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6" r:id="rId2"/>
  </p:sldMasterIdLst>
  <p:sldIdLst>
    <p:sldId id="256" r:id="rId3"/>
    <p:sldId id="257" r:id="rId4"/>
    <p:sldId id="258" r:id="rId5"/>
    <p:sldId id="260" r:id="rId6"/>
    <p:sldId id="263" r:id="rId7"/>
    <p:sldId id="264" r:id="rId8"/>
    <p:sldId id="267" r:id="rId9"/>
    <p:sldId id="288" r:id="rId10"/>
    <p:sldId id="268" r:id="rId11"/>
    <p:sldId id="269" r:id="rId12"/>
    <p:sldId id="270" r:id="rId13"/>
    <p:sldId id="271" r:id="rId14"/>
    <p:sldId id="273" r:id="rId15"/>
    <p:sldId id="274" r:id="rId16"/>
    <p:sldId id="276" r:id="rId17"/>
    <p:sldId id="289" r:id="rId18"/>
    <p:sldId id="277" r:id="rId19"/>
    <p:sldId id="278" r:id="rId20"/>
    <p:sldId id="280" r:id="rId21"/>
    <p:sldId id="281" r:id="rId22"/>
    <p:sldId id="282" r:id="rId23"/>
    <p:sldId id="304" r:id="rId24"/>
    <p:sldId id="285" r:id="rId25"/>
    <p:sldId id="292" r:id="rId26"/>
    <p:sldId id="297" r:id="rId27"/>
    <p:sldId id="298" r:id="rId28"/>
    <p:sldId id="305" r:id="rId29"/>
    <p:sldId id="299" r:id="rId30"/>
    <p:sldId id="300" r:id="rId31"/>
    <p:sldId id="301" r:id="rId32"/>
    <p:sldId id="302" r:id="rId33"/>
    <p:sldId id="303" r:id="rId34"/>
    <p:sldId id="287" r:id="rId3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B59C"/>
    <a:srgbClr val="EB953E"/>
    <a:srgbClr val="EB94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6" d="100"/>
          <a:sy n="66" d="100"/>
        </p:scale>
        <p:origin x="2808" y="10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chn.docer.com/works?userid=242603824#!/work_dl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2" name="Rectangle 1154"/>
          <p:cNvSpPr>
            <a:spLocks noChangeArrowheads="1"/>
          </p:cNvSpPr>
          <p:nvPr userDrawn="1"/>
        </p:nvSpPr>
        <p:spPr bwMode="auto">
          <a:xfrm>
            <a:off x="1588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44" name="Freeform 1156"/>
          <p:cNvSpPr/>
          <p:nvPr userDrawn="1"/>
        </p:nvSpPr>
        <p:spPr bwMode="auto">
          <a:xfrm>
            <a:off x="5272088" y="6351"/>
            <a:ext cx="6921500" cy="5842000"/>
          </a:xfrm>
          <a:custGeom>
            <a:avLst/>
            <a:gdLst>
              <a:gd name="T0" fmla="*/ 4360 w 4360"/>
              <a:gd name="T1" fmla="*/ 1841 h 3684"/>
              <a:gd name="T2" fmla="*/ 2534 w 4360"/>
              <a:gd name="T3" fmla="*/ 3102 h 3684"/>
              <a:gd name="T4" fmla="*/ 582 w 4360"/>
              <a:gd name="T5" fmla="*/ 1150 h 3684"/>
              <a:gd name="T6" fmla="*/ 957 w 4360"/>
              <a:gd name="T7" fmla="*/ 0 h 3684"/>
              <a:gd name="T8" fmla="*/ 275 w 4360"/>
              <a:gd name="T9" fmla="*/ 0 h 3684"/>
              <a:gd name="T10" fmla="*/ 0 w 4360"/>
              <a:gd name="T11" fmla="*/ 1150 h 3684"/>
              <a:gd name="T12" fmla="*/ 2534 w 4360"/>
              <a:gd name="T13" fmla="*/ 3684 h 3684"/>
              <a:gd name="T14" fmla="*/ 4360 w 4360"/>
              <a:gd name="T15" fmla="*/ 2907 h 3684"/>
              <a:gd name="T16" fmla="*/ 4360 w 4360"/>
              <a:gd name="T17" fmla="*/ 1841 h 36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360" h="3684">
                <a:moveTo>
                  <a:pt x="4360" y="1841"/>
                </a:moveTo>
                <a:cubicBezTo>
                  <a:pt x="4081" y="2578"/>
                  <a:pt x="3369" y="3102"/>
                  <a:pt x="2534" y="3102"/>
                </a:cubicBezTo>
                <a:cubicBezTo>
                  <a:pt x="1456" y="3102"/>
                  <a:pt x="582" y="2228"/>
                  <a:pt x="582" y="1150"/>
                </a:cubicBezTo>
                <a:cubicBezTo>
                  <a:pt x="582" y="720"/>
                  <a:pt x="721" y="323"/>
                  <a:pt x="957" y="0"/>
                </a:cubicBezTo>
                <a:cubicBezTo>
                  <a:pt x="275" y="0"/>
                  <a:pt x="275" y="0"/>
                  <a:pt x="275" y="0"/>
                </a:cubicBezTo>
                <a:cubicBezTo>
                  <a:pt x="99" y="345"/>
                  <a:pt x="0" y="736"/>
                  <a:pt x="0" y="1150"/>
                </a:cubicBezTo>
                <a:cubicBezTo>
                  <a:pt x="0" y="2549"/>
                  <a:pt x="1135" y="3684"/>
                  <a:pt x="2534" y="3684"/>
                </a:cubicBezTo>
                <a:cubicBezTo>
                  <a:pt x="3251" y="3684"/>
                  <a:pt x="3899" y="3386"/>
                  <a:pt x="4360" y="2907"/>
                </a:cubicBezTo>
                <a:cubicBezTo>
                  <a:pt x="4360" y="1841"/>
                  <a:pt x="4360" y="1841"/>
                  <a:pt x="4360" y="1841"/>
                </a:cubicBezTo>
              </a:path>
            </a:pathLst>
          </a:custGeom>
          <a:solidFill>
            <a:schemeClr val="accent4">
              <a:lumMod val="60000"/>
              <a:lumOff val="40000"/>
              <a:alpha val="4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45" name="Freeform 1157"/>
          <p:cNvSpPr/>
          <p:nvPr userDrawn="1"/>
        </p:nvSpPr>
        <p:spPr bwMode="auto">
          <a:xfrm>
            <a:off x="11798300" y="6351"/>
            <a:ext cx="395288" cy="728662"/>
          </a:xfrm>
          <a:custGeom>
            <a:avLst/>
            <a:gdLst>
              <a:gd name="T0" fmla="*/ 249 w 249"/>
              <a:gd name="T1" fmla="*/ 459 h 459"/>
              <a:gd name="T2" fmla="*/ 249 w 249"/>
              <a:gd name="T3" fmla="*/ 0 h 459"/>
              <a:gd name="T4" fmla="*/ 0 w 249"/>
              <a:gd name="T5" fmla="*/ 0 h 459"/>
              <a:gd name="T6" fmla="*/ 249 w 249"/>
              <a:gd name="T7" fmla="*/ 459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9" h="459">
                <a:moveTo>
                  <a:pt x="249" y="459"/>
                </a:moveTo>
                <a:cubicBezTo>
                  <a:pt x="249" y="0"/>
                  <a:pt x="249" y="0"/>
                  <a:pt x="249" y="0"/>
                </a:cubicBezTo>
                <a:cubicBezTo>
                  <a:pt x="0" y="0"/>
                  <a:pt x="0" y="0"/>
                  <a:pt x="0" y="0"/>
                </a:cubicBezTo>
                <a:cubicBezTo>
                  <a:pt x="103" y="140"/>
                  <a:pt x="187" y="294"/>
                  <a:pt x="249" y="459"/>
                </a:cubicBezTo>
                <a:close/>
              </a:path>
            </a:pathLst>
          </a:custGeom>
          <a:solidFill>
            <a:srgbClr val="1C5F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52" name="Freeform 1158"/>
          <p:cNvSpPr/>
          <p:nvPr userDrawn="1"/>
        </p:nvSpPr>
        <p:spPr bwMode="auto">
          <a:xfrm>
            <a:off x="1588" y="5018314"/>
            <a:ext cx="5675313" cy="1852612"/>
          </a:xfrm>
          <a:custGeom>
            <a:avLst/>
            <a:gdLst>
              <a:gd name="T0" fmla="*/ 1762 w 3575"/>
              <a:gd name="T1" fmla="*/ 0 h 1168"/>
              <a:gd name="T2" fmla="*/ 0 w 3575"/>
              <a:gd name="T3" fmla="*/ 1064 h 1168"/>
              <a:gd name="T4" fmla="*/ 0 w 3575"/>
              <a:gd name="T5" fmla="*/ 1168 h 1168"/>
              <a:gd name="T6" fmla="*/ 468 w 3575"/>
              <a:gd name="T7" fmla="*/ 1168 h 1168"/>
              <a:gd name="T8" fmla="*/ 1762 w 3575"/>
              <a:gd name="T9" fmla="*/ 457 h 1168"/>
              <a:gd name="T10" fmla="*/ 3056 w 3575"/>
              <a:gd name="T11" fmla="*/ 1168 h 1168"/>
              <a:gd name="T12" fmla="*/ 3575 w 3575"/>
              <a:gd name="T13" fmla="*/ 1168 h 1168"/>
              <a:gd name="T14" fmla="*/ 1762 w 3575"/>
              <a:gd name="T15" fmla="*/ 0 h 1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575" h="1168">
                <a:moveTo>
                  <a:pt x="1762" y="0"/>
                </a:moveTo>
                <a:cubicBezTo>
                  <a:pt x="997" y="0"/>
                  <a:pt x="333" y="431"/>
                  <a:pt x="0" y="1064"/>
                </a:cubicBezTo>
                <a:cubicBezTo>
                  <a:pt x="0" y="1168"/>
                  <a:pt x="0" y="1168"/>
                  <a:pt x="0" y="1168"/>
                </a:cubicBezTo>
                <a:cubicBezTo>
                  <a:pt x="468" y="1168"/>
                  <a:pt x="468" y="1168"/>
                  <a:pt x="468" y="1168"/>
                </a:cubicBezTo>
                <a:cubicBezTo>
                  <a:pt x="740" y="741"/>
                  <a:pt x="1218" y="457"/>
                  <a:pt x="1762" y="457"/>
                </a:cubicBezTo>
                <a:cubicBezTo>
                  <a:pt x="2306" y="457"/>
                  <a:pt x="2784" y="741"/>
                  <a:pt x="3056" y="1168"/>
                </a:cubicBezTo>
                <a:cubicBezTo>
                  <a:pt x="3575" y="1168"/>
                  <a:pt x="3575" y="1168"/>
                  <a:pt x="3575" y="1168"/>
                </a:cubicBezTo>
                <a:cubicBezTo>
                  <a:pt x="3262" y="479"/>
                  <a:pt x="2568" y="0"/>
                  <a:pt x="1762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  <a:alpha val="4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54" name="Freeform 1160"/>
          <p:cNvSpPr/>
          <p:nvPr userDrawn="1"/>
        </p:nvSpPr>
        <p:spPr bwMode="auto">
          <a:xfrm>
            <a:off x="-1588" y="3937"/>
            <a:ext cx="4540250" cy="3811587"/>
          </a:xfrm>
          <a:custGeom>
            <a:avLst/>
            <a:gdLst>
              <a:gd name="T0" fmla="*/ 0 w 2860"/>
              <a:gd name="T1" fmla="*/ 2197 h 2404"/>
              <a:gd name="T2" fmla="*/ 882 w 2860"/>
              <a:gd name="T3" fmla="*/ 2404 h 2404"/>
              <a:gd name="T4" fmla="*/ 2860 w 2860"/>
              <a:gd name="T5" fmla="*/ 426 h 2404"/>
              <a:gd name="T6" fmla="*/ 2814 w 2860"/>
              <a:gd name="T7" fmla="*/ 0 h 2404"/>
              <a:gd name="T8" fmla="*/ 0 w 2860"/>
              <a:gd name="T9" fmla="*/ 0 h 2404"/>
              <a:gd name="T10" fmla="*/ 0 w 2860"/>
              <a:gd name="T11" fmla="*/ 2197 h 2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60" h="2404">
                <a:moveTo>
                  <a:pt x="0" y="2197"/>
                </a:moveTo>
                <a:cubicBezTo>
                  <a:pt x="266" y="2329"/>
                  <a:pt x="565" y="2404"/>
                  <a:pt x="882" y="2404"/>
                </a:cubicBezTo>
                <a:cubicBezTo>
                  <a:pt x="1974" y="2404"/>
                  <a:pt x="2860" y="1518"/>
                  <a:pt x="2860" y="426"/>
                </a:cubicBezTo>
                <a:cubicBezTo>
                  <a:pt x="2860" y="280"/>
                  <a:pt x="2844" y="137"/>
                  <a:pt x="2814" y="0"/>
                </a:cubicBezTo>
                <a:cubicBezTo>
                  <a:pt x="0" y="0"/>
                  <a:pt x="0" y="0"/>
                  <a:pt x="0" y="0"/>
                </a:cubicBezTo>
                <a:lnTo>
                  <a:pt x="0" y="2197"/>
                </a:lnTo>
                <a:close/>
              </a:path>
            </a:pathLst>
          </a:custGeom>
          <a:solidFill>
            <a:srgbClr val="19B5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/>
          </a:p>
        </p:txBody>
      </p:sp>
      <p:sp>
        <p:nvSpPr>
          <p:cNvPr id="4355" name="Oval 1161"/>
          <p:cNvSpPr>
            <a:spLocks noChangeArrowheads="1"/>
          </p:cNvSpPr>
          <p:nvPr userDrawn="1"/>
        </p:nvSpPr>
        <p:spPr bwMode="auto">
          <a:xfrm>
            <a:off x="5691188" y="4706938"/>
            <a:ext cx="838200" cy="836612"/>
          </a:xfrm>
          <a:prstGeom prst="ellipse">
            <a:avLst/>
          </a:prstGeom>
          <a:solidFill>
            <a:srgbClr val="0B4B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56" name="Oval 1162"/>
          <p:cNvSpPr>
            <a:spLocks noChangeArrowheads="1"/>
          </p:cNvSpPr>
          <p:nvPr userDrawn="1"/>
        </p:nvSpPr>
        <p:spPr bwMode="auto">
          <a:xfrm>
            <a:off x="5691188" y="4706938"/>
            <a:ext cx="838200" cy="836612"/>
          </a:xfrm>
          <a:prstGeom prst="ellipse">
            <a:avLst/>
          </a:prstGeom>
          <a:solidFill>
            <a:srgbClr val="19B5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74" name="Freeform 1180"/>
          <p:cNvSpPr/>
          <p:nvPr userDrawn="1"/>
        </p:nvSpPr>
        <p:spPr bwMode="auto">
          <a:xfrm>
            <a:off x="6472238" y="6230938"/>
            <a:ext cx="77788" cy="366712"/>
          </a:xfrm>
          <a:custGeom>
            <a:avLst/>
            <a:gdLst>
              <a:gd name="T0" fmla="*/ 0 w 49"/>
              <a:gd name="T1" fmla="*/ 163 h 231"/>
              <a:gd name="T2" fmla="*/ 0 w 49"/>
              <a:gd name="T3" fmla="*/ 0 h 231"/>
              <a:gd name="T4" fmla="*/ 49 w 49"/>
              <a:gd name="T5" fmla="*/ 68 h 231"/>
              <a:gd name="T6" fmla="*/ 49 w 49"/>
              <a:gd name="T7" fmla="*/ 231 h 231"/>
              <a:gd name="T8" fmla="*/ 0 w 49"/>
              <a:gd name="T9" fmla="*/ 163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" h="231">
                <a:moveTo>
                  <a:pt x="0" y="163"/>
                </a:moveTo>
                <a:cubicBezTo>
                  <a:pt x="0" y="0"/>
                  <a:pt x="0" y="0"/>
                  <a:pt x="0" y="0"/>
                </a:cubicBezTo>
                <a:cubicBezTo>
                  <a:pt x="0" y="25"/>
                  <a:pt x="16" y="49"/>
                  <a:pt x="49" y="68"/>
                </a:cubicBezTo>
                <a:cubicBezTo>
                  <a:pt x="49" y="231"/>
                  <a:pt x="49" y="231"/>
                  <a:pt x="49" y="231"/>
                </a:cubicBezTo>
                <a:cubicBezTo>
                  <a:pt x="16" y="213"/>
                  <a:pt x="0" y="188"/>
                  <a:pt x="0" y="163"/>
                </a:cubicBezTo>
                <a:close/>
              </a:path>
            </a:pathLst>
          </a:custGeom>
          <a:solidFill>
            <a:srgbClr val="C0CC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75" name="Freeform 1181"/>
          <p:cNvSpPr/>
          <p:nvPr userDrawn="1"/>
        </p:nvSpPr>
        <p:spPr bwMode="auto">
          <a:xfrm>
            <a:off x="6472238" y="6230938"/>
            <a:ext cx="77788" cy="366712"/>
          </a:xfrm>
          <a:custGeom>
            <a:avLst/>
            <a:gdLst>
              <a:gd name="T0" fmla="*/ 49 w 49"/>
              <a:gd name="T1" fmla="*/ 68 h 231"/>
              <a:gd name="T2" fmla="*/ 49 w 49"/>
              <a:gd name="T3" fmla="*/ 231 h 231"/>
              <a:gd name="T4" fmla="*/ 0 w 49"/>
              <a:gd name="T5" fmla="*/ 163 h 231"/>
              <a:gd name="T6" fmla="*/ 0 w 49"/>
              <a:gd name="T7" fmla="*/ 0 h 231"/>
              <a:gd name="T8" fmla="*/ 49 w 49"/>
              <a:gd name="T9" fmla="*/ 68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" h="231">
                <a:moveTo>
                  <a:pt x="49" y="68"/>
                </a:moveTo>
                <a:cubicBezTo>
                  <a:pt x="49" y="231"/>
                  <a:pt x="49" y="231"/>
                  <a:pt x="49" y="231"/>
                </a:cubicBezTo>
                <a:cubicBezTo>
                  <a:pt x="16" y="213"/>
                  <a:pt x="0" y="188"/>
                  <a:pt x="0" y="163"/>
                </a:cubicBezTo>
                <a:cubicBezTo>
                  <a:pt x="0" y="0"/>
                  <a:pt x="0" y="0"/>
                  <a:pt x="0" y="0"/>
                </a:cubicBezTo>
                <a:cubicBezTo>
                  <a:pt x="0" y="25"/>
                  <a:pt x="16" y="49"/>
                  <a:pt x="49" y="68"/>
                </a:cubicBezTo>
              </a:path>
            </a:pathLst>
          </a:custGeom>
          <a:solidFill>
            <a:srgbClr val="C0CC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76" name="Freeform 1182"/>
          <p:cNvSpPr/>
          <p:nvPr userDrawn="1"/>
        </p:nvSpPr>
        <p:spPr bwMode="auto">
          <a:xfrm>
            <a:off x="6550025" y="6338888"/>
            <a:ext cx="895350" cy="517525"/>
          </a:xfrm>
          <a:custGeom>
            <a:avLst/>
            <a:gdLst>
              <a:gd name="T0" fmla="*/ 0 w 564"/>
              <a:gd name="T1" fmla="*/ 0 h 326"/>
              <a:gd name="T2" fmla="*/ 0 w 564"/>
              <a:gd name="T3" fmla="*/ 163 h 326"/>
              <a:gd name="T4" fmla="*/ 281 w 564"/>
              <a:gd name="T5" fmla="*/ 326 h 326"/>
              <a:gd name="T6" fmla="*/ 564 w 564"/>
              <a:gd name="T7" fmla="*/ 326 h 326"/>
              <a:gd name="T8" fmla="*/ 0 w 564"/>
              <a:gd name="T9" fmla="*/ 0 h 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4" h="326">
                <a:moveTo>
                  <a:pt x="0" y="0"/>
                </a:moveTo>
                <a:lnTo>
                  <a:pt x="0" y="163"/>
                </a:lnTo>
                <a:lnTo>
                  <a:pt x="281" y="326"/>
                </a:lnTo>
                <a:lnTo>
                  <a:pt x="564" y="326"/>
                </a:lnTo>
                <a:lnTo>
                  <a:pt x="0" y="0"/>
                </a:lnTo>
                <a:close/>
              </a:path>
            </a:pathLst>
          </a:custGeom>
          <a:solidFill>
            <a:srgbClr val="C0CC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77" name="Freeform 1183"/>
          <p:cNvSpPr/>
          <p:nvPr userDrawn="1"/>
        </p:nvSpPr>
        <p:spPr bwMode="auto">
          <a:xfrm>
            <a:off x="6446838" y="4979988"/>
            <a:ext cx="5494338" cy="1876425"/>
          </a:xfrm>
          <a:custGeom>
            <a:avLst/>
            <a:gdLst>
              <a:gd name="T0" fmla="*/ 1476 w 3461"/>
              <a:gd name="T1" fmla="*/ 37 h 1183"/>
              <a:gd name="T2" fmla="*/ 1242 w 3461"/>
              <a:gd name="T3" fmla="*/ 37 h 1183"/>
              <a:gd name="T4" fmla="*/ 64 w 3461"/>
              <a:gd name="T5" fmla="*/ 722 h 1183"/>
              <a:gd name="T6" fmla="*/ 65 w 3461"/>
              <a:gd name="T7" fmla="*/ 857 h 1183"/>
              <a:gd name="T8" fmla="*/ 629 w 3461"/>
              <a:gd name="T9" fmla="*/ 1183 h 1183"/>
              <a:gd name="T10" fmla="*/ 3461 w 3461"/>
              <a:gd name="T11" fmla="*/ 1183 h 1183"/>
              <a:gd name="T12" fmla="*/ 1476 w 3461"/>
              <a:gd name="T13" fmla="*/ 37 h 1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461" h="1183">
                <a:moveTo>
                  <a:pt x="1476" y="37"/>
                </a:moveTo>
                <a:cubicBezTo>
                  <a:pt x="1411" y="0"/>
                  <a:pt x="1307" y="0"/>
                  <a:pt x="1242" y="37"/>
                </a:cubicBezTo>
                <a:cubicBezTo>
                  <a:pt x="64" y="722"/>
                  <a:pt x="64" y="722"/>
                  <a:pt x="64" y="722"/>
                </a:cubicBezTo>
                <a:cubicBezTo>
                  <a:pt x="0" y="759"/>
                  <a:pt x="0" y="820"/>
                  <a:pt x="65" y="857"/>
                </a:cubicBezTo>
                <a:cubicBezTo>
                  <a:pt x="629" y="1183"/>
                  <a:pt x="629" y="1183"/>
                  <a:pt x="629" y="1183"/>
                </a:cubicBezTo>
                <a:cubicBezTo>
                  <a:pt x="3461" y="1183"/>
                  <a:pt x="3461" y="1183"/>
                  <a:pt x="3461" y="1183"/>
                </a:cubicBezTo>
                <a:cubicBezTo>
                  <a:pt x="1476" y="37"/>
                  <a:pt x="1476" y="37"/>
                  <a:pt x="1476" y="37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80" name="Oval 1186"/>
          <p:cNvSpPr>
            <a:spLocks noChangeArrowheads="1"/>
          </p:cNvSpPr>
          <p:nvPr userDrawn="1"/>
        </p:nvSpPr>
        <p:spPr bwMode="auto">
          <a:xfrm>
            <a:off x="9475788" y="5657850"/>
            <a:ext cx="476250" cy="47625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81" name="Oval 1187"/>
          <p:cNvSpPr>
            <a:spLocks noChangeArrowheads="1"/>
          </p:cNvSpPr>
          <p:nvPr userDrawn="1"/>
        </p:nvSpPr>
        <p:spPr bwMode="auto">
          <a:xfrm>
            <a:off x="7231699" y="6303829"/>
            <a:ext cx="476250" cy="476250"/>
          </a:xfrm>
          <a:prstGeom prst="ellipse">
            <a:avLst/>
          </a:prstGeom>
          <a:solidFill>
            <a:srgbClr val="19B5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171" name="图片 17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9785" y="1909730"/>
            <a:ext cx="5036990" cy="4742657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Rectangle 1154"/>
          <p:cNvSpPr>
            <a:spLocks noChangeArrowheads="1"/>
          </p:cNvSpPr>
          <p:nvPr userDrawn="1"/>
        </p:nvSpPr>
        <p:spPr bwMode="auto">
          <a:xfrm>
            <a:off x="1588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2" name="Freeform 1156"/>
          <p:cNvSpPr/>
          <p:nvPr userDrawn="1"/>
        </p:nvSpPr>
        <p:spPr bwMode="auto">
          <a:xfrm>
            <a:off x="5272088" y="6351"/>
            <a:ext cx="6921500" cy="5842000"/>
          </a:xfrm>
          <a:custGeom>
            <a:avLst/>
            <a:gdLst>
              <a:gd name="T0" fmla="*/ 4360 w 4360"/>
              <a:gd name="T1" fmla="*/ 1841 h 3684"/>
              <a:gd name="T2" fmla="*/ 2534 w 4360"/>
              <a:gd name="T3" fmla="*/ 3102 h 3684"/>
              <a:gd name="T4" fmla="*/ 582 w 4360"/>
              <a:gd name="T5" fmla="*/ 1150 h 3684"/>
              <a:gd name="T6" fmla="*/ 957 w 4360"/>
              <a:gd name="T7" fmla="*/ 0 h 3684"/>
              <a:gd name="T8" fmla="*/ 275 w 4360"/>
              <a:gd name="T9" fmla="*/ 0 h 3684"/>
              <a:gd name="T10" fmla="*/ 0 w 4360"/>
              <a:gd name="T11" fmla="*/ 1150 h 3684"/>
              <a:gd name="T12" fmla="*/ 2534 w 4360"/>
              <a:gd name="T13" fmla="*/ 3684 h 3684"/>
              <a:gd name="T14" fmla="*/ 4360 w 4360"/>
              <a:gd name="T15" fmla="*/ 2907 h 3684"/>
              <a:gd name="T16" fmla="*/ 4360 w 4360"/>
              <a:gd name="T17" fmla="*/ 1841 h 36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360" h="3684">
                <a:moveTo>
                  <a:pt x="4360" y="1841"/>
                </a:moveTo>
                <a:cubicBezTo>
                  <a:pt x="4081" y="2578"/>
                  <a:pt x="3369" y="3102"/>
                  <a:pt x="2534" y="3102"/>
                </a:cubicBezTo>
                <a:cubicBezTo>
                  <a:pt x="1456" y="3102"/>
                  <a:pt x="582" y="2228"/>
                  <a:pt x="582" y="1150"/>
                </a:cubicBezTo>
                <a:cubicBezTo>
                  <a:pt x="582" y="720"/>
                  <a:pt x="721" y="323"/>
                  <a:pt x="957" y="0"/>
                </a:cubicBezTo>
                <a:cubicBezTo>
                  <a:pt x="275" y="0"/>
                  <a:pt x="275" y="0"/>
                  <a:pt x="275" y="0"/>
                </a:cubicBezTo>
                <a:cubicBezTo>
                  <a:pt x="99" y="345"/>
                  <a:pt x="0" y="736"/>
                  <a:pt x="0" y="1150"/>
                </a:cubicBezTo>
                <a:cubicBezTo>
                  <a:pt x="0" y="2549"/>
                  <a:pt x="1135" y="3684"/>
                  <a:pt x="2534" y="3684"/>
                </a:cubicBezTo>
                <a:cubicBezTo>
                  <a:pt x="3251" y="3684"/>
                  <a:pt x="3899" y="3386"/>
                  <a:pt x="4360" y="2907"/>
                </a:cubicBezTo>
                <a:cubicBezTo>
                  <a:pt x="4360" y="1841"/>
                  <a:pt x="4360" y="1841"/>
                  <a:pt x="4360" y="1841"/>
                </a:cubicBezTo>
              </a:path>
            </a:pathLst>
          </a:custGeom>
          <a:solidFill>
            <a:schemeClr val="accent4">
              <a:lumMod val="60000"/>
              <a:lumOff val="40000"/>
              <a:alpha val="4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3" name="Freeform 1157"/>
          <p:cNvSpPr/>
          <p:nvPr userDrawn="1"/>
        </p:nvSpPr>
        <p:spPr bwMode="auto">
          <a:xfrm>
            <a:off x="11798300" y="6351"/>
            <a:ext cx="395288" cy="728662"/>
          </a:xfrm>
          <a:custGeom>
            <a:avLst/>
            <a:gdLst>
              <a:gd name="T0" fmla="*/ 249 w 249"/>
              <a:gd name="T1" fmla="*/ 459 h 459"/>
              <a:gd name="T2" fmla="*/ 249 w 249"/>
              <a:gd name="T3" fmla="*/ 0 h 459"/>
              <a:gd name="T4" fmla="*/ 0 w 249"/>
              <a:gd name="T5" fmla="*/ 0 h 459"/>
              <a:gd name="T6" fmla="*/ 249 w 249"/>
              <a:gd name="T7" fmla="*/ 459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9" h="459">
                <a:moveTo>
                  <a:pt x="249" y="459"/>
                </a:moveTo>
                <a:cubicBezTo>
                  <a:pt x="249" y="0"/>
                  <a:pt x="249" y="0"/>
                  <a:pt x="249" y="0"/>
                </a:cubicBezTo>
                <a:cubicBezTo>
                  <a:pt x="0" y="0"/>
                  <a:pt x="0" y="0"/>
                  <a:pt x="0" y="0"/>
                </a:cubicBezTo>
                <a:cubicBezTo>
                  <a:pt x="103" y="140"/>
                  <a:pt x="187" y="294"/>
                  <a:pt x="249" y="459"/>
                </a:cubicBezTo>
                <a:close/>
              </a:path>
            </a:pathLst>
          </a:custGeom>
          <a:solidFill>
            <a:srgbClr val="1C5F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4" name="Freeform 1158"/>
          <p:cNvSpPr/>
          <p:nvPr userDrawn="1"/>
        </p:nvSpPr>
        <p:spPr bwMode="auto">
          <a:xfrm>
            <a:off x="1588" y="5018314"/>
            <a:ext cx="5675313" cy="1852612"/>
          </a:xfrm>
          <a:custGeom>
            <a:avLst/>
            <a:gdLst>
              <a:gd name="T0" fmla="*/ 1762 w 3575"/>
              <a:gd name="T1" fmla="*/ 0 h 1168"/>
              <a:gd name="T2" fmla="*/ 0 w 3575"/>
              <a:gd name="T3" fmla="*/ 1064 h 1168"/>
              <a:gd name="T4" fmla="*/ 0 w 3575"/>
              <a:gd name="T5" fmla="*/ 1168 h 1168"/>
              <a:gd name="T6" fmla="*/ 468 w 3575"/>
              <a:gd name="T7" fmla="*/ 1168 h 1168"/>
              <a:gd name="T8" fmla="*/ 1762 w 3575"/>
              <a:gd name="T9" fmla="*/ 457 h 1168"/>
              <a:gd name="T10" fmla="*/ 3056 w 3575"/>
              <a:gd name="T11" fmla="*/ 1168 h 1168"/>
              <a:gd name="T12" fmla="*/ 3575 w 3575"/>
              <a:gd name="T13" fmla="*/ 1168 h 1168"/>
              <a:gd name="T14" fmla="*/ 1762 w 3575"/>
              <a:gd name="T15" fmla="*/ 0 h 1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575" h="1168">
                <a:moveTo>
                  <a:pt x="1762" y="0"/>
                </a:moveTo>
                <a:cubicBezTo>
                  <a:pt x="997" y="0"/>
                  <a:pt x="333" y="431"/>
                  <a:pt x="0" y="1064"/>
                </a:cubicBezTo>
                <a:cubicBezTo>
                  <a:pt x="0" y="1168"/>
                  <a:pt x="0" y="1168"/>
                  <a:pt x="0" y="1168"/>
                </a:cubicBezTo>
                <a:cubicBezTo>
                  <a:pt x="468" y="1168"/>
                  <a:pt x="468" y="1168"/>
                  <a:pt x="468" y="1168"/>
                </a:cubicBezTo>
                <a:cubicBezTo>
                  <a:pt x="740" y="741"/>
                  <a:pt x="1218" y="457"/>
                  <a:pt x="1762" y="457"/>
                </a:cubicBezTo>
                <a:cubicBezTo>
                  <a:pt x="2306" y="457"/>
                  <a:pt x="2784" y="741"/>
                  <a:pt x="3056" y="1168"/>
                </a:cubicBezTo>
                <a:cubicBezTo>
                  <a:pt x="3575" y="1168"/>
                  <a:pt x="3575" y="1168"/>
                  <a:pt x="3575" y="1168"/>
                </a:cubicBezTo>
                <a:cubicBezTo>
                  <a:pt x="3262" y="479"/>
                  <a:pt x="2568" y="0"/>
                  <a:pt x="1762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  <a:alpha val="4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5" name="Freeform 1160"/>
          <p:cNvSpPr/>
          <p:nvPr userDrawn="1"/>
        </p:nvSpPr>
        <p:spPr bwMode="auto">
          <a:xfrm>
            <a:off x="-1588" y="3937"/>
            <a:ext cx="4540250" cy="3811587"/>
          </a:xfrm>
          <a:custGeom>
            <a:avLst/>
            <a:gdLst>
              <a:gd name="T0" fmla="*/ 0 w 2860"/>
              <a:gd name="T1" fmla="*/ 2197 h 2404"/>
              <a:gd name="T2" fmla="*/ 882 w 2860"/>
              <a:gd name="T3" fmla="*/ 2404 h 2404"/>
              <a:gd name="T4" fmla="*/ 2860 w 2860"/>
              <a:gd name="T5" fmla="*/ 426 h 2404"/>
              <a:gd name="T6" fmla="*/ 2814 w 2860"/>
              <a:gd name="T7" fmla="*/ 0 h 2404"/>
              <a:gd name="T8" fmla="*/ 0 w 2860"/>
              <a:gd name="T9" fmla="*/ 0 h 2404"/>
              <a:gd name="T10" fmla="*/ 0 w 2860"/>
              <a:gd name="T11" fmla="*/ 2197 h 2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60" h="2404">
                <a:moveTo>
                  <a:pt x="0" y="2197"/>
                </a:moveTo>
                <a:cubicBezTo>
                  <a:pt x="266" y="2329"/>
                  <a:pt x="565" y="2404"/>
                  <a:pt x="882" y="2404"/>
                </a:cubicBezTo>
                <a:cubicBezTo>
                  <a:pt x="1974" y="2404"/>
                  <a:pt x="2860" y="1518"/>
                  <a:pt x="2860" y="426"/>
                </a:cubicBezTo>
                <a:cubicBezTo>
                  <a:pt x="2860" y="280"/>
                  <a:pt x="2844" y="137"/>
                  <a:pt x="2814" y="0"/>
                </a:cubicBezTo>
                <a:cubicBezTo>
                  <a:pt x="0" y="0"/>
                  <a:pt x="0" y="0"/>
                  <a:pt x="0" y="0"/>
                </a:cubicBezTo>
                <a:lnTo>
                  <a:pt x="0" y="2197"/>
                </a:lnTo>
                <a:close/>
              </a:path>
            </a:pathLst>
          </a:custGeom>
          <a:solidFill>
            <a:srgbClr val="19B5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/>
          </a:p>
        </p:txBody>
      </p:sp>
      <p:sp>
        <p:nvSpPr>
          <p:cNvPr id="368" name="矩形 367"/>
          <p:cNvSpPr/>
          <p:nvPr userDrawn="1"/>
        </p:nvSpPr>
        <p:spPr>
          <a:xfrm>
            <a:off x="703575" y="1078734"/>
            <a:ext cx="10806113" cy="50625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77" name="Oval 1162"/>
          <p:cNvSpPr>
            <a:spLocks noChangeArrowheads="1"/>
          </p:cNvSpPr>
          <p:nvPr userDrawn="1"/>
        </p:nvSpPr>
        <p:spPr bwMode="auto">
          <a:xfrm>
            <a:off x="1187706" y="5135040"/>
            <a:ext cx="585899" cy="584789"/>
          </a:xfrm>
          <a:prstGeom prst="ellipse">
            <a:avLst/>
          </a:prstGeom>
          <a:solidFill>
            <a:srgbClr val="19B5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9" name="Freeform 1184"/>
          <p:cNvSpPr/>
          <p:nvPr userDrawn="1"/>
        </p:nvSpPr>
        <p:spPr bwMode="auto">
          <a:xfrm>
            <a:off x="7716878" y="2523709"/>
            <a:ext cx="3792810" cy="2261483"/>
          </a:xfrm>
          <a:custGeom>
            <a:avLst/>
            <a:gdLst>
              <a:gd name="T0" fmla="*/ 3418 w 3418"/>
              <a:gd name="T1" fmla="*/ 1166 h 2041"/>
              <a:gd name="T2" fmla="*/ 1453 w 3418"/>
              <a:gd name="T3" fmla="*/ 31 h 2041"/>
              <a:gd name="T4" fmla="*/ 1256 w 3418"/>
              <a:gd name="T5" fmla="*/ 31 h 2041"/>
              <a:gd name="T6" fmla="*/ 55 w 3418"/>
              <a:gd name="T7" fmla="*/ 727 h 2041"/>
              <a:gd name="T8" fmla="*/ 55 w 3418"/>
              <a:gd name="T9" fmla="*/ 841 h 2041"/>
              <a:gd name="T10" fmla="*/ 2079 w 3418"/>
              <a:gd name="T11" fmla="*/ 2009 h 2041"/>
              <a:gd name="T12" fmla="*/ 2276 w 3418"/>
              <a:gd name="T13" fmla="*/ 2009 h 2041"/>
              <a:gd name="T14" fmla="*/ 3418 w 3418"/>
              <a:gd name="T15" fmla="*/ 1348 h 2041"/>
              <a:gd name="T16" fmla="*/ 3418 w 3418"/>
              <a:gd name="T17" fmla="*/ 1166 h 20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18" h="2041">
                <a:moveTo>
                  <a:pt x="3418" y="1166"/>
                </a:moveTo>
                <a:cubicBezTo>
                  <a:pt x="1453" y="31"/>
                  <a:pt x="1453" y="31"/>
                  <a:pt x="1453" y="31"/>
                </a:cubicBezTo>
                <a:cubicBezTo>
                  <a:pt x="1399" y="0"/>
                  <a:pt x="1311" y="0"/>
                  <a:pt x="1256" y="31"/>
                </a:cubicBezTo>
                <a:cubicBezTo>
                  <a:pt x="55" y="727"/>
                  <a:pt x="55" y="727"/>
                  <a:pt x="55" y="727"/>
                </a:cubicBezTo>
                <a:cubicBezTo>
                  <a:pt x="0" y="758"/>
                  <a:pt x="1" y="809"/>
                  <a:pt x="55" y="841"/>
                </a:cubicBezTo>
                <a:cubicBezTo>
                  <a:pt x="2079" y="2009"/>
                  <a:pt x="2079" y="2009"/>
                  <a:pt x="2079" y="2009"/>
                </a:cubicBezTo>
                <a:cubicBezTo>
                  <a:pt x="2133" y="2041"/>
                  <a:pt x="2222" y="2041"/>
                  <a:pt x="2276" y="2009"/>
                </a:cubicBezTo>
                <a:cubicBezTo>
                  <a:pt x="3418" y="1348"/>
                  <a:pt x="3418" y="1348"/>
                  <a:pt x="3418" y="1348"/>
                </a:cubicBezTo>
                <a:cubicBezTo>
                  <a:pt x="3418" y="1166"/>
                  <a:pt x="3418" y="1166"/>
                  <a:pt x="3418" y="1166"/>
                </a:cubicBezTo>
              </a:path>
            </a:pathLst>
          </a:custGeom>
          <a:solidFill>
            <a:srgbClr val="FEFB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2" name="Freeform 1285"/>
          <p:cNvSpPr>
            <a:spLocks noEditPoints="1"/>
          </p:cNvSpPr>
          <p:nvPr userDrawn="1"/>
        </p:nvSpPr>
        <p:spPr bwMode="auto">
          <a:xfrm>
            <a:off x="10768437" y="3403667"/>
            <a:ext cx="741251" cy="662465"/>
          </a:xfrm>
          <a:custGeom>
            <a:avLst/>
            <a:gdLst>
              <a:gd name="T0" fmla="*/ 78 w 668"/>
              <a:gd name="T1" fmla="*/ 184 h 598"/>
              <a:gd name="T2" fmla="*/ 79 w 668"/>
              <a:gd name="T3" fmla="*/ 184 h 598"/>
              <a:gd name="T4" fmla="*/ 81 w 668"/>
              <a:gd name="T5" fmla="*/ 185 h 598"/>
              <a:gd name="T6" fmla="*/ 79 w 668"/>
              <a:gd name="T7" fmla="*/ 184 h 598"/>
              <a:gd name="T8" fmla="*/ 79 w 668"/>
              <a:gd name="T9" fmla="*/ 184 h 598"/>
              <a:gd name="T10" fmla="*/ 79 w 668"/>
              <a:gd name="T11" fmla="*/ 184 h 598"/>
              <a:gd name="T12" fmla="*/ 78 w 668"/>
              <a:gd name="T13" fmla="*/ 184 h 598"/>
              <a:gd name="T14" fmla="*/ 76 w 668"/>
              <a:gd name="T15" fmla="*/ 183 h 598"/>
              <a:gd name="T16" fmla="*/ 76 w 668"/>
              <a:gd name="T17" fmla="*/ 183 h 598"/>
              <a:gd name="T18" fmla="*/ 78 w 668"/>
              <a:gd name="T19" fmla="*/ 183 h 598"/>
              <a:gd name="T20" fmla="*/ 78 w 668"/>
              <a:gd name="T21" fmla="*/ 183 h 598"/>
              <a:gd name="T22" fmla="*/ 76 w 668"/>
              <a:gd name="T23" fmla="*/ 183 h 598"/>
              <a:gd name="T24" fmla="*/ 25 w 668"/>
              <a:gd name="T25" fmla="*/ 0 h 598"/>
              <a:gd name="T26" fmla="*/ 2 w 668"/>
              <a:gd name="T27" fmla="*/ 70 h 598"/>
              <a:gd name="T28" fmla="*/ 0 w 668"/>
              <a:gd name="T29" fmla="*/ 112 h 598"/>
              <a:gd name="T30" fmla="*/ 2 w 668"/>
              <a:gd name="T31" fmla="*/ 151 h 598"/>
              <a:gd name="T32" fmla="*/ 7 w 668"/>
              <a:gd name="T33" fmla="*/ 147 h 598"/>
              <a:gd name="T34" fmla="*/ 13 w 668"/>
              <a:gd name="T35" fmla="*/ 146 h 598"/>
              <a:gd name="T36" fmla="*/ 14 w 668"/>
              <a:gd name="T37" fmla="*/ 146 h 598"/>
              <a:gd name="T38" fmla="*/ 14 w 668"/>
              <a:gd name="T39" fmla="*/ 146 h 598"/>
              <a:gd name="T40" fmla="*/ 14 w 668"/>
              <a:gd name="T41" fmla="*/ 146 h 598"/>
              <a:gd name="T42" fmla="*/ 16 w 668"/>
              <a:gd name="T43" fmla="*/ 147 h 598"/>
              <a:gd name="T44" fmla="*/ 17 w 668"/>
              <a:gd name="T45" fmla="*/ 148 h 598"/>
              <a:gd name="T46" fmla="*/ 78 w 668"/>
              <a:gd name="T47" fmla="*/ 183 h 598"/>
              <a:gd name="T48" fmla="*/ 78 w 668"/>
              <a:gd name="T49" fmla="*/ 183 h 598"/>
              <a:gd name="T50" fmla="*/ 33 w 668"/>
              <a:gd name="T51" fmla="*/ 157 h 598"/>
              <a:gd name="T52" fmla="*/ 40 w 668"/>
              <a:gd name="T53" fmla="*/ 155 h 598"/>
              <a:gd name="T54" fmla="*/ 45 w 668"/>
              <a:gd name="T55" fmla="*/ 156 h 598"/>
              <a:gd name="T56" fmla="*/ 107 w 668"/>
              <a:gd name="T57" fmla="*/ 196 h 598"/>
              <a:gd name="T58" fmla="*/ 108 w 668"/>
              <a:gd name="T59" fmla="*/ 197 h 598"/>
              <a:gd name="T60" fmla="*/ 115 w 668"/>
              <a:gd name="T61" fmla="*/ 208 h 598"/>
              <a:gd name="T62" fmla="*/ 115 w 668"/>
              <a:gd name="T63" fmla="*/ 274 h 598"/>
              <a:gd name="T64" fmla="*/ 53 w 668"/>
              <a:gd name="T65" fmla="*/ 309 h 598"/>
              <a:gd name="T66" fmla="*/ 49 w 668"/>
              <a:gd name="T67" fmla="*/ 305 h 598"/>
              <a:gd name="T68" fmla="*/ 47 w 668"/>
              <a:gd name="T69" fmla="*/ 304 h 598"/>
              <a:gd name="T70" fmla="*/ 44 w 668"/>
              <a:gd name="T71" fmla="*/ 305 h 598"/>
              <a:gd name="T72" fmla="*/ 41 w 668"/>
              <a:gd name="T73" fmla="*/ 307 h 598"/>
              <a:gd name="T74" fmla="*/ 486 w 668"/>
              <a:gd name="T75" fmla="*/ 598 h 598"/>
              <a:gd name="T76" fmla="*/ 630 w 668"/>
              <a:gd name="T77" fmla="*/ 576 h 598"/>
              <a:gd name="T78" fmla="*/ 668 w 668"/>
              <a:gd name="T79" fmla="*/ 554 h 598"/>
              <a:gd name="T80" fmla="*/ 668 w 668"/>
              <a:gd name="T81" fmla="*/ 372 h 598"/>
              <a:gd name="T82" fmla="*/ 25 w 668"/>
              <a:gd name="T83" fmla="*/ 0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668" h="598">
                <a:moveTo>
                  <a:pt x="78" y="184"/>
                </a:moveTo>
                <a:cubicBezTo>
                  <a:pt x="79" y="184"/>
                  <a:pt x="79" y="184"/>
                  <a:pt x="79" y="184"/>
                </a:cubicBezTo>
                <a:cubicBezTo>
                  <a:pt x="80" y="184"/>
                  <a:pt x="80" y="185"/>
                  <a:pt x="81" y="185"/>
                </a:cubicBezTo>
                <a:cubicBezTo>
                  <a:pt x="80" y="185"/>
                  <a:pt x="80" y="184"/>
                  <a:pt x="79" y="184"/>
                </a:cubicBezTo>
                <a:cubicBezTo>
                  <a:pt x="79" y="184"/>
                  <a:pt x="79" y="184"/>
                  <a:pt x="79" y="184"/>
                </a:cubicBezTo>
                <a:cubicBezTo>
                  <a:pt x="79" y="184"/>
                  <a:pt x="79" y="184"/>
                  <a:pt x="79" y="184"/>
                </a:cubicBezTo>
                <a:cubicBezTo>
                  <a:pt x="79" y="184"/>
                  <a:pt x="79" y="184"/>
                  <a:pt x="78" y="184"/>
                </a:cubicBezTo>
                <a:moveTo>
                  <a:pt x="76" y="183"/>
                </a:moveTo>
                <a:cubicBezTo>
                  <a:pt x="76" y="183"/>
                  <a:pt x="76" y="183"/>
                  <a:pt x="76" y="183"/>
                </a:cubicBezTo>
                <a:cubicBezTo>
                  <a:pt x="77" y="183"/>
                  <a:pt x="77" y="183"/>
                  <a:pt x="78" y="183"/>
                </a:cubicBezTo>
                <a:cubicBezTo>
                  <a:pt x="78" y="183"/>
                  <a:pt x="78" y="183"/>
                  <a:pt x="78" y="183"/>
                </a:cubicBezTo>
                <a:cubicBezTo>
                  <a:pt x="78" y="183"/>
                  <a:pt x="77" y="183"/>
                  <a:pt x="76" y="183"/>
                </a:cubicBezTo>
                <a:moveTo>
                  <a:pt x="25" y="0"/>
                </a:moveTo>
                <a:cubicBezTo>
                  <a:pt x="19" y="24"/>
                  <a:pt x="11" y="47"/>
                  <a:pt x="2" y="70"/>
                </a:cubicBezTo>
                <a:cubicBezTo>
                  <a:pt x="1" y="84"/>
                  <a:pt x="0" y="98"/>
                  <a:pt x="0" y="112"/>
                </a:cubicBezTo>
                <a:cubicBezTo>
                  <a:pt x="0" y="125"/>
                  <a:pt x="1" y="138"/>
                  <a:pt x="2" y="151"/>
                </a:cubicBezTo>
                <a:cubicBezTo>
                  <a:pt x="7" y="147"/>
                  <a:pt x="7" y="147"/>
                  <a:pt x="7" y="147"/>
                </a:cubicBezTo>
                <a:cubicBezTo>
                  <a:pt x="9" y="146"/>
                  <a:pt x="11" y="146"/>
                  <a:pt x="13" y="146"/>
                </a:cubicBezTo>
                <a:cubicBezTo>
                  <a:pt x="13" y="146"/>
                  <a:pt x="13" y="146"/>
                  <a:pt x="14" y="146"/>
                </a:cubicBezTo>
                <a:cubicBezTo>
                  <a:pt x="14" y="146"/>
                  <a:pt x="14" y="146"/>
                  <a:pt x="14" y="146"/>
                </a:cubicBezTo>
                <a:cubicBezTo>
                  <a:pt x="14" y="146"/>
                  <a:pt x="14" y="146"/>
                  <a:pt x="14" y="146"/>
                </a:cubicBezTo>
                <a:cubicBezTo>
                  <a:pt x="15" y="146"/>
                  <a:pt x="15" y="146"/>
                  <a:pt x="16" y="147"/>
                </a:cubicBezTo>
                <a:cubicBezTo>
                  <a:pt x="16" y="147"/>
                  <a:pt x="17" y="147"/>
                  <a:pt x="17" y="148"/>
                </a:cubicBezTo>
                <a:cubicBezTo>
                  <a:pt x="78" y="183"/>
                  <a:pt x="78" y="183"/>
                  <a:pt x="78" y="183"/>
                </a:cubicBezTo>
                <a:cubicBezTo>
                  <a:pt x="78" y="183"/>
                  <a:pt x="78" y="183"/>
                  <a:pt x="78" y="183"/>
                </a:cubicBezTo>
                <a:cubicBezTo>
                  <a:pt x="33" y="157"/>
                  <a:pt x="33" y="157"/>
                  <a:pt x="33" y="157"/>
                </a:cubicBezTo>
                <a:cubicBezTo>
                  <a:pt x="36" y="155"/>
                  <a:pt x="38" y="155"/>
                  <a:pt x="40" y="155"/>
                </a:cubicBezTo>
                <a:cubicBezTo>
                  <a:pt x="42" y="155"/>
                  <a:pt x="43" y="155"/>
                  <a:pt x="45" y="156"/>
                </a:cubicBezTo>
                <a:cubicBezTo>
                  <a:pt x="107" y="196"/>
                  <a:pt x="107" y="196"/>
                  <a:pt x="107" y="196"/>
                </a:cubicBezTo>
                <a:cubicBezTo>
                  <a:pt x="107" y="196"/>
                  <a:pt x="108" y="197"/>
                  <a:pt x="108" y="197"/>
                </a:cubicBezTo>
                <a:cubicBezTo>
                  <a:pt x="112" y="199"/>
                  <a:pt x="115" y="203"/>
                  <a:pt x="115" y="208"/>
                </a:cubicBezTo>
                <a:cubicBezTo>
                  <a:pt x="115" y="274"/>
                  <a:pt x="115" y="274"/>
                  <a:pt x="115" y="274"/>
                </a:cubicBezTo>
                <a:cubicBezTo>
                  <a:pt x="53" y="309"/>
                  <a:pt x="53" y="309"/>
                  <a:pt x="53" y="309"/>
                </a:cubicBezTo>
                <a:cubicBezTo>
                  <a:pt x="53" y="307"/>
                  <a:pt x="50" y="305"/>
                  <a:pt x="49" y="305"/>
                </a:cubicBezTo>
                <a:cubicBezTo>
                  <a:pt x="48" y="304"/>
                  <a:pt x="48" y="304"/>
                  <a:pt x="47" y="304"/>
                </a:cubicBezTo>
                <a:cubicBezTo>
                  <a:pt x="46" y="304"/>
                  <a:pt x="45" y="304"/>
                  <a:pt x="44" y="305"/>
                </a:cubicBezTo>
                <a:cubicBezTo>
                  <a:pt x="41" y="307"/>
                  <a:pt x="41" y="307"/>
                  <a:pt x="41" y="307"/>
                </a:cubicBezTo>
                <a:cubicBezTo>
                  <a:pt x="116" y="478"/>
                  <a:pt x="287" y="598"/>
                  <a:pt x="486" y="598"/>
                </a:cubicBezTo>
                <a:cubicBezTo>
                  <a:pt x="536" y="598"/>
                  <a:pt x="585" y="590"/>
                  <a:pt x="630" y="576"/>
                </a:cubicBezTo>
                <a:cubicBezTo>
                  <a:pt x="668" y="554"/>
                  <a:pt x="668" y="554"/>
                  <a:pt x="668" y="554"/>
                </a:cubicBezTo>
                <a:cubicBezTo>
                  <a:pt x="668" y="372"/>
                  <a:pt x="668" y="372"/>
                  <a:pt x="668" y="372"/>
                </a:cubicBezTo>
                <a:cubicBezTo>
                  <a:pt x="25" y="0"/>
                  <a:pt x="25" y="0"/>
                  <a:pt x="25" y="0"/>
                </a:cubicBezTo>
              </a:path>
            </a:pathLst>
          </a:custGeom>
          <a:solidFill>
            <a:srgbClr val="FEFB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9" name="Freeform 1292"/>
          <p:cNvSpPr/>
          <p:nvPr userDrawn="1"/>
        </p:nvSpPr>
        <p:spPr bwMode="auto">
          <a:xfrm>
            <a:off x="11127641" y="3035030"/>
            <a:ext cx="1064359" cy="1547144"/>
          </a:xfrm>
          <a:custGeom>
            <a:avLst/>
            <a:gdLst>
              <a:gd name="T0" fmla="*/ 668 w 668"/>
              <a:gd name="T1" fmla="*/ 35 h 972"/>
              <a:gd name="T2" fmla="*/ 486 w 668"/>
              <a:gd name="T3" fmla="*/ 0 h 972"/>
              <a:gd name="T4" fmla="*/ 0 w 668"/>
              <a:gd name="T5" fmla="*/ 486 h 972"/>
              <a:gd name="T6" fmla="*/ 486 w 668"/>
              <a:gd name="T7" fmla="*/ 972 h 972"/>
              <a:gd name="T8" fmla="*/ 668 w 668"/>
              <a:gd name="T9" fmla="*/ 937 h 972"/>
              <a:gd name="T10" fmla="*/ 668 w 668"/>
              <a:gd name="T11" fmla="*/ 35 h 9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68" h="972">
                <a:moveTo>
                  <a:pt x="668" y="35"/>
                </a:moveTo>
                <a:cubicBezTo>
                  <a:pt x="612" y="13"/>
                  <a:pt x="550" y="0"/>
                  <a:pt x="486" y="0"/>
                </a:cubicBezTo>
                <a:cubicBezTo>
                  <a:pt x="218" y="0"/>
                  <a:pt x="0" y="218"/>
                  <a:pt x="0" y="486"/>
                </a:cubicBezTo>
                <a:cubicBezTo>
                  <a:pt x="0" y="754"/>
                  <a:pt x="218" y="972"/>
                  <a:pt x="486" y="972"/>
                </a:cubicBezTo>
                <a:cubicBezTo>
                  <a:pt x="550" y="972"/>
                  <a:pt x="612" y="959"/>
                  <a:pt x="668" y="937"/>
                </a:cubicBezTo>
                <a:lnTo>
                  <a:pt x="668" y="35"/>
                </a:lnTo>
                <a:close/>
              </a:path>
            </a:pathLst>
          </a:custGeom>
          <a:solidFill>
            <a:srgbClr val="19B5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165" name="图片 16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2086" y="3284184"/>
            <a:ext cx="3041266" cy="286355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userDrawn="1">
  <p:cSld name="仅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1154"/>
          <p:cNvSpPr>
            <a:spLocks noChangeArrowheads="1"/>
          </p:cNvSpPr>
          <p:nvPr userDrawn="1"/>
        </p:nvSpPr>
        <p:spPr bwMode="auto">
          <a:xfrm flipH="1">
            <a:off x="-1588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" name="Freeform 1156"/>
          <p:cNvSpPr/>
          <p:nvPr userDrawn="1"/>
        </p:nvSpPr>
        <p:spPr bwMode="auto">
          <a:xfrm flipH="1">
            <a:off x="-1588" y="6351"/>
            <a:ext cx="6921500" cy="5842000"/>
          </a:xfrm>
          <a:custGeom>
            <a:avLst/>
            <a:gdLst>
              <a:gd name="T0" fmla="*/ 4360 w 4360"/>
              <a:gd name="T1" fmla="*/ 1841 h 3684"/>
              <a:gd name="T2" fmla="*/ 2534 w 4360"/>
              <a:gd name="T3" fmla="*/ 3102 h 3684"/>
              <a:gd name="T4" fmla="*/ 582 w 4360"/>
              <a:gd name="T5" fmla="*/ 1150 h 3684"/>
              <a:gd name="T6" fmla="*/ 957 w 4360"/>
              <a:gd name="T7" fmla="*/ 0 h 3684"/>
              <a:gd name="T8" fmla="*/ 275 w 4360"/>
              <a:gd name="T9" fmla="*/ 0 h 3684"/>
              <a:gd name="T10" fmla="*/ 0 w 4360"/>
              <a:gd name="T11" fmla="*/ 1150 h 3684"/>
              <a:gd name="T12" fmla="*/ 2534 w 4360"/>
              <a:gd name="T13" fmla="*/ 3684 h 3684"/>
              <a:gd name="T14" fmla="*/ 4360 w 4360"/>
              <a:gd name="T15" fmla="*/ 2907 h 3684"/>
              <a:gd name="T16" fmla="*/ 4360 w 4360"/>
              <a:gd name="T17" fmla="*/ 1841 h 36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360" h="3684">
                <a:moveTo>
                  <a:pt x="4360" y="1841"/>
                </a:moveTo>
                <a:cubicBezTo>
                  <a:pt x="4081" y="2578"/>
                  <a:pt x="3369" y="3102"/>
                  <a:pt x="2534" y="3102"/>
                </a:cubicBezTo>
                <a:cubicBezTo>
                  <a:pt x="1456" y="3102"/>
                  <a:pt x="582" y="2228"/>
                  <a:pt x="582" y="1150"/>
                </a:cubicBezTo>
                <a:cubicBezTo>
                  <a:pt x="582" y="720"/>
                  <a:pt x="721" y="323"/>
                  <a:pt x="957" y="0"/>
                </a:cubicBezTo>
                <a:cubicBezTo>
                  <a:pt x="275" y="0"/>
                  <a:pt x="275" y="0"/>
                  <a:pt x="275" y="0"/>
                </a:cubicBezTo>
                <a:cubicBezTo>
                  <a:pt x="99" y="345"/>
                  <a:pt x="0" y="736"/>
                  <a:pt x="0" y="1150"/>
                </a:cubicBezTo>
                <a:cubicBezTo>
                  <a:pt x="0" y="2549"/>
                  <a:pt x="1135" y="3684"/>
                  <a:pt x="2534" y="3684"/>
                </a:cubicBezTo>
                <a:cubicBezTo>
                  <a:pt x="3251" y="3684"/>
                  <a:pt x="3899" y="3386"/>
                  <a:pt x="4360" y="2907"/>
                </a:cubicBezTo>
                <a:cubicBezTo>
                  <a:pt x="4360" y="1841"/>
                  <a:pt x="4360" y="1841"/>
                  <a:pt x="4360" y="1841"/>
                </a:cubicBezTo>
              </a:path>
            </a:pathLst>
          </a:custGeom>
          <a:solidFill>
            <a:schemeClr val="accent4">
              <a:lumMod val="60000"/>
              <a:lumOff val="40000"/>
              <a:alpha val="4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" name="Freeform 1157"/>
          <p:cNvSpPr/>
          <p:nvPr userDrawn="1"/>
        </p:nvSpPr>
        <p:spPr bwMode="auto">
          <a:xfrm flipH="1">
            <a:off x="-1588" y="6351"/>
            <a:ext cx="395288" cy="728662"/>
          </a:xfrm>
          <a:custGeom>
            <a:avLst/>
            <a:gdLst>
              <a:gd name="T0" fmla="*/ 249 w 249"/>
              <a:gd name="T1" fmla="*/ 459 h 459"/>
              <a:gd name="T2" fmla="*/ 249 w 249"/>
              <a:gd name="T3" fmla="*/ 0 h 459"/>
              <a:gd name="T4" fmla="*/ 0 w 249"/>
              <a:gd name="T5" fmla="*/ 0 h 459"/>
              <a:gd name="T6" fmla="*/ 249 w 249"/>
              <a:gd name="T7" fmla="*/ 459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9" h="459">
                <a:moveTo>
                  <a:pt x="249" y="459"/>
                </a:moveTo>
                <a:cubicBezTo>
                  <a:pt x="249" y="0"/>
                  <a:pt x="249" y="0"/>
                  <a:pt x="249" y="0"/>
                </a:cubicBezTo>
                <a:cubicBezTo>
                  <a:pt x="0" y="0"/>
                  <a:pt x="0" y="0"/>
                  <a:pt x="0" y="0"/>
                </a:cubicBezTo>
                <a:cubicBezTo>
                  <a:pt x="103" y="140"/>
                  <a:pt x="187" y="294"/>
                  <a:pt x="249" y="459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  <a:alpha val="46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" name="Freeform 1158"/>
          <p:cNvSpPr/>
          <p:nvPr userDrawn="1"/>
        </p:nvSpPr>
        <p:spPr bwMode="auto">
          <a:xfrm flipH="1">
            <a:off x="6515099" y="5018314"/>
            <a:ext cx="5675313" cy="1852612"/>
          </a:xfrm>
          <a:custGeom>
            <a:avLst/>
            <a:gdLst>
              <a:gd name="T0" fmla="*/ 1762 w 3575"/>
              <a:gd name="T1" fmla="*/ 0 h 1168"/>
              <a:gd name="T2" fmla="*/ 0 w 3575"/>
              <a:gd name="T3" fmla="*/ 1064 h 1168"/>
              <a:gd name="T4" fmla="*/ 0 w 3575"/>
              <a:gd name="T5" fmla="*/ 1168 h 1168"/>
              <a:gd name="T6" fmla="*/ 468 w 3575"/>
              <a:gd name="T7" fmla="*/ 1168 h 1168"/>
              <a:gd name="T8" fmla="*/ 1762 w 3575"/>
              <a:gd name="T9" fmla="*/ 457 h 1168"/>
              <a:gd name="T10" fmla="*/ 3056 w 3575"/>
              <a:gd name="T11" fmla="*/ 1168 h 1168"/>
              <a:gd name="T12" fmla="*/ 3575 w 3575"/>
              <a:gd name="T13" fmla="*/ 1168 h 1168"/>
              <a:gd name="T14" fmla="*/ 1762 w 3575"/>
              <a:gd name="T15" fmla="*/ 0 h 1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575" h="1168">
                <a:moveTo>
                  <a:pt x="1762" y="0"/>
                </a:moveTo>
                <a:cubicBezTo>
                  <a:pt x="997" y="0"/>
                  <a:pt x="333" y="431"/>
                  <a:pt x="0" y="1064"/>
                </a:cubicBezTo>
                <a:cubicBezTo>
                  <a:pt x="0" y="1168"/>
                  <a:pt x="0" y="1168"/>
                  <a:pt x="0" y="1168"/>
                </a:cubicBezTo>
                <a:cubicBezTo>
                  <a:pt x="468" y="1168"/>
                  <a:pt x="468" y="1168"/>
                  <a:pt x="468" y="1168"/>
                </a:cubicBezTo>
                <a:cubicBezTo>
                  <a:pt x="740" y="741"/>
                  <a:pt x="1218" y="457"/>
                  <a:pt x="1762" y="457"/>
                </a:cubicBezTo>
                <a:cubicBezTo>
                  <a:pt x="2306" y="457"/>
                  <a:pt x="2784" y="741"/>
                  <a:pt x="3056" y="1168"/>
                </a:cubicBezTo>
                <a:cubicBezTo>
                  <a:pt x="3575" y="1168"/>
                  <a:pt x="3575" y="1168"/>
                  <a:pt x="3575" y="1168"/>
                </a:cubicBezTo>
                <a:cubicBezTo>
                  <a:pt x="3262" y="479"/>
                  <a:pt x="2568" y="0"/>
                  <a:pt x="1762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  <a:alpha val="4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" name="Freeform 1160"/>
          <p:cNvSpPr/>
          <p:nvPr userDrawn="1"/>
        </p:nvSpPr>
        <p:spPr bwMode="auto">
          <a:xfrm flipH="1">
            <a:off x="7653338" y="3937"/>
            <a:ext cx="4540250" cy="3811587"/>
          </a:xfrm>
          <a:custGeom>
            <a:avLst/>
            <a:gdLst>
              <a:gd name="T0" fmla="*/ 0 w 2860"/>
              <a:gd name="T1" fmla="*/ 2197 h 2404"/>
              <a:gd name="T2" fmla="*/ 882 w 2860"/>
              <a:gd name="T3" fmla="*/ 2404 h 2404"/>
              <a:gd name="T4" fmla="*/ 2860 w 2860"/>
              <a:gd name="T5" fmla="*/ 426 h 2404"/>
              <a:gd name="T6" fmla="*/ 2814 w 2860"/>
              <a:gd name="T7" fmla="*/ 0 h 2404"/>
              <a:gd name="T8" fmla="*/ 0 w 2860"/>
              <a:gd name="T9" fmla="*/ 0 h 2404"/>
              <a:gd name="T10" fmla="*/ 0 w 2860"/>
              <a:gd name="T11" fmla="*/ 2197 h 2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60" h="2404">
                <a:moveTo>
                  <a:pt x="0" y="2197"/>
                </a:moveTo>
                <a:cubicBezTo>
                  <a:pt x="266" y="2329"/>
                  <a:pt x="565" y="2404"/>
                  <a:pt x="882" y="2404"/>
                </a:cubicBezTo>
                <a:cubicBezTo>
                  <a:pt x="1974" y="2404"/>
                  <a:pt x="2860" y="1518"/>
                  <a:pt x="2860" y="426"/>
                </a:cubicBezTo>
                <a:cubicBezTo>
                  <a:pt x="2860" y="280"/>
                  <a:pt x="2844" y="137"/>
                  <a:pt x="2814" y="0"/>
                </a:cubicBezTo>
                <a:cubicBezTo>
                  <a:pt x="0" y="0"/>
                  <a:pt x="0" y="0"/>
                  <a:pt x="0" y="0"/>
                </a:cubicBezTo>
                <a:lnTo>
                  <a:pt x="0" y="2197"/>
                </a:lnTo>
                <a:close/>
              </a:path>
            </a:pathLst>
          </a:custGeom>
          <a:solidFill>
            <a:srgbClr val="19B5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/>
          </a:p>
        </p:txBody>
      </p:sp>
      <p:sp>
        <p:nvSpPr>
          <p:cNvPr id="38" name="Oval 1161"/>
          <p:cNvSpPr>
            <a:spLocks noChangeArrowheads="1"/>
          </p:cNvSpPr>
          <p:nvPr userDrawn="1"/>
        </p:nvSpPr>
        <p:spPr bwMode="auto">
          <a:xfrm flipH="1">
            <a:off x="5662612" y="4706938"/>
            <a:ext cx="838200" cy="836612"/>
          </a:xfrm>
          <a:prstGeom prst="ellipse">
            <a:avLst/>
          </a:prstGeom>
          <a:solidFill>
            <a:srgbClr val="0B4B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" name="Oval 1162"/>
          <p:cNvSpPr>
            <a:spLocks noChangeArrowheads="1"/>
          </p:cNvSpPr>
          <p:nvPr userDrawn="1"/>
        </p:nvSpPr>
        <p:spPr bwMode="auto">
          <a:xfrm flipH="1">
            <a:off x="5662612" y="4927600"/>
            <a:ext cx="838200" cy="836612"/>
          </a:xfrm>
          <a:prstGeom prst="ellipse">
            <a:avLst/>
          </a:prstGeom>
          <a:solidFill>
            <a:srgbClr val="19B5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" name="Freeform 1180"/>
          <p:cNvSpPr/>
          <p:nvPr userDrawn="1"/>
        </p:nvSpPr>
        <p:spPr bwMode="auto">
          <a:xfrm flipH="1">
            <a:off x="5641974" y="6230938"/>
            <a:ext cx="77788" cy="366712"/>
          </a:xfrm>
          <a:custGeom>
            <a:avLst/>
            <a:gdLst>
              <a:gd name="T0" fmla="*/ 0 w 49"/>
              <a:gd name="T1" fmla="*/ 163 h 231"/>
              <a:gd name="T2" fmla="*/ 0 w 49"/>
              <a:gd name="T3" fmla="*/ 0 h 231"/>
              <a:gd name="T4" fmla="*/ 49 w 49"/>
              <a:gd name="T5" fmla="*/ 68 h 231"/>
              <a:gd name="T6" fmla="*/ 49 w 49"/>
              <a:gd name="T7" fmla="*/ 231 h 231"/>
              <a:gd name="T8" fmla="*/ 0 w 49"/>
              <a:gd name="T9" fmla="*/ 163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" h="231">
                <a:moveTo>
                  <a:pt x="0" y="163"/>
                </a:moveTo>
                <a:cubicBezTo>
                  <a:pt x="0" y="0"/>
                  <a:pt x="0" y="0"/>
                  <a:pt x="0" y="0"/>
                </a:cubicBezTo>
                <a:cubicBezTo>
                  <a:pt x="0" y="25"/>
                  <a:pt x="16" y="49"/>
                  <a:pt x="49" y="68"/>
                </a:cubicBezTo>
                <a:cubicBezTo>
                  <a:pt x="49" y="231"/>
                  <a:pt x="49" y="231"/>
                  <a:pt x="49" y="231"/>
                </a:cubicBezTo>
                <a:cubicBezTo>
                  <a:pt x="16" y="213"/>
                  <a:pt x="0" y="188"/>
                  <a:pt x="0" y="163"/>
                </a:cubicBezTo>
                <a:close/>
              </a:path>
            </a:pathLst>
          </a:custGeom>
          <a:solidFill>
            <a:srgbClr val="C0CC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8" name="Freeform 1181"/>
          <p:cNvSpPr/>
          <p:nvPr userDrawn="1"/>
        </p:nvSpPr>
        <p:spPr bwMode="auto">
          <a:xfrm flipH="1">
            <a:off x="5641974" y="6230938"/>
            <a:ext cx="77788" cy="366712"/>
          </a:xfrm>
          <a:custGeom>
            <a:avLst/>
            <a:gdLst>
              <a:gd name="T0" fmla="*/ 49 w 49"/>
              <a:gd name="T1" fmla="*/ 68 h 231"/>
              <a:gd name="T2" fmla="*/ 49 w 49"/>
              <a:gd name="T3" fmla="*/ 231 h 231"/>
              <a:gd name="T4" fmla="*/ 0 w 49"/>
              <a:gd name="T5" fmla="*/ 163 h 231"/>
              <a:gd name="T6" fmla="*/ 0 w 49"/>
              <a:gd name="T7" fmla="*/ 0 h 231"/>
              <a:gd name="T8" fmla="*/ 49 w 49"/>
              <a:gd name="T9" fmla="*/ 68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" h="231">
                <a:moveTo>
                  <a:pt x="49" y="68"/>
                </a:moveTo>
                <a:cubicBezTo>
                  <a:pt x="49" y="231"/>
                  <a:pt x="49" y="231"/>
                  <a:pt x="49" y="231"/>
                </a:cubicBezTo>
                <a:cubicBezTo>
                  <a:pt x="16" y="213"/>
                  <a:pt x="0" y="188"/>
                  <a:pt x="0" y="163"/>
                </a:cubicBezTo>
                <a:cubicBezTo>
                  <a:pt x="0" y="0"/>
                  <a:pt x="0" y="0"/>
                  <a:pt x="0" y="0"/>
                </a:cubicBezTo>
                <a:cubicBezTo>
                  <a:pt x="0" y="25"/>
                  <a:pt x="16" y="49"/>
                  <a:pt x="49" y="68"/>
                </a:cubicBezTo>
              </a:path>
            </a:pathLst>
          </a:custGeom>
          <a:solidFill>
            <a:srgbClr val="C0CC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9" name="Freeform 1182"/>
          <p:cNvSpPr/>
          <p:nvPr userDrawn="1"/>
        </p:nvSpPr>
        <p:spPr bwMode="auto">
          <a:xfrm flipH="1">
            <a:off x="4746625" y="6338888"/>
            <a:ext cx="895350" cy="517525"/>
          </a:xfrm>
          <a:custGeom>
            <a:avLst/>
            <a:gdLst>
              <a:gd name="T0" fmla="*/ 0 w 564"/>
              <a:gd name="T1" fmla="*/ 0 h 326"/>
              <a:gd name="T2" fmla="*/ 0 w 564"/>
              <a:gd name="T3" fmla="*/ 163 h 326"/>
              <a:gd name="T4" fmla="*/ 281 w 564"/>
              <a:gd name="T5" fmla="*/ 326 h 326"/>
              <a:gd name="T6" fmla="*/ 564 w 564"/>
              <a:gd name="T7" fmla="*/ 326 h 326"/>
              <a:gd name="T8" fmla="*/ 0 w 564"/>
              <a:gd name="T9" fmla="*/ 0 h 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4" h="326">
                <a:moveTo>
                  <a:pt x="0" y="0"/>
                </a:moveTo>
                <a:lnTo>
                  <a:pt x="0" y="163"/>
                </a:lnTo>
                <a:lnTo>
                  <a:pt x="281" y="326"/>
                </a:lnTo>
                <a:lnTo>
                  <a:pt x="564" y="326"/>
                </a:lnTo>
                <a:lnTo>
                  <a:pt x="0" y="0"/>
                </a:lnTo>
                <a:close/>
              </a:path>
            </a:pathLst>
          </a:custGeom>
          <a:solidFill>
            <a:srgbClr val="C0CC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0" name="Freeform 1183"/>
          <p:cNvSpPr/>
          <p:nvPr userDrawn="1"/>
        </p:nvSpPr>
        <p:spPr bwMode="auto">
          <a:xfrm flipH="1">
            <a:off x="250824" y="4979988"/>
            <a:ext cx="5494338" cy="1876425"/>
          </a:xfrm>
          <a:custGeom>
            <a:avLst/>
            <a:gdLst>
              <a:gd name="T0" fmla="*/ 1476 w 3461"/>
              <a:gd name="T1" fmla="*/ 37 h 1183"/>
              <a:gd name="T2" fmla="*/ 1242 w 3461"/>
              <a:gd name="T3" fmla="*/ 37 h 1183"/>
              <a:gd name="T4" fmla="*/ 64 w 3461"/>
              <a:gd name="T5" fmla="*/ 722 h 1183"/>
              <a:gd name="T6" fmla="*/ 65 w 3461"/>
              <a:gd name="T7" fmla="*/ 857 h 1183"/>
              <a:gd name="T8" fmla="*/ 629 w 3461"/>
              <a:gd name="T9" fmla="*/ 1183 h 1183"/>
              <a:gd name="T10" fmla="*/ 3461 w 3461"/>
              <a:gd name="T11" fmla="*/ 1183 h 1183"/>
              <a:gd name="T12" fmla="*/ 1476 w 3461"/>
              <a:gd name="T13" fmla="*/ 37 h 1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461" h="1183">
                <a:moveTo>
                  <a:pt x="1476" y="37"/>
                </a:moveTo>
                <a:cubicBezTo>
                  <a:pt x="1411" y="0"/>
                  <a:pt x="1307" y="0"/>
                  <a:pt x="1242" y="37"/>
                </a:cubicBezTo>
                <a:cubicBezTo>
                  <a:pt x="64" y="722"/>
                  <a:pt x="64" y="722"/>
                  <a:pt x="64" y="722"/>
                </a:cubicBezTo>
                <a:cubicBezTo>
                  <a:pt x="0" y="759"/>
                  <a:pt x="0" y="820"/>
                  <a:pt x="65" y="857"/>
                </a:cubicBezTo>
                <a:cubicBezTo>
                  <a:pt x="629" y="1183"/>
                  <a:pt x="629" y="1183"/>
                  <a:pt x="629" y="1183"/>
                </a:cubicBezTo>
                <a:cubicBezTo>
                  <a:pt x="3461" y="1183"/>
                  <a:pt x="3461" y="1183"/>
                  <a:pt x="3461" y="1183"/>
                </a:cubicBezTo>
                <a:cubicBezTo>
                  <a:pt x="1476" y="37"/>
                  <a:pt x="1476" y="37"/>
                  <a:pt x="1476" y="37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197" name="图片 19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37" y="2659519"/>
            <a:ext cx="3987800" cy="375477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 userDrawn="1"/>
        </p:nvGrpSpPr>
        <p:grpSpPr>
          <a:xfrm>
            <a:off x="1153217" y="1987763"/>
            <a:ext cx="2882477" cy="2882476"/>
            <a:chOff x="1085503" y="1072464"/>
            <a:chExt cx="2515223" cy="2515222"/>
          </a:xfrm>
        </p:grpSpPr>
        <p:pic>
          <p:nvPicPr>
            <p:cNvPr id="22" name="Picture 3" descr="C:\Users\Administrator\Desktop\微立体创业计划\002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85503" y="1072464"/>
              <a:ext cx="2515223" cy="2515222"/>
            </a:xfrm>
            <a:prstGeom prst="rect">
              <a:avLst/>
            </a:prstGeom>
            <a:noFill/>
            <a:effectLst>
              <a:outerShdw blurRad="292100" dist="177800" dir="2460000" sx="99000" sy="99000" algn="l" rotWithShape="0">
                <a:prstClr val="black">
                  <a:alpha val="39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文本框 26"/>
            <p:cNvSpPr txBox="1"/>
            <p:nvPr/>
          </p:nvSpPr>
          <p:spPr>
            <a:xfrm>
              <a:off x="1395142" y="1870526"/>
              <a:ext cx="1845147" cy="5638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965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165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365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565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765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965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3600" b="1" spc="100" noProof="1">
                  <a:solidFill>
                    <a:srgbClr val="1C50A2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100+</a:t>
              </a:r>
              <a:r>
                <a:rPr lang="zh-CN" altLang="en-US" sz="3600" b="1" spc="100" noProof="1">
                  <a:solidFill>
                    <a:srgbClr val="1C50A2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套</a:t>
              </a:r>
              <a:endParaRPr lang="en-US" altLang="zh-CN" sz="3600" b="1" spc="100" noProof="1">
                <a:solidFill>
                  <a:srgbClr val="1C50A2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24" name="文本框 26"/>
            <p:cNvSpPr txBox="1"/>
            <p:nvPr/>
          </p:nvSpPr>
          <p:spPr>
            <a:xfrm>
              <a:off x="1438851" y="2441501"/>
              <a:ext cx="1846615" cy="3490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965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165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365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565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765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965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2000" b="1" spc="100" noProof="1" smtClean="0">
                  <a:solidFill>
                    <a:srgbClr val="000000">
                      <a:lumMod val="65000"/>
                      <a:lumOff val="35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毕业答辩</a:t>
              </a:r>
              <a:r>
                <a:rPr lang="en-US" altLang="zh-CN" sz="2000" b="1" spc="100" noProof="1" smtClean="0">
                  <a:solidFill>
                    <a:srgbClr val="000000">
                      <a:lumMod val="65000"/>
                      <a:lumOff val="35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PPT</a:t>
              </a:r>
              <a:endParaRPr lang="en-US" altLang="zh-CN" sz="2000" b="1" spc="100" noProof="1">
                <a:solidFill>
                  <a:srgbClr val="000000">
                    <a:lumMod val="65000"/>
                    <a:lumOff val="35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pic>
        <p:nvPicPr>
          <p:cNvPr id="25" name="Picture 3" descr="C:\Users\Administrator\Desktop\微立体创业计划\002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172569" y="1339105"/>
            <a:ext cx="3564467" cy="3564467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文本框 26"/>
          <p:cNvSpPr txBox="1"/>
          <p:nvPr userDrawn="1"/>
        </p:nvSpPr>
        <p:spPr>
          <a:xfrm>
            <a:off x="4556078" y="2532648"/>
            <a:ext cx="2631018" cy="769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9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3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5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400" b="1" spc="100" noProof="1">
                <a:solidFill>
                  <a:srgbClr val="1C50A2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1000+</a:t>
            </a:r>
            <a:r>
              <a:rPr lang="zh-CN" altLang="en-US" sz="4400" b="1" spc="100" noProof="1">
                <a:solidFill>
                  <a:srgbClr val="1C50A2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页</a:t>
            </a:r>
            <a:endParaRPr lang="en-US" altLang="zh-CN" sz="4400" b="1" spc="100" noProof="1">
              <a:solidFill>
                <a:srgbClr val="1C50A2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7" name="文本框 26"/>
          <p:cNvSpPr txBox="1"/>
          <p:nvPr userDrawn="1"/>
        </p:nvSpPr>
        <p:spPr>
          <a:xfrm>
            <a:off x="4792434" y="3184929"/>
            <a:ext cx="2187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9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3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5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spc="100" noProof="1">
                <a:solidFill>
                  <a:srgbClr val="000000">
                    <a:lumMod val="65000"/>
                    <a:lumOff val="35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毕业答辩</a:t>
            </a:r>
            <a:r>
              <a:rPr lang="en-US" altLang="zh-CN" b="1" spc="100" noProof="1" smtClean="0">
                <a:solidFill>
                  <a:srgbClr val="000000">
                    <a:lumMod val="65000"/>
                    <a:lumOff val="35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b="1" spc="100" noProof="1">
                <a:solidFill>
                  <a:srgbClr val="000000">
                    <a:lumMod val="65000"/>
                    <a:lumOff val="35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图表</a:t>
            </a:r>
            <a:endParaRPr lang="en-US" altLang="zh-CN" b="1" spc="100" noProof="1">
              <a:solidFill>
                <a:srgbClr val="000000">
                  <a:lumMod val="65000"/>
                  <a:lumOff val="35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pic>
        <p:nvPicPr>
          <p:cNvPr id="28" name="Picture 3" descr="C:\Users\Administrator\Desktop\微立体创业计划\002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961290" y="1943504"/>
            <a:ext cx="3369353" cy="3369352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" name="组合 28"/>
          <p:cNvGrpSpPr/>
          <p:nvPr userDrawn="1"/>
        </p:nvGrpSpPr>
        <p:grpSpPr>
          <a:xfrm>
            <a:off x="8297974" y="2999720"/>
            <a:ext cx="2584840" cy="1300942"/>
            <a:chOff x="6636308" y="1860931"/>
            <a:chExt cx="1929584" cy="971154"/>
          </a:xfrm>
        </p:grpSpPr>
        <p:sp>
          <p:nvSpPr>
            <p:cNvPr id="30" name="文本框 26"/>
            <p:cNvSpPr txBox="1"/>
            <p:nvPr/>
          </p:nvSpPr>
          <p:spPr>
            <a:xfrm>
              <a:off x="6636308" y="1860931"/>
              <a:ext cx="1845147" cy="5742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965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165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365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565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765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965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4400" b="1" spc="100" noProof="1">
                  <a:solidFill>
                    <a:srgbClr val="1C50A2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100+</a:t>
              </a:r>
              <a:r>
                <a:rPr lang="zh-CN" altLang="en-US" sz="4400" b="1" spc="100" noProof="1">
                  <a:solidFill>
                    <a:srgbClr val="1C50A2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套</a:t>
              </a:r>
              <a:endParaRPr lang="en-US" altLang="zh-CN" sz="4400" b="1" spc="100" noProof="1">
                <a:solidFill>
                  <a:srgbClr val="1C50A2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31" name="文本框 26"/>
            <p:cNvSpPr txBox="1"/>
            <p:nvPr/>
          </p:nvSpPr>
          <p:spPr>
            <a:xfrm>
              <a:off x="6719277" y="2441501"/>
              <a:ext cx="1846615" cy="3905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965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165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365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565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765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965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400" b="1" spc="100" noProof="1">
                  <a:solidFill>
                    <a:srgbClr val="000000">
                      <a:lumMod val="65000"/>
                      <a:lumOff val="35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毕业答辩</a:t>
              </a:r>
              <a:r>
                <a:rPr lang="en-US" altLang="zh-CN" sz="1400" b="1" spc="100" noProof="1" smtClean="0">
                  <a:solidFill>
                    <a:srgbClr val="000000">
                      <a:lumMod val="65000"/>
                      <a:lumOff val="35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PPT</a:t>
              </a:r>
              <a:r>
                <a:rPr lang="zh-CN" altLang="en-US" sz="1400" b="1" spc="100" noProof="1">
                  <a:solidFill>
                    <a:srgbClr val="000000">
                      <a:lumMod val="65000"/>
                      <a:lumOff val="35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封面</a:t>
              </a:r>
              <a:r>
                <a:rPr lang="en-US" altLang="zh-CN" sz="1400" b="1" spc="100" noProof="1">
                  <a:solidFill>
                    <a:srgbClr val="000000">
                      <a:lumMod val="65000"/>
                      <a:lumOff val="35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/</a:t>
              </a:r>
              <a:r>
                <a:rPr lang="zh-CN" altLang="en-US" sz="1400" b="1" spc="100" noProof="1">
                  <a:solidFill>
                    <a:srgbClr val="000000">
                      <a:lumMod val="65000"/>
                      <a:lumOff val="35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目录</a:t>
              </a:r>
              <a:r>
                <a:rPr lang="en-US" altLang="zh-CN" sz="1400" b="1" spc="100" noProof="1">
                  <a:solidFill>
                    <a:srgbClr val="000000">
                      <a:lumMod val="65000"/>
                      <a:lumOff val="35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/</a:t>
              </a:r>
              <a:r>
                <a:rPr lang="zh-CN" altLang="en-US" sz="1400" b="1" spc="100" noProof="1">
                  <a:solidFill>
                    <a:srgbClr val="000000">
                      <a:lumMod val="65000"/>
                      <a:lumOff val="35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过渡页</a:t>
              </a:r>
              <a:r>
                <a:rPr lang="en-US" altLang="zh-CN" sz="1400" b="1" spc="100" noProof="1">
                  <a:solidFill>
                    <a:srgbClr val="000000">
                      <a:lumMod val="65000"/>
                      <a:lumOff val="35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/</a:t>
              </a:r>
              <a:r>
                <a:rPr lang="zh-CN" altLang="en-US" sz="1400" b="1" spc="100" noProof="1">
                  <a:solidFill>
                    <a:srgbClr val="000000">
                      <a:lumMod val="65000"/>
                      <a:lumOff val="35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封底</a:t>
              </a:r>
              <a:endParaRPr lang="en-US" altLang="zh-CN" sz="1400" b="1" spc="100" noProof="1">
                <a:solidFill>
                  <a:srgbClr val="000000">
                    <a:lumMod val="65000"/>
                    <a:lumOff val="35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sp>
        <p:nvSpPr>
          <p:cNvPr id="32" name="文本框 31"/>
          <p:cNvSpPr txBox="1"/>
          <p:nvPr userDrawn="1"/>
        </p:nvSpPr>
        <p:spPr>
          <a:xfrm>
            <a:off x="238774" y="440672"/>
            <a:ext cx="10149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rgbClr val="1C50A2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专注毕业论文答辩</a:t>
            </a:r>
            <a:r>
              <a:rPr lang="en-US" altLang="zh-CN" sz="3600" b="1" dirty="0" smtClean="0">
                <a:solidFill>
                  <a:srgbClr val="1C50A2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/</a:t>
            </a:r>
            <a:r>
              <a:rPr lang="zh-CN" altLang="en-US" sz="3600" b="1" smtClean="0">
                <a:solidFill>
                  <a:srgbClr val="1C50A2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毕业设计类</a:t>
            </a:r>
            <a:r>
              <a:rPr lang="en-US" altLang="zh-CN" sz="3600" b="1" dirty="0">
                <a:solidFill>
                  <a:srgbClr val="1C50A2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3600" b="1" dirty="0">
                <a:solidFill>
                  <a:srgbClr val="1C50A2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排版设计</a:t>
            </a:r>
          </a:p>
        </p:txBody>
      </p:sp>
      <p:sp>
        <p:nvSpPr>
          <p:cNvPr id="33" name="文本框 37"/>
          <p:cNvSpPr txBox="1"/>
          <p:nvPr userDrawn="1"/>
        </p:nvSpPr>
        <p:spPr>
          <a:xfrm>
            <a:off x="928782" y="6032360"/>
            <a:ext cx="7032507" cy="368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  <a:hlinkClick r:id="rId4"/>
              </a:rPr>
              <a:t>http://chn.docer.com/works?userid=242603824</a:t>
            </a:r>
            <a:endParaRPr lang="en-US" altLang="zh-CN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34" name="文本框 45"/>
          <p:cNvSpPr txBox="1"/>
          <p:nvPr userDrawn="1"/>
        </p:nvSpPr>
        <p:spPr>
          <a:xfrm>
            <a:off x="928783" y="5248943"/>
            <a:ext cx="8331330" cy="64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1" dirty="0" smtClean="0">
                <a:solidFill>
                  <a:srgbClr val="1C50A2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专注毕业答辩</a:t>
            </a:r>
            <a:r>
              <a:rPr lang="en-US" altLang="zh-CN" b="1" dirty="0" smtClean="0">
                <a:solidFill>
                  <a:srgbClr val="1C50A2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/</a:t>
            </a:r>
            <a:r>
              <a:rPr lang="zh-CN" altLang="en-US" b="1" dirty="0" smtClean="0">
                <a:solidFill>
                  <a:srgbClr val="1C50A2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工作汇报类</a:t>
            </a:r>
            <a:r>
              <a:rPr lang="en-US" altLang="zh-CN" b="1" dirty="0" smtClean="0">
                <a:solidFill>
                  <a:srgbClr val="1C50A2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b="1" dirty="0">
                <a:solidFill>
                  <a:srgbClr val="1C50A2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排版设计，</a:t>
            </a:r>
            <a:r>
              <a:rPr lang="en-US" altLang="zh-CN" b="1" dirty="0">
                <a:solidFill>
                  <a:srgbClr val="1C50A2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10</a:t>
            </a:r>
            <a:r>
              <a:rPr lang="zh-CN" altLang="en-US" b="1" dirty="0">
                <a:solidFill>
                  <a:srgbClr val="1C50A2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年大型制造业工作经验，</a:t>
            </a:r>
            <a:endParaRPr lang="en-US" altLang="zh-CN" b="1" dirty="0">
              <a:solidFill>
                <a:srgbClr val="1C50A2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b="1" dirty="0">
                <a:solidFill>
                  <a:srgbClr val="1C50A2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更多</a:t>
            </a:r>
            <a:r>
              <a:rPr lang="en-US" altLang="zh-CN" b="1" dirty="0">
                <a:solidFill>
                  <a:srgbClr val="1C50A2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b="1" dirty="0">
                <a:solidFill>
                  <a:srgbClr val="1C50A2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模板，请关注我的稻壳主页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18" Type="http://schemas.openxmlformats.org/officeDocument/2006/relationships/image" Target="../media/image10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image" Target="../media/image12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7"/>
          <p:cNvSpPr/>
          <p:nvPr/>
        </p:nvSpPr>
        <p:spPr bwMode="auto">
          <a:xfrm>
            <a:off x="2430464" y="-1588"/>
            <a:ext cx="3625850" cy="2522538"/>
          </a:xfrm>
          <a:custGeom>
            <a:avLst/>
            <a:gdLst>
              <a:gd name="T0" fmla="*/ 908 w 2284"/>
              <a:gd name="T1" fmla="*/ 0 h 1589"/>
              <a:gd name="T2" fmla="*/ 0 w 2284"/>
              <a:gd name="T3" fmla="*/ 1589 h 1589"/>
              <a:gd name="T4" fmla="*/ 687 w 2284"/>
              <a:gd name="T5" fmla="*/ 1589 h 1589"/>
              <a:gd name="T6" fmla="*/ 1373 w 2284"/>
              <a:gd name="T7" fmla="*/ 1589 h 1589"/>
              <a:gd name="T8" fmla="*/ 1717 w 2284"/>
              <a:gd name="T9" fmla="*/ 995 h 1589"/>
              <a:gd name="T10" fmla="*/ 2284 w 2284"/>
              <a:gd name="T11" fmla="*/ 0 h 1589"/>
              <a:gd name="T12" fmla="*/ 908 w 2284"/>
              <a:gd name="T13" fmla="*/ 0 h 1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84" h="1589">
                <a:moveTo>
                  <a:pt x="908" y="0"/>
                </a:moveTo>
                <a:lnTo>
                  <a:pt x="0" y="1589"/>
                </a:lnTo>
                <a:lnTo>
                  <a:pt x="687" y="1589"/>
                </a:lnTo>
                <a:lnTo>
                  <a:pt x="1373" y="1589"/>
                </a:lnTo>
                <a:lnTo>
                  <a:pt x="1717" y="995"/>
                </a:lnTo>
                <a:lnTo>
                  <a:pt x="2284" y="0"/>
                </a:lnTo>
                <a:lnTo>
                  <a:pt x="90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TextBox 1"/>
          <p:cNvSpPr txBox="1"/>
          <p:nvPr/>
        </p:nvSpPr>
        <p:spPr>
          <a:xfrm>
            <a:off x="964334" y="2922789"/>
            <a:ext cx="7472051" cy="923301"/>
          </a:xfrm>
          <a:prstGeom prst="rect">
            <a:avLst/>
          </a:prstGeom>
          <a:noFill/>
        </p:spPr>
        <p:txBody>
          <a:bodyPr wrap="square" lIns="91413" tIns="45706" rIns="91413" bIns="45706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54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毕业论文答辩</a:t>
            </a:r>
            <a:r>
              <a:rPr lang="en-US" altLang="zh-CN" sz="54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54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模板</a:t>
            </a:r>
            <a:endParaRPr lang="zh-CN" altLang="en-US" sz="5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1059280" y="4053261"/>
            <a:ext cx="2227581" cy="424521"/>
            <a:chOff x="4654427" y="4718860"/>
            <a:chExt cx="1663809" cy="317127"/>
          </a:xfrm>
        </p:grpSpPr>
        <p:grpSp>
          <p:nvGrpSpPr>
            <p:cNvPr id="14" name="组合 13"/>
            <p:cNvGrpSpPr/>
            <p:nvPr/>
          </p:nvGrpSpPr>
          <p:grpSpPr>
            <a:xfrm>
              <a:off x="4654427" y="4718860"/>
              <a:ext cx="276971" cy="276971"/>
              <a:chOff x="3725237" y="4930504"/>
              <a:chExt cx="531780" cy="531780"/>
            </a:xfrm>
          </p:grpSpPr>
          <p:sp>
            <p:nvSpPr>
              <p:cNvPr id="18" name="圆角矩形 2"/>
              <p:cNvSpPr/>
              <p:nvPr/>
            </p:nvSpPr>
            <p:spPr>
              <a:xfrm>
                <a:off x="3725237" y="4930504"/>
                <a:ext cx="531780" cy="531780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noFill/>
                <a:prstDash val="solid"/>
                <a:miter lim="800000"/>
              </a:ln>
              <a:effectLst>
                <a:outerShdw blurRad="177800" dist="101600" dir="8100000" algn="tr" rotWithShape="0">
                  <a:prstClr val="black">
                    <a:alpha val="30000"/>
                  </a:prstClr>
                </a:outerShdw>
              </a:effectLst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9" name="student-graduation-cap-shape_52041"/>
              <p:cNvSpPr>
                <a:spLocks noChangeAspect="1"/>
              </p:cNvSpPr>
              <p:nvPr/>
            </p:nvSpPr>
            <p:spPr bwMode="auto">
              <a:xfrm>
                <a:off x="3875605" y="5054575"/>
                <a:ext cx="219840" cy="264806"/>
              </a:xfrm>
              <a:custGeom>
                <a:avLst/>
                <a:gdLst>
                  <a:gd name="connsiteX0" fmla="*/ 56671 w 279400"/>
                  <a:gd name="connsiteY0" fmla="*/ 192087 h 336550"/>
                  <a:gd name="connsiteX1" fmla="*/ 224047 w 279400"/>
                  <a:gd name="connsiteY1" fmla="*/ 192087 h 336550"/>
                  <a:gd name="connsiteX2" fmla="*/ 279400 w 279400"/>
                  <a:gd name="connsiteY2" fmla="*/ 247752 h 336550"/>
                  <a:gd name="connsiteX3" fmla="*/ 279400 w 279400"/>
                  <a:gd name="connsiteY3" fmla="*/ 336550 h 336550"/>
                  <a:gd name="connsiteX4" fmla="*/ 176602 w 279400"/>
                  <a:gd name="connsiteY4" fmla="*/ 336550 h 336550"/>
                  <a:gd name="connsiteX5" fmla="*/ 158151 w 279400"/>
                  <a:gd name="connsiteY5" fmla="*/ 245101 h 336550"/>
                  <a:gd name="connsiteX6" fmla="*/ 151562 w 279400"/>
                  <a:gd name="connsiteY6" fmla="*/ 239800 h 336550"/>
                  <a:gd name="connsiteX7" fmla="*/ 167377 w 279400"/>
                  <a:gd name="connsiteY7" fmla="*/ 213293 h 336550"/>
                  <a:gd name="connsiteX8" fmla="*/ 167377 w 279400"/>
                  <a:gd name="connsiteY8" fmla="*/ 209317 h 336550"/>
                  <a:gd name="connsiteX9" fmla="*/ 163423 w 279400"/>
                  <a:gd name="connsiteY9" fmla="*/ 207991 h 336550"/>
                  <a:gd name="connsiteX10" fmla="*/ 121249 w 279400"/>
                  <a:gd name="connsiteY10" fmla="*/ 207991 h 336550"/>
                  <a:gd name="connsiteX11" fmla="*/ 118613 w 279400"/>
                  <a:gd name="connsiteY11" fmla="*/ 209317 h 336550"/>
                  <a:gd name="connsiteX12" fmla="*/ 118613 w 279400"/>
                  <a:gd name="connsiteY12" fmla="*/ 213293 h 336550"/>
                  <a:gd name="connsiteX13" fmla="*/ 134429 w 279400"/>
                  <a:gd name="connsiteY13" fmla="*/ 239800 h 336550"/>
                  <a:gd name="connsiteX14" fmla="*/ 126521 w 279400"/>
                  <a:gd name="connsiteY14" fmla="*/ 245101 h 336550"/>
                  <a:gd name="connsiteX15" fmla="*/ 110706 w 279400"/>
                  <a:gd name="connsiteY15" fmla="*/ 336550 h 336550"/>
                  <a:gd name="connsiteX16" fmla="*/ 0 w 279400"/>
                  <a:gd name="connsiteY16" fmla="*/ 336550 h 336550"/>
                  <a:gd name="connsiteX17" fmla="*/ 0 w 279400"/>
                  <a:gd name="connsiteY17" fmla="*/ 247752 h 336550"/>
                  <a:gd name="connsiteX18" fmla="*/ 56671 w 279400"/>
                  <a:gd name="connsiteY18" fmla="*/ 192087 h 336550"/>
                  <a:gd name="connsiteX19" fmla="*/ 138907 w 279400"/>
                  <a:gd name="connsiteY19" fmla="*/ 0 h 336550"/>
                  <a:gd name="connsiteX20" fmla="*/ 219076 w 279400"/>
                  <a:gd name="connsiteY20" fmla="*/ 80169 h 336550"/>
                  <a:gd name="connsiteX21" fmla="*/ 138907 w 279400"/>
                  <a:gd name="connsiteY21" fmla="*/ 160338 h 336550"/>
                  <a:gd name="connsiteX22" fmla="*/ 58738 w 279400"/>
                  <a:gd name="connsiteY22" fmla="*/ 80169 h 336550"/>
                  <a:gd name="connsiteX23" fmla="*/ 138907 w 279400"/>
                  <a:gd name="connsiteY23" fmla="*/ 0 h 336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79400" h="336550">
                    <a:moveTo>
                      <a:pt x="56671" y="192087"/>
                    </a:moveTo>
                    <a:cubicBezTo>
                      <a:pt x="56671" y="192087"/>
                      <a:pt x="56671" y="192087"/>
                      <a:pt x="224047" y="192087"/>
                    </a:cubicBezTo>
                    <a:cubicBezTo>
                      <a:pt x="254360" y="192087"/>
                      <a:pt x="279400" y="217269"/>
                      <a:pt x="279400" y="247752"/>
                    </a:cubicBezTo>
                    <a:cubicBezTo>
                      <a:pt x="279400" y="247752"/>
                      <a:pt x="279400" y="247752"/>
                      <a:pt x="279400" y="336550"/>
                    </a:cubicBezTo>
                    <a:cubicBezTo>
                      <a:pt x="279400" y="336550"/>
                      <a:pt x="279400" y="336550"/>
                      <a:pt x="176602" y="336550"/>
                    </a:cubicBezTo>
                    <a:cubicBezTo>
                      <a:pt x="176602" y="336550"/>
                      <a:pt x="176602" y="336550"/>
                      <a:pt x="158151" y="245101"/>
                    </a:cubicBezTo>
                    <a:cubicBezTo>
                      <a:pt x="158151" y="242450"/>
                      <a:pt x="154197" y="239800"/>
                      <a:pt x="151562" y="239800"/>
                    </a:cubicBezTo>
                    <a:cubicBezTo>
                      <a:pt x="151562" y="239800"/>
                      <a:pt x="151562" y="239800"/>
                      <a:pt x="167377" y="213293"/>
                    </a:cubicBezTo>
                    <a:cubicBezTo>
                      <a:pt x="167377" y="211967"/>
                      <a:pt x="167377" y="210642"/>
                      <a:pt x="167377" y="209317"/>
                    </a:cubicBezTo>
                    <a:cubicBezTo>
                      <a:pt x="166059" y="207991"/>
                      <a:pt x="164741" y="207991"/>
                      <a:pt x="163423" y="207991"/>
                    </a:cubicBezTo>
                    <a:cubicBezTo>
                      <a:pt x="163423" y="207991"/>
                      <a:pt x="163423" y="207991"/>
                      <a:pt x="121249" y="207991"/>
                    </a:cubicBezTo>
                    <a:cubicBezTo>
                      <a:pt x="119931" y="207991"/>
                      <a:pt x="118613" y="207991"/>
                      <a:pt x="118613" y="209317"/>
                    </a:cubicBezTo>
                    <a:cubicBezTo>
                      <a:pt x="117296" y="210642"/>
                      <a:pt x="117296" y="211967"/>
                      <a:pt x="118613" y="213293"/>
                    </a:cubicBezTo>
                    <a:cubicBezTo>
                      <a:pt x="118613" y="213293"/>
                      <a:pt x="118613" y="213293"/>
                      <a:pt x="134429" y="239800"/>
                    </a:cubicBezTo>
                    <a:cubicBezTo>
                      <a:pt x="130475" y="239800"/>
                      <a:pt x="127839" y="242450"/>
                      <a:pt x="126521" y="245101"/>
                    </a:cubicBezTo>
                    <a:cubicBezTo>
                      <a:pt x="126521" y="245101"/>
                      <a:pt x="126521" y="245101"/>
                      <a:pt x="110706" y="336550"/>
                    </a:cubicBezTo>
                    <a:cubicBezTo>
                      <a:pt x="110706" y="336550"/>
                      <a:pt x="110706" y="336550"/>
                      <a:pt x="0" y="336550"/>
                    </a:cubicBezTo>
                    <a:cubicBezTo>
                      <a:pt x="0" y="336550"/>
                      <a:pt x="0" y="336550"/>
                      <a:pt x="0" y="247752"/>
                    </a:cubicBezTo>
                    <a:cubicBezTo>
                      <a:pt x="0" y="217269"/>
                      <a:pt x="25040" y="192087"/>
                      <a:pt x="56671" y="192087"/>
                    </a:cubicBezTo>
                    <a:close/>
                    <a:moveTo>
                      <a:pt x="138907" y="0"/>
                    </a:moveTo>
                    <a:cubicBezTo>
                      <a:pt x="183183" y="0"/>
                      <a:pt x="219076" y="35893"/>
                      <a:pt x="219076" y="80169"/>
                    </a:cubicBezTo>
                    <a:cubicBezTo>
                      <a:pt x="219076" y="124445"/>
                      <a:pt x="183183" y="160338"/>
                      <a:pt x="138907" y="160338"/>
                    </a:cubicBezTo>
                    <a:cubicBezTo>
                      <a:pt x="94631" y="160338"/>
                      <a:pt x="58738" y="124445"/>
                      <a:pt x="58738" y="80169"/>
                    </a:cubicBezTo>
                    <a:cubicBezTo>
                      <a:pt x="58738" y="35893"/>
                      <a:pt x="94631" y="0"/>
                      <a:pt x="138907" y="0"/>
                    </a:cubicBezTo>
                    <a:close/>
                  </a:path>
                </a:pathLst>
              </a:custGeom>
              <a:solidFill>
                <a:srgbClr val="1C50A2"/>
              </a:solidFill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7" name="文本框 22"/>
            <p:cNvSpPr txBox="1"/>
            <p:nvPr/>
          </p:nvSpPr>
          <p:spPr>
            <a:xfrm>
              <a:off x="4925563" y="4806871"/>
              <a:ext cx="1392673" cy="2291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微软雅黑" panose="020B0503020204020204" charset="-122"/>
                  <a:sym typeface="Arial" panose="020B0604020202020204" pitchFamily="34" charset="0"/>
                </a:rPr>
                <a:t>汇报人：</a:t>
              </a:r>
              <a:r>
                <a:rPr kumimoji="0" lang="en-US" altLang="zh-CN" sz="14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微软雅黑" panose="020B0503020204020204" charset="-122"/>
                  <a:sym typeface="Arial" panose="020B0604020202020204" pitchFamily="34" charset="0"/>
                </a:rPr>
                <a:t>PPT818</a:t>
              </a:r>
              <a:endParaRPr kumimoji="0" lang="en-US" altLang="zh-CN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3029452" y="4059144"/>
            <a:ext cx="2699384" cy="388620"/>
            <a:chOff x="6395842" y="4718860"/>
            <a:chExt cx="2016134" cy="290158"/>
          </a:xfrm>
        </p:grpSpPr>
        <p:grpSp>
          <p:nvGrpSpPr>
            <p:cNvPr id="21" name="组合 20"/>
            <p:cNvGrpSpPr/>
            <p:nvPr/>
          </p:nvGrpSpPr>
          <p:grpSpPr>
            <a:xfrm>
              <a:off x="6395842" y="4718860"/>
              <a:ext cx="276971" cy="276971"/>
              <a:chOff x="6392770" y="4930504"/>
              <a:chExt cx="531780" cy="531780"/>
            </a:xfrm>
          </p:grpSpPr>
          <p:sp>
            <p:nvSpPr>
              <p:cNvPr id="23" name="圆角矩形 2"/>
              <p:cNvSpPr/>
              <p:nvPr/>
            </p:nvSpPr>
            <p:spPr>
              <a:xfrm>
                <a:off x="6392770" y="4930504"/>
                <a:ext cx="531780" cy="531780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noFill/>
                <a:prstDash val="solid"/>
                <a:miter lim="800000"/>
              </a:ln>
              <a:effectLst>
                <a:outerShdw blurRad="177800" dist="101600" dir="8100000" algn="tr" rotWithShape="0">
                  <a:prstClr val="black">
                    <a:alpha val="30000"/>
                  </a:prstClr>
                </a:outerShdw>
              </a:effectLst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4" name="student-graduation-cap-shape_52041"/>
              <p:cNvSpPr>
                <a:spLocks noChangeAspect="1"/>
              </p:cNvSpPr>
              <p:nvPr/>
            </p:nvSpPr>
            <p:spPr bwMode="auto">
              <a:xfrm>
                <a:off x="6527005" y="5064598"/>
                <a:ext cx="256066" cy="264808"/>
              </a:xfrm>
              <a:custGeom>
                <a:avLst/>
                <a:gdLst>
                  <a:gd name="connsiteX0" fmla="*/ 233363 w 325438"/>
                  <a:gd name="connsiteY0" fmla="*/ 249238 h 336550"/>
                  <a:gd name="connsiteX1" fmla="*/ 279401 w 325438"/>
                  <a:gd name="connsiteY1" fmla="*/ 249238 h 336550"/>
                  <a:gd name="connsiteX2" fmla="*/ 279401 w 325438"/>
                  <a:gd name="connsiteY2" fmla="*/ 290513 h 336550"/>
                  <a:gd name="connsiteX3" fmla="*/ 233363 w 325438"/>
                  <a:gd name="connsiteY3" fmla="*/ 290513 h 336550"/>
                  <a:gd name="connsiteX4" fmla="*/ 171450 w 325438"/>
                  <a:gd name="connsiteY4" fmla="*/ 249238 h 336550"/>
                  <a:gd name="connsiteX5" fmla="*/ 217488 w 325438"/>
                  <a:gd name="connsiteY5" fmla="*/ 249238 h 336550"/>
                  <a:gd name="connsiteX6" fmla="*/ 217488 w 325438"/>
                  <a:gd name="connsiteY6" fmla="*/ 290513 h 336550"/>
                  <a:gd name="connsiteX7" fmla="*/ 171450 w 325438"/>
                  <a:gd name="connsiteY7" fmla="*/ 290513 h 336550"/>
                  <a:gd name="connsiteX8" fmla="*/ 107950 w 325438"/>
                  <a:gd name="connsiteY8" fmla="*/ 249238 h 336550"/>
                  <a:gd name="connsiteX9" fmla="*/ 155575 w 325438"/>
                  <a:gd name="connsiteY9" fmla="*/ 249238 h 336550"/>
                  <a:gd name="connsiteX10" fmla="*/ 155575 w 325438"/>
                  <a:gd name="connsiteY10" fmla="*/ 290513 h 336550"/>
                  <a:gd name="connsiteX11" fmla="*/ 107950 w 325438"/>
                  <a:gd name="connsiteY11" fmla="*/ 290513 h 336550"/>
                  <a:gd name="connsiteX12" fmla="*/ 46038 w 325438"/>
                  <a:gd name="connsiteY12" fmla="*/ 249238 h 336550"/>
                  <a:gd name="connsiteX13" fmla="*/ 93663 w 325438"/>
                  <a:gd name="connsiteY13" fmla="*/ 249238 h 336550"/>
                  <a:gd name="connsiteX14" fmla="*/ 93663 w 325438"/>
                  <a:gd name="connsiteY14" fmla="*/ 290513 h 336550"/>
                  <a:gd name="connsiteX15" fmla="*/ 46038 w 325438"/>
                  <a:gd name="connsiteY15" fmla="*/ 290513 h 336550"/>
                  <a:gd name="connsiteX16" fmla="*/ 233363 w 325438"/>
                  <a:gd name="connsiteY16" fmla="*/ 195263 h 336550"/>
                  <a:gd name="connsiteX17" fmla="*/ 279401 w 325438"/>
                  <a:gd name="connsiteY17" fmla="*/ 195263 h 336550"/>
                  <a:gd name="connsiteX18" fmla="*/ 279401 w 325438"/>
                  <a:gd name="connsiteY18" fmla="*/ 234951 h 336550"/>
                  <a:gd name="connsiteX19" fmla="*/ 233363 w 325438"/>
                  <a:gd name="connsiteY19" fmla="*/ 234951 h 336550"/>
                  <a:gd name="connsiteX20" fmla="*/ 171450 w 325438"/>
                  <a:gd name="connsiteY20" fmla="*/ 195263 h 336550"/>
                  <a:gd name="connsiteX21" fmla="*/ 217488 w 325438"/>
                  <a:gd name="connsiteY21" fmla="*/ 195263 h 336550"/>
                  <a:gd name="connsiteX22" fmla="*/ 217488 w 325438"/>
                  <a:gd name="connsiteY22" fmla="*/ 234951 h 336550"/>
                  <a:gd name="connsiteX23" fmla="*/ 171450 w 325438"/>
                  <a:gd name="connsiteY23" fmla="*/ 234951 h 336550"/>
                  <a:gd name="connsiteX24" fmla="*/ 107950 w 325438"/>
                  <a:gd name="connsiteY24" fmla="*/ 195263 h 336550"/>
                  <a:gd name="connsiteX25" fmla="*/ 155575 w 325438"/>
                  <a:gd name="connsiteY25" fmla="*/ 195263 h 336550"/>
                  <a:gd name="connsiteX26" fmla="*/ 155575 w 325438"/>
                  <a:gd name="connsiteY26" fmla="*/ 234951 h 336550"/>
                  <a:gd name="connsiteX27" fmla="*/ 107950 w 325438"/>
                  <a:gd name="connsiteY27" fmla="*/ 234951 h 336550"/>
                  <a:gd name="connsiteX28" fmla="*/ 46038 w 325438"/>
                  <a:gd name="connsiteY28" fmla="*/ 195263 h 336550"/>
                  <a:gd name="connsiteX29" fmla="*/ 93663 w 325438"/>
                  <a:gd name="connsiteY29" fmla="*/ 195263 h 336550"/>
                  <a:gd name="connsiteX30" fmla="*/ 93663 w 325438"/>
                  <a:gd name="connsiteY30" fmla="*/ 234951 h 336550"/>
                  <a:gd name="connsiteX31" fmla="*/ 46038 w 325438"/>
                  <a:gd name="connsiteY31" fmla="*/ 234951 h 336550"/>
                  <a:gd name="connsiteX32" fmla="*/ 233363 w 325438"/>
                  <a:gd name="connsiteY32" fmla="*/ 139700 h 336550"/>
                  <a:gd name="connsiteX33" fmla="*/ 279401 w 325438"/>
                  <a:gd name="connsiteY33" fmla="*/ 139700 h 336550"/>
                  <a:gd name="connsiteX34" fmla="*/ 279401 w 325438"/>
                  <a:gd name="connsiteY34" fmla="*/ 180975 h 336550"/>
                  <a:gd name="connsiteX35" fmla="*/ 233363 w 325438"/>
                  <a:gd name="connsiteY35" fmla="*/ 180975 h 336550"/>
                  <a:gd name="connsiteX36" fmla="*/ 171450 w 325438"/>
                  <a:gd name="connsiteY36" fmla="*/ 139700 h 336550"/>
                  <a:gd name="connsiteX37" fmla="*/ 217488 w 325438"/>
                  <a:gd name="connsiteY37" fmla="*/ 139700 h 336550"/>
                  <a:gd name="connsiteX38" fmla="*/ 217488 w 325438"/>
                  <a:gd name="connsiteY38" fmla="*/ 180975 h 336550"/>
                  <a:gd name="connsiteX39" fmla="*/ 171450 w 325438"/>
                  <a:gd name="connsiteY39" fmla="*/ 180975 h 336550"/>
                  <a:gd name="connsiteX40" fmla="*/ 107950 w 325438"/>
                  <a:gd name="connsiteY40" fmla="*/ 139700 h 336550"/>
                  <a:gd name="connsiteX41" fmla="*/ 155575 w 325438"/>
                  <a:gd name="connsiteY41" fmla="*/ 139700 h 336550"/>
                  <a:gd name="connsiteX42" fmla="*/ 155575 w 325438"/>
                  <a:gd name="connsiteY42" fmla="*/ 180975 h 336550"/>
                  <a:gd name="connsiteX43" fmla="*/ 107950 w 325438"/>
                  <a:gd name="connsiteY43" fmla="*/ 180975 h 336550"/>
                  <a:gd name="connsiteX44" fmla="*/ 49167 w 325438"/>
                  <a:gd name="connsiteY44" fmla="*/ 38100 h 336550"/>
                  <a:gd name="connsiteX45" fmla="*/ 25400 w 325438"/>
                  <a:gd name="connsiteY45" fmla="*/ 61753 h 336550"/>
                  <a:gd name="connsiteX46" fmla="*/ 25400 w 325438"/>
                  <a:gd name="connsiteY46" fmla="*/ 289085 h 336550"/>
                  <a:gd name="connsiteX47" fmla="*/ 49167 w 325438"/>
                  <a:gd name="connsiteY47" fmla="*/ 312738 h 336550"/>
                  <a:gd name="connsiteX48" fmla="*/ 276271 w 325438"/>
                  <a:gd name="connsiteY48" fmla="*/ 312738 h 336550"/>
                  <a:gd name="connsiteX49" fmla="*/ 300038 w 325438"/>
                  <a:gd name="connsiteY49" fmla="*/ 289085 h 336550"/>
                  <a:gd name="connsiteX50" fmla="*/ 300038 w 325438"/>
                  <a:gd name="connsiteY50" fmla="*/ 61753 h 336550"/>
                  <a:gd name="connsiteX51" fmla="*/ 276271 w 325438"/>
                  <a:gd name="connsiteY51" fmla="*/ 38100 h 336550"/>
                  <a:gd name="connsiteX52" fmla="*/ 269669 w 325438"/>
                  <a:gd name="connsiteY52" fmla="*/ 38100 h 336550"/>
                  <a:gd name="connsiteX53" fmla="*/ 269669 w 325438"/>
                  <a:gd name="connsiteY53" fmla="*/ 63067 h 336550"/>
                  <a:gd name="connsiteX54" fmla="*/ 276271 w 325438"/>
                  <a:gd name="connsiteY54" fmla="*/ 74894 h 336550"/>
                  <a:gd name="connsiteX55" fmla="*/ 260427 w 325438"/>
                  <a:gd name="connsiteY55" fmla="*/ 90662 h 336550"/>
                  <a:gd name="connsiteX56" fmla="*/ 244582 w 325438"/>
                  <a:gd name="connsiteY56" fmla="*/ 74894 h 336550"/>
                  <a:gd name="connsiteX57" fmla="*/ 249864 w 325438"/>
                  <a:gd name="connsiteY57" fmla="*/ 63067 h 336550"/>
                  <a:gd name="connsiteX58" fmla="*/ 249864 w 325438"/>
                  <a:gd name="connsiteY58" fmla="*/ 38100 h 336550"/>
                  <a:gd name="connsiteX59" fmla="*/ 231379 w 325438"/>
                  <a:gd name="connsiteY59" fmla="*/ 38100 h 336550"/>
                  <a:gd name="connsiteX60" fmla="*/ 231379 w 325438"/>
                  <a:gd name="connsiteY60" fmla="*/ 63067 h 336550"/>
                  <a:gd name="connsiteX61" fmla="*/ 236660 w 325438"/>
                  <a:gd name="connsiteY61" fmla="*/ 74894 h 336550"/>
                  <a:gd name="connsiteX62" fmla="*/ 220816 w 325438"/>
                  <a:gd name="connsiteY62" fmla="*/ 90662 h 336550"/>
                  <a:gd name="connsiteX63" fmla="*/ 204971 w 325438"/>
                  <a:gd name="connsiteY63" fmla="*/ 74894 h 336550"/>
                  <a:gd name="connsiteX64" fmla="*/ 210253 w 325438"/>
                  <a:gd name="connsiteY64" fmla="*/ 63067 h 336550"/>
                  <a:gd name="connsiteX65" fmla="*/ 210253 w 325438"/>
                  <a:gd name="connsiteY65" fmla="*/ 38100 h 336550"/>
                  <a:gd name="connsiteX66" fmla="*/ 191767 w 325438"/>
                  <a:gd name="connsiteY66" fmla="*/ 38100 h 336550"/>
                  <a:gd name="connsiteX67" fmla="*/ 191767 w 325438"/>
                  <a:gd name="connsiteY67" fmla="*/ 63067 h 336550"/>
                  <a:gd name="connsiteX68" fmla="*/ 198369 w 325438"/>
                  <a:gd name="connsiteY68" fmla="*/ 74894 h 336550"/>
                  <a:gd name="connsiteX69" fmla="*/ 182525 w 325438"/>
                  <a:gd name="connsiteY69" fmla="*/ 90662 h 336550"/>
                  <a:gd name="connsiteX70" fmla="*/ 166680 w 325438"/>
                  <a:gd name="connsiteY70" fmla="*/ 74894 h 336550"/>
                  <a:gd name="connsiteX71" fmla="*/ 171962 w 325438"/>
                  <a:gd name="connsiteY71" fmla="*/ 63067 h 336550"/>
                  <a:gd name="connsiteX72" fmla="*/ 171962 w 325438"/>
                  <a:gd name="connsiteY72" fmla="*/ 38100 h 336550"/>
                  <a:gd name="connsiteX73" fmla="*/ 153476 w 325438"/>
                  <a:gd name="connsiteY73" fmla="*/ 38100 h 336550"/>
                  <a:gd name="connsiteX74" fmla="*/ 153476 w 325438"/>
                  <a:gd name="connsiteY74" fmla="*/ 63067 h 336550"/>
                  <a:gd name="connsiteX75" fmla="*/ 158758 w 325438"/>
                  <a:gd name="connsiteY75" fmla="*/ 74894 h 336550"/>
                  <a:gd name="connsiteX76" fmla="*/ 142913 w 325438"/>
                  <a:gd name="connsiteY76" fmla="*/ 90662 h 336550"/>
                  <a:gd name="connsiteX77" fmla="*/ 127069 w 325438"/>
                  <a:gd name="connsiteY77" fmla="*/ 74894 h 336550"/>
                  <a:gd name="connsiteX78" fmla="*/ 133671 w 325438"/>
                  <a:gd name="connsiteY78" fmla="*/ 63067 h 336550"/>
                  <a:gd name="connsiteX79" fmla="*/ 133671 w 325438"/>
                  <a:gd name="connsiteY79" fmla="*/ 38100 h 336550"/>
                  <a:gd name="connsiteX80" fmla="*/ 115186 w 325438"/>
                  <a:gd name="connsiteY80" fmla="*/ 38100 h 336550"/>
                  <a:gd name="connsiteX81" fmla="*/ 115186 w 325438"/>
                  <a:gd name="connsiteY81" fmla="*/ 63067 h 336550"/>
                  <a:gd name="connsiteX82" fmla="*/ 120467 w 325438"/>
                  <a:gd name="connsiteY82" fmla="*/ 74894 h 336550"/>
                  <a:gd name="connsiteX83" fmla="*/ 104623 w 325438"/>
                  <a:gd name="connsiteY83" fmla="*/ 90662 h 336550"/>
                  <a:gd name="connsiteX84" fmla="*/ 88778 w 325438"/>
                  <a:gd name="connsiteY84" fmla="*/ 74894 h 336550"/>
                  <a:gd name="connsiteX85" fmla="*/ 94060 w 325438"/>
                  <a:gd name="connsiteY85" fmla="*/ 63067 h 336550"/>
                  <a:gd name="connsiteX86" fmla="*/ 94060 w 325438"/>
                  <a:gd name="connsiteY86" fmla="*/ 38100 h 336550"/>
                  <a:gd name="connsiteX87" fmla="*/ 75574 w 325438"/>
                  <a:gd name="connsiteY87" fmla="*/ 38100 h 336550"/>
                  <a:gd name="connsiteX88" fmla="*/ 75574 w 325438"/>
                  <a:gd name="connsiteY88" fmla="*/ 63067 h 336550"/>
                  <a:gd name="connsiteX89" fmla="*/ 80856 w 325438"/>
                  <a:gd name="connsiteY89" fmla="*/ 74894 h 336550"/>
                  <a:gd name="connsiteX90" fmla="*/ 65011 w 325438"/>
                  <a:gd name="connsiteY90" fmla="*/ 90662 h 336550"/>
                  <a:gd name="connsiteX91" fmla="*/ 49167 w 325438"/>
                  <a:gd name="connsiteY91" fmla="*/ 74894 h 336550"/>
                  <a:gd name="connsiteX92" fmla="*/ 55769 w 325438"/>
                  <a:gd name="connsiteY92" fmla="*/ 63067 h 336550"/>
                  <a:gd name="connsiteX93" fmla="*/ 55769 w 325438"/>
                  <a:gd name="connsiteY93" fmla="*/ 38100 h 336550"/>
                  <a:gd name="connsiteX94" fmla="*/ 49167 w 325438"/>
                  <a:gd name="connsiteY94" fmla="*/ 38100 h 336550"/>
                  <a:gd name="connsiteX95" fmla="*/ 65315 w 325438"/>
                  <a:gd name="connsiteY95" fmla="*/ 4763 h 336550"/>
                  <a:gd name="connsiteX96" fmla="*/ 61913 w 325438"/>
                  <a:gd name="connsiteY96" fmla="*/ 10110 h 336550"/>
                  <a:gd name="connsiteX97" fmla="*/ 61913 w 325438"/>
                  <a:gd name="connsiteY97" fmla="*/ 75616 h 336550"/>
                  <a:gd name="connsiteX98" fmla="*/ 65315 w 325438"/>
                  <a:gd name="connsiteY98" fmla="*/ 80963 h 336550"/>
                  <a:gd name="connsiteX99" fmla="*/ 69851 w 325438"/>
                  <a:gd name="connsiteY99" fmla="*/ 75616 h 336550"/>
                  <a:gd name="connsiteX100" fmla="*/ 69851 w 325438"/>
                  <a:gd name="connsiteY100" fmla="*/ 10110 h 336550"/>
                  <a:gd name="connsiteX101" fmla="*/ 65315 w 325438"/>
                  <a:gd name="connsiteY101" fmla="*/ 4763 h 336550"/>
                  <a:gd name="connsiteX102" fmla="*/ 104776 w 325438"/>
                  <a:gd name="connsiteY102" fmla="*/ 4763 h 336550"/>
                  <a:gd name="connsiteX103" fmla="*/ 100013 w 325438"/>
                  <a:gd name="connsiteY103" fmla="*/ 10110 h 336550"/>
                  <a:gd name="connsiteX104" fmla="*/ 100013 w 325438"/>
                  <a:gd name="connsiteY104" fmla="*/ 75616 h 336550"/>
                  <a:gd name="connsiteX105" fmla="*/ 104776 w 325438"/>
                  <a:gd name="connsiteY105" fmla="*/ 80963 h 336550"/>
                  <a:gd name="connsiteX106" fmla="*/ 109538 w 325438"/>
                  <a:gd name="connsiteY106" fmla="*/ 75616 h 336550"/>
                  <a:gd name="connsiteX107" fmla="*/ 109538 w 325438"/>
                  <a:gd name="connsiteY107" fmla="*/ 10110 h 336550"/>
                  <a:gd name="connsiteX108" fmla="*/ 104776 w 325438"/>
                  <a:gd name="connsiteY108" fmla="*/ 4763 h 336550"/>
                  <a:gd name="connsiteX109" fmla="*/ 142876 w 325438"/>
                  <a:gd name="connsiteY109" fmla="*/ 4763 h 336550"/>
                  <a:gd name="connsiteX110" fmla="*/ 138113 w 325438"/>
                  <a:gd name="connsiteY110" fmla="*/ 10110 h 336550"/>
                  <a:gd name="connsiteX111" fmla="*/ 138113 w 325438"/>
                  <a:gd name="connsiteY111" fmla="*/ 75616 h 336550"/>
                  <a:gd name="connsiteX112" fmla="*/ 142876 w 325438"/>
                  <a:gd name="connsiteY112" fmla="*/ 80963 h 336550"/>
                  <a:gd name="connsiteX113" fmla="*/ 147638 w 325438"/>
                  <a:gd name="connsiteY113" fmla="*/ 75616 h 336550"/>
                  <a:gd name="connsiteX114" fmla="*/ 147638 w 325438"/>
                  <a:gd name="connsiteY114" fmla="*/ 10110 h 336550"/>
                  <a:gd name="connsiteX115" fmla="*/ 142876 w 325438"/>
                  <a:gd name="connsiteY115" fmla="*/ 4763 h 336550"/>
                  <a:gd name="connsiteX116" fmla="*/ 182563 w 325438"/>
                  <a:gd name="connsiteY116" fmla="*/ 4763 h 336550"/>
                  <a:gd name="connsiteX117" fmla="*/ 177800 w 325438"/>
                  <a:gd name="connsiteY117" fmla="*/ 10110 h 336550"/>
                  <a:gd name="connsiteX118" fmla="*/ 177800 w 325438"/>
                  <a:gd name="connsiteY118" fmla="*/ 75616 h 336550"/>
                  <a:gd name="connsiteX119" fmla="*/ 182563 w 325438"/>
                  <a:gd name="connsiteY119" fmla="*/ 80963 h 336550"/>
                  <a:gd name="connsiteX120" fmla="*/ 187325 w 325438"/>
                  <a:gd name="connsiteY120" fmla="*/ 75616 h 336550"/>
                  <a:gd name="connsiteX121" fmla="*/ 187325 w 325438"/>
                  <a:gd name="connsiteY121" fmla="*/ 10110 h 336550"/>
                  <a:gd name="connsiteX122" fmla="*/ 182563 w 325438"/>
                  <a:gd name="connsiteY122" fmla="*/ 4763 h 336550"/>
                  <a:gd name="connsiteX123" fmla="*/ 220663 w 325438"/>
                  <a:gd name="connsiteY123" fmla="*/ 4763 h 336550"/>
                  <a:gd name="connsiteX124" fmla="*/ 215900 w 325438"/>
                  <a:gd name="connsiteY124" fmla="*/ 10110 h 336550"/>
                  <a:gd name="connsiteX125" fmla="*/ 215900 w 325438"/>
                  <a:gd name="connsiteY125" fmla="*/ 75616 h 336550"/>
                  <a:gd name="connsiteX126" fmla="*/ 220663 w 325438"/>
                  <a:gd name="connsiteY126" fmla="*/ 80963 h 336550"/>
                  <a:gd name="connsiteX127" fmla="*/ 225425 w 325438"/>
                  <a:gd name="connsiteY127" fmla="*/ 75616 h 336550"/>
                  <a:gd name="connsiteX128" fmla="*/ 225425 w 325438"/>
                  <a:gd name="connsiteY128" fmla="*/ 10110 h 336550"/>
                  <a:gd name="connsiteX129" fmla="*/ 220663 w 325438"/>
                  <a:gd name="connsiteY129" fmla="*/ 4763 h 336550"/>
                  <a:gd name="connsiteX130" fmla="*/ 260124 w 325438"/>
                  <a:gd name="connsiteY130" fmla="*/ 4763 h 336550"/>
                  <a:gd name="connsiteX131" fmla="*/ 255588 w 325438"/>
                  <a:gd name="connsiteY131" fmla="*/ 10110 h 336550"/>
                  <a:gd name="connsiteX132" fmla="*/ 255588 w 325438"/>
                  <a:gd name="connsiteY132" fmla="*/ 75616 h 336550"/>
                  <a:gd name="connsiteX133" fmla="*/ 260124 w 325438"/>
                  <a:gd name="connsiteY133" fmla="*/ 80963 h 336550"/>
                  <a:gd name="connsiteX134" fmla="*/ 263526 w 325438"/>
                  <a:gd name="connsiteY134" fmla="*/ 75616 h 336550"/>
                  <a:gd name="connsiteX135" fmla="*/ 263526 w 325438"/>
                  <a:gd name="connsiteY135" fmla="*/ 10110 h 336550"/>
                  <a:gd name="connsiteX136" fmla="*/ 260124 w 325438"/>
                  <a:gd name="connsiteY136" fmla="*/ 4763 h 336550"/>
                  <a:gd name="connsiteX137" fmla="*/ 64823 w 325438"/>
                  <a:gd name="connsiteY137" fmla="*/ 0 h 336550"/>
                  <a:gd name="connsiteX138" fmla="*/ 75406 w 325438"/>
                  <a:gd name="connsiteY138" fmla="*/ 10517 h 336550"/>
                  <a:gd name="connsiteX139" fmla="*/ 75406 w 325438"/>
                  <a:gd name="connsiteY139" fmla="*/ 14461 h 336550"/>
                  <a:gd name="connsiteX140" fmla="*/ 93927 w 325438"/>
                  <a:gd name="connsiteY140" fmla="*/ 14461 h 336550"/>
                  <a:gd name="connsiteX141" fmla="*/ 93927 w 325438"/>
                  <a:gd name="connsiteY141" fmla="*/ 10517 h 336550"/>
                  <a:gd name="connsiteX142" fmla="*/ 104511 w 325438"/>
                  <a:gd name="connsiteY142" fmla="*/ 0 h 336550"/>
                  <a:gd name="connsiteX143" fmla="*/ 115094 w 325438"/>
                  <a:gd name="connsiteY143" fmla="*/ 10517 h 336550"/>
                  <a:gd name="connsiteX144" fmla="*/ 115094 w 325438"/>
                  <a:gd name="connsiteY144" fmla="*/ 14461 h 336550"/>
                  <a:gd name="connsiteX145" fmla="*/ 133615 w 325438"/>
                  <a:gd name="connsiteY145" fmla="*/ 14461 h 336550"/>
                  <a:gd name="connsiteX146" fmla="*/ 133615 w 325438"/>
                  <a:gd name="connsiteY146" fmla="*/ 10517 h 336550"/>
                  <a:gd name="connsiteX147" fmla="*/ 142875 w 325438"/>
                  <a:gd name="connsiteY147" fmla="*/ 0 h 336550"/>
                  <a:gd name="connsiteX148" fmla="*/ 153459 w 325438"/>
                  <a:gd name="connsiteY148" fmla="*/ 10517 h 336550"/>
                  <a:gd name="connsiteX149" fmla="*/ 153459 w 325438"/>
                  <a:gd name="connsiteY149" fmla="*/ 14461 h 336550"/>
                  <a:gd name="connsiteX150" fmla="*/ 171980 w 325438"/>
                  <a:gd name="connsiteY150" fmla="*/ 14461 h 336550"/>
                  <a:gd name="connsiteX151" fmla="*/ 171980 w 325438"/>
                  <a:gd name="connsiteY151" fmla="*/ 10517 h 336550"/>
                  <a:gd name="connsiteX152" fmla="*/ 182563 w 325438"/>
                  <a:gd name="connsiteY152" fmla="*/ 0 h 336550"/>
                  <a:gd name="connsiteX153" fmla="*/ 191823 w 325438"/>
                  <a:gd name="connsiteY153" fmla="*/ 10517 h 336550"/>
                  <a:gd name="connsiteX154" fmla="*/ 191823 w 325438"/>
                  <a:gd name="connsiteY154" fmla="*/ 14461 h 336550"/>
                  <a:gd name="connsiteX155" fmla="*/ 210344 w 325438"/>
                  <a:gd name="connsiteY155" fmla="*/ 14461 h 336550"/>
                  <a:gd name="connsiteX156" fmla="*/ 210344 w 325438"/>
                  <a:gd name="connsiteY156" fmla="*/ 10517 h 336550"/>
                  <a:gd name="connsiteX157" fmla="*/ 220927 w 325438"/>
                  <a:gd name="connsiteY157" fmla="*/ 0 h 336550"/>
                  <a:gd name="connsiteX158" fmla="*/ 231511 w 325438"/>
                  <a:gd name="connsiteY158" fmla="*/ 10517 h 336550"/>
                  <a:gd name="connsiteX159" fmla="*/ 231511 w 325438"/>
                  <a:gd name="connsiteY159" fmla="*/ 14461 h 336550"/>
                  <a:gd name="connsiteX160" fmla="*/ 250032 w 325438"/>
                  <a:gd name="connsiteY160" fmla="*/ 14461 h 336550"/>
                  <a:gd name="connsiteX161" fmla="*/ 250032 w 325438"/>
                  <a:gd name="connsiteY161" fmla="*/ 10517 h 336550"/>
                  <a:gd name="connsiteX162" fmla="*/ 260615 w 325438"/>
                  <a:gd name="connsiteY162" fmla="*/ 0 h 336550"/>
                  <a:gd name="connsiteX163" fmla="*/ 269875 w 325438"/>
                  <a:gd name="connsiteY163" fmla="*/ 10517 h 336550"/>
                  <a:gd name="connsiteX164" fmla="*/ 269875 w 325438"/>
                  <a:gd name="connsiteY164" fmla="*/ 14461 h 336550"/>
                  <a:gd name="connsiteX165" fmla="*/ 276490 w 325438"/>
                  <a:gd name="connsiteY165" fmla="*/ 14461 h 336550"/>
                  <a:gd name="connsiteX166" fmla="*/ 325438 w 325438"/>
                  <a:gd name="connsiteY166" fmla="*/ 61789 h 336550"/>
                  <a:gd name="connsiteX167" fmla="*/ 325438 w 325438"/>
                  <a:gd name="connsiteY167" fmla="*/ 289223 h 336550"/>
                  <a:gd name="connsiteX168" fmla="*/ 276490 w 325438"/>
                  <a:gd name="connsiteY168" fmla="*/ 336550 h 336550"/>
                  <a:gd name="connsiteX169" fmla="*/ 48948 w 325438"/>
                  <a:gd name="connsiteY169" fmla="*/ 336550 h 336550"/>
                  <a:gd name="connsiteX170" fmla="*/ 0 w 325438"/>
                  <a:gd name="connsiteY170" fmla="*/ 289223 h 336550"/>
                  <a:gd name="connsiteX171" fmla="*/ 0 w 325438"/>
                  <a:gd name="connsiteY171" fmla="*/ 61789 h 336550"/>
                  <a:gd name="connsiteX172" fmla="*/ 48948 w 325438"/>
                  <a:gd name="connsiteY172" fmla="*/ 14461 h 336550"/>
                  <a:gd name="connsiteX173" fmla="*/ 55563 w 325438"/>
                  <a:gd name="connsiteY173" fmla="*/ 14461 h 336550"/>
                  <a:gd name="connsiteX174" fmla="*/ 55563 w 325438"/>
                  <a:gd name="connsiteY174" fmla="*/ 10517 h 336550"/>
                  <a:gd name="connsiteX175" fmla="*/ 64823 w 325438"/>
                  <a:gd name="connsiteY175" fmla="*/ 0 h 336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</a:cxnLst>
                <a:rect l="l" t="t" r="r" b="b"/>
                <a:pathLst>
                  <a:path w="325438" h="336550">
                    <a:moveTo>
                      <a:pt x="233363" y="249238"/>
                    </a:moveTo>
                    <a:lnTo>
                      <a:pt x="279401" y="249238"/>
                    </a:lnTo>
                    <a:lnTo>
                      <a:pt x="279401" y="290513"/>
                    </a:lnTo>
                    <a:lnTo>
                      <a:pt x="233363" y="290513"/>
                    </a:lnTo>
                    <a:close/>
                    <a:moveTo>
                      <a:pt x="171450" y="249238"/>
                    </a:moveTo>
                    <a:lnTo>
                      <a:pt x="217488" y="249238"/>
                    </a:lnTo>
                    <a:lnTo>
                      <a:pt x="217488" y="290513"/>
                    </a:lnTo>
                    <a:lnTo>
                      <a:pt x="171450" y="290513"/>
                    </a:lnTo>
                    <a:close/>
                    <a:moveTo>
                      <a:pt x="107950" y="249238"/>
                    </a:moveTo>
                    <a:lnTo>
                      <a:pt x="155575" y="249238"/>
                    </a:lnTo>
                    <a:lnTo>
                      <a:pt x="155575" y="290513"/>
                    </a:lnTo>
                    <a:lnTo>
                      <a:pt x="107950" y="290513"/>
                    </a:lnTo>
                    <a:close/>
                    <a:moveTo>
                      <a:pt x="46038" y="249238"/>
                    </a:moveTo>
                    <a:lnTo>
                      <a:pt x="93663" y="249238"/>
                    </a:lnTo>
                    <a:lnTo>
                      <a:pt x="93663" y="290513"/>
                    </a:lnTo>
                    <a:lnTo>
                      <a:pt x="46038" y="290513"/>
                    </a:lnTo>
                    <a:close/>
                    <a:moveTo>
                      <a:pt x="233363" y="195263"/>
                    </a:moveTo>
                    <a:lnTo>
                      <a:pt x="279401" y="195263"/>
                    </a:lnTo>
                    <a:lnTo>
                      <a:pt x="279401" y="234951"/>
                    </a:lnTo>
                    <a:lnTo>
                      <a:pt x="233363" y="234951"/>
                    </a:lnTo>
                    <a:close/>
                    <a:moveTo>
                      <a:pt x="171450" y="195263"/>
                    </a:moveTo>
                    <a:lnTo>
                      <a:pt x="217488" y="195263"/>
                    </a:lnTo>
                    <a:lnTo>
                      <a:pt x="217488" y="234951"/>
                    </a:lnTo>
                    <a:lnTo>
                      <a:pt x="171450" y="234951"/>
                    </a:lnTo>
                    <a:close/>
                    <a:moveTo>
                      <a:pt x="107950" y="195263"/>
                    </a:moveTo>
                    <a:lnTo>
                      <a:pt x="155575" y="195263"/>
                    </a:lnTo>
                    <a:lnTo>
                      <a:pt x="155575" y="234951"/>
                    </a:lnTo>
                    <a:lnTo>
                      <a:pt x="107950" y="234951"/>
                    </a:lnTo>
                    <a:close/>
                    <a:moveTo>
                      <a:pt x="46038" y="195263"/>
                    </a:moveTo>
                    <a:lnTo>
                      <a:pt x="93663" y="195263"/>
                    </a:lnTo>
                    <a:lnTo>
                      <a:pt x="93663" y="234951"/>
                    </a:lnTo>
                    <a:lnTo>
                      <a:pt x="46038" y="234951"/>
                    </a:lnTo>
                    <a:close/>
                    <a:moveTo>
                      <a:pt x="233363" y="139700"/>
                    </a:moveTo>
                    <a:lnTo>
                      <a:pt x="279401" y="139700"/>
                    </a:lnTo>
                    <a:lnTo>
                      <a:pt x="279401" y="180975"/>
                    </a:lnTo>
                    <a:lnTo>
                      <a:pt x="233363" y="180975"/>
                    </a:lnTo>
                    <a:close/>
                    <a:moveTo>
                      <a:pt x="171450" y="139700"/>
                    </a:moveTo>
                    <a:lnTo>
                      <a:pt x="217488" y="139700"/>
                    </a:lnTo>
                    <a:lnTo>
                      <a:pt x="217488" y="180975"/>
                    </a:lnTo>
                    <a:lnTo>
                      <a:pt x="171450" y="180975"/>
                    </a:lnTo>
                    <a:close/>
                    <a:moveTo>
                      <a:pt x="107950" y="139700"/>
                    </a:moveTo>
                    <a:lnTo>
                      <a:pt x="155575" y="139700"/>
                    </a:lnTo>
                    <a:lnTo>
                      <a:pt x="155575" y="180975"/>
                    </a:lnTo>
                    <a:lnTo>
                      <a:pt x="107950" y="180975"/>
                    </a:lnTo>
                    <a:close/>
                    <a:moveTo>
                      <a:pt x="49167" y="38100"/>
                    </a:moveTo>
                    <a:cubicBezTo>
                      <a:pt x="35963" y="38100"/>
                      <a:pt x="25400" y="48613"/>
                      <a:pt x="25400" y="61753"/>
                    </a:cubicBezTo>
                    <a:cubicBezTo>
                      <a:pt x="25400" y="61753"/>
                      <a:pt x="25400" y="61753"/>
                      <a:pt x="25400" y="289085"/>
                    </a:cubicBezTo>
                    <a:cubicBezTo>
                      <a:pt x="25400" y="302226"/>
                      <a:pt x="35963" y="312738"/>
                      <a:pt x="49167" y="312738"/>
                    </a:cubicBezTo>
                    <a:cubicBezTo>
                      <a:pt x="49167" y="312738"/>
                      <a:pt x="49167" y="312738"/>
                      <a:pt x="276271" y="312738"/>
                    </a:cubicBezTo>
                    <a:cubicBezTo>
                      <a:pt x="289475" y="312738"/>
                      <a:pt x="300038" y="302226"/>
                      <a:pt x="300038" y="289085"/>
                    </a:cubicBezTo>
                    <a:cubicBezTo>
                      <a:pt x="300038" y="289085"/>
                      <a:pt x="300038" y="289085"/>
                      <a:pt x="300038" y="61753"/>
                    </a:cubicBezTo>
                    <a:cubicBezTo>
                      <a:pt x="300038" y="48613"/>
                      <a:pt x="289475" y="38100"/>
                      <a:pt x="276271" y="38100"/>
                    </a:cubicBezTo>
                    <a:cubicBezTo>
                      <a:pt x="276271" y="38100"/>
                      <a:pt x="276271" y="38100"/>
                      <a:pt x="269669" y="38100"/>
                    </a:cubicBezTo>
                    <a:cubicBezTo>
                      <a:pt x="269669" y="38100"/>
                      <a:pt x="269669" y="38100"/>
                      <a:pt x="269669" y="63067"/>
                    </a:cubicBezTo>
                    <a:cubicBezTo>
                      <a:pt x="273631" y="65695"/>
                      <a:pt x="276271" y="70951"/>
                      <a:pt x="276271" y="74894"/>
                    </a:cubicBezTo>
                    <a:cubicBezTo>
                      <a:pt x="276271" y="84092"/>
                      <a:pt x="268349" y="90662"/>
                      <a:pt x="260427" y="90662"/>
                    </a:cubicBezTo>
                    <a:cubicBezTo>
                      <a:pt x="251184" y="90662"/>
                      <a:pt x="244582" y="84092"/>
                      <a:pt x="244582" y="74894"/>
                    </a:cubicBezTo>
                    <a:cubicBezTo>
                      <a:pt x="244582" y="70951"/>
                      <a:pt x="245903" y="65695"/>
                      <a:pt x="249864" y="63067"/>
                    </a:cubicBezTo>
                    <a:cubicBezTo>
                      <a:pt x="249864" y="63067"/>
                      <a:pt x="249864" y="63067"/>
                      <a:pt x="249864" y="38100"/>
                    </a:cubicBezTo>
                    <a:cubicBezTo>
                      <a:pt x="249864" y="38100"/>
                      <a:pt x="249864" y="38100"/>
                      <a:pt x="231379" y="38100"/>
                    </a:cubicBezTo>
                    <a:cubicBezTo>
                      <a:pt x="231379" y="38100"/>
                      <a:pt x="231379" y="38100"/>
                      <a:pt x="231379" y="63067"/>
                    </a:cubicBezTo>
                    <a:cubicBezTo>
                      <a:pt x="234019" y="65695"/>
                      <a:pt x="236660" y="70951"/>
                      <a:pt x="236660" y="74894"/>
                    </a:cubicBezTo>
                    <a:cubicBezTo>
                      <a:pt x="236660" y="84092"/>
                      <a:pt x="230058" y="90662"/>
                      <a:pt x="220816" y="90662"/>
                    </a:cubicBezTo>
                    <a:cubicBezTo>
                      <a:pt x="212893" y="90662"/>
                      <a:pt x="204971" y="84092"/>
                      <a:pt x="204971" y="74894"/>
                    </a:cubicBezTo>
                    <a:cubicBezTo>
                      <a:pt x="204971" y="70951"/>
                      <a:pt x="207612" y="65695"/>
                      <a:pt x="210253" y="63067"/>
                    </a:cubicBezTo>
                    <a:cubicBezTo>
                      <a:pt x="210253" y="63067"/>
                      <a:pt x="210253" y="63067"/>
                      <a:pt x="210253" y="38100"/>
                    </a:cubicBezTo>
                    <a:cubicBezTo>
                      <a:pt x="210253" y="38100"/>
                      <a:pt x="210253" y="38100"/>
                      <a:pt x="191767" y="38100"/>
                    </a:cubicBezTo>
                    <a:cubicBezTo>
                      <a:pt x="191767" y="38100"/>
                      <a:pt x="191767" y="38100"/>
                      <a:pt x="191767" y="63067"/>
                    </a:cubicBezTo>
                    <a:cubicBezTo>
                      <a:pt x="195728" y="65695"/>
                      <a:pt x="198369" y="70951"/>
                      <a:pt x="198369" y="74894"/>
                    </a:cubicBezTo>
                    <a:cubicBezTo>
                      <a:pt x="198369" y="84092"/>
                      <a:pt x="190447" y="90662"/>
                      <a:pt x="182525" y="90662"/>
                    </a:cubicBezTo>
                    <a:cubicBezTo>
                      <a:pt x="173282" y="90662"/>
                      <a:pt x="166680" y="84092"/>
                      <a:pt x="166680" y="74894"/>
                    </a:cubicBezTo>
                    <a:cubicBezTo>
                      <a:pt x="166680" y="70951"/>
                      <a:pt x="168001" y="65695"/>
                      <a:pt x="171962" y="63067"/>
                    </a:cubicBezTo>
                    <a:cubicBezTo>
                      <a:pt x="171962" y="63067"/>
                      <a:pt x="171962" y="63067"/>
                      <a:pt x="171962" y="38100"/>
                    </a:cubicBezTo>
                    <a:cubicBezTo>
                      <a:pt x="171962" y="38100"/>
                      <a:pt x="171962" y="38100"/>
                      <a:pt x="153476" y="38100"/>
                    </a:cubicBezTo>
                    <a:cubicBezTo>
                      <a:pt x="153476" y="38100"/>
                      <a:pt x="153476" y="38100"/>
                      <a:pt x="153476" y="63067"/>
                    </a:cubicBezTo>
                    <a:cubicBezTo>
                      <a:pt x="157438" y="65695"/>
                      <a:pt x="158758" y="70951"/>
                      <a:pt x="158758" y="74894"/>
                    </a:cubicBezTo>
                    <a:cubicBezTo>
                      <a:pt x="158758" y="84092"/>
                      <a:pt x="152156" y="90662"/>
                      <a:pt x="142913" y="90662"/>
                    </a:cubicBezTo>
                    <a:cubicBezTo>
                      <a:pt x="134991" y="90662"/>
                      <a:pt x="127069" y="84092"/>
                      <a:pt x="127069" y="74894"/>
                    </a:cubicBezTo>
                    <a:cubicBezTo>
                      <a:pt x="127069" y="70951"/>
                      <a:pt x="129710" y="65695"/>
                      <a:pt x="133671" y="63067"/>
                    </a:cubicBezTo>
                    <a:cubicBezTo>
                      <a:pt x="133671" y="63067"/>
                      <a:pt x="133671" y="63067"/>
                      <a:pt x="133671" y="38100"/>
                    </a:cubicBezTo>
                    <a:cubicBezTo>
                      <a:pt x="133671" y="38100"/>
                      <a:pt x="133671" y="38100"/>
                      <a:pt x="115186" y="38100"/>
                    </a:cubicBezTo>
                    <a:cubicBezTo>
                      <a:pt x="115186" y="38100"/>
                      <a:pt x="115186" y="38100"/>
                      <a:pt x="115186" y="63067"/>
                    </a:cubicBezTo>
                    <a:cubicBezTo>
                      <a:pt x="117826" y="65695"/>
                      <a:pt x="120467" y="70951"/>
                      <a:pt x="120467" y="74894"/>
                    </a:cubicBezTo>
                    <a:cubicBezTo>
                      <a:pt x="120467" y="84092"/>
                      <a:pt x="112545" y="90662"/>
                      <a:pt x="104623" y="90662"/>
                    </a:cubicBezTo>
                    <a:cubicBezTo>
                      <a:pt x="95380" y="90662"/>
                      <a:pt x="88778" y="84092"/>
                      <a:pt x="88778" y="74894"/>
                    </a:cubicBezTo>
                    <a:cubicBezTo>
                      <a:pt x="88778" y="70951"/>
                      <a:pt x="91419" y="65695"/>
                      <a:pt x="94060" y="63067"/>
                    </a:cubicBezTo>
                    <a:cubicBezTo>
                      <a:pt x="94060" y="63067"/>
                      <a:pt x="94060" y="63067"/>
                      <a:pt x="94060" y="38100"/>
                    </a:cubicBezTo>
                    <a:cubicBezTo>
                      <a:pt x="94060" y="38100"/>
                      <a:pt x="94060" y="38100"/>
                      <a:pt x="75574" y="38100"/>
                    </a:cubicBezTo>
                    <a:cubicBezTo>
                      <a:pt x="75574" y="38100"/>
                      <a:pt x="75574" y="38100"/>
                      <a:pt x="75574" y="63067"/>
                    </a:cubicBezTo>
                    <a:cubicBezTo>
                      <a:pt x="79535" y="65695"/>
                      <a:pt x="80856" y="70951"/>
                      <a:pt x="80856" y="74894"/>
                    </a:cubicBezTo>
                    <a:cubicBezTo>
                      <a:pt x="80856" y="84092"/>
                      <a:pt x="74254" y="90662"/>
                      <a:pt x="65011" y="90662"/>
                    </a:cubicBezTo>
                    <a:cubicBezTo>
                      <a:pt x="57089" y="90662"/>
                      <a:pt x="49167" y="84092"/>
                      <a:pt x="49167" y="74894"/>
                    </a:cubicBezTo>
                    <a:cubicBezTo>
                      <a:pt x="49167" y="70951"/>
                      <a:pt x="51808" y="65695"/>
                      <a:pt x="55769" y="63067"/>
                    </a:cubicBezTo>
                    <a:cubicBezTo>
                      <a:pt x="55769" y="63067"/>
                      <a:pt x="55769" y="63067"/>
                      <a:pt x="55769" y="38100"/>
                    </a:cubicBezTo>
                    <a:cubicBezTo>
                      <a:pt x="55769" y="38100"/>
                      <a:pt x="55769" y="38100"/>
                      <a:pt x="49167" y="38100"/>
                    </a:cubicBezTo>
                    <a:close/>
                    <a:moveTo>
                      <a:pt x="65315" y="4763"/>
                    </a:moveTo>
                    <a:cubicBezTo>
                      <a:pt x="63047" y="4763"/>
                      <a:pt x="61913" y="7437"/>
                      <a:pt x="61913" y="10110"/>
                    </a:cubicBezTo>
                    <a:lnTo>
                      <a:pt x="61913" y="75616"/>
                    </a:lnTo>
                    <a:cubicBezTo>
                      <a:pt x="61913" y="79626"/>
                      <a:pt x="63047" y="80963"/>
                      <a:pt x="65315" y="80963"/>
                    </a:cubicBezTo>
                    <a:cubicBezTo>
                      <a:pt x="68717" y="80963"/>
                      <a:pt x="69851" y="79626"/>
                      <a:pt x="69851" y="75616"/>
                    </a:cubicBezTo>
                    <a:cubicBezTo>
                      <a:pt x="69851" y="75616"/>
                      <a:pt x="69851" y="75616"/>
                      <a:pt x="69851" y="10110"/>
                    </a:cubicBezTo>
                    <a:cubicBezTo>
                      <a:pt x="69851" y="7437"/>
                      <a:pt x="68717" y="4763"/>
                      <a:pt x="65315" y="4763"/>
                    </a:cubicBezTo>
                    <a:close/>
                    <a:moveTo>
                      <a:pt x="104776" y="4763"/>
                    </a:moveTo>
                    <a:cubicBezTo>
                      <a:pt x="102394" y="4763"/>
                      <a:pt x="100013" y="7437"/>
                      <a:pt x="100013" y="10110"/>
                    </a:cubicBezTo>
                    <a:lnTo>
                      <a:pt x="100013" y="75616"/>
                    </a:lnTo>
                    <a:cubicBezTo>
                      <a:pt x="100013" y="79626"/>
                      <a:pt x="102394" y="80963"/>
                      <a:pt x="104776" y="80963"/>
                    </a:cubicBezTo>
                    <a:cubicBezTo>
                      <a:pt x="107157" y="80963"/>
                      <a:pt x="109538" y="79626"/>
                      <a:pt x="109538" y="75616"/>
                    </a:cubicBezTo>
                    <a:cubicBezTo>
                      <a:pt x="109538" y="75616"/>
                      <a:pt x="109538" y="75616"/>
                      <a:pt x="109538" y="10110"/>
                    </a:cubicBezTo>
                    <a:cubicBezTo>
                      <a:pt x="109538" y="7437"/>
                      <a:pt x="107157" y="4763"/>
                      <a:pt x="104776" y="4763"/>
                    </a:cubicBezTo>
                    <a:close/>
                    <a:moveTo>
                      <a:pt x="142876" y="4763"/>
                    </a:moveTo>
                    <a:cubicBezTo>
                      <a:pt x="140494" y="4763"/>
                      <a:pt x="138113" y="7437"/>
                      <a:pt x="138113" y="10110"/>
                    </a:cubicBezTo>
                    <a:lnTo>
                      <a:pt x="138113" y="75616"/>
                    </a:lnTo>
                    <a:cubicBezTo>
                      <a:pt x="138113" y="79626"/>
                      <a:pt x="140494" y="80963"/>
                      <a:pt x="142876" y="80963"/>
                    </a:cubicBezTo>
                    <a:cubicBezTo>
                      <a:pt x="145257" y="80963"/>
                      <a:pt x="147638" y="79626"/>
                      <a:pt x="147638" y="75616"/>
                    </a:cubicBezTo>
                    <a:cubicBezTo>
                      <a:pt x="147638" y="75616"/>
                      <a:pt x="147638" y="75616"/>
                      <a:pt x="147638" y="10110"/>
                    </a:cubicBezTo>
                    <a:cubicBezTo>
                      <a:pt x="147638" y="7437"/>
                      <a:pt x="145257" y="4763"/>
                      <a:pt x="142876" y="4763"/>
                    </a:cubicBezTo>
                    <a:close/>
                    <a:moveTo>
                      <a:pt x="182563" y="4763"/>
                    </a:moveTo>
                    <a:cubicBezTo>
                      <a:pt x="180181" y="4763"/>
                      <a:pt x="177800" y="7437"/>
                      <a:pt x="177800" y="10110"/>
                    </a:cubicBezTo>
                    <a:lnTo>
                      <a:pt x="177800" y="75616"/>
                    </a:lnTo>
                    <a:cubicBezTo>
                      <a:pt x="177800" y="79626"/>
                      <a:pt x="180181" y="80963"/>
                      <a:pt x="182563" y="80963"/>
                    </a:cubicBezTo>
                    <a:cubicBezTo>
                      <a:pt x="184944" y="80963"/>
                      <a:pt x="187325" y="79626"/>
                      <a:pt x="187325" y="75616"/>
                    </a:cubicBezTo>
                    <a:cubicBezTo>
                      <a:pt x="187325" y="75616"/>
                      <a:pt x="187325" y="75616"/>
                      <a:pt x="187325" y="10110"/>
                    </a:cubicBezTo>
                    <a:cubicBezTo>
                      <a:pt x="187325" y="7437"/>
                      <a:pt x="184944" y="4763"/>
                      <a:pt x="182563" y="4763"/>
                    </a:cubicBezTo>
                    <a:close/>
                    <a:moveTo>
                      <a:pt x="220663" y="4763"/>
                    </a:moveTo>
                    <a:cubicBezTo>
                      <a:pt x="218281" y="4763"/>
                      <a:pt x="215900" y="7437"/>
                      <a:pt x="215900" y="10110"/>
                    </a:cubicBezTo>
                    <a:lnTo>
                      <a:pt x="215900" y="75616"/>
                    </a:lnTo>
                    <a:cubicBezTo>
                      <a:pt x="215900" y="79626"/>
                      <a:pt x="218281" y="80963"/>
                      <a:pt x="220663" y="80963"/>
                    </a:cubicBezTo>
                    <a:cubicBezTo>
                      <a:pt x="223044" y="80963"/>
                      <a:pt x="225425" y="79626"/>
                      <a:pt x="225425" y="75616"/>
                    </a:cubicBezTo>
                    <a:cubicBezTo>
                      <a:pt x="225425" y="75616"/>
                      <a:pt x="225425" y="75616"/>
                      <a:pt x="225425" y="10110"/>
                    </a:cubicBezTo>
                    <a:cubicBezTo>
                      <a:pt x="225425" y="7437"/>
                      <a:pt x="223044" y="4763"/>
                      <a:pt x="220663" y="4763"/>
                    </a:cubicBezTo>
                    <a:close/>
                    <a:moveTo>
                      <a:pt x="260124" y="4763"/>
                    </a:moveTo>
                    <a:cubicBezTo>
                      <a:pt x="256722" y="4763"/>
                      <a:pt x="255588" y="7437"/>
                      <a:pt x="255588" y="10110"/>
                    </a:cubicBezTo>
                    <a:lnTo>
                      <a:pt x="255588" y="75616"/>
                    </a:lnTo>
                    <a:cubicBezTo>
                      <a:pt x="255588" y="79626"/>
                      <a:pt x="256722" y="80963"/>
                      <a:pt x="260124" y="80963"/>
                    </a:cubicBezTo>
                    <a:cubicBezTo>
                      <a:pt x="262392" y="80963"/>
                      <a:pt x="263526" y="79626"/>
                      <a:pt x="263526" y="75616"/>
                    </a:cubicBezTo>
                    <a:cubicBezTo>
                      <a:pt x="263526" y="75616"/>
                      <a:pt x="263526" y="75616"/>
                      <a:pt x="263526" y="10110"/>
                    </a:cubicBezTo>
                    <a:cubicBezTo>
                      <a:pt x="263526" y="7437"/>
                      <a:pt x="262392" y="4763"/>
                      <a:pt x="260124" y="4763"/>
                    </a:cubicBezTo>
                    <a:close/>
                    <a:moveTo>
                      <a:pt x="64823" y="0"/>
                    </a:moveTo>
                    <a:cubicBezTo>
                      <a:pt x="71438" y="0"/>
                      <a:pt x="75406" y="3944"/>
                      <a:pt x="75406" y="10517"/>
                    </a:cubicBezTo>
                    <a:cubicBezTo>
                      <a:pt x="75406" y="10517"/>
                      <a:pt x="75406" y="10517"/>
                      <a:pt x="75406" y="14461"/>
                    </a:cubicBezTo>
                    <a:cubicBezTo>
                      <a:pt x="75406" y="14461"/>
                      <a:pt x="75406" y="14461"/>
                      <a:pt x="93927" y="14461"/>
                    </a:cubicBezTo>
                    <a:cubicBezTo>
                      <a:pt x="93927" y="14461"/>
                      <a:pt x="93927" y="14461"/>
                      <a:pt x="93927" y="10517"/>
                    </a:cubicBezTo>
                    <a:cubicBezTo>
                      <a:pt x="93927" y="3944"/>
                      <a:pt x="99219" y="0"/>
                      <a:pt x="104511" y="0"/>
                    </a:cubicBezTo>
                    <a:cubicBezTo>
                      <a:pt x="109802" y="0"/>
                      <a:pt x="115094" y="3944"/>
                      <a:pt x="115094" y="10517"/>
                    </a:cubicBezTo>
                    <a:cubicBezTo>
                      <a:pt x="115094" y="10517"/>
                      <a:pt x="115094" y="10517"/>
                      <a:pt x="115094" y="14461"/>
                    </a:cubicBezTo>
                    <a:cubicBezTo>
                      <a:pt x="115094" y="14461"/>
                      <a:pt x="115094" y="14461"/>
                      <a:pt x="133615" y="14461"/>
                    </a:cubicBezTo>
                    <a:cubicBezTo>
                      <a:pt x="133615" y="14461"/>
                      <a:pt x="133615" y="14461"/>
                      <a:pt x="133615" y="10517"/>
                    </a:cubicBezTo>
                    <a:cubicBezTo>
                      <a:pt x="133615" y="3944"/>
                      <a:pt x="137584" y="0"/>
                      <a:pt x="142875" y="0"/>
                    </a:cubicBezTo>
                    <a:cubicBezTo>
                      <a:pt x="149490" y="0"/>
                      <a:pt x="153459" y="3944"/>
                      <a:pt x="153459" y="10517"/>
                    </a:cubicBezTo>
                    <a:cubicBezTo>
                      <a:pt x="153459" y="10517"/>
                      <a:pt x="153459" y="10517"/>
                      <a:pt x="153459" y="14461"/>
                    </a:cubicBezTo>
                    <a:cubicBezTo>
                      <a:pt x="153459" y="14461"/>
                      <a:pt x="153459" y="14461"/>
                      <a:pt x="171980" y="14461"/>
                    </a:cubicBezTo>
                    <a:cubicBezTo>
                      <a:pt x="171980" y="14461"/>
                      <a:pt x="171980" y="14461"/>
                      <a:pt x="171980" y="10517"/>
                    </a:cubicBezTo>
                    <a:cubicBezTo>
                      <a:pt x="171980" y="3944"/>
                      <a:pt x="175948" y="0"/>
                      <a:pt x="182563" y="0"/>
                    </a:cubicBezTo>
                    <a:cubicBezTo>
                      <a:pt x="187855" y="0"/>
                      <a:pt x="191823" y="3944"/>
                      <a:pt x="191823" y="10517"/>
                    </a:cubicBezTo>
                    <a:cubicBezTo>
                      <a:pt x="191823" y="10517"/>
                      <a:pt x="191823" y="10517"/>
                      <a:pt x="191823" y="14461"/>
                    </a:cubicBezTo>
                    <a:cubicBezTo>
                      <a:pt x="191823" y="14461"/>
                      <a:pt x="191823" y="14461"/>
                      <a:pt x="210344" y="14461"/>
                    </a:cubicBezTo>
                    <a:cubicBezTo>
                      <a:pt x="210344" y="14461"/>
                      <a:pt x="210344" y="14461"/>
                      <a:pt x="210344" y="10517"/>
                    </a:cubicBezTo>
                    <a:cubicBezTo>
                      <a:pt x="210344" y="3944"/>
                      <a:pt x="215636" y="0"/>
                      <a:pt x="220927" y="0"/>
                    </a:cubicBezTo>
                    <a:cubicBezTo>
                      <a:pt x="226219" y="0"/>
                      <a:pt x="231511" y="3944"/>
                      <a:pt x="231511" y="10517"/>
                    </a:cubicBezTo>
                    <a:cubicBezTo>
                      <a:pt x="231511" y="10517"/>
                      <a:pt x="231511" y="10517"/>
                      <a:pt x="231511" y="14461"/>
                    </a:cubicBezTo>
                    <a:cubicBezTo>
                      <a:pt x="231511" y="14461"/>
                      <a:pt x="231511" y="14461"/>
                      <a:pt x="250032" y="14461"/>
                    </a:cubicBezTo>
                    <a:cubicBezTo>
                      <a:pt x="250032" y="14461"/>
                      <a:pt x="250032" y="14461"/>
                      <a:pt x="250032" y="10517"/>
                    </a:cubicBezTo>
                    <a:cubicBezTo>
                      <a:pt x="250032" y="3944"/>
                      <a:pt x="254000" y="0"/>
                      <a:pt x="260615" y="0"/>
                    </a:cubicBezTo>
                    <a:cubicBezTo>
                      <a:pt x="265907" y="0"/>
                      <a:pt x="269875" y="3944"/>
                      <a:pt x="269875" y="10517"/>
                    </a:cubicBezTo>
                    <a:cubicBezTo>
                      <a:pt x="269875" y="10517"/>
                      <a:pt x="269875" y="10517"/>
                      <a:pt x="269875" y="14461"/>
                    </a:cubicBezTo>
                    <a:cubicBezTo>
                      <a:pt x="269875" y="14461"/>
                      <a:pt x="269875" y="14461"/>
                      <a:pt x="276490" y="14461"/>
                    </a:cubicBezTo>
                    <a:cubicBezTo>
                      <a:pt x="302948" y="14461"/>
                      <a:pt x="325438" y="35496"/>
                      <a:pt x="325438" y="61789"/>
                    </a:cubicBezTo>
                    <a:cubicBezTo>
                      <a:pt x="325438" y="61789"/>
                      <a:pt x="325438" y="61789"/>
                      <a:pt x="325438" y="289223"/>
                    </a:cubicBezTo>
                    <a:cubicBezTo>
                      <a:pt x="325438" y="315516"/>
                      <a:pt x="302948" y="336550"/>
                      <a:pt x="276490" y="336550"/>
                    </a:cubicBezTo>
                    <a:cubicBezTo>
                      <a:pt x="276490" y="336550"/>
                      <a:pt x="276490" y="336550"/>
                      <a:pt x="48948" y="336550"/>
                    </a:cubicBezTo>
                    <a:cubicBezTo>
                      <a:pt x="22490" y="336550"/>
                      <a:pt x="0" y="315516"/>
                      <a:pt x="0" y="289223"/>
                    </a:cubicBezTo>
                    <a:cubicBezTo>
                      <a:pt x="0" y="289223"/>
                      <a:pt x="0" y="289223"/>
                      <a:pt x="0" y="61789"/>
                    </a:cubicBezTo>
                    <a:cubicBezTo>
                      <a:pt x="0" y="35496"/>
                      <a:pt x="22490" y="14461"/>
                      <a:pt x="48948" y="14461"/>
                    </a:cubicBezTo>
                    <a:cubicBezTo>
                      <a:pt x="48948" y="14461"/>
                      <a:pt x="48948" y="14461"/>
                      <a:pt x="55563" y="14461"/>
                    </a:cubicBezTo>
                    <a:cubicBezTo>
                      <a:pt x="55563" y="14461"/>
                      <a:pt x="55563" y="14461"/>
                      <a:pt x="55563" y="10517"/>
                    </a:cubicBezTo>
                    <a:cubicBezTo>
                      <a:pt x="55563" y="3944"/>
                      <a:pt x="59531" y="0"/>
                      <a:pt x="64823" y="0"/>
                    </a:cubicBezTo>
                    <a:close/>
                  </a:path>
                </a:pathLst>
              </a:custGeom>
              <a:solidFill>
                <a:srgbClr val="1C50A2"/>
              </a:solidFill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2" name="文本框 27"/>
            <p:cNvSpPr txBox="1"/>
            <p:nvPr/>
          </p:nvSpPr>
          <p:spPr>
            <a:xfrm>
              <a:off x="6669040" y="4779208"/>
              <a:ext cx="1742936" cy="229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微软雅黑" panose="020B0503020204020204" charset="-122"/>
                  <a:sym typeface="Arial" panose="020B0604020202020204" pitchFamily="34" charset="0"/>
                </a:rPr>
                <a:t>时间：</a:t>
              </a: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25" name="图片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334" y="2229736"/>
            <a:ext cx="2065826" cy="612227"/>
          </a:xfrm>
          <a:prstGeom prst="rect">
            <a:avLst/>
          </a:prstGeom>
        </p:spPr>
      </p:pic>
      <p:grpSp>
        <p:nvGrpSpPr>
          <p:cNvPr id="26" name="组合 25"/>
          <p:cNvGrpSpPr/>
          <p:nvPr/>
        </p:nvGrpSpPr>
        <p:grpSpPr>
          <a:xfrm>
            <a:off x="999846" y="13170"/>
            <a:ext cx="950912" cy="1279559"/>
            <a:chOff x="5002695" y="1957835"/>
            <a:chExt cx="2186609" cy="2942329"/>
          </a:xfrm>
          <a:solidFill>
            <a:srgbClr val="EB953E"/>
          </a:solidFill>
        </p:grpSpPr>
        <p:sp>
          <p:nvSpPr>
            <p:cNvPr id="27" name="任意多边形 26"/>
            <p:cNvSpPr/>
            <p:nvPr/>
          </p:nvSpPr>
          <p:spPr>
            <a:xfrm>
              <a:off x="5002695" y="1957835"/>
              <a:ext cx="2186609" cy="2942329"/>
            </a:xfrm>
            <a:custGeom>
              <a:avLst/>
              <a:gdLst>
                <a:gd name="connsiteX0" fmla="*/ 0 w 2186609"/>
                <a:gd name="connsiteY0" fmla="*/ 0 h 2942329"/>
                <a:gd name="connsiteX1" fmla="*/ 2186609 w 2186609"/>
                <a:gd name="connsiteY1" fmla="*/ 0 h 2942329"/>
                <a:gd name="connsiteX2" fmla="*/ 2186609 w 2186609"/>
                <a:gd name="connsiteY2" fmla="*/ 1849729 h 2942329"/>
                <a:gd name="connsiteX3" fmla="*/ 2186609 w 2186609"/>
                <a:gd name="connsiteY3" fmla="*/ 1958009 h 2942329"/>
                <a:gd name="connsiteX4" fmla="*/ 2181142 w 2186609"/>
                <a:gd name="connsiteY4" fmla="*/ 1958009 h 2942329"/>
                <a:gd name="connsiteX5" fmla="*/ 2180968 w 2186609"/>
                <a:gd name="connsiteY5" fmla="*/ 1961441 h 2942329"/>
                <a:gd name="connsiteX6" fmla="*/ 1094009 w 2186609"/>
                <a:gd name="connsiteY6" fmla="*/ 2942329 h 2942329"/>
                <a:gd name="connsiteX7" fmla="*/ 7050 w 2186609"/>
                <a:gd name="connsiteY7" fmla="*/ 1961441 h 2942329"/>
                <a:gd name="connsiteX8" fmla="*/ 6877 w 2186609"/>
                <a:gd name="connsiteY8" fmla="*/ 1958009 h 2942329"/>
                <a:gd name="connsiteX9" fmla="*/ 0 w 2186609"/>
                <a:gd name="connsiteY9" fmla="*/ 1958009 h 2942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86609" h="2942329">
                  <a:moveTo>
                    <a:pt x="0" y="0"/>
                  </a:moveTo>
                  <a:lnTo>
                    <a:pt x="2186609" y="0"/>
                  </a:lnTo>
                  <a:lnTo>
                    <a:pt x="2186609" y="1849729"/>
                  </a:lnTo>
                  <a:lnTo>
                    <a:pt x="2186609" y="1958009"/>
                  </a:lnTo>
                  <a:lnTo>
                    <a:pt x="2181142" y="1958009"/>
                  </a:lnTo>
                  <a:lnTo>
                    <a:pt x="2180968" y="1961441"/>
                  </a:lnTo>
                  <a:cubicBezTo>
                    <a:pt x="2125016" y="2512391"/>
                    <a:pt x="1659721" y="2942329"/>
                    <a:pt x="1094009" y="2942329"/>
                  </a:cubicBezTo>
                  <a:cubicBezTo>
                    <a:pt x="528297" y="2942329"/>
                    <a:pt x="63002" y="2512391"/>
                    <a:pt x="7050" y="1961441"/>
                  </a:cubicBezTo>
                  <a:lnTo>
                    <a:pt x="6877" y="1958009"/>
                  </a:lnTo>
                  <a:lnTo>
                    <a:pt x="0" y="195800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28" name="图片 2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6415"/>
            <a:stretch>
              <a:fillRect/>
            </a:stretch>
          </p:blipFill>
          <p:spPr>
            <a:xfrm>
              <a:off x="5267085" y="2756368"/>
              <a:ext cx="1922219" cy="169618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212058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715337" y="1834178"/>
            <a:ext cx="10847388" cy="3284136"/>
            <a:chOff x="672306" y="1543721"/>
            <a:chExt cx="10847388" cy="3284136"/>
          </a:xfrm>
        </p:grpSpPr>
        <p:grpSp>
          <p:nvGrpSpPr>
            <p:cNvPr id="6" name="íṡ1íde"/>
            <p:cNvGrpSpPr/>
            <p:nvPr/>
          </p:nvGrpSpPr>
          <p:grpSpPr>
            <a:xfrm>
              <a:off x="6948374" y="1543721"/>
              <a:ext cx="4571320" cy="2262885"/>
              <a:chOff x="6949168" y="2871541"/>
              <a:chExt cx="4571320" cy="2262885"/>
            </a:xfrm>
          </p:grpSpPr>
          <p:grpSp>
            <p:nvGrpSpPr>
              <p:cNvPr id="34" name="ïšļíḓê"/>
              <p:cNvGrpSpPr/>
              <p:nvPr/>
            </p:nvGrpSpPr>
            <p:grpSpPr>
              <a:xfrm>
                <a:off x="7629307" y="2871541"/>
                <a:ext cx="3889593" cy="874764"/>
                <a:chOff x="7629307" y="2710363"/>
                <a:chExt cx="3889593" cy="874764"/>
              </a:xfrm>
            </p:grpSpPr>
            <p:sp>
              <p:nvSpPr>
                <p:cNvPr id="40" name="iṥļiḋè"/>
                <p:cNvSpPr txBox="1"/>
                <p:nvPr/>
              </p:nvSpPr>
              <p:spPr>
                <a:xfrm flipH="1">
                  <a:off x="7629307" y="3218194"/>
                  <a:ext cx="3889590" cy="366933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 anchor="t" anchorCtr="0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>
                    <a:lnSpc>
                      <a:spcPct val="120000"/>
                    </a:lnSpc>
                  </a:pPr>
                  <a:r>
                    <a:rPr lang="en-US" altLang="zh-CN" sz="1100" dirty="0"/>
                    <a:t>Copy paste fonts. Choose the only option to retain text……</a:t>
                  </a:r>
                </a:p>
              </p:txBody>
            </p:sp>
            <p:sp>
              <p:nvSpPr>
                <p:cNvPr id="41" name="ïšļîḑe"/>
                <p:cNvSpPr/>
                <p:nvPr/>
              </p:nvSpPr>
              <p:spPr>
                <a:xfrm flipH="1">
                  <a:off x="7629310" y="2710363"/>
                  <a:ext cx="3889590" cy="507831"/>
                </a:xfrm>
                <a:prstGeom prst="rect">
                  <a:avLst/>
                </a:prstGeom>
              </p:spPr>
              <p:txBody>
                <a:bodyPr wrap="square" lIns="91440" tIns="45720" rIns="91440" bIns="45720" anchor="ctr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r>
                    <a:rPr lang="en-US" altLang="zh-CN" sz="2000" b="1" dirty="0"/>
                    <a:t>Text here</a:t>
                  </a:r>
                  <a:endParaRPr lang="zh-CN" altLang="en-US" sz="2000" b="1" dirty="0"/>
                </a:p>
              </p:txBody>
            </p:sp>
          </p:grpSp>
          <p:grpSp>
            <p:nvGrpSpPr>
              <p:cNvPr id="35" name="išlïḑé"/>
              <p:cNvGrpSpPr/>
              <p:nvPr/>
            </p:nvGrpSpPr>
            <p:grpSpPr>
              <a:xfrm>
                <a:off x="8380420" y="4098484"/>
                <a:ext cx="3138480" cy="1035942"/>
                <a:chOff x="6821010" y="1370971"/>
                <a:chExt cx="3111052" cy="1035942"/>
              </a:xfrm>
            </p:grpSpPr>
            <p:sp>
              <p:nvSpPr>
                <p:cNvPr id="38" name="iṥlidè"/>
                <p:cNvSpPr txBox="1"/>
                <p:nvPr/>
              </p:nvSpPr>
              <p:spPr>
                <a:xfrm flipH="1">
                  <a:off x="6821010" y="1878802"/>
                  <a:ext cx="3111050" cy="528111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 anchor="t" anchorCtr="0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>
                    <a:lnSpc>
                      <a:spcPct val="120000"/>
                    </a:lnSpc>
                  </a:pPr>
                  <a:r>
                    <a:rPr lang="en-US" altLang="zh-CN" sz="1100" dirty="0"/>
                    <a:t>Copy paste fonts. Choose the only option to retain text……</a:t>
                  </a:r>
                </a:p>
              </p:txBody>
            </p:sp>
            <p:sp>
              <p:nvSpPr>
                <p:cNvPr id="39" name="iślíḑé"/>
                <p:cNvSpPr/>
                <p:nvPr/>
              </p:nvSpPr>
              <p:spPr>
                <a:xfrm flipH="1">
                  <a:off x="6821012" y="1370971"/>
                  <a:ext cx="3111050" cy="507831"/>
                </a:xfrm>
                <a:prstGeom prst="rect">
                  <a:avLst/>
                </a:prstGeom>
              </p:spPr>
              <p:txBody>
                <a:bodyPr wrap="square" lIns="91440" tIns="45720" rIns="91440" bIns="45720" anchor="ctr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r>
                    <a:rPr lang="en-US" altLang="zh-CN" sz="2000" b="1" dirty="0"/>
                    <a:t>Text here</a:t>
                  </a:r>
                  <a:endParaRPr lang="zh-CN" altLang="en-US" sz="2000" b="1" dirty="0"/>
                </a:p>
              </p:txBody>
            </p:sp>
          </p:grpSp>
          <p:cxnSp>
            <p:nvCxnSpPr>
              <p:cNvPr id="36" name="直接连接符 35"/>
              <p:cNvCxnSpPr/>
              <p:nvPr/>
            </p:nvCxnSpPr>
            <p:spPr>
              <a:xfrm>
                <a:off x="8362765" y="5134426"/>
                <a:ext cx="3157723" cy="0"/>
              </a:xfrm>
              <a:prstGeom prst="line">
                <a:avLst/>
              </a:prstGeom>
              <a:ln w="317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/>
              <p:cNvCxnSpPr/>
              <p:nvPr/>
            </p:nvCxnSpPr>
            <p:spPr>
              <a:xfrm>
                <a:off x="6949168" y="3746305"/>
                <a:ext cx="4571320" cy="0"/>
              </a:xfrm>
              <a:prstGeom prst="line">
                <a:avLst/>
              </a:prstGeom>
              <a:ln w="317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iṥļïḋé"/>
            <p:cNvGrpSpPr/>
            <p:nvPr/>
          </p:nvGrpSpPr>
          <p:grpSpPr>
            <a:xfrm>
              <a:off x="672306" y="1543721"/>
              <a:ext cx="4571320" cy="2262885"/>
              <a:chOff x="673100" y="2871541"/>
              <a:chExt cx="4571320" cy="2262885"/>
            </a:xfrm>
          </p:grpSpPr>
          <p:grpSp>
            <p:nvGrpSpPr>
              <p:cNvPr id="26" name="ïṧḷíḍè"/>
              <p:cNvGrpSpPr/>
              <p:nvPr/>
            </p:nvGrpSpPr>
            <p:grpSpPr>
              <a:xfrm>
                <a:off x="673100" y="2871541"/>
                <a:ext cx="3889593" cy="874764"/>
                <a:chOff x="7629307" y="2710363"/>
                <a:chExt cx="3889593" cy="874764"/>
              </a:xfrm>
            </p:grpSpPr>
            <p:sp>
              <p:nvSpPr>
                <p:cNvPr id="32" name="îŝḷîḓê"/>
                <p:cNvSpPr txBox="1"/>
                <p:nvPr/>
              </p:nvSpPr>
              <p:spPr>
                <a:xfrm flipH="1">
                  <a:off x="7629307" y="3218194"/>
                  <a:ext cx="3889590" cy="366933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 anchor="t" anchorCtr="0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r">
                    <a:lnSpc>
                      <a:spcPct val="120000"/>
                    </a:lnSpc>
                  </a:pPr>
                  <a:r>
                    <a:rPr lang="en-US" altLang="zh-CN" sz="1100" dirty="0"/>
                    <a:t>Copy paste fonts. Choose the only option to retain text……</a:t>
                  </a:r>
                </a:p>
              </p:txBody>
            </p:sp>
            <p:sp>
              <p:nvSpPr>
                <p:cNvPr id="33" name="iṩḻîḓé"/>
                <p:cNvSpPr/>
                <p:nvPr/>
              </p:nvSpPr>
              <p:spPr>
                <a:xfrm flipH="1">
                  <a:off x="7629310" y="2710363"/>
                  <a:ext cx="3889590" cy="507831"/>
                </a:xfrm>
                <a:prstGeom prst="rect">
                  <a:avLst/>
                </a:prstGeom>
              </p:spPr>
              <p:txBody>
                <a:bodyPr wrap="square" lIns="91440" tIns="45720" rIns="91440" bIns="45720" anchor="ctr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r"/>
                  <a:r>
                    <a:rPr lang="en-US" altLang="zh-CN" sz="2000" b="1" dirty="0"/>
                    <a:t>Text here</a:t>
                  </a:r>
                  <a:endParaRPr lang="zh-CN" altLang="en-US" sz="2000" b="1" dirty="0"/>
                </a:p>
              </p:txBody>
            </p:sp>
          </p:grpSp>
          <p:grpSp>
            <p:nvGrpSpPr>
              <p:cNvPr id="27" name="ïṡļïdê"/>
              <p:cNvGrpSpPr/>
              <p:nvPr/>
            </p:nvGrpSpPr>
            <p:grpSpPr>
              <a:xfrm>
                <a:off x="673100" y="4098484"/>
                <a:ext cx="3138480" cy="1035942"/>
                <a:chOff x="6821010" y="1370971"/>
                <a:chExt cx="3111052" cy="1035942"/>
              </a:xfrm>
            </p:grpSpPr>
            <p:sp>
              <p:nvSpPr>
                <p:cNvPr id="30" name="iṥļídê"/>
                <p:cNvSpPr txBox="1"/>
                <p:nvPr/>
              </p:nvSpPr>
              <p:spPr>
                <a:xfrm flipH="1">
                  <a:off x="6821010" y="1878802"/>
                  <a:ext cx="3111050" cy="528111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 anchor="t" anchorCtr="0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r">
                    <a:lnSpc>
                      <a:spcPct val="120000"/>
                    </a:lnSpc>
                  </a:pPr>
                  <a:r>
                    <a:rPr lang="en-US" altLang="zh-CN" sz="1100" dirty="0"/>
                    <a:t>Copy paste fonts. Choose the only option to retain text……</a:t>
                  </a:r>
                </a:p>
              </p:txBody>
            </p:sp>
            <p:sp>
              <p:nvSpPr>
                <p:cNvPr id="31" name="iŝlïďè"/>
                <p:cNvSpPr/>
                <p:nvPr/>
              </p:nvSpPr>
              <p:spPr>
                <a:xfrm flipH="1">
                  <a:off x="6821012" y="1370971"/>
                  <a:ext cx="3111050" cy="507831"/>
                </a:xfrm>
                <a:prstGeom prst="rect">
                  <a:avLst/>
                </a:prstGeom>
              </p:spPr>
              <p:txBody>
                <a:bodyPr wrap="square" lIns="91440" tIns="45720" rIns="91440" bIns="45720" anchor="ctr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r"/>
                  <a:r>
                    <a:rPr lang="en-US" altLang="zh-CN" sz="2000" b="1" dirty="0"/>
                    <a:t>Text here</a:t>
                  </a:r>
                  <a:endParaRPr lang="zh-CN" altLang="en-US" sz="2000" b="1" dirty="0"/>
                </a:p>
              </p:txBody>
            </p:sp>
          </p:grpSp>
          <p:cxnSp>
            <p:nvCxnSpPr>
              <p:cNvPr id="28" name="直接连接符 27"/>
              <p:cNvCxnSpPr/>
              <p:nvPr/>
            </p:nvCxnSpPr>
            <p:spPr>
              <a:xfrm>
                <a:off x="673100" y="5134426"/>
                <a:ext cx="3157723" cy="0"/>
              </a:xfrm>
              <a:prstGeom prst="line">
                <a:avLst/>
              </a:prstGeom>
              <a:ln w="317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673100" y="3746305"/>
                <a:ext cx="4571320" cy="0"/>
              </a:xfrm>
              <a:prstGeom prst="line">
                <a:avLst/>
              </a:prstGeom>
              <a:ln w="317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ïs1íḋé"/>
            <p:cNvGrpSpPr/>
            <p:nvPr/>
          </p:nvGrpSpPr>
          <p:grpSpPr>
            <a:xfrm>
              <a:off x="3609180" y="2279886"/>
              <a:ext cx="4972051" cy="2547971"/>
              <a:chOff x="3609974" y="3607706"/>
              <a:chExt cx="4972051" cy="2547971"/>
            </a:xfrm>
          </p:grpSpPr>
          <p:sp>
            <p:nvSpPr>
              <p:cNvPr id="10" name="ïśḻîḍé"/>
              <p:cNvSpPr/>
              <p:nvPr/>
            </p:nvSpPr>
            <p:spPr>
              <a:xfrm>
                <a:off x="4410075" y="3607707"/>
                <a:ext cx="1641024" cy="1461408"/>
              </a:xfrm>
              <a:custGeom>
                <a:avLst/>
                <a:gdLst/>
                <a:ahLst/>
                <a:cxnLst/>
                <a:rect l="0" t="0" r="0" b="0"/>
                <a:pathLst>
                  <a:path w="173" h="154" extrusionOk="0">
                    <a:moveTo>
                      <a:pt x="173" y="0"/>
                    </a:moveTo>
                    <a:cubicBezTo>
                      <a:pt x="172" y="120"/>
                      <a:pt x="172" y="120"/>
                      <a:pt x="172" y="120"/>
                    </a:cubicBezTo>
                    <a:cubicBezTo>
                      <a:pt x="164" y="120"/>
                      <a:pt x="156" y="121"/>
                      <a:pt x="148" y="123"/>
                    </a:cubicBezTo>
                    <a:cubicBezTo>
                      <a:pt x="141" y="124"/>
                      <a:pt x="133" y="127"/>
                      <a:pt x="126" y="130"/>
                    </a:cubicBezTo>
                    <a:cubicBezTo>
                      <a:pt x="119" y="133"/>
                      <a:pt x="112" y="136"/>
                      <a:pt x="105" y="140"/>
                    </a:cubicBezTo>
                    <a:cubicBezTo>
                      <a:pt x="99" y="144"/>
                      <a:pt x="92" y="149"/>
                      <a:pt x="87" y="154"/>
                    </a:cubicBezTo>
                    <a:cubicBezTo>
                      <a:pt x="0" y="68"/>
                      <a:pt x="0" y="68"/>
                      <a:pt x="0" y="68"/>
                    </a:cubicBezTo>
                    <a:cubicBezTo>
                      <a:pt x="11" y="58"/>
                      <a:pt x="24" y="48"/>
                      <a:pt x="37" y="40"/>
                    </a:cubicBezTo>
                    <a:cubicBezTo>
                      <a:pt x="50" y="32"/>
                      <a:pt x="64" y="25"/>
                      <a:pt x="79" y="19"/>
                    </a:cubicBezTo>
                    <a:cubicBezTo>
                      <a:pt x="93" y="13"/>
                      <a:pt x="108" y="8"/>
                      <a:pt x="124" y="5"/>
                    </a:cubicBezTo>
                    <a:cubicBezTo>
                      <a:pt x="140" y="2"/>
                      <a:pt x="156" y="0"/>
                      <a:pt x="173" y="0"/>
                    </a:cubicBezTo>
                    <a:close/>
                  </a:path>
                </a:pathLst>
              </a:custGeom>
              <a:solidFill>
                <a:srgbClr val="19B59C"/>
              </a:solidFill>
              <a:ln>
                <a:noFill/>
              </a:ln>
            </p:spPr>
            <p:txBody>
              <a:bodyPr spcFirstLastPara="1" wrap="square" lIns="91440" tIns="45720" rIns="91440" bIns="45720" anchor="t" anchorCtr="0">
                <a:normAutofit fontScale="25000" lnSpcReduction="20000"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dk1"/>
                  </a:solidFill>
                </a:endParaRPr>
              </a:p>
            </p:txBody>
          </p:sp>
          <p:sp>
            <p:nvSpPr>
              <p:cNvPr id="11" name="ïš1iḍé"/>
              <p:cNvSpPr/>
              <p:nvPr/>
            </p:nvSpPr>
            <p:spPr>
              <a:xfrm>
                <a:off x="5234672" y="4742540"/>
                <a:ext cx="824595" cy="742951"/>
              </a:xfrm>
              <a:custGeom>
                <a:avLst/>
                <a:gdLst/>
                <a:ahLst/>
                <a:cxnLst/>
                <a:rect l="0" t="0" r="0" b="0"/>
                <a:pathLst>
                  <a:path w="87" h="78" extrusionOk="0">
                    <a:moveTo>
                      <a:pt x="85" y="0"/>
                    </a:moveTo>
                    <a:cubicBezTo>
                      <a:pt x="87" y="51"/>
                      <a:pt x="87" y="51"/>
                      <a:pt x="87" y="51"/>
                    </a:cubicBezTo>
                    <a:cubicBezTo>
                      <a:pt x="80" y="51"/>
                      <a:pt x="74" y="52"/>
                      <a:pt x="68" y="53"/>
                    </a:cubicBezTo>
                    <a:cubicBezTo>
                      <a:pt x="62" y="55"/>
                      <a:pt x="56" y="56"/>
                      <a:pt x="51" y="59"/>
                    </a:cubicBezTo>
                    <a:cubicBezTo>
                      <a:pt x="45" y="61"/>
                      <a:pt x="40" y="64"/>
                      <a:pt x="35" y="67"/>
                    </a:cubicBezTo>
                    <a:cubicBezTo>
                      <a:pt x="30" y="70"/>
                      <a:pt x="25" y="74"/>
                      <a:pt x="21" y="78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5" y="29"/>
                      <a:pt x="12" y="24"/>
                      <a:pt x="18" y="20"/>
                    </a:cubicBezTo>
                    <a:cubicBezTo>
                      <a:pt x="25" y="16"/>
                      <a:pt x="32" y="13"/>
                      <a:pt x="39" y="10"/>
                    </a:cubicBezTo>
                    <a:cubicBezTo>
                      <a:pt x="46" y="7"/>
                      <a:pt x="54" y="4"/>
                      <a:pt x="61" y="3"/>
                    </a:cubicBezTo>
                    <a:cubicBezTo>
                      <a:pt x="69" y="1"/>
                      <a:pt x="77" y="0"/>
                      <a:pt x="85" y="0"/>
                    </a:cubicBezTo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spcFirstLastPara="1" wrap="square" lIns="91440" tIns="45720" rIns="91440" bIns="45720" anchor="t" anchorCtr="0">
                <a:normAutofit fontScale="25000" lnSpcReduction="20000"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dk1"/>
                  </a:solidFill>
                </a:endParaRPr>
              </a:p>
            </p:txBody>
          </p:sp>
          <p:sp>
            <p:nvSpPr>
              <p:cNvPr id="12" name="îś1îḍe"/>
              <p:cNvSpPr/>
              <p:nvPr/>
            </p:nvSpPr>
            <p:spPr>
              <a:xfrm>
                <a:off x="4410076" y="4252684"/>
                <a:ext cx="1028698" cy="1232810"/>
              </a:xfrm>
              <a:custGeom>
                <a:avLst/>
                <a:gdLst/>
                <a:ahLst/>
                <a:cxnLst/>
                <a:rect l="0" t="0" r="0" b="0"/>
                <a:pathLst>
                  <a:path w="126" h="151" extrusionOk="0">
                    <a:moveTo>
                      <a:pt x="101" y="100"/>
                    </a:moveTo>
                    <a:lnTo>
                      <a:pt x="126" y="151"/>
                    </a:lnTo>
                    <a:lnTo>
                      <a:pt x="48" y="73"/>
                    </a:lnTo>
                    <a:lnTo>
                      <a:pt x="0" y="0"/>
                    </a:lnTo>
                    <a:lnTo>
                      <a:pt x="101" y="10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spcFirstLastPara="1" wrap="square" lIns="91440" tIns="45720" rIns="91440" bIns="45720" anchor="t" anchorCtr="0">
                <a:normAutofit fontScale="25000" lnSpcReduction="20000"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dk1"/>
                  </a:solidFill>
                </a:endParaRPr>
              </a:p>
            </p:txBody>
          </p:sp>
          <p:sp>
            <p:nvSpPr>
              <p:cNvPr id="13" name="iṡḷíďé"/>
              <p:cNvSpPr/>
              <p:nvPr/>
            </p:nvSpPr>
            <p:spPr>
              <a:xfrm>
                <a:off x="3609974" y="4317998"/>
                <a:ext cx="1551215" cy="1624694"/>
              </a:xfrm>
              <a:custGeom>
                <a:avLst/>
                <a:gdLst/>
                <a:ahLst/>
                <a:cxnLst/>
                <a:rect l="0" t="0" r="0" b="0"/>
                <a:pathLst>
                  <a:path w="164" h="171" extrusionOk="0">
                    <a:moveTo>
                      <a:pt x="78" y="0"/>
                    </a:moveTo>
                    <a:cubicBezTo>
                      <a:pt x="164" y="86"/>
                      <a:pt x="164" y="86"/>
                      <a:pt x="164" y="86"/>
                    </a:cubicBezTo>
                    <a:cubicBezTo>
                      <a:pt x="159" y="92"/>
                      <a:pt x="154" y="98"/>
                      <a:pt x="150" y="104"/>
                    </a:cubicBezTo>
                    <a:cubicBezTo>
                      <a:pt x="146" y="111"/>
                      <a:pt x="142" y="117"/>
                      <a:pt x="139" y="125"/>
                    </a:cubicBezTo>
                    <a:cubicBezTo>
                      <a:pt x="135" y="132"/>
                      <a:pt x="133" y="139"/>
                      <a:pt x="131" y="147"/>
                    </a:cubicBezTo>
                    <a:cubicBezTo>
                      <a:pt x="129" y="155"/>
                      <a:pt x="128" y="163"/>
                      <a:pt x="127" y="171"/>
                    </a:cubicBezTo>
                    <a:cubicBezTo>
                      <a:pt x="0" y="171"/>
                      <a:pt x="0" y="171"/>
                      <a:pt x="0" y="171"/>
                    </a:cubicBezTo>
                    <a:cubicBezTo>
                      <a:pt x="1" y="154"/>
                      <a:pt x="3" y="138"/>
                      <a:pt x="7" y="122"/>
                    </a:cubicBezTo>
                    <a:cubicBezTo>
                      <a:pt x="11" y="106"/>
                      <a:pt x="17" y="91"/>
                      <a:pt x="23" y="76"/>
                    </a:cubicBezTo>
                    <a:cubicBezTo>
                      <a:pt x="30" y="62"/>
                      <a:pt x="38" y="48"/>
                      <a:pt x="47" y="36"/>
                    </a:cubicBezTo>
                    <a:cubicBezTo>
                      <a:pt x="56" y="23"/>
                      <a:pt x="67" y="11"/>
                      <a:pt x="78" y="0"/>
                    </a:cubicBezTo>
                    <a:close/>
                  </a:path>
                </a:pathLst>
              </a:custGeom>
              <a:solidFill>
                <a:srgbClr val="19B59C"/>
              </a:solidFill>
              <a:ln>
                <a:noFill/>
              </a:ln>
            </p:spPr>
            <p:txBody>
              <a:bodyPr spcFirstLastPara="1" wrap="square" lIns="91440" tIns="45720" rIns="91440" bIns="45720" anchor="t" anchorCtr="0">
                <a:normAutofit fontScale="25000" lnSpcReduction="20000"/>
              </a:bodyPr>
              <a:lstStyle/>
              <a:p>
                <a:endParaRPr sz="1200">
                  <a:solidFill>
                    <a:schemeClr val="dk1"/>
                  </a:solidFill>
                </a:endParaRPr>
              </a:p>
            </p:txBody>
          </p:sp>
          <p:sp>
            <p:nvSpPr>
              <p:cNvPr id="14" name="ïṣlíḋê"/>
              <p:cNvSpPr/>
              <p:nvPr/>
            </p:nvSpPr>
            <p:spPr>
              <a:xfrm>
                <a:off x="4792371" y="5143305"/>
                <a:ext cx="571500" cy="1012372"/>
              </a:xfrm>
              <a:custGeom>
                <a:avLst/>
                <a:gdLst/>
                <a:ahLst/>
                <a:cxnLst/>
                <a:rect l="0" t="0" r="0" b="0"/>
                <a:pathLst>
                  <a:path w="60" h="107" extrusionOk="0">
                    <a:moveTo>
                      <a:pt x="33" y="102"/>
                    </a:moveTo>
                    <a:cubicBezTo>
                      <a:pt x="33" y="101"/>
                      <a:pt x="33" y="100"/>
                      <a:pt x="33" y="99"/>
                    </a:cubicBezTo>
                    <a:cubicBezTo>
                      <a:pt x="33" y="98"/>
                      <a:pt x="33" y="98"/>
                      <a:pt x="33" y="98"/>
                    </a:cubicBezTo>
                    <a:cubicBezTo>
                      <a:pt x="33" y="96"/>
                      <a:pt x="34" y="95"/>
                      <a:pt x="34" y="94"/>
                    </a:cubicBezTo>
                    <a:cubicBezTo>
                      <a:pt x="34" y="92"/>
                      <a:pt x="34" y="91"/>
                      <a:pt x="35" y="90"/>
                    </a:cubicBezTo>
                    <a:cubicBezTo>
                      <a:pt x="35" y="89"/>
                      <a:pt x="35" y="89"/>
                      <a:pt x="35" y="89"/>
                    </a:cubicBezTo>
                    <a:cubicBezTo>
                      <a:pt x="35" y="87"/>
                      <a:pt x="36" y="86"/>
                      <a:pt x="36" y="84"/>
                    </a:cubicBezTo>
                    <a:cubicBezTo>
                      <a:pt x="36" y="84"/>
                      <a:pt x="36" y="83"/>
                      <a:pt x="37" y="83"/>
                    </a:cubicBezTo>
                    <a:cubicBezTo>
                      <a:pt x="37" y="82"/>
                      <a:pt x="37" y="81"/>
                      <a:pt x="38" y="80"/>
                    </a:cubicBezTo>
                    <a:cubicBezTo>
                      <a:pt x="38" y="79"/>
                      <a:pt x="38" y="79"/>
                      <a:pt x="38" y="78"/>
                    </a:cubicBezTo>
                    <a:cubicBezTo>
                      <a:pt x="38" y="77"/>
                      <a:pt x="39" y="76"/>
                      <a:pt x="39" y="76"/>
                    </a:cubicBezTo>
                    <a:cubicBezTo>
                      <a:pt x="39" y="75"/>
                      <a:pt x="39" y="75"/>
                      <a:pt x="40" y="74"/>
                    </a:cubicBezTo>
                    <a:cubicBezTo>
                      <a:pt x="40" y="73"/>
                      <a:pt x="41" y="72"/>
                      <a:pt x="41" y="71"/>
                    </a:cubicBezTo>
                    <a:cubicBezTo>
                      <a:pt x="41" y="70"/>
                      <a:pt x="42" y="70"/>
                      <a:pt x="42" y="69"/>
                    </a:cubicBezTo>
                    <a:cubicBezTo>
                      <a:pt x="42" y="68"/>
                      <a:pt x="43" y="67"/>
                      <a:pt x="43" y="66"/>
                    </a:cubicBezTo>
                    <a:cubicBezTo>
                      <a:pt x="44" y="66"/>
                      <a:pt x="44" y="65"/>
                      <a:pt x="44" y="65"/>
                    </a:cubicBezTo>
                    <a:cubicBezTo>
                      <a:pt x="45" y="64"/>
                      <a:pt x="45" y="63"/>
                      <a:pt x="46" y="62"/>
                    </a:cubicBezTo>
                    <a:cubicBezTo>
                      <a:pt x="46" y="61"/>
                      <a:pt x="46" y="61"/>
                      <a:pt x="47" y="60"/>
                    </a:cubicBezTo>
                    <a:cubicBezTo>
                      <a:pt x="47" y="59"/>
                      <a:pt x="48" y="58"/>
                      <a:pt x="49" y="57"/>
                    </a:cubicBezTo>
                    <a:cubicBezTo>
                      <a:pt x="49" y="56"/>
                      <a:pt x="49" y="56"/>
                      <a:pt x="49" y="56"/>
                    </a:cubicBezTo>
                    <a:cubicBezTo>
                      <a:pt x="50" y="55"/>
                      <a:pt x="50" y="55"/>
                      <a:pt x="51" y="54"/>
                    </a:cubicBezTo>
                    <a:cubicBezTo>
                      <a:pt x="51" y="53"/>
                      <a:pt x="51" y="53"/>
                      <a:pt x="52" y="52"/>
                    </a:cubicBezTo>
                    <a:cubicBezTo>
                      <a:pt x="52" y="52"/>
                      <a:pt x="53" y="51"/>
                      <a:pt x="53" y="50"/>
                    </a:cubicBezTo>
                    <a:cubicBezTo>
                      <a:pt x="54" y="50"/>
                      <a:pt x="54" y="49"/>
                      <a:pt x="55" y="49"/>
                    </a:cubicBezTo>
                    <a:cubicBezTo>
                      <a:pt x="55" y="48"/>
                      <a:pt x="56" y="47"/>
                      <a:pt x="57" y="46"/>
                    </a:cubicBezTo>
                    <a:cubicBezTo>
                      <a:pt x="57" y="46"/>
                      <a:pt x="57" y="46"/>
                      <a:pt x="57" y="45"/>
                    </a:cubicBezTo>
                    <a:cubicBezTo>
                      <a:pt x="58" y="44"/>
                      <a:pt x="59" y="43"/>
                      <a:pt x="60" y="42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6" y="2"/>
                      <a:pt x="35" y="3"/>
                      <a:pt x="33" y="5"/>
                    </a:cubicBezTo>
                    <a:cubicBezTo>
                      <a:pt x="33" y="5"/>
                      <a:pt x="33" y="6"/>
                      <a:pt x="32" y="6"/>
                    </a:cubicBezTo>
                    <a:cubicBezTo>
                      <a:pt x="31" y="7"/>
                      <a:pt x="31" y="8"/>
                      <a:pt x="30" y="9"/>
                    </a:cubicBezTo>
                    <a:cubicBezTo>
                      <a:pt x="29" y="10"/>
                      <a:pt x="29" y="10"/>
                      <a:pt x="28" y="11"/>
                    </a:cubicBezTo>
                    <a:cubicBezTo>
                      <a:pt x="28" y="12"/>
                      <a:pt x="27" y="13"/>
                      <a:pt x="26" y="14"/>
                    </a:cubicBezTo>
                    <a:cubicBezTo>
                      <a:pt x="26" y="14"/>
                      <a:pt x="25" y="15"/>
                      <a:pt x="25" y="16"/>
                    </a:cubicBezTo>
                    <a:cubicBezTo>
                      <a:pt x="24" y="16"/>
                      <a:pt x="23" y="17"/>
                      <a:pt x="23" y="18"/>
                    </a:cubicBezTo>
                    <a:cubicBezTo>
                      <a:pt x="23" y="18"/>
                      <a:pt x="23" y="18"/>
                      <a:pt x="23" y="19"/>
                    </a:cubicBezTo>
                    <a:cubicBezTo>
                      <a:pt x="22" y="20"/>
                      <a:pt x="21" y="21"/>
                      <a:pt x="20" y="23"/>
                    </a:cubicBezTo>
                    <a:cubicBezTo>
                      <a:pt x="20" y="23"/>
                      <a:pt x="20" y="23"/>
                      <a:pt x="19" y="24"/>
                    </a:cubicBezTo>
                    <a:cubicBezTo>
                      <a:pt x="18" y="26"/>
                      <a:pt x="18" y="27"/>
                      <a:pt x="17" y="28"/>
                    </a:cubicBezTo>
                    <a:cubicBezTo>
                      <a:pt x="17" y="28"/>
                      <a:pt x="17" y="28"/>
                      <a:pt x="17" y="29"/>
                    </a:cubicBezTo>
                    <a:cubicBezTo>
                      <a:pt x="16" y="29"/>
                      <a:pt x="16" y="30"/>
                      <a:pt x="15" y="31"/>
                    </a:cubicBezTo>
                    <a:cubicBezTo>
                      <a:pt x="15" y="31"/>
                      <a:pt x="15" y="32"/>
                      <a:pt x="14" y="33"/>
                    </a:cubicBezTo>
                    <a:cubicBezTo>
                      <a:pt x="13" y="35"/>
                      <a:pt x="13" y="36"/>
                      <a:pt x="12" y="37"/>
                    </a:cubicBezTo>
                    <a:cubicBezTo>
                      <a:pt x="12" y="38"/>
                      <a:pt x="12" y="38"/>
                      <a:pt x="12" y="38"/>
                    </a:cubicBezTo>
                    <a:cubicBezTo>
                      <a:pt x="12" y="38"/>
                      <a:pt x="12" y="38"/>
                      <a:pt x="12" y="39"/>
                    </a:cubicBezTo>
                    <a:cubicBezTo>
                      <a:pt x="11" y="39"/>
                      <a:pt x="11" y="39"/>
                      <a:pt x="11" y="39"/>
                    </a:cubicBezTo>
                    <a:cubicBezTo>
                      <a:pt x="11" y="41"/>
                      <a:pt x="10" y="42"/>
                      <a:pt x="10" y="43"/>
                    </a:cubicBezTo>
                    <a:cubicBezTo>
                      <a:pt x="9" y="43"/>
                      <a:pt x="9" y="44"/>
                      <a:pt x="9" y="44"/>
                    </a:cubicBezTo>
                    <a:cubicBezTo>
                      <a:pt x="9" y="45"/>
                      <a:pt x="9" y="46"/>
                      <a:pt x="8" y="47"/>
                    </a:cubicBezTo>
                    <a:cubicBezTo>
                      <a:pt x="8" y="48"/>
                      <a:pt x="8" y="49"/>
                      <a:pt x="7" y="49"/>
                    </a:cubicBezTo>
                    <a:cubicBezTo>
                      <a:pt x="7" y="51"/>
                      <a:pt x="6" y="52"/>
                      <a:pt x="6" y="54"/>
                    </a:cubicBezTo>
                    <a:cubicBezTo>
                      <a:pt x="6" y="54"/>
                      <a:pt x="6" y="55"/>
                      <a:pt x="5" y="55"/>
                    </a:cubicBezTo>
                    <a:cubicBezTo>
                      <a:pt x="5" y="57"/>
                      <a:pt x="4" y="59"/>
                      <a:pt x="4" y="61"/>
                    </a:cubicBezTo>
                    <a:cubicBezTo>
                      <a:pt x="4" y="62"/>
                      <a:pt x="4" y="62"/>
                      <a:pt x="4" y="62"/>
                    </a:cubicBezTo>
                    <a:cubicBezTo>
                      <a:pt x="3" y="64"/>
                      <a:pt x="3" y="66"/>
                      <a:pt x="2" y="67"/>
                    </a:cubicBezTo>
                    <a:cubicBezTo>
                      <a:pt x="2" y="69"/>
                      <a:pt x="2" y="70"/>
                      <a:pt x="2" y="72"/>
                    </a:cubicBezTo>
                    <a:cubicBezTo>
                      <a:pt x="2" y="72"/>
                      <a:pt x="2" y="72"/>
                      <a:pt x="2" y="73"/>
                    </a:cubicBezTo>
                    <a:cubicBezTo>
                      <a:pt x="1" y="73"/>
                      <a:pt x="1" y="74"/>
                      <a:pt x="1" y="74"/>
                    </a:cubicBezTo>
                    <a:cubicBezTo>
                      <a:pt x="1" y="75"/>
                      <a:pt x="1" y="76"/>
                      <a:pt x="1" y="76"/>
                    </a:cubicBezTo>
                    <a:cubicBezTo>
                      <a:pt x="1" y="77"/>
                      <a:pt x="1" y="78"/>
                      <a:pt x="1" y="78"/>
                    </a:cubicBezTo>
                    <a:cubicBezTo>
                      <a:pt x="1" y="79"/>
                      <a:pt x="1" y="79"/>
                      <a:pt x="1" y="80"/>
                    </a:cubicBezTo>
                    <a:cubicBezTo>
                      <a:pt x="1" y="81"/>
                      <a:pt x="1" y="81"/>
                      <a:pt x="1" y="81"/>
                    </a:cubicBezTo>
                    <a:cubicBezTo>
                      <a:pt x="0" y="82"/>
                      <a:pt x="0" y="84"/>
                      <a:pt x="0" y="85"/>
                    </a:cubicBezTo>
                    <a:cubicBezTo>
                      <a:pt x="32" y="107"/>
                      <a:pt x="32" y="107"/>
                      <a:pt x="32" y="107"/>
                    </a:cubicBezTo>
                    <a:cubicBezTo>
                      <a:pt x="32" y="106"/>
                      <a:pt x="32" y="105"/>
                      <a:pt x="33" y="103"/>
                    </a:cubicBezTo>
                    <a:lnTo>
                      <a:pt x="33" y="10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spcFirstLastPara="1" wrap="square" lIns="91440" tIns="45720" rIns="91440" bIns="45720" anchor="t" anchorCtr="0">
                <a:normAutofit fontScale="25000" lnSpcReduction="20000"/>
              </a:bodyPr>
              <a:lstStyle/>
              <a:p>
                <a:endParaRPr sz="1200">
                  <a:solidFill>
                    <a:schemeClr val="dk1"/>
                  </a:solidFill>
                </a:endParaRPr>
              </a:p>
            </p:txBody>
          </p:sp>
          <p:sp>
            <p:nvSpPr>
              <p:cNvPr id="15" name="íṣḷíďé"/>
              <p:cNvSpPr/>
              <p:nvPr/>
            </p:nvSpPr>
            <p:spPr>
              <a:xfrm>
                <a:off x="3609975" y="5942692"/>
                <a:ext cx="1502227" cy="204108"/>
              </a:xfrm>
              <a:custGeom>
                <a:avLst/>
                <a:gdLst/>
                <a:ahLst/>
                <a:cxnLst/>
                <a:rect l="0" t="0" r="0" b="0"/>
                <a:pathLst>
                  <a:path w="184" h="25" extrusionOk="0">
                    <a:moveTo>
                      <a:pt x="147" y="0"/>
                    </a:moveTo>
                    <a:lnTo>
                      <a:pt x="184" y="25"/>
                    </a:lnTo>
                    <a:lnTo>
                      <a:pt x="72" y="25"/>
                    </a:lnTo>
                    <a:lnTo>
                      <a:pt x="0" y="0"/>
                    </a:lnTo>
                    <a:lnTo>
                      <a:pt x="147" y="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spcFirstLastPara="1" wrap="square" lIns="91440" tIns="45720" rIns="91440" bIns="45720" anchor="t" anchorCtr="0">
                <a:normAutofit fontScale="25000" lnSpcReduction="20000"/>
              </a:bodyPr>
              <a:lstStyle/>
              <a:p>
                <a:endParaRPr sz="1200">
                  <a:solidFill>
                    <a:schemeClr val="dk1"/>
                  </a:solidFill>
                </a:endParaRPr>
              </a:p>
            </p:txBody>
          </p:sp>
          <p:sp>
            <p:nvSpPr>
              <p:cNvPr id="16" name="iṣ1íḓê"/>
              <p:cNvSpPr/>
              <p:nvPr/>
            </p:nvSpPr>
            <p:spPr>
              <a:xfrm>
                <a:off x="6140903" y="3607706"/>
                <a:ext cx="1632855" cy="1461408"/>
              </a:xfrm>
              <a:custGeom>
                <a:avLst/>
                <a:gdLst/>
                <a:ahLst/>
                <a:cxnLst/>
                <a:rect l="0" t="0" r="0" b="0"/>
                <a:pathLst>
                  <a:path w="173" h="154" extrusionOk="0">
                    <a:moveTo>
                      <a:pt x="0" y="0"/>
                    </a:moveTo>
                    <a:cubicBezTo>
                      <a:pt x="17" y="0"/>
                      <a:pt x="33" y="2"/>
                      <a:pt x="49" y="5"/>
                    </a:cubicBezTo>
                    <a:cubicBezTo>
                      <a:pt x="64" y="8"/>
                      <a:pt x="80" y="13"/>
                      <a:pt x="94" y="19"/>
                    </a:cubicBezTo>
                    <a:cubicBezTo>
                      <a:pt x="109" y="25"/>
                      <a:pt x="123" y="32"/>
                      <a:pt x="136" y="40"/>
                    </a:cubicBezTo>
                    <a:cubicBezTo>
                      <a:pt x="149" y="48"/>
                      <a:pt x="161" y="58"/>
                      <a:pt x="173" y="68"/>
                    </a:cubicBezTo>
                    <a:cubicBezTo>
                      <a:pt x="86" y="154"/>
                      <a:pt x="86" y="154"/>
                      <a:pt x="86" y="154"/>
                    </a:cubicBezTo>
                    <a:cubicBezTo>
                      <a:pt x="80" y="149"/>
                      <a:pt x="74" y="144"/>
                      <a:pt x="68" y="140"/>
                    </a:cubicBezTo>
                    <a:cubicBezTo>
                      <a:pt x="61" y="136"/>
                      <a:pt x="54" y="133"/>
                      <a:pt x="47" y="130"/>
                    </a:cubicBezTo>
                    <a:cubicBezTo>
                      <a:pt x="40" y="127"/>
                      <a:pt x="32" y="124"/>
                      <a:pt x="24" y="123"/>
                    </a:cubicBezTo>
                    <a:cubicBezTo>
                      <a:pt x="17" y="121"/>
                      <a:pt x="9" y="120"/>
                      <a:pt x="0" y="12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spcFirstLastPara="1" wrap="square" lIns="91440" tIns="45720" rIns="91440" bIns="45720" anchor="t" anchorCtr="0">
                <a:normAutofit fontScale="25000" lnSpcReduction="20000"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dk1"/>
                  </a:solidFill>
                </a:endParaRPr>
              </a:p>
            </p:txBody>
          </p:sp>
          <p:sp>
            <p:nvSpPr>
              <p:cNvPr id="17" name="îş1iďê"/>
              <p:cNvSpPr/>
              <p:nvPr/>
            </p:nvSpPr>
            <p:spPr>
              <a:xfrm>
                <a:off x="6753225" y="4252684"/>
                <a:ext cx="1020536" cy="1232810"/>
              </a:xfrm>
              <a:custGeom>
                <a:avLst/>
                <a:gdLst/>
                <a:ahLst/>
                <a:cxnLst/>
                <a:rect l="0" t="0" r="0" b="0"/>
                <a:pathLst>
                  <a:path w="125" h="151" extrusionOk="0">
                    <a:moveTo>
                      <a:pt x="125" y="0"/>
                    </a:moveTo>
                    <a:lnTo>
                      <a:pt x="78" y="73"/>
                    </a:lnTo>
                    <a:lnTo>
                      <a:pt x="0" y="151"/>
                    </a:lnTo>
                    <a:lnTo>
                      <a:pt x="24" y="100"/>
                    </a:lnTo>
                    <a:lnTo>
                      <a:pt x="125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40" tIns="45720" rIns="91440" bIns="45720" anchor="t" anchorCtr="0">
                <a:normAutofit fontScale="25000" lnSpcReduction="20000"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dk1"/>
                  </a:solidFill>
                </a:endParaRPr>
              </a:p>
            </p:txBody>
          </p:sp>
          <p:sp>
            <p:nvSpPr>
              <p:cNvPr id="18" name="ïṩliďé"/>
              <p:cNvSpPr/>
              <p:nvPr/>
            </p:nvSpPr>
            <p:spPr>
              <a:xfrm>
                <a:off x="6124573" y="4742540"/>
                <a:ext cx="824595" cy="742951"/>
              </a:xfrm>
              <a:custGeom>
                <a:avLst/>
                <a:gdLst/>
                <a:ahLst/>
                <a:cxnLst/>
                <a:rect l="0" t="0" r="0" b="0"/>
                <a:pathLst>
                  <a:path w="87" h="78" extrusionOk="0">
                    <a:moveTo>
                      <a:pt x="87" y="34"/>
                    </a:moveTo>
                    <a:cubicBezTo>
                      <a:pt x="66" y="78"/>
                      <a:pt x="66" y="78"/>
                      <a:pt x="66" y="78"/>
                    </a:cubicBezTo>
                    <a:cubicBezTo>
                      <a:pt x="62" y="74"/>
                      <a:pt x="57" y="70"/>
                      <a:pt x="52" y="67"/>
                    </a:cubicBezTo>
                    <a:cubicBezTo>
                      <a:pt x="47" y="64"/>
                      <a:pt x="41" y="61"/>
                      <a:pt x="36" y="59"/>
                    </a:cubicBezTo>
                    <a:cubicBezTo>
                      <a:pt x="30" y="56"/>
                      <a:pt x="25" y="55"/>
                      <a:pt x="19" y="53"/>
                    </a:cubicBezTo>
                    <a:cubicBezTo>
                      <a:pt x="13" y="52"/>
                      <a:pt x="7" y="51"/>
                      <a:pt x="0" y="5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0" y="0"/>
                      <a:pt x="18" y="1"/>
                      <a:pt x="25" y="3"/>
                    </a:cubicBezTo>
                    <a:cubicBezTo>
                      <a:pt x="33" y="4"/>
                      <a:pt x="41" y="7"/>
                      <a:pt x="48" y="10"/>
                    </a:cubicBezTo>
                    <a:cubicBezTo>
                      <a:pt x="55" y="13"/>
                      <a:pt x="62" y="16"/>
                      <a:pt x="69" y="20"/>
                    </a:cubicBezTo>
                    <a:cubicBezTo>
                      <a:pt x="75" y="24"/>
                      <a:pt x="81" y="29"/>
                      <a:pt x="87" y="34"/>
                    </a:cubicBezTo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spcFirstLastPara="1" wrap="square" lIns="91440" tIns="45720" rIns="91440" bIns="45720" anchor="t" anchorCtr="0">
                <a:normAutofit fontScale="25000" lnSpcReduction="20000"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dk1"/>
                  </a:solidFill>
                </a:endParaRPr>
              </a:p>
            </p:txBody>
          </p:sp>
          <p:sp>
            <p:nvSpPr>
              <p:cNvPr id="19" name="îṡlíḓê"/>
              <p:cNvSpPr/>
              <p:nvPr/>
            </p:nvSpPr>
            <p:spPr>
              <a:xfrm>
                <a:off x="7022645" y="4317998"/>
                <a:ext cx="1559380" cy="1624694"/>
              </a:xfrm>
              <a:custGeom>
                <a:avLst/>
                <a:gdLst/>
                <a:ahLst/>
                <a:cxnLst/>
                <a:rect l="0" t="0" r="0" b="0"/>
                <a:pathLst>
                  <a:path w="165" h="171" extrusionOk="0">
                    <a:moveTo>
                      <a:pt x="87" y="0"/>
                    </a:moveTo>
                    <a:cubicBezTo>
                      <a:pt x="98" y="11"/>
                      <a:pt x="108" y="23"/>
                      <a:pt x="118" y="36"/>
                    </a:cubicBezTo>
                    <a:cubicBezTo>
                      <a:pt x="127" y="48"/>
                      <a:pt x="135" y="62"/>
                      <a:pt x="141" y="76"/>
                    </a:cubicBezTo>
                    <a:cubicBezTo>
                      <a:pt x="148" y="91"/>
                      <a:pt x="154" y="106"/>
                      <a:pt x="158" y="122"/>
                    </a:cubicBezTo>
                    <a:cubicBezTo>
                      <a:pt x="162" y="138"/>
                      <a:pt x="164" y="154"/>
                      <a:pt x="165" y="171"/>
                    </a:cubicBezTo>
                    <a:cubicBezTo>
                      <a:pt x="38" y="171"/>
                      <a:pt x="38" y="171"/>
                      <a:pt x="38" y="171"/>
                    </a:cubicBezTo>
                    <a:cubicBezTo>
                      <a:pt x="37" y="163"/>
                      <a:pt x="36" y="155"/>
                      <a:pt x="34" y="147"/>
                    </a:cubicBezTo>
                    <a:cubicBezTo>
                      <a:pt x="32" y="139"/>
                      <a:pt x="29" y="132"/>
                      <a:pt x="26" y="125"/>
                    </a:cubicBezTo>
                    <a:cubicBezTo>
                      <a:pt x="23" y="117"/>
                      <a:pt x="19" y="111"/>
                      <a:pt x="15" y="104"/>
                    </a:cubicBezTo>
                    <a:cubicBezTo>
                      <a:pt x="11" y="98"/>
                      <a:pt x="6" y="92"/>
                      <a:pt x="0" y="86"/>
                    </a:cubicBezTo>
                    <a:lnTo>
                      <a:pt x="87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spcFirstLastPara="1" wrap="square" lIns="91440" tIns="45720" rIns="91440" bIns="45720" anchor="t" anchorCtr="0">
                <a:normAutofit fontScale="25000" lnSpcReduction="20000"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dk1"/>
                  </a:solidFill>
                </a:endParaRPr>
              </a:p>
            </p:txBody>
          </p:sp>
          <p:sp>
            <p:nvSpPr>
              <p:cNvPr id="20" name="íṣļiḓê"/>
              <p:cNvSpPr/>
              <p:nvPr/>
            </p:nvSpPr>
            <p:spPr>
              <a:xfrm>
                <a:off x="7079798" y="5942692"/>
                <a:ext cx="1502227" cy="204108"/>
              </a:xfrm>
              <a:custGeom>
                <a:avLst/>
                <a:gdLst/>
                <a:ahLst/>
                <a:cxnLst/>
                <a:rect l="0" t="0" r="0" b="0"/>
                <a:pathLst>
                  <a:path w="184" h="25" extrusionOk="0">
                    <a:moveTo>
                      <a:pt x="184" y="0"/>
                    </a:moveTo>
                    <a:lnTo>
                      <a:pt x="112" y="25"/>
                    </a:lnTo>
                    <a:lnTo>
                      <a:pt x="0" y="25"/>
                    </a:lnTo>
                    <a:lnTo>
                      <a:pt x="37" y="0"/>
                    </a:lnTo>
                    <a:lnTo>
                      <a:pt x="184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40" tIns="45720" rIns="91440" bIns="45720" anchor="t" anchorCtr="0">
                <a:normAutofit fontScale="25000" lnSpcReduction="20000"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dk1"/>
                  </a:solidFill>
                </a:endParaRPr>
              </a:p>
            </p:txBody>
          </p:sp>
          <p:sp>
            <p:nvSpPr>
              <p:cNvPr id="21" name="ï$ľîḍê"/>
              <p:cNvSpPr/>
              <p:nvPr/>
            </p:nvSpPr>
            <p:spPr>
              <a:xfrm>
                <a:off x="6802212" y="5134426"/>
                <a:ext cx="579665" cy="1012372"/>
              </a:xfrm>
              <a:custGeom>
                <a:avLst/>
                <a:gdLst/>
                <a:ahLst/>
                <a:cxnLst/>
                <a:rect l="0" t="0" r="0" b="0"/>
                <a:pathLst>
                  <a:path w="61" h="107" extrusionOk="0">
                    <a:moveTo>
                      <a:pt x="61" y="85"/>
                    </a:moveTo>
                    <a:cubicBezTo>
                      <a:pt x="29" y="107"/>
                      <a:pt x="29" y="107"/>
                      <a:pt x="29" y="107"/>
                    </a:cubicBezTo>
                    <a:cubicBezTo>
                      <a:pt x="28" y="101"/>
                      <a:pt x="27" y="95"/>
                      <a:pt x="26" y="89"/>
                    </a:cubicBezTo>
                    <a:cubicBezTo>
                      <a:pt x="24" y="83"/>
                      <a:pt x="23" y="77"/>
                      <a:pt x="20" y="72"/>
                    </a:cubicBezTo>
                    <a:cubicBezTo>
                      <a:pt x="18" y="66"/>
                      <a:pt x="15" y="61"/>
                      <a:pt x="11" y="56"/>
                    </a:cubicBezTo>
                    <a:cubicBezTo>
                      <a:pt x="8" y="51"/>
                      <a:pt x="4" y="46"/>
                      <a:pt x="0" y="42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9" y="6"/>
                      <a:pt x="34" y="12"/>
                      <a:pt x="38" y="18"/>
                    </a:cubicBezTo>
                    <a:cubicBezTo>
                      <a:pt x="42" y="25"/>
                      <a:pt x="46" y="31"/>
                      <a:pt x="49" y="39"/>
                    </a:cubicBezTo>
                    <a:cubicBezTo>
                      <a:pt x="52" y="46"/>
                      <a:pt x="55" y="53"/>
                      <a:pt x="57" y="61"/>
                    </a:cubicBezTo>
                    <a:cubicBezTo>
                      <a:pt x="59" y="69"/>
                      <a:pt x="60" y="77"/>
                      <a:pt x="61" y="85"/>
                    </a:cubicBezTo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spcFirstLastPara="1" wrap="square" lIns="91440" tIns="45720" rIns="91440" bIns="45720" anchor="t" anchorCtr="0">
                <a:normAutofit fontScale="25000" lnSpcReduction="20000"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dk1"/>
                  </a:solidFill>
                </a:endParaRPr>
              </a:p>
            </p:txBody>
          </p:sp>
          <p:sp>
            <p:nvSpPr>
              <p:cNvPr id="22" name="iṣļïḓe"/>
              <p:cNvSpPr/>
              <p:nvPr/>
            </p:nvSpPr>
            <p:spPr bwMode="auto">
              <a:xfrm>
                <a:off x="7629307" y="5063927"/>
                <a:ext cx="441316" cy="434920"/>
              </a:xfrm>
              <a:custGeom>
                <a:avLst/>
                <a:gdLst/>
                <a:ahLst/>
                <a:cxnLst>
                  <a:cxn ang="0">
                    <a:pos x="59" y="63"/>
                  </a:cxn>
                  <a:cxn ang="0">
                    <a:pos x="55" y="61"/>
                  </a:cxn>
                  <a:cxn ang="0">
                    <a:pos x="42" y="48"/>
                  </a:cxn>
                  <a:cxn ang="0">
                    <a:pos x="27" y="53"/>
                  </a:cxn>
                  <a:cxn ang="0">
                    <a:pos x="0" y="26"/>
                  </a:cxn>
                  <a:cxn ang="0">
                    <a:pos x="27" y="0"/>
                  </a:cxn>
                  <a:cxn ang="0">
                    <a:pos x="54" y="26"/>
                  </a:cxn>
                  <a:cxn ang="0">
                    <a:pos x="49" y="41"/>
                  </a:cxn>
                  <a:cxn ang="0">
                    <a:pos x="62" y="54"/>
                  </a:cxn>
                  <a:cxn ang="0">
                    <a:pos x="64" y="58"/>
                  </a:cxn>
                  <a:cxn ang="0">
                    <a:pos x="59" y="63"/>
                  </a:cxn>
                  <a:cxn ang="0">
                    <a:pos x="27" y="9"/>
                  </a:cxn>
                  <a:cxn ang="0">
                    <a:pos x="10" y="26"/>
                  </a:cxn>
                  <a:cxn ang="0">
                    <a:pos x="27" y="43"/>
                  </a:cxn>
                  <a:cxn ang="0">
                    <a:pos x="44" y="26"/>
                  </a:cxn>
                  <a:cxn ang="0">
                    <a:pos x="27" y="9"/>
                  </a:cxn>
                </a:cxnLst>
                <a:rect l="0" t="0" r="r" b="b"/>
                <a:pathLst>
                  <a:path w="64" h="63">
                    <a:moveTo>
                      <a:pt x="59" y="63"/>
                    </a:moveTo>
                    <a:cubicBezTo>
                      <a:pt x="57" y="63"/>
                      <a:pt x="56" y="62"/>
                      <a:pt x="55" y="61"/>
                    </a:cubicBezTo>
                    <a:cubicBezTo>
                      <a:pt x="42" y="48"/>
                      <a:pt x="42" y="48"/>
                      <a:pt x="42" y="48"/>
                    </a:cubicBezTo>
                    <a:cubicBezTo>
                      <a:pt x="38" y="51"/>
                      <a:pt x="33" y="53"/>
                      <a:pt x="27" y="53"/>
                    </a:cubicBezTo>
                    <a:cubicBezTo>
                      <a:pt x="12" y="53"/>
                      <a:pt x="0" y="41"/>
                      <a:pt x="0" y="26"/>
                    </a:cubicBezTo>
                    <a:cubicBezTo>
                      <a:pt x="0" y="12"/>
                      <a:pt x="12" y="0"/>
                      <a:pt x="27" y="0"/>
                    </a:cubicBezTo>
                    <a:cubicBezTo>
                      <a:pt x="42" y="0"/>
                      <a:pt x="54" y="12"/>
                      <a:pt x="54" y="26"/>
                    </a:cubicBezTo>
                    <a:cubicBezTo>
                      <a:pt x="54" y="32"/>
                      <a:pt x="52" y="37"/>
                      <a:pt x="49" y="41"/>
                    </a:cubicBezTo>
                    <a:cubicBezTo>
                      <a:pt x="62" y="54"/>
                      <a:pt x="62" y="54"/>
                      <a:pt x="62" y="54"/>
                    </a:cubicBezTo>
                    <a:cubicBezTo>
                      <a:pt x="63" y="55"/>
                      <a:pt x="64" y="57"/>
                      <a:pt x="64" y="58"/>
                    </a:cubicBezTo>
                    <a:cubicBezTo>
                      <a:pt x="64" y="61"/>
                      <a:pt x="61" y="63"/>
                      <a:pt x="59" y="63"/>
                    </a:cubicBezTo>
                    <a:close/>
                    <a:moveTo>
                      <a:pt x="27" y="9"/>
                    </a:moveTo>
                    <a:cubicBezTo>
                      <a:pt x="18" y="9"/>
                      <a:pt x="10" y="17"/>
                      <a:pt x="10" y="26"/>
                    </a:cubicBezTo>
                    <a:cubicBezTo>
                      <a:pt x="10" y="36"/>
                      <a:pt x="18" y="43"/>
                      <a:pt x="27" y="43"/>
                    </a:cubicBezTo>
                    <a:cubicBezTo>
                      <a:pt x="37" y="43"/>
                      <a:pt x="44" y="36"/>
                      <a:pt x="44" y="26"/>
                    </a:cubicBezTo>
                    <a:cubicBezTo>
                      <a:pt x="44" y="17"/>
                      <a:pt x="37" y="9"/>
                      <a:pt x="27" y="9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23" name="îṧļíḍê"/>
              <p:cNvSpPr/>
              <p:nvPr/>
            </p:nvSpPr>
            <p:spPr bwMode="auto">
              <a:xfrm>
                <a:off x="6581845" y="4030964"/>
                <a:ext cx="417429" cy="415867"/>
              </a:xfrm>
              <a:custGeom>
                <a:avLst/>
                <a:gdLst>
                  <a:gd name="T0" fmla="+- 0 10797 26"/>
                  <a:gd name="T1" fmla="*/ T0 w 21542"/>
                  <a:gd name="T2" fmla="*/ 10800 h 21600"/>
                  <a:gd name="T3" fmla="+- 0 10797 26"/>
                  <a:gd name="T4" fmla="*/ T3 w 21542"/>
                  <a:gd name="T5" fmla="*/ 10800 h 21600"/>
                  <a:gd name="T6" fmla="+- 0 10797 26"/>
                  <a:gd name="T7" fmla="*/ T6 w 21542"/>
                  <a:gd name="T8" fmla="*/ 10800 h 21600"/>
                  <a:gd name="T9" fmla="+- 0 10797 26"/>
                  <a:gd name="T10" fmla="*/ T9 w 21542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542" h="21600">
                    <a:moveTo>
                      <a:pt x="11685" y="1798"/>
                    </a:moveTo>
                    <a:cubicBezTo>
                      <a:pt x="12903" y="1906"/>
                      <a:pt x="14055" y="2202"/>
                      <a:pt x="15143" y="2682"/>
                    </a:cubicBezTo>
                    <a:cubicBezTo>
                      <a:pt x="16233" y="3165"/>
                      <a:pt x="17213" y="3803"/>
                      <a:pt x="18089" y="4596"/>
                    </a:cubicBezTo>
                    <a:cubicBezTo>
                      <a:pt x="18964" y="5390"/>
                      <a:pt x="19696" y="6307"/>
                      <a:pt x="20286" y="7355"/>
                    </a:cubicBezTo>
                    <a:cubicBezTo>
                      <a:pt x="20875" y="8400"/>
                      <a:pt x="21290" y="9537"/>
                      <a:pt x="21528" y="10774"/>
                    </a:cubicBezTo>
                    <a:cubicBezTo>
                      <a:pt x="21573" y="11034"/>
                      <a:pt x="21497" y="11229"/>
                      <a:pt x="21299" y="11356"/>
                    </a:cubicBezTo>
                    <a:cubicBezTo>
                      <a:pt x="21223" y="11407"/>
                      <a:pt x="21151" y="11435"/>
                      <a:pt x="21077" y="11435"/>
                    </a:cubicBezTo>
                    <a:cubicBezTo>
                      <a:pt x="20930" y="11435"/>
                      <a:pt x="20822" y="11381"/>
                      <a:pt x="20760" y="11271"/>
                    </a:cubicBezTo>
                    <a:cubicBezTo>
                      <a:pt x="20016" y="10353"/>
                      <a:pt x="19186" y="9890"/>
                      <a:pt x="18272" y="9879"/>
                    </a:cubicBezTo>
                    <a:cubicBezTo>
                      <a:pt x="17616" y="9879"/>
                      <a:pt x="16994" y="10128"/>
                      <a:pt x="16402" y="10619"/>
                    </a:cubicBezTo>
                    <a:cubicBezTo>
                      <a:pt x="15813" y="11110"/>
                      <a:pt x="15320" y="11796"/>
                      <a:pt x="14912" y="12680"/>
                    </a:cubicBezTo>
                    <a:cubicBezTo>
                      <a:pt x="14840" y="12886"/>
                      <a:pt x="14704" y="12991"/>
                      <a:pt x="14516" y="12991"/>
                    </a:cubicBezTo>
                    <a:cubicBezTo>
                      <a:pt x="14323" y="12991"/>
                      <a:pt x="14191" y="12886"/>
                      <a:pt x="14115" y="12680"/>
                    </a:cubicBezTo>
                    <a:cubicBezTo>
                      <a:pt x="13490" y="11328"/>
                      <a:pt x="12679" y="10452"/>
                      <a:pt x="11682" y="10057"/>
                    </a:cubicBezTo>
                    <a:lnTo>
                      <a:pt x="11682" y="17164"/>
                    </a:lnTo>
                    <a:cubicBezTo>
                      <a:pt x="11682" y="17779"/>
                      <a:pt x="11594" y="18350"/>
                      <a:pt x="11415" y="18883"/>
                    </a:cubicBezTo>
                    <a:cubicBezTo>
                      <a:pt x="11234" y="19414"/>
                      <a:pt x="10993" y="19886"/>
                      <a:pt x="10690" y="20298"/>
                    </a:cubicBezTo>
                    <a:cubicBezTo>
                      <a:pt x="10385" y="20704"/>
                      <a:pt x="10029" y="21026"/>
                      <a:pt x="9621" y="21258"/>
                    </a:cubicBezTo>
                    <a:cubicBezTo>
                      <a:pt x="9214" y="21487"/>
                      <a:pt x="8777" y="21599"/>
                      <a:pt x="8314" y="21599"/>
                    </a:cubicBezTo>
                    <a:cubicBezTo>
                      <a:pt x="7852" y="21599"/>
                      <a:pt x="7410" y="21487"/>
                      <a:pt x="6995" y="21258"/>
                    </a:cubicBezTo>
                    <a:cubicBezTo>
                      <a:pt x="6580" y="21027"/>
                      <a:pt x="6220" y="20705"/>
                      <a:pt x="5915" y="20298"/>
                    </a:cubicBezTo>
                    <a:cubicBezTo>
                      <a:pt x="5612" y="19886"/>
                      <a:pt x="5369" y="19417"/>
                      <a:pt x="5190" y="18883"/>
                    </a:cubicBezTo>
                    <a:cubicBezTo>
                      <a:pt x="5011" y="18350"/>
                      <a:pt x="4923" y="17779"/>
                      <a:pt x="4923" y="17164"/>
                    </a:cubicBezTo>
                    <a:cubicBezTo>
                      <a:pt x="4923" y="16850"/>
                      <a:pt x="5011" y="16591"/>
                      <a:pt x="5190" y="16390"/>
                    </a:cubicBezTo>
                    <a:cubicBezTo>
                      <a:pt x="5369" y="16187"/>
                      <a:pt x="5583" y="16085"/>
                      <a:pt x="5836" y="16085"/>
                    </a:cubicBezTo>
                    <a:cubicBezTo>
                      <a:pt x="6103" y="16085"/>
                      <a:pt x="6320" y="16187"/>
                      <a:pt x="6492" y="16390"/>
                    </a:cubicBezTo>
                    <a:cubicBezTo>
                      <a:pt x="6661" y="16591"/>
                      <a:pt x="6747" y="16851"/>
                      <a:pt x="6747" y="17164"/>
                    </a:cubicBezTo>
                    <a:cubicBezTo>
                      <a:pt x="6747" y="17799"/>
                      <a:pt x="6900" y="18333"/>
                      <a:pt x="7203" y="18776"/>
                    </a:cubicBezTo>
                    <a:cubicBezTo>
                      <a:pt x="7508" y="19216"/>
                      <a:pt x="7878" y="19437"/>
                      <a:pt x="8312" y="19437"/>
                    </a:cubicBezTo>
                    <a:cubicBezTo>
                      <a:pt x="8732" y="19437"/>
                      <a:pt x="9092" y="19216"/>
                      <a:pt x="9397" y="18776"/>
                    </a:cubicBezTo>
                    <a:cubicBezTo>
                      <a:pt x="9700" y="18333"/>
                      <a:pt x="9853" y="17799"/>
                      <a:pt x="9853" y="17164"/>
                    </a:cubicBezTo>
                    <a:lnTo>
                      <a:pt x="9853" y="10057"/>
                    </a:lnTo>
                    <a:cubicBezTo>
                      <a:pt x="8856" y="10461"/>
                      <a:pt x="8042" y="11336"/>
                      <a:pt x="7420" y="12680"/>
                    </a:cubicBezTo>
                    <a:cubicBezTo>
                      <a:pt x="7344" y="12886"/>
                      <a:pt x="7210" y="12991"/>
                      <a:pt x="7019" y="12991"/>
                    </a:cubicBezTo>
                    <a:cubicBezTo>
                      <a:pt x="6828" y="12991"/>
                      <a:pt x="6700" y="12886"/>
                      <a:pt x="6631" y="12680"/>
                    </a:cubicBezTo>
                    <a:cubicBezTo>
                      <a:pt x="6227" y="11796"/>
                      <a:pt x="5734" y="11110"/>
                      <a:pt x="5147" y="10619"/>
                    </a:cubicBezTo>
                    <a:cubicBezTo>
                      <a:pt x="4560" y="10128"/>
                      <a:pt x="3940" y="9879"/>
                      <a:pt x="3284" y="9879"/>
                    </a:cubicBezTo>
                    <a:cubicBezTo>
                      <a:pt x="2363" y="9879"/>
                      <a:pt x="1541" y="10345"/>
                      <a:pt x="808" y="11271"/>
                    </a:cubicBezTo>
                    <a:cubicBezTo>
                      <a:pt x="718" y="11381"/>
                      <a:pt x="596" y="11435"/>
                      <a:pt x="455" y="11435"/>
                    </a:cubicBezTo>
                    <a:cubicBezTo>
                      <a:pt x="381" y="11435"/>
                      <a:pt x="305" y="11407"/>
                      <a:pt x="238" y="11356"/>
                    </a:cubicBezTo>
                    <a:cubicBezTo>
                      <a:pt x="47" y="11229"/>
                      <a:pt x="-26" y="11034"/>
                      <a:pt x="7" y="10774"/>
                    </a:cubicBezTo>
                    <a:cubicBezTo>
                      <a:pt x="245" y="9537"/>
                      <a:pt x="660" y="8400"/>
                      <a:pt x="1259" y="7355"/>
                    </a:cubicBezTo>
                    <a:cubicBezTo>
                      <a:pt x="1855" y="6307"/>
                      <a:pt x="2595" y="5390"/>
                      <a:pt x="3468" y="4596"/>
                    </a:cubicBezTo>
                    <a:cubicBezTo>
                      <a:pt x="4343" y="3803"/>
                      <a:pt x="5321" y="3168"/>
                      <a:pt x="6402" y="2688"/>
                    </a:cubicBezTo>
                    <a:cubicBezTo>
                      <a:pt x="7482" y="2213"/>
                      <a:pt x="8634" y="1917"/>
                      <a:pt x="9850" y="1798"/>
                    </a:cubicBezTo>
                    <a:lnTo>
                      <a:pt x="9850" y="1081"/>
                    </a:lnTo>
                    <a:cubicBezTo>
                      <a:pt x="9850" y="767"/>
                      <a:pt x="9936" y="508"/>
                      <a:pt x="10118" y="304"/>
                    </a:cubicBezTo>
                    <a:cubicBezTo>
                      <a:pt x="10296" y="101"/>
                      <a:pt x="10511" y="0"/>
                      <a:pt x="10764" y="0"/>
                    </a:cubicBezTo>
                    <a:cubicBezTo>
                      <a:pt x="11029" y="0"/>
                      <a:pt x="11248" y="101"/>
                      <a:pt x="11420" y="304"/>
                    </a:cubicBezTo>
                    <a:cubicBezTo>
                      <a:pt x="11589" y="508"/>
                      <a:pt x="11675" y="767"/>
                      <a:pt x="11675" y="1081"/>
                    </a:cubicBezTo>
                    <a:lnTo>
                      <a:pt x="11675" y="1798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24" name="î$ḷíḑé"/>
              <p:cNvSpPr/>
              <p:nvPr/>
            </p:nvSpPr>
            <p:spPr bwMode="auto">
              <a:xfrm>
                <a:off x="5112152" y="4091799"/>
                <a:ext cx="485163" cy="387083"/>
              </a:xfrm>
              <a:custGeom>
                <a:avLst/>
                <a:gdLst>
                  <a:gd name="connsiteX0" fmla="*/ 304307 w 608683"/>
                  <a:gd name="connsiteY0" fmla="*/ 303502 h 485632"/>
                  <a:gd name="connsiteX1" fmla="*/ 395478 w 608683"/>
                  <a:gd name="connsiteY1" fmla="*/ 394567 h 485632"/>
                  <a:gd name="connsiteX2" fmla="*/ 304307 w 608683"/>
                  <a:gd name="connsiteY2" fmla="*/ 485632 h 485632"/>
                  <a:gd name="connsiteX3" fmla="*/ 213136 w 608683"/>
                  <a:gd name="connsiteY3" fmla="*/ 394567 h 485632"/>
                  <a:gd name="connsiteX4" fmla="*/ 304307 w 608683"/>
                  <a:gd name="connsiteY4" fmla="*/ 303502 h 485632"/>
                  <a:gd name="connsiteX5" fmla="*/ 304342 w 608683"/>
                  <a:gd name="connsiteY5" fmla="*/ 151786 h 485632"/>
                  <a:gd name="connsiteX6" fmla="*/ 502318 w 608683"/>
                  <a:gd name="connsiteY6" fmla="*/ 253545 h 485632"/>
                  <a:gd name="connsiteX7" fmla="*/ 492919 w 608683"/>
                  <a:gd name="connsiteY7" fmla="*/ 310012 h 485632"/>
                  <a:gd name="connsiteX8" fmla="*/ 469346 w 608683"/>
                  <a:gd name="connsiteY8" fmla="*/ 317610 h 485632"/>
                  <a:gd name="connsiteX9" fmla="*/ 436375 w 608683"/>
                  <a:gd name="connsiteY9" fmla="*/ 300625 h 485632"/>
                  <a:gd name="connsiteX10" fmla="*/ 304342 w 608683"/>
                  <a:gd name="connsiteY10" fmla="*/ 232687 h 485632"/>
                  <a:gd name="connsiteX11" fmla="*/ 172309 w 608683"/>
                  <a:gd name="connsiteY11" fmla="*/ 300625 h 485632"/>
                  <a:gd name="connsiteX12" fmla="*/ 115766 w 608683"/>
                  <a:gd name="connsiteY12" fmla="*/ 310012 h 485632"/>
                  <a:gd name="connsiteX13" fmla="*/ 106367 w 608683"/>
                  <a:gd name="connsiteY13" fmla="*/ 253545 h 485632"/>
                  <a:gd name="connsiteX14" fmla="*/ 304342 w 608683"/>
                  <a:gd name="connsiteY14" fmla="*/ 151786 h 485632"/>
                  <a:gd name="connsiteX15" fmla="*/ 304342 w 608683"/>
                  <a:gd name="connsiteY15" fmla="*/ 0 h 485632"/>
                  <a:gd name="connsiteX16" fmla="*/ 598323 w 608683"/>
                  <a:gd name="connsiteY16" fmla="*/ 130926 h 485632"/>
                  <a:gd name="connsiteX17" fmla="*/ 595265 w 608683"/>
                  <a:gd name="connsiteY17" fmla="*/ 188048 h 485632"/>
                  <a:gd name="connsiteX18" fmla="*/ 538050 w 608683"/>
                  <a:gd name="connsiteY18" fmla="*/ 184994 h 485632"/>
                  <a:gd name="connsiteX19" fmla="*/ 304342 w 608683"/>
                  <a:gd name="connsiteY19" fmla="*/ 80954 h 485632"/>
                  <a:gd name="connsiteX20" fmla="*/ 70634 w 608683"/>
                  <a:gd name="connsiteY20" fmla="*/ 184994 h 485632"/>
                  <a:gd name="connsiteX21" fmla="*/ 40498 w 608683"/>
                  <a:gd name="connsiteY21" fmla="*/ 198474 h 485632"/>
                  <a:gd name="connsiteX22" fmla="*/ 13420 w 608683"/>
                  <a:gd name="connsiteY22" fmla="*/ 188048 h 485632"/>
                  <a:gd name="connsiteX23" fmla="*/ 10361 w 608683"/>
                  <a:gd name="connsiteY23" fmla="*/ 130926 h 485632"/>
                  <a:gd name="connsiteX24" fmla="*/ 304342 w 608683"/>
                  <a:gd name="connsiteY24" fmla="*/ 0 h 485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608683" h="485632">
                    <a:moveTo>
                      <a:pt x="304307" y="303502"/>
                    </a:moveTo>
                    <a:cubicBezTo>
                      <a:pt x="354659" y="303502"/>
                      <a:pt x="395478" y="344273"/>
                      <a:pt x="395478" y="394567"/>
                    </a:cubicBezTo>
                    <a:cubicBezTo>
                      <a:pt x="395478" y="444861"/>
                      <a:pt x="354659" y="485632"/>
                      <a:pt x="304307" y="485632"/>
                    </a:cubicBezTo>
                    <a:cubicBezTo>
                      <a:pt x="253955" y="485632"/>
                      <a:pt x="213136" y="444861"/>
                      <a:pt x="213136" y="394567"/>
                    </a:cubicBezTo>
                    <a:cubicBezTo>
                      <a:pt x="213136" y="344273"/>
                      <a:pt x="253955" y="303502"/>
                      <a:pt x="304307" y="303502"/>
                    </a:cubicBezTo>
                    <a:close/>
                    <a:moveTo>
                      <a:pt x="304342" y="151786"/>
                    </a:moveTo>
                    <a:cubicBezTo>
                      <a:pt x="382667" y="151786"/>
                      <a:pt x="456740" y="189853"/>
                      <a:pt x="502318" y="253545"/>
                    </a:cubicBezTo>
                    <a:cubicBezTo>
                      <a:pt x="515297" y="271796"/>
                      <a:pt x="511120" y="297050"/>
                      <a:pt x="492919" y="310012"/>
                    </a:cubicBezTo>
                    <a:cubicBezTo>
                      <a:pt x="485757" y="315152"/>
                      <a:pt x="477552" y="317610"/>
                      <a:pt x="469346" y="317610"/>
                    </a:cubicBezTo>
                    <a:cubicBezTo>
                      <a:pt x="456740" y="317610"/>
                      <a:pt x="444283" y="311650"/>
                      <a:pt x="436375" y="300625"/>
                    </a:cubicBezTo>
                    <a:cubicBezTo>
                      <a:pt x="405941" y="258089"/>
                      <a:pt x="356559" y="232687"/>
                      <a:pt x="304342" y="232687"/>
                    </a:cubicBezTo>
                    <a:cubicBezTo>
                      <a:pt x="252125" y="232687"/>
                      <a:pt x="202744" y="258089"/>
                      <a:pt x="172309" y="300625"/>
                    </a:cubicBezTo>
                    <a:cubicBezTo>
                      <a:pt x="159329" y="318802"/>
                      <a:pt x="133967" y="323048"/>
                      <a:pt x="115766" y="310012"/>
                    </a:cubicBezTo>
                    <a:cubicBezTo>
                      <a:pt x="97564" y="297050"/>
                      <a:pt x="93387" y="271796"/>
                      <a:pt x="106367" y="253545"/>
                    </a:cubicBezTo>
                    <a:cubicBezTo>
                      <a:pt x="151944" y="189853"/>
                      <a:pt x="226017" y="151786"/>
                      <a:pt x="304342" y="151786"/>
                    </a:cubicBezTo>
                    <a:close/>
                    <a:moveTo>
                      <a:pt x="304342" y="0"/>
                    </a:moveTo>
                    <a:cubicBezTo>
                      <a:pt x="416310" y="0"/>
                      <a:pt x="523429" y="47738"/>
                      <a:pt x="598323" y="130926"/>
                    </a:cubicBezTo>
                    <a:cubicBezTo>
                      <a:pt x="613242" y="147534"/>
                      <a:pt x="611899" y="173153"/>
                      <a:pt x="595265" y="188048"/>
                    </a:cubicBezTo>
                    <a:cubicBezTo>
                      <a:pt x="578630" y="203017"/>
                      <a:pt x="552969" y="201602"/>
                      <a:pt x="538050" y="184994"/>
                    </a:cubicBezTo>
                    <a:cubicBezTo>
                      <a:pt x="478523" y="118861"/>
                      <a:pt x="393335" y="80954"/>
                      <a:pt x="304342" y="80954"/>
                    </a:cubicBezTo>
                    <a:cubicBezTo>
                      <a:pt x="215350" y="80954"/>
                      <a:pt x="130236" y="118861"/>
                      <a:pt x="70634" y="184994"/>
                    </a:cubicBezTo>
                    <a:cubicBezTo>
                      <a:pt x="62653" y="193931"/>
                      <a:pt x="51612" y="198400"/>
                      <a:pt x="40498" y="198474"/>
                    </a:cubicBezTo>
                    <a:cubicBezTo>
                      <a:pt x="30875" y="198474"/>
                      <a:pt x="21178" y="195048"/>
                      <a:pt x="13420" y="188048"/>
                    </a:cubicBezTo>
                    <a:cubicBezTo>
                      <a:pt x="-3215" y="173153"/>
                      <a:pt x="-4558" y="147534"/>
                      <a:pt x="10361" y="130926"/>
                    </a:cubicBezTo>
                    <a:cubicBezTo>
                      <a:pt x="85255" y="47738"/>
                      <a:pt x="192374" y="0"/>
                      <a:pt x="30434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endParaRPr/>
              </a:p>
            </p:txBody>
          </p:sp>
          <p:sp>
            <p:nvSpPr>
              <p:cNvPr id="25" name="išḻíďe"/>
              <p:cNvSpPr/>
              <p:nvPr/>
            </p:nvSpPr>
            <p:spPr bwMode="auto">
              <a:xfrm>
                <a:off x="4199991" y="5052122"/>
                <a:ext cx="315965" cy="370918"/>
              </a:xfrm>
              <a:custGeom>
                <a:avLst/>
                <a:gdLst>
                  <a:gd name="T0" fmla="*/ 110186397 w 21600"/>
                  <a:gd name="T1" fmla="*/ 9743 h 21600"/>
                  <a:gd name="T2" fmla="*/ 97377896 w 21600"/>
                  <a:gd name="T3" fmla="*/ 5000954 h 21600"/>
                  <a:gd name="T4" fmla="*/ 33405183 w 21600"/>
                  <a:gd name="T5" fmla="*/ 29946194 h 21600"/>
                  <a:gd name="T6" fmla="*/ 33155233 w 21600"/>
                  <a:gd name="T7" fmla="*/ 29946194 h 21600"/>
                  <a:gd name="T8" fmla="*/ 33155233 w 21600"/>
                  <a:gd name="T9" fmla="*/ 152316694 h 21600"/>
                  <a:gd name="T10" fmla="*/ 22994866 w 21600"/>
                  <a:gd name="T11" fmla="*/ 149206645 h 21600"/>
                  <a:gd name="T12" fmla="*/ 0 w 21600"/>
                  <a:gd name="T13" fmla="*/ 179268211 h 21600"/>
                  <a:gd name="T14" fmla="*/ 22994866 w 21600"/>
                  <a:gd name="T15" fmla="*/ 209330669 h 21600"/>
                  <a:gd name="T16" fmla="*/ 45974020 w 21600"/>
                  <a:gd name="T17" fmla="*/ 179752657 h 21600"/>
                  <a:gd name="T18" fmla="*/ 45999376 w 21600"/>
                  <a:gd name="T19" fmla="*/ 179752657 h 21600"/>
                  <a:gd name="T20" fmla="*/ 45999376 w 21600"/>
                  <a:gd name="T21" fmla="*/ 61665262 h 21600"/>
                  <a:gd name="T22" fmla="*/ 97377896 w 21600"/>
                  <a:gd name="T23" fmla="*/ 41662417 h 21600"/>
                  <a:gd name="T24" fmla="*/ 97377896 w 21600"/>
                  <a:gd name="T25" fmla="*/ 115064273 h 21600"/>
                  <a:gd name="T26" fmla="*/ 87222322 w 21600"/>
                  <a:gd name="T27" fmla="*/ 111943598 h 21600"/>
                  <a:gd name="T28" fmla="*/ 64222595 w 21600"/>
                  <a:gd name="T29" fmla="*/ 142014817 h 21600"/>
                  <a:gd name="T30" fmla="*/ 87222322 w 21600"/>
                  <a:gd name="T31" fmla="*/ 172077365 h 21600"/>
                  <a:gd name="T32" fmla="*/ 110202118 w 21600"/>
                  <a:gd name="T33" fmla="*/ 142500345 h 21600"/>
                  <a:gd name="T34" fmla="*/ 110222614 w 21600"/>
                  <a:gd name="T35" fmla="*/ 142500345 h 21600"/>
                  <a:gd name="T36" fmla="*/ 110222614 w 21600"/>
                  <a:gd name="T37" fmla="*/ 20012697 h 21600"/>
                  <a:gd name="T38" fmla="*/ 110227474 w 21600"/>
                  <a:gd name="T39" fmla="*/ 20012697 h 21600"/>
                  <a:gd name="T40" fmla="*/ 110227474 w 21600"/>
                  <a:gd name="T41" fmla="*/ 0 h 21600"/>
                  <a:gd name="T42" fmla="*/ 110186397 w 21600"/>
                  <a:gd name="T43" fmla="*/ 9743 h 21600"/>
                  <a:gd name="T44" fmla="*/ 110186397 w 21600"/>
                  <a:gd name="T45" fmla="*/ 9743 h 2160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1600" h="21600">
                    <a:moveTo>
                      <a:pt x="21592" y="1"/>
                    </a:moveTo>
                    <a:lnTo>
                      <a:pt x="19082" y="516"/>
                    </a:lnTo>
                    <a:lnTo>
                      <a:pt x="6546" y="3090"/>
                    </a:lnTo>
                    <a:lnTo>
                      <a:pt x="6497" y="3090"/>
                    </a:lnTo>
                    <a:lnTo>
                      <a:pt x="6497" y="15717"/>
                    </a:lnTo>
                    <a:cubicBezTo>
                      <a:pt x="5896" y="15513"/>
                      <a:pt x="5222" y="15396"/>
                      <a:pt x="4506" y="15396"/>
                    </a:cubicBezTo>
                    <a:cubicBezTo>
                      <a:pt x="2018" y="15396"/>
                      <a:pt x="0" y="16784"/>
                      <a:pt x="0" y="18498"/>
                    </a:cubicBezTo>
                    <a:cubicBezTo>
                      <a:pt x="0" y="20211"/>
                      <a:pt x="2018" y="21600"/>
                      <a:pt x="4506" y="21600"/>
                    </a:cubicBezTo>
                    <a:cubicBezTo>
                      <a:pt x="6970" y="21600"/>
                      <a:pt x="8969" y="20238"/>
                      <a:pt x="9009" y="18548"/>
                    </a:cubicBezTo>
                    <a:lnTo>
                      <a:pt x="9014" y="18548"/>
                    </a:lnTo>
                    <a:lnTo>
                      <a:pt x="9014" y="6363"/>
                    </a:lnTo>
                    <a:lnTo>
                      <a:pt x="19082" y="4299"/>
                    </a:lnTo>
                    <a:lnTo>
                      <a:pt x="19082" y="11873"/>
                    </a:lnTo>
                    <a:cubicBezTo>
                      <a:pt x="18481" y="11669"/>
                      <a:pt x="17807" y="11551"/>
                      <a:pt x="17092" y="11551"/>
                    </a:cubicBezTo>
                    <a:cubicBezTo>
                      <a:pt x="14603" y="11551"/>
                      <a:pt x="12585" y="12940"/>
                      <a:pt x="12585" y="14654"/>
                    </a:cubicBezTo>
                    <a:cubicBezTo>
                      <a:pt x="12585" y="16367"/>
                      <a:pt x="14603" y="17756"/>
                      <a:pt x="17092" y="17756"/>
                    </a:cubicBezTo>
                    <a:cubicBezTo>
                      <a:pt x="19556" y="17756"/>
                      <a:pt x="21555" y="16393"/>
                      <a:pt x="21595" y="14704"/>
                    </a:cubicBezTo>
                    <a:lnTo>
                      <a:pt x="21599" y="14704"/>
                    </a:lnTo>
                    <a:lnTo>
                      <a:pt x="21599" y="2065"/>
                    </a:lnTo>
                    <a:lnTo>
                      <a:pt x="21600" y="2065"/>
                    </a:lnTo>
                    <a:lnTo>
                      <a:pt x="21600" y="0"/>
                    </a:lnTo>
                    <a:lnTo>
                      <a:pt x="21592" y="1"/>
                    </a:lnTo>
                    <a:close/>
                    <a:moveTo>
                      <a:pt x="21592" y="1"/>
                    </a:move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</p:grpSp>
      </p:grpSp>
      <p:sp>
        <p:nvSpPr>
          <p:cNvPr id="45" name="矩形 44"/>
          <p:cNvSpPr/>
          <p:nvPr/>
        </p:nvSpPr>
        <p:spPr>
          <a:xfrm>
            <a:off x="0" y="0"/>
            <a:ext cx="12192000" cy="4214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任意多边形 14"/>
          <p:cNvSpPr/>
          <p:nvPr/>
        </p:nvSpPr>
        <p:spPr>
          <a:xfrm>
            <a:off x="238040" y="664713"/>
            <a:ext cx="537482" cy="393337"/>
          </a:xfrm>
          <a:custGeom>
            <a:avLst/>
            <a:gdLst>
              <a:gd name="connsiteX0" fmla="*/ 0 w 640080"/>
              <a:gd name="connsiteY0" fmla="*/ 0 h 327660"/>
              <a:gd name="connsiteX1" fmla="*/ 472440 w 640080"/>
              <a:gd name="connsiteY1" fmla="*/ 0 h 327660"/>
              <a:gd name="connsiteX2" fmla="*/ 640080 w 640080"/>
              <a:gd name="connsiteY2" fmla="*/ 163830 h 327660"/>
              <a:gd name="connsiteX3" fmla="*/ 472440 w 640080"/>
              <a:gd name="connsiteY3" fmla="*/ 327660 h 327660"/>
              <a:gd name="connsiteX4" fmla="*/ 0 w 640080"/>
              <a:gd name="connsiteY4" fmla="*/ 327660 h 32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080" h="327660">
                <a:moveTo>
                  <a:pt x="0" y="0"/>
                </a:moveTo>
                <a:lnTo>
                  <a:pt x="472440" y="0"/>
                </a:lnTo>
                <a:cubicBezTo>
                  <a:pt x="565025" y="0"/>
                  <a:pt x="640080" y="73349"/>
                  <a:pt x="640080" y="163830"/>
                </a:cubicBezTo>
                <a:cubicBezTo>
                  <a:pt x="640080" y="254311"/>
                  <a:pt x="565025" y="327660"/>
                  <a:pt x="472440" y="327660"/>
                </a:cubicBezTo>
                <a:lnTo>
                  <a:pt x="0" y="327660"/>
                </a:lnTo>
                <a:close/>
              </a:path>
            </a:pathLst>
          </a:custGeom>
          <a:solidFill>
            <a:srgbClr val="19B59C"/>
          </a:solidFill>
          <a:ln>
            <a:solidFill>
              <a:srgbClr val="19B5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8E6D48"/>
              </a:solidFill>
              <a:cs typeface="+mn-ea"/>
              <a:sym typeface="+mn-lt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-5529" y="664713"/>
            <a:ext cx="188685" cy="39333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8E6D48"/>
              </a:solidFill>
              <a:cs typeface="+mn-ea"/>
              <a:sym typeface="+mn-lt"/>
            </a:endParaRPr>
          </a:p>
        </p:txBody>
      </p:sp>
      <p:sp>
        <p:nvSpPr>
          <p:cNvPr id="48" name="标题 4"/>
          <p:cNvSpPr txBox="1"/>
          <p:nvPr/>
        </p:nvSpPr>
        <p:spPr>
          <a:xfrm>
            <a:off x="831407" y="484177"/>
            <a:ext cx="2281444" cy="714638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342900">
              <a:defRPr/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研究思路与方法</a:t>
            </a:r>
          </a:p>
        </p:txBody>
      </p:sp>
      <p:sp>
        <p:nvSpPr>
          <p:cNvPr id="49" name="矩形 48"/>
          <p:cNvSpPr/>
          <p:nvPr/>
        </p:nvSpPr>
        <p:spPr>
          <a:xfrm>
            <a:off x="830405" y="957983"/>
            <a:ext cx="190848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00" dirty="0" smtClean="0">
                <a:solidFill>
                  <a:srgbClr val="19B59C"/>
                </a:solidFill>
                <a:cs typeface="+mn-ea"/>
                <a:sym typeface="+mn-lt"/>
              </a:rPr>
              <a:t>LOREM IPSUM DOLOR</a:t>
            </a:r>
            <a:endParaRPr lang="zh-CN" altLang="en-US" sz="1000" dirty="0">
              <a:solidFill>
                <a:srgbClr val="19B59C"/>
              </a:solidFill>
              <a:cs typeface="+mn-ea"/>
              <a:sym typeface="+mn-lt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5862994" y="55274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342900">
              <a:spcBef>
                <a:spcPct val="0"/>
              </a:spcBef>
              <a:defRPr/>
            </a:pPr>
            <a:r>
              <a:rPr kumimoji="1" lang="zh-CN" altLang="en-US" sz="1400" b="1" dirty="0" smtClean="0">
                <a:solidFill>
                  <a:srgbClr val="19B59C"/>
                </a:solidFill>
                <a:latin typeface="Arial" panose="020B0604020202020204"/>
              </a:rPr>
              <a:t>选题背景</a:t>
            </a:r>
            <a:endParaRPr lang="zh-CN" altLang="en-US" sz="1400" b="1" dirty="0">
              <a:solidFill>
                <a:srgbClr val="19B59C"/>
              </a:solidFill>
              <a:latin typeface="Arial" panose="020B0604020202020204"/>
              <a:sym typeface="微软雅黑" panose="020B0503020204020204" charset="-122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7576077" y="55274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342900">
              <a:defRPr/>
            </a:pPr>
            <a:r>
              <a:rPr lang="zh-CN" altLang="en-US" sz="1400" dirty="0" smtClean="0">
                <a:solidFill>
                  <a:srgbClr val="19B59C"/>
                </a:solidFill>
                <a:latin typeface="Arial" panose="020B0604020202020204"/>
              </a:rPr>
              <a:t>研究意义</a:t>
            </a:r>
            <a:endParaRPr lang="zh-CN" altLang="en-US" sz="1400" dirty="0">
              <a:solidFill>
                <a:srgbClr val="19B59C"/>
              </a:solidFill>
              <a:latin typeface="Arial" panose="020B0604020202020204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9289160" y="55274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342900">
              <a:defRPr/>
            </a:pPr>
            <a:r>
              <a:rPr kumimoji="1" lang="zh-CN" altLang="en-US" sz="1400" dirty="0">
                <a:solidFill>
                  <a:srgbClr val="19B59C"/>
                </a:solidFill>
                <a:latin typeface="Arial" panose="020B0604020202020204"/>
              </a:rPr>
              <a:t>理论基础</a:t>
            </a:r>
            <a:endParaRPr lang="zh-CN" altLang="en-US" sz="1400" dirty="0">
              <a:solidFill>
                <a:srgbClr val="19B59C"/>
              </a:solidFill>
              <a:latin typeface="Arial" panose="020B0604020202020204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11002244" y="55274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342900">
              <a:defRPr/>
            </a:pPr>
            <a:r>
              <a:rPr kumimoji="1" lang="zh-CN" altLang="en-US" sz="1400" dirty="0">
                <a:solidFill>
                  <a:srgbClr val="19B59C"/>
                </a:solidFill>
                <a:latin typeface="Arial" panose="020B0604020202020204"/>
              </a:rPr>
              <a:t>贡献创新</a:t>
            </a:r>
            <a:endParaRPr lang="zh-CN" altLang="en-US" sz="1400" dirty="0">
              <a:solidFill>
                <a:srgbClr val="19B59C"/>
              </a:solidFill>
              <a:latin typeface="Arial" panose="020B0604020202020204"/>
            </a:endParaRPr>
          </a:p>
        </p:txBody>
      </p:sp>
      <p:cxnSp>
        <p:nvCxnSpPr>
          <p:cNvPr id="54" name="直接连接符 53"/>
          <p:cNvCxnSpPr/>
          <p:nvPr/>
        </p:nvCxnSpPr>
        <p:spPr>
          <a:xfrm>
            <a:off x="7138627" y="86337"/>
            <a:ext cx="0" cy="267735"/>
          </a:xfrm>
          <a:prstGeom prst="line">
            <a:avLst/>
          </a:prstGeom>
          <a:ln w="19050">
            <a:solidFill>
              <a:srgbClr val="19B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>
          <a:xfrm>
            <a:off x="8848158" y="86337"/>
            <a:ext cx="0" cy="267735"/>
          </a:xfrm>
          <a:prstGeom prst="line">
            <a:avLst/>
          </a:prstGeom>
          <a:ln w="19050">
            <a:solidFill>
              <a:srgbClr val="19B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/>
        </p:nvCxnSpPr>
        <p:spPr>
          <a:xfrm>
            <a:off x="10557689" y="86337"/>
            <a:ext cx="0" cy="267735"/>
          </a:xfrm>
          <a:prstGeom prst="line">
            <a:avLst/>
          </a:prstGeom>
          <a:ln w="19050">
            <a:solidFill>
              <a:srgbClr val="19B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图片 5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55" y="62758"/>
            <a:ext cx="1114276" cy="3302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212059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71513" y="1663781"/>
            <a:ext cx="10848975" cy="3919415"/>
            <a:chOff x="671513" y="1663781"/>
            <a:chExt cx="10848975" cy="3919415"/>
          </a:xfrm>
        </p:grpSpPr>
        <p:grpSp>
          <p:nvGrpSpPr>
            <p:cNvPr id="6" name="îş1ïḍe"/>
            <p:cNvGrpSpPr/>
            <p:nvPr/>
          </p:nvGrpSpPr>
          <p:grpSpPr>
            <a:xfrm>
              <a:off x="4971832" y="1724025"/>
              <a:ext cx="2248343" cy="3829050"/>
              <a:chOff x="5090640" y="1926366"/>
              <a:chExt cx="2010719" cy="3424368"/>
            </a:xfrm>
          </p:grpSpPr>
          <p:grpSp>
            <p:nvGrpSpPr>
              <p:cNvPr id="21" name="í$ḷîďè"/>
              <p:cNvGrpSpPr/>
              <p:nvPr/>
            </p:nvGrpSpPr>
            <p:grpSpPr>
              <a:xfrm>
                <a:off x="5133243" y="2389595"/>
                <a:ext cx="1925513" cy="2497910"/>
                <a:chOff x="5133243" y="2366963"/>
                <a:chExt cx="1925513" cy="2497910"/>
              </a:xfrm>
            </p:grpSpPr>
            <p:sp>
              <p:nvSpPr>
                <p:cNvPr id="34" name="ïş1ïḋe"/>
                <p:cNvSpPr/>
                <p:nvPr/>
              </p:nvSpPr>
              <p:spPr>
                <a:xfrm rot="1784690">
                  <a:off x="5133243" y="2366963"/>
                  <a:ext cx="1925513" cy="219075"/>
                </a:xfrm>
                <a:prstGeom prst="rect">
                  <a:avLst/>
                </a:prstGeom>
                <a:solidFill>
                  <a:srgbClr val="19B59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rtlCol="0" anchor="ctr">
                  <a:normAutofit fontScale="62500" lnSpcReduction="20000"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5" name="ïṥḻíďé"/>
                <p:cNvSpPr/>
                <p:nvPr/>
              </p:nvSpPr>
              <p:spPr>
                <a:xfrm rot="19815310" flipH="1">
                  <a:off x="5133243" y="3506381"/>
                  <a:ext cx="1925513" cy="219075"/>
                </a:xfrm>
                <a:prstGeom prst="rect">
                  <a:avLst/>
                </a:prstGeom>
                <a:solidFill>
                  <a:srgbClr val="19B59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rtlCol="0" anchor="ctr">
                  <a:normAutofit fontScale="62500" lnSpcReduction="20000"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6" name="iṣ1íḍè"/>
                <p:cNvSpPr/>
                <p:nvPr/>
              </p:nvSpPr>
              <p:spPr>
                <a:xfrm rot="1784690">
                  <a:off x="5133243" y="4645798"/>
                  <a:ext cx="1925513" cy="219075"/>
                </a:xfrm>
                <a:prstGeom prst="rect">
                  <a:avLst/>
                </a:prstGeom>
                <a:solidFill>
                  <a:srgbClr val="19B59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rtlCol="0" anchor="ctr">
                  <a:normAutofit fontScale="62500" lnSpcReduction="20000"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2" name="iSḷïďê"/>
              <p:cNvGrpSpPr/>
              <p:nvPr/>
            </p:nvGrpSpPr>
            <p:grpSpPr>
              <a:xfrm>
                <a:off x="5090640" y="1926366"/>
                <a:ext cx="670240" cy="670236"/>
                <a:chOff x="5090640" y="1903734"/>
                <a:chExt cx="670240" cy="670236"/>
              </a:xfrm>
            </p:grpSpPr>
            <p:sp>
              <p:nvSpPr>
                <p:cNvPr id="32" name="îṩľíḍè"/>
                <p:cNvSpPr/>
                <p:nvPr/>
              </p:nvSpPr>
              <p:spPr>
                <a:xfrm>
                  <a:off x="5090640" y="1903734"/>
                  <a:ext cx="670240" cy="670236"/>
                </a:xfrm>
                <a:prstGeom prst="ellipse">
                  <a:avLst/>
                </a:prstGeom>
                <a:solidFill>
                  <a:schemeClr val="bg1"/>
                </a:solidFill>
                <a:ln w="3175">
                  <a:solidFill>
                    <a:srgbClr val="19B59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anchor="ctr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33" name="í$ḷídé"/>
                <p:cNvSpPr/>
                <p:nvPr/>
              </p:nvSpPr>
              <p:spPr bwMode="auto">
                <a:xfrm>
                  <a:off x="5265217" y="2090323"/>
                  <a:ext cx="321086" cy="297058"/>
                </a:xfrm>
                <a:custGeom>
                  <a:avLst/>
                  <a:gdLst/>
                  <a:ahLst/>
                  <a:cxnLst>
                    <a:cxn ang="0">
                      <a:pos x="39" y="36"/>
                    </a:cxn>
                    <a:cxn ang="0">
                      <a:pos x="41" y="44"/>
                    </a:cxn>
                    <a:cxn ang="0">
                      <a:pos x="35" y="50"/>
                    </a:cxn>
                    <a:cxn ang="0">
                      <a:pos x="27" y="53"/>
                    </a:cxn>
                    <a:cxn ang="0">
                      <a:pos x="18" y="53"/>
                    </a:cxn>
                    <a:cxn ang="0">
                      <a:pos x="11" y="50"/>
                    </a:cxn>
                    <a:cxn ang="0">
                      <a:pos x="4" y="44"/>
                    </a:cxn>
                    <a:cxn ang="0">
                      <a:pos x="6" y="36"/>
                    </a:cxn>
                    <a:cxn ang="0">
                      <a:pos x="0" y="28"/>
                    </a:cxn>
                    <a:cxn ang="0">
                      <a:pos x="7" y="23"/>
                    </a:cxn>
                    <a:cxn ang="0">
                      <a:pos x="4" y="18"/>
                    </a:cxn>
                    <a:cxn ang="0">
                      <a:pos x="15" y="16"/>
                    </a:cxn>
                    <a:cxn ang="0">
                      <a:pos x="19" y="8"/>
                    </a:cxn>
                    <a:cxn ang="0">
                      <a:pos x="28" y="15"/>
                    </a:cxn>
                    <a:cxn ang="0">
                      <a:pos x="35" y="12"/>
                    </a:cxn>
                    <a:cxn ang="0">
                      <a:pos x="41" y="19"/>
                    </a:cxn>
                    <a:cxn ang="0">
                      <a:pos x="45" y="27"/>
                    </a:cxn>
                    <a:cxn ang="0">
                      <a:pos x="23" y="22"/>
                    </a:cxn>
                    <a:cxn ang="0">
                      <a:pos x="32" y="31"/>
                    </a:cxn>
                    <a:cxn ang="0">
                      <a:pos x="63" y="16"/>
                    </a:cxn>
                    <a:cxn ang="0">
                      <a:pos x="64" y="24"/>
                    </a:cxn>
                    <a:cxn ang="0">
                      <a:pos x="55" y="22"/>
                    </a:cxn>
                    <a:cxn ang="0">
                      <a:pos x="46" y="24"/>
                    </a:cxn>
                    <a:cxn ang="0">
                      <a:pos x="46" y="16"/>
                    </a:cxn>
                    <a:cxn ang="0">
                      <a:pos x="46" y="9"/>
                    </a:cxn>
                    <a:cxn ang="0">
                      <a:pos x="46" y="2"/>
                    </a:cxn>
                    <a:cxn ang="0">
                      <a:pos x="55" y="4"/>
                    </a:cxn>
                    <a:cxn ang="0">
                      <a:pos x="59" y="0"/>
                    </a:cxn>
                    <a:cxn ang="0">
                      <a:pos x="62" y="7"/>
                    </a:cxn>
                    <a:cxn ang="0">
                      <a:pos x="68" y="15"/>
                    </a:cxn>
                    <a:cxn ang="0">
                      <a:pos x="62" y="55"/>
                    </a:cxn>
                    <a:cxn ang="0">
                      <a:pos x="59" y="63"/>
                    </a:cxn>
                    <a:cxn ang="0">
                      <a:pos x="54" y="59"/>
                    </a:cxn>
                    <a:cxn ang="0">
                      <a:pos x="45" y="60"/>
                    </a:cxn>
                    <a:cxn ang="0">
                      <a:pos x="41" y="52"/>
                    </a:cxn>
                    <a:cxn ang="0">
                      <a:pos x="47" y="44"/>
                    </a:cxn>
                    <a:cxn ang="0">
                      <a:pos x="50" y="36"/>
                    </a:cxn>
                    <a:cxn ang="0">
                      <a:pos x="56" y="40"/>
                    </a:cxn>
                    <a:cxn ang="0">
                      <a:pos x="64" y="39"/>
                    </a:cxn>
                    <a:cxn ang="0">
                      <a:pos x="63" y="46"/>
                    </a:cxn>
                    <a:cxn ang="0">
                      <a:pos x="55" y="8"/>
                    </a:cxn>
                    <a:cxn ang="0">
                      <a:pos x="59" y="13"/>
                    </a:cxn>
                    <a:cxn ang="0">
                      <a:pos x="50" y="49"/>
                    </a:cxn>
                    <a:cxn ang="0">
                      <a:pos x="55" y="45"/>
                    </a:cxn>
                  </a:cxnLst>
                  <a:rect l="0" t="0" r="r" b="b"/>
                  <a:pathLst>
                    <a:path w="68" h="63">
                      <a:moveTo>
                        <a:pt x="45" y="35"/>
                      </a:moveTo>
                      <a:cubicBezTo>
                        <a:pt x="45" y="35"/>
                        <a:pt x="45" y="36"/>
                        <a:pt x="45" y="36"/>
                      </a:cubicBezTo>
                      <a:cubicBezTo>
                        <a:pt x="39" y="36"/>
                        <a:pt x="39" y="36"/>
                        <a:pt x="39" y="36"/>
                      </a:cubicBezTo>
                      <a:cubicBezTo>
                        <a:pt x="39" y="37"/>
                        <a:pt x="38" y="38"/>
                        <a:pt x="38" y="39"/>
                      </a:cubicBezTo>
                      <a:cubicBezTo>
                        <a:pt x="39" y="41"/>
                        <a:pt x="40" y="42"/>
                        <a:pt x="41" y="43"/>
                      </a:cubicBezTo>
                      <a:cubicBezTo>
                        <a:pt x="41" y="43"/>
                        <a:pt x="41" y="44"/>
                        <a:pt x="41" y="44"/>
                      </a:cubicBezTo>
                      <a:cubicBezTo>
                        <a:pt x="41" y="44"/>
                        <a:pt x="41" y="44"/>
                        <a:pt x="41" y="45"/>
                      </a:cubicBezTo>
                      <a:cubicBezTo>
                        <a:pt x="40" y="46"/>
                        <a:pt x="36" y="50"/>
                        <a:pt x="35" y="50"/>
                      </a:cubicBezTo>
                      <a:cubicBezTo>
                        <a:pt x="35" y="50"/>
                        <a:pt x="35" y="50"/>
                        <a:pt x="35" y="50"/>
                      </a:cubicBezTo>
                      <a:cubicBezTo>
                        <a:pt x="31" y="47"/>
                        <a:pt x="31" y="47"/>
                        <a:pt x="31" y="47"/>
                      </a:cubicBezTo>
                      <a:cubicBezTo>
                        <a:pt x="30" y="47"/>
                        <a:pt x="29" y="47"/>
                        <a:pt x="28" y="48"/>
                      </a:cubicBezTo>
                      <a:cubicBezTo>
                        <a:pt x="28" y="49"/>
                        <a:pt x="27" y="51"/>
                        <a:pt x="27" y="53"/>
                      </a:cubicBezTo>
                      <a:cubicBezTo>
                        <a:pt x="27" y="54"/>
                        <a:pt x="26" y="54"/>
                        <a:pt x="26" y="54"/>
                      </a:cubicBezTo>
                      <a:cubicBezTo>
                        <a:pt x="19" y="54"/>
                        <a:pt x="19" y="54"/>
                        <a:pt x="19" y="54"/>
                      </a:cubicBezTo>
                      <a:cubicBezTo>
                        <a:pt x="19" y="54"/>
                        <a:pt x="18" y="54"/>
                        <a:pt x="18" y="53"/>
                      </a:cubicBezTo>
                      <a:cubicBezTo>
                        <a:pt x="17" y="48"/>
                        <a:pt x="17" y="48"/>
                        <a:pt x="17" y="48"/>
                      </a:cubicBezTo>
                      <a:cubicBezTo>
                        <a:pt x="16" y="47"/>
                        <a:pt x="16" y="47"/>
                        <a:pt x="15" y="47"/>
                      </a:cubicBezTo>
                      <a:cubicBezTo>
                        <a:pt x="11" y="50"/>
                        <a:pt x="11" y="50"/>
                        <a:pt x="11" y="50"/>
                      </a:cubicBezTo>
                      <a:cubicBezTo>
                        <a:pt x="10" y="50"/>
                        <a:pt x="10" y="50"/>
                        <a:pt x="10" y="50"/>
                      </a:cubicBezTo>
                      <a:cubicBezTo>
                        <a:pt x="10" y="50"/>
                        <a:pt x="9" y="50"/>
                        <a:pt x="9" y="50"/>
                      </a:cubicBezTo>
                      <a:cubicBezTo>
                        <a:pt x="8" y="49"/>
                        <a:pt x="4" y="45"/>
                        <a:pt x="4" y="44"/>
                      </a:cubicBezTo>
                      <a:cubicBezTo>
                        <a:pt x="4" y="44"/>
                        <a:pt x="4" y="44"/>
                        <a:pt x="4" y="43"/>
                      </a:cubicBezTo>
                      <a:cubicBezTo>
                        <a:pt x="5" y="42"/>
                        <a:pt x="6" y="41"/>
                        <a:pt x="7" y="39"/>
                      </a:cubicBezTo>
                      <a:cubicBezTo>
                        <a:pt x="7" y="38"/>
                        <a:pt x="6" y="37"/>
                        <a:pt x="6" y="36"/>
                      </a:cubicBezTo>
                      <a:cubicBezTo>
                        <a:pt x="1" y="35"/>
                        <a:pt x="1" y="35"/>
                        <a:pt x="1" y="35"/>
                      </a:cubicBezTo>
                      <a:cubicBezTo>
                        <a:pt x="0" y="35"/>
                        <a:pt x="0" y="35"/>
                        <a:pt x="0" y="34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27"/>
                        <a:pt x="0" y="27"/>
                        <a:pt x="1" y="27"/>
                      </a:cubicBezTo>
                      <a:cubicBezTo>
                        <a:pt x="6" y="26"/>
                        <a:pt x="6" y="26"/>
                        <a:pt x="6" y="26"/>
                      </a:cubicBezTo>
                      <a:cubicBezTo>
                        <a:pt x="6" y="25"/>
                        <a:pt x="7" y="24"/>
                        <a:pt x="7" y="23"/>
                      </a:cubicBezTo>
                      <a:cubicBezTo>
                        <a:pt x="6" y="22"/>
                        <a:pt x="5" y="20"/>
                        <a:pt x="4" y="19"/>
                      </a:cubicBezTo>
                      <a:cubicBezTo>
                        <a:pt x="4" y="19"/>
                        <a:pt x="4" y="19"/>
                        <a:pt x="4" y="18"/>
                      </a:cubicBezTo>
                      <a:cubicBezTo>
                        <a:pt x="4" y="18"/>
                        <a:pt x="4" y="18"/>
                        <a:pt x="4" y="18"/>
                      </a:cubicBezTo>
                      <a:cubicBezTo>
                        <a:pt x="5" y="17"/>
                        <a:pt x="9" y="12"/>
                        <a:pt x="10" y="12"/>
                      </a:cubicBezTo>
                      <a:cubicBezTo>
                        <a:pt x="10" y="12"/>
                        <a:pt x="10" y="12"/>
                        <a:pt x="11" y="13"/>
                      </a:cubicBezTo>
                      <a:cubicBezTo>
                        <a:pt x="15" y="16"/>
                        <a:pt x="15" y="16"/>
                        <a:pt x="15" y="16"/>
                      </a:cubicBezTo>
                      <a:cubicBezTo>
                        <a:pt x="16" y="15"/>
                        <a:pt x="16" y="15"/>
                        <a:pt x="17" y="15"/>
                      </a:cubicBezTo>
                      <a:cubicBezTo>
                        <a:pt x="18" y="13"/>
                        <a:pt x="18" y="11"/>
                        <a:pt x="18" y="9"/>
                      </a:cubicBezTo>
                      <a:cubicBezTo>
                        <a:pt x="18" y="9"/>
                        <a:pt x="19" y="8"/>
                        <a:pt x="19" y="8"/>
                      </a:cubicBezTo>
                      <a:cubicBezTo>
                        <a:pt x="26" y="8"/>
                        <a:pt x="26" y="8"/>
                        <a:pt x="26" y="8"/>
                      </a:cubicBezTo>
                      <a:cubicBezTo>
                        <a:pt x="26" y="8"/>
                        <a:pt x="27" y="9"/>
                        <a:pt x="27" y="9"/>
                      </a:cubicBezTo>
                      <a:cubicBezTo>
                        <a:pt x="28" y="15"/>
                        <a:pt x="28" y="15"/>
                        <a:pt x="28" y="15"/>
                      </a:cubicBezTo>
                      <a:cubicBezTo>
                        <a:pt x="29" y="15"/>
                        <a:pt x="30" y="15"/>
                        <a:pt x="31" y="16"/>
                      </a:cubicBezTo>
                      <a:cubicBezTo>
                        <a:pt x="35" y="13"/>
                        <a:pt x="35" y="13"/>
                        <a:pt x="35" y="13"/>
                      </a:cubicBezTo>
                      <a:cubicBezTo>
                        <a:pt x="35" y="12"/>
                        <a:pt x="35" y="12"/>
                        <a:pt x="35" y="12"/>
                      </a:cubicBezTo>
                      <a:cubicBezTo>
                        <a:pt x="36" y="12"/>
                        <a:pt x="36" y="12"/>
                        <a:pt x="36" y="13"/>
                      </a:cubicBezTo>
                      <a:cubicBezTo>
                        <a:pt x="37" y="13"/>
                        <a:pt x="41" y="17"/>
                        <a:pt x="41" y="18"/>
                      </a:cubicBezTo>
                      <a:cubicBezTo>
                        <a:pt x="41" y="19"/>
                        <a:pt x="41" y="19"/>
                        <a:pt x="41" y="19"/>
                      </a:cubicBezTo>
                      <a:cubicBezTo>
                        <a:pt x="40" y="20"/>
                        <a:pt x="39" y="22"/>
                        <a:pt x="38" y="23"/>
                      </a:cubicBezTo>
                      <a:cubicBezTo>
                        <a:pt x="38" y="24"/>
                        <a:pt x="39" y="25"/>
                        <a:pt x="39" y="26"/>
                      </a:cubicBezTo>
                      <a:cubicBezTo>
                        <a:pt x="45" y="27"/>
                        <a:pt x="45" y="27"/>
                        <a:pt x="45" y="27"/>
                      </a:cubicBezTo>
                      <a:cubicBezTo>
                        <a:pt x="45" y="27"/>
                        <a:pt x="45" y="27"/>
                        <a:pt x="45" y="28"/>
                      </a:cubicBezTo>
                      <a:lnTo>
                        <a:pt x="45" y="35"/>
                      </a:lnTo>
                      <a:close/>
                      <a:moveTo>
                        <a:pt x="23" y="22"/>
                      </a:moveTo>
                      <a:cubicBezTo>
                        <a:pt x="18" y="22"/>
                        <a:pt x="13" y="26"/>
                        <a:pt x="13" y="31"/>
                      </a:cubicBezTo>
                      <a:cubicBezTo>
                        <a:pt x="13" y="36"/>
                        <a:pt x="18" y="40"/>
                        <a:pt x="23" y="40"/>
                      </a:cubicBezTo>
                      <a:cubicBezTo>
                        <a:pt x="28" y="40"/>
                        <a:pt x="32" y="36"/>
                        <a:pt x="32" y="31"/>
                      </a:cubicBezTo>
                      <a:cubicBezTo>
                        <a:pt x="32" y="26"/>
                        <a:pt x="28" y="22"/>
                        <a:pt x="23" y="22"/>
                      </a:cubicBezTo>
                      <a:close/>
                      <a:moveTo>
                        <a:pt x="68" y="15"/>
                      </a:moveTo>
                      <a:cubicBezTo>
                        <a:pt x="68" y="16"/>
                        <a:pt x="64" y="16"/>
                        <a:pt x="63" y="16"/>
                      </a:cubicBezTo>
                      <a:cubicBezTo>
                        <a:pt x="63" y="17"/>
                        <a:pt x="62" y="18"/>
                        <a:pt x="62" y="18"/>
                      </a:cubicBezTo>
                      <a:cubicBezTo>
                        <a:pt x="62" y="19"/>
                        <a:pt x="64" y="23"/>
                        <a:pt x="64" y="23"/>
                      </a:cubicBezTo>
                      <a:cubicBezTo>
                        <a:pt x="64" y="23"/>
                        <a:pt x="64" y="23"/>
                        <a:pt x="64" y="24"/>
                      </a:cubicBezTo>
                      <a:cubicBezTo>
                        <a:pt x="63" y="24"/>
                        <a:pt x="59" y="26"/>
                        <a:pt x="59" y="26"/>
                      </a:cubicBezTo>
                      <a:cubicBezTo>
                        <a:pt x="59" y="26"/>
                        <a:pt x="56" y="22"/>
                        <a:pt x="56" y="22"/>
                      </a:cubicBezTo>
                      <a:cubicBezTo>
                        <a:pt x="55" y="22"/>
                        <a:pt x="55" y="22"/>
                        <a:pt x="55" y="22"/>
                      </a:cubicBezTo>
                      <a:cubicBezTo>
                        <a:pt x="54" y="22"/>
                        <a:pt x="54" y="22"/>
                        <a:pt x="54" y="22"/>
                      </a:cubicBezTo>
                      <a:cubicBezTo>
                        <a:pt x="53" y="22"/>
                        <a:pt x="50" y="26"/>
                        <a:pt x="50" y="26"/>
                      </a:cubicBezTo>
                      <a:cubicBezTo>
                        <a:pt x="50" y="26"/>
                        <a:pt x="46" y="24"/>
                        <a:pt x="46" y="24"/>
                      </a:cubicBezTo>
                      <a:cubicBezTo>
                        <a:pt x="45" y="23"/>
                        <a:pt x="45" y="23"/>
                        <a:pt x="45" y="23"/>
                      </a:cubicBezTo>
                      <a:cubicBezTo>
                        <a:pt x="45" y="23"/>
                        <a:pt x="47" y="19"/>
                        <a:pt x="47" y="18"/>
                      </a:cubicBezTo>
                      <a:cubicBezTo>
                        <a:pt x="47" y="18"/>
                        <a:pt x="46" y="17"/>
                        <a:pt x="46" y="16"/>
                      </a:cubicBezTo>
                      <a:cubicBezTo>
                        <a:pt x="45" y="16"/>
                        <a:pt x="41" y="16"/>
                        <a:pt x="41" y="15"/>
                      </a:cubicBezTo>
                      <a:cubicBezTo>
                        <a:pt x="41" y="10"/>
                        <a:pt x="41" y="10"/>
                        <a:pt x="41" y="10"/>
                      </a:cubicBezTo>
                      <a:cubicBezTo>
                        <a:pt x="41" y="10"/>
                        <a:pt x="45" y="9"/>
                        <a:pt x="46" y="9"/>
                      </a:cubicBezTo>
                      <a:cubicBezTo>
                        <a:pt x="46" y="9"/>
                        <a:pt x="47" y="8"/>
                        <a:pt x="47" y="7"/>
                      </a:cubicBezTo>
                      <a:cubicBezTo>
                        <a:pt x="47" y="7"/>
                        <a:pt x="45" y="3"/>
                        <a:pt x="45" y="2"/>
                      </a:cubicBezTo>
                      <a:cubicBezTo>
                        <a:pt x="45" y="2"/>
                        <a:pt x="45" y="2"/>
                        <a:pt x="46" y="2"/>
                      </a:cubicBezTo>
                      <a:cubicBezTo>
                        <a:pt x="46" y="2"/>
                        <a:pt x="50" y="0"/>
                        <a:pt x="50" y="0"/>
                      </a:cubicBezTo>
                      <a:cubicBezTo>
                        <a:pt x="50" y="0"/>
                        <a:pt x="53" y="3"/>
                        <a:pt x="54" y="4"/>
                      </a:cubicBezTo>
                      <a:cubicBezTo>
                        <a:pt x="54" y="4"/>
                        <a:pt x="54" y="4"/>
                        <a:pt x="55" y="4"/>
                      </a:cubicBezTo>
                      <a:cubicBezTo>
                        <a:pt x="55" y="4"/>
                        <a:pt x="55" y="4"/>
                        <a:pt x="56" y="4"/>
                      </a:cubicBezTo>
                      <a:cubicBezTo>
                        <a:pt x="57" y="2"/>
                        <a:pt x="58" y="1"/>
                        <a:pt x="59" y="0"/>
                      </a:cubicBezTo>
                      <a:cubicBezTo>
                        <a:pt x="59" y="0"/>
                        <a:pt x="59" y="0"/>
                        <a:pt x="59" y="0"/>
                      </a:cubicBezTo>
                      <a:cubicBezTo>
                        <a:pt x="59" y="0"/>
                        <a:pt x="63" y="2"/>
                        <a:pt x="64" y="2"/>
                      </a:cubicBezTo>
                      <a:cubicBezTo>
                        <a:pt x="64" y="2"/>
                        <a:pt x="64" y="2"/>
                        <a:pt x="64" y="2"/>
                      </a:cubicBezTo>
                      <a:cubicBezTo>
                        <a:pt x="64" y="3"/>
                        <a:pt x="62" y="7"/>
                        <a:pt x="62" y="7"/>
                      </a:cubicBezTo>
                      <a:cubicBezTo>
                        <a:pt x="62" y="8"/>
                        <a:pt x="63" y="9"/>
                        <a:pt x="63" y="9"/>
                      </a:cubicBezTo>
                      <a:cubicBezTo>
                        <a:pt x="64" y="9"/>
                        <a:pt x="68" y="10"/>
                        <a:pt x="68" y="10"/>
                      </a:cubicBezTo>
                      <a:lnTo>
                        <a:pt x="68" y="15"/>
                      </a:lnTo>
                      <a:close/>
                      <a:moveTo>
                        <a:pt x="68" y="52"/>
                      </a:moveTo>
                      <a:cubicBezTo>
                        <a:pt x="68" y="52"/>
                        <a:pt x="64" y="53"/>
                        <a:pt x="63" y="53"/>
                      </a:cubicBezTo>
                      <a:cubicBezTo>
                        <a:pt x="63" y="54"/>
                        <a:pt x="62" y="54"/>
                        <a:pt x="62" y="55"/>
                      </a:cubicBezTo>
                      <a:cubicBezTo>
                        <a:pt x="62" y="56"/>
                        <a:pt x="64" y="59"/>
                        <a:pt x="64" y="60"/>
                      </a:cubicBezTo>
                      <a:cubicBezTo>
                        <a:pt x="64" y="60"/>
                        <a:pt x="64" y="60"/>
                        <a:pt x="64" y="60"/>
                      </a:cubicBezTo>
                      <a:cubicBezTo>
                        <a:pt x="63" y="60"/>
                        <a:pt x="59" y="63"/>
                        <a:pt x="59" y="63"/>
                      </a:cubicBezTo>
                      <a:cubicBezTo>
                        <a:pt x="59" y="63"/>
                        <a:pt x="56" y="59"/>
                        <a:pt x="56" y="59"/>
                      </a:cubicBezTo>
                      <a:cubicBezTo>
                        <a:pt x="55" y="59"/>
                        <a:pt x="55" y="59"/>
                        <a:pt x="55" y="59"/>
                      </a:cubicBezTo>
                      <a:cubicBezTo>
                        <a:pt x="54" y="59"/>
                        <a:pt x="54" y="59"/>
                        <a:pt x="54" y="59"/>
                      </a:cubicBezTo>
                      <a:cubicBezTo>
                        <a:pt x="53" y="59"/>
                        <a:pt x="50" y="63"/>
                        <a:pt x="50" y="63"/>
                      </a:cubicBezTo>
                      <a:cubicBezTo>
                        <a:pt x="50" y="63"/>
                        <a:pt x="46" y="60"/>
                        <a:pt x="46" y="60"/>
                      </a:cubicBezTo>
                      <a:cubicBezTo>
                        <a:pt x="45" y="60"/>
                        <a:pt x="45" y="60"/>
                        <a:pt x="45" y="60"/>
                      </a:cubicBezTo>
                      <a:cubicBezTo>
                        <a:pt x="45" y="59"/>
                        <a:pt x="47" y="56"/>
                        <a:pt x="47" y="55"/>
                      </a:cubicBezTo>
                      <a:cubicBezTo>
                        <a:pt x="47" y="54"/>
                        <a:pt x="46" y="54"/>
                        <a:pt x="46" y="53"/>
                      </a:cubicBezTo>
                      <a:cubicBezTo>
                        <a:pt x="45" y="53"/>
                        <a:pt x="41" y="52"/>
                        <a:pt x="41" y="52"/>
                      </a:cubicBezTo>
                      <a:cubicBezTo>
                        <a:pt x="41" y="47"/>
                        <a:pt x="41" y="47"/>
                        <a:pt x="41" y="47"/>
                      </a:cubicBezTo>
                      <a:cubicBezTo>
                        <a:pt x="41" y="46"/>
                        <a:pt x="45" y="46"/>
                        <a:pt x="46" y="46"/>
                      </a:cubicBezTo>
                      <a:cubicBezTo>
                        <a:pt x="46" y="45"/>
                        <a:pt x="47" y="45"/>
                        <a:pt x="47" y="44"/>
                      </a:cubicBezTo>
                      <a:cubicBezTo>
                        <a:pt x="47" y="43"/>
                        <a:pt x="45" y="40"/>
                        <a:pt x="45" y="39"/>
                      </a:cubicBezTo>
                      <a:cubicBezTo>
                        <a:pt x="45" y="39"/>
                        <a:pt x="45" y="39"/>
                        <a:pt x="46" y="39"/>
                      </a:cubicBezTo>
                      <a:cubicBezTo>
                        <a:pt x="46" y="39"/>
                        <a:pt x="50" y="36"/>
                        <a:pt x="50" y="36"/>
                      </a:cubicBezTo>
                      <a:cubicBezTo>
                        <a:pt x="50" y="36"/>
                        <a:pt x="53" y="40"/>
                        <a:pt x="54" y="40"/>
                      </a:cubicBezTo>
                      <a:cubicBezTo>
                        <a:pt x="54" y="40"/>
                        <a:pt x="54" y="40"/>
                        <a:pt x="55" y="40"/>
                      </a:cubicBezTo>
                      <a:cubicBezTo>
                        <a:pt x="55" y="40"/>
                        <a:pt x="55" y="40"/>
                        <a:pt x="56" y="40"/>
                      </a:cubicBezTo>
                      <a:cubicBezTo>
                        <a:pt x="57" y="39"/>
                        <a:pt x="58" y="38"/>
                        <a:pt x="59" y="36"/>
                      </a:cubicBezTo>
                      <a:cubicBezTo>
                        <a:pt x="59" y="36"/>
                        <a:pt x="59" y="36"/>
                        <a:pt x="59" y="36"/>
                      </a:cubicBezTo>
                      <a:cubicBezTo>
                        <a:pt x="59" y="36"/>
                        <a:pt x="63" y="39"/>
                        <a:pt x="64" y="39"/>
                      </a:cubicBezTo>
                      <a:cubicBezTo>
                        <a:pt x="64" y="39"/>
                        <a:pt x="64" y="39"/>
                        <a:pt x="64" y="39"/>
                      </a:cubicBezTo>
                      <a:cubicBezTo>
                        <a:pt x="64" y="40"/>
                        <a:pt x="62" y="43"/>
                        <a:pt x="62" y="44"/>
                      </a:cubicBezTo>
                      <a:cubicBezTo>
                        <a:pt x="62" y="45"/>
                        <a:pt x="63" y="45"/>
                        <a:pt x="63" y="46"/>
                      </a:cubicBezTo>
                      <a:cubicBezTo>
                        <a:pt x="64" y="46"/>
                        <a:pt x="68" y="46"/>
                        <a:pt x="68" y="47"/>
                      </a:cubicBezTo>
                      <a:lnTo>
                        <a:pt x="68" y="52"/>
                      </a:lnTo>
                      <a:close/>
                      <a:moveTo>
                        <a:pt x="55" y="8"/>
                      </a:moveTo>
                      <a:cubicBezTo>
                        <a:pt x="52" y="8"/>
                        <a:pt x="50" y="10"/>
                        <a:pt x="50" y="13"/>
                      </a:cubicBezTo>
                      <a:cubicBezTo>
                        <a:pt x="50" y="15"/>
                        <a:pt x="52" y="17"/>
                        <a:pt x="55" y="17"/>
                      </a:cubicBezTo>
                      <a:cubicBezTo>
                        <a:pt x="57" y="17"/>
                        <a:pt x="59" y="15"/>
                        <a:pt x="59" y="13"/>
                      </a:cubicBezTo>
                      <a:cubicBezTo>
                        <a:pt x="59" y="10"/>
                        <a:pt x="57" y="8"/>
                        <a:pt x="55" y="8"/>
                      </a:cubicBezTo>
                      <a:close/>
                      <a:moveTo>
                        <a:pt x="55" y="45"/>
                      </a:moveTo>
                      <a:cubicBezTo>
                        <a:pt x="52" y="45"/>
                        <a:pt x="50" y="47"/>
                        <a:pt x="50" y="49"/>
                      </a:cubicBezTo>
                      <a:cubicBezTo>
                        <a:pt x="50" y="52"/>
                        <a:pt x="52" y="54"/>
                        <a:pt x="55" y="54"/>
                      </a:cubicBezTo>
                      <a:cubicBezTo>
                        <a:pt x="57" y="54"/>
                        <a:pt x="59" y="52"/>
                        <a:pt x="59" y="49"/>
                      </a:cubicBezTo>
                      <a:cubicBezTo>
                        <a:pt x="59" y="47"/>
                        <a:pt x="57" y="45"/>
                        <a:pt x="55" y="45"/>
                      </a:cubicBez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9525">
                  <a:noFill/>
                  <a:round/>
                </a:ln>
              </p:spPr>
              <p:txBody>
                <a:bodyPr wrap="square" lIns="91440" tIns="45720" rIns="91440" bIns="45720" anchor="ctr">
                  <a:normAutofit fontScale="92500" lnSpcReduction="10000"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endParaRPr/>
                </a:p>
              </p:txBody>
            </p:sp>
          </p:grpSp>
          <p:grpSp>
            <p:nvGrpSpPr>
              <p:cNvPr id="23" name="îṣ1ïḓè"/>
              <p:cNvGrpSpPr/>
              <p:nvPr/>
            </p:nvGrpSpPr>
            <p:grpSpPr>
              <a:xfrm>
                <a:off x="5090640" y="3870083"/>
                <a:ext cx="670240" cy="670236"/>
                <a:chOff x="5090640" y="3847451"/>
                <a:chExt cx="670240" cy="670236"/>
              </a:xfrm>
            </p:grpSpPr>
            <p:sp>
              <p:nvSpPr>
                <p:cNvPr id="30" name="îṧlïḓè"/>
                <p:cNvSpPr/>
                <p:nvPr/>
              </p:nvSpPr>
              <p:spPr>
                <a:xfrm>
                  <a:off x="5090640" y="3847451"/>
                  <a:ext cx="670240" cy="670236"/>
                </a:xfrm>
                <a:prstGeom prst="ellipse">
                  <a:avLst/>
                </a:prstGeom>
                <a:solidFill>
                  <a:schemeClr val="bg1"/>
                </a:solidFill>
                <a:ln w="3175">
                  <a:solidFill>
                    <a:srgbClr val="19B59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anchor="ctr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31" name="íşļîḑê"/>
                <p:cNvSpPr/>
                <p:nvPr/>
              </p:nvSpPr>
              <p:spPr bwMode="auto">
                <a:xfrm>
                  <a:off x="5253156" y="4001717"/>
                  <a:ext cx="345208" cy="361704"/>
                </a:xfrm>
                <a:custGeom>
                  <a:avLst/>
                  <a:gdLst>
                    <a:gd name="connsiteX0" fmla="*/ 345269 w 578992"/>
                    <a:gd name="connsiteY0" fmla="*/ 346719 h 606657"/>
                    <a:gd name="connsiteX1" fmla="*/ 527264 w 578992"/>
                    <a:gd name="connsiteY1" fmla="*/ 395415 h 606657"/>
                    <a:gd name="connsiteX2" fmla="*/ 536965 w 578992"/>
                    <a:gd name="connsiteY2" fmla="*/ 431758 h 606657"/>
                    <a:gd name="connsiteX3" fmla="*/ 512135 w 578992"/>
                    <a:gd name="connsiteY3" fmla="*/ 456550 h 606657"/>
                    <a:gd name="connsiteX4" fmla="*/ 572652 w 578992"/>
                    <a:gd name="connsiteY4" fmla="*/ 516975 h 606657"/>
                    <a:gd name="connsiteX5" fmla="*/ 572652 w 578992"/>
                    <a:gd name="connsiteY5" fmla="*/ 547632 h 606657"/>
                    <a:gd name="connsiteX6" fmla="*/ 519877 w 578992"/>
                    <a:gd name="connsiteY6" fmla="*/ 600326 h 606657"/>
                    <a:gd name="connsiteX7" fmla="*/ 489174 w 578992"/>
                    <a:gd name="connsiteY7" fmla="*/ 600326 h 606657"/>
                    <a:gd name="connsiteX8" fmla="*/ 428657 w 578992"/>
                    <a:gd name="connsiteY8" fmla="*/ 539901 h 606657"/>
                    <a:gd name="connsiteX9" fmla="*/ 403739 w 578992"/>
                    <a:gd name="connsiteY9" fmla="*/ 564782 h 606657"/>
                    <a:gd name="connsiteX10" fmla="*/ 366628 w 578992"/>
                    <a:gd name="connsiteY10" fmla="*/ 552075 h 606657"/>
                    <a:gd name="connsiteX11" fmla="*/ 318659 w 578992"/>
                    <a:gd name="connsiteY11" fmla="*/ 373288 h 606657"/>
                    <a:gd name="connsiteX12" fmla="*/ 345269 w 578992"/>
                    <a:gd name="connsiteY12" fmla="*/ 346719 h 606657"/>
                    <a:gd name="connsiteX13" fmla="*/ 233275 w 578992"/>
                    <a:gd name="connsiteY13" fmla="*/ 312148 h 606657"/>
                    <a:gd name="connsiteX14" fmla="*/ 255262 w 578992"/>
                    <a:gd name="connsiteY14" fmla="*/ 334095 h 606657"/>
                    <a:gd name="connsiteX15" fmla="*/ 281255 w 578992"/>
                    <a:gd name="connsiteY15" fmla="*/ 357464 h 606657"/>
                    <a:gd name="connsiteX16" fmla="*/ 289000 w 578992"/>
                    <a:gd name="connsiteY16" fmla="*/ 365016 h 606657"/>
                    <a:gd name="connsiteX17" fmla="*/ 300127 w 578992"/>
                    <a:gd name="connsiteY17" fmla="*/ 416019 h 606657"/>
                    <a:gd name="connsiteX18" fmla="*/ 298791 w 578992"/>
                    <a:gd name="connsiteY18" fmla="*/ 422416 h 606657"/>
                    <a:gd name="connsiteX19" fmla="*/ 260514 w 578992"/>
                    <a:gd name="connsiteY19" fmla="*/ 407844 h 606657"/>
                    <a:gd name="connsiteX20" fmla="*/ 260514 w 578992"/>
                    <a:gd name="connsiteY20" fmla="*/ 398159 h 606657"/>
                    <a:gd name="connsiteX21" fmla="*/ 211822 w 578992"/>
                    <a:gd name="connsiteY21" fmla="*/ 335339 h 606657"/>
                    <a:gd name="connsiteX22" fmla="*/ 233275 w 578992"/>
                    <a:gd name="connsiteY22" fmla="*/ 312148 h 606657"/>
                    <a:gd name="connsiteX23" fmla="*/ 283295 w 578992"/>
                    <a:gd name="connsiteY23" fmla="*/ 133638 h 606657"/>
                    <a:gd name="connsiteX24" fmla="*/ 303944 w 578992"/>
                    <a:gd name="connsiteY24" fmla="*/ 155858 h 606657"/>
                    <a:gd name="connsiteX25" fmla="*/ 303944 w 578992"/>
                    <a:gd name="connsiteY25" fmla="*/ 165457 h 606657"/>
                    <a:gd name="connsiteX26" fmla="*/ 352630 w 578992"/>
                    <a:gd name="connsiteY26" fmla="*/ 228294 h 606657"/>
                    <a:gd name="connsiteX27" fmla="*/ 331180 w 578992"/>
                    <a:gd name="connsiteY27" fmla="*/ 251580 h 606657"/>
                    <a:gd name="connsiteX28" fmla="*/ 309196 w 578992"/>
                    <a:gd name="connsiteY28" fmla="*/ 229538 h 606657"/>
                    <a:gd name="connsiteX29" fmla="*/ 283206 w 578992"/>
                    <a:gd name="connsiteY29" fmla="*/ 206252 h 606657"/>
                    <a:gd name="connsiteX30" fmla="*/ 256327 w 578992"/>
                    <a:gd name="connsiteY30" fmla="*/ 240648 h 606657"/>
                    <a:gd name="connsiteX31" fmla="*/ 282583 w 578992"/>
                    <a:gd name="connsiteY31" fmla="*/ 260112 h 606657"/>
                    <a:gd name="connsiteX32" fmla="*/ 348625 w 578992"/>
                    <a:gd name="connsiteY32" fmla="*/ 307306 h 606657"/>
                    <a:gd name="connsiteX33" fmla="*/ 341594 w 578992"/>
                    <a:gd name="connsiteY33" fmla="*/ 317083 h 606657"/>
                    <a:gd name="connsiteX34" fmla="*/ 316494 w 578992"/>
                    <a:gd name="connsiteY34" fmla="*/ 322594 h 606657"/>
                    <a:gd name="connsiteX35" fmla="*/ 306792 w 578992"/>
                    <a:gd name="connsiteY35" fmla="*/ 319305 h 606657"/>
                    <a:gd name="connsiteX36" fmla="*/ 282227 w 578992"/>
                    <a:gd name="connsiteY36" fmla="*/ 303485 h 606657"/>
                    <a:gd name="connsiteX37" fmla="*/ 211825 w 578992"/>
                    <a:gd name="connsiteY37" fmla="*/ 234604 h 606657"/>
                    <a:gd name="connsiteX38" fmla="*/ 260510 w 578992"/>
                    <a:gd name="connsiteY38" fmla="*/ 166612 h 606657"/>
                    <a:gd name="connsiteX39" fmla="*/ 260510 w 578992"/>
                    <a:gd name="connsiteY39" fmla="*/ 155236 h 606657"/>
                    <a:gd name="connsiteX40" fmla="*/ 283295 w 578992"/>
                    <a:gd name="connsiteY40" fmla="*/ 133638 h 606657"/>
                    <a:gd name="connsiteX41" fmla="*/ 282248 w 578992"/>
                    <a:gd name="connsiteY41" fmla="*/ 0 h 606657"/>
                    <a:gd name="connsiteX42" fmla="*/ 551768 w 578992"/>
                    <a:gd name="connsiteY42" fmla="*/ 365640 h 606657"/>
                    <a:gd name="connsiteX43" fmla="*/ 541888 w 578992"/>
                    <a:gd name="connsiteY43" fmla="*/ 369995 h 606657"/>
                    <a:gd name="connsiteX44" fmla="*/ 534768 w 578992"/>
                    <a:gd name="connsiteY44" fmla="*/ 367507 h 606657"/>
                    <a:gd name="connsiteX45" fmla="*/ 487148 w 578992"/>
                    <a:gd name="connsiteY45" fmla="*/ 354797 h 606657"/>
                    <a:gd name="connsiteX46" fmla="*/ 482163 w 578992"/>
                    <a:gd name="connsiteY46" fmla="*/ 345554 h 606657"/>
                    <a:gd name="connsiteX47" fmla="*/ 282248 w 578992"/>
                    <a:gd name="connsiteY47" fmla="*/ 72257 h 606657"/>
                    <a:gd name="connsiteX48" fmla="*/ 72364 w 578992"/>
                    <a:gd name="connsiteY48" fmla="*/ 281829 h 606657"/>
                    <a:gd name="connsiteX49" fmla="*/ 313134 w 578992"/>
                    <a:gd name="connsiteY49" fmla="*/ 489180 h 606657"/>
                    <a:gd name="connsiteX50" fmla="*/ 321145 w 578992"/>
                    <a:gd name="connsiteY50" fmla="*/ 494423 h 606657"/>
                    <a:gd name="connsiteX51" fmla="*/ 336277 w 578992"/>
                    <a:gd name="connsiteY51" fmla="*/ 550771 h 606657"/>
                    <a:gd name="connsiteX52" fmla="*/ 330580 w 578992"/>
                    <a:gd name="connsiteY52" fmla="*/ 559748 h 606657"/>
                    <a:gd name="connsiteX53" fmla="*/ 0 w 578992"/>
                    <a:gd name="connsiteY53" fmla="*/ 281829 h 606657"/>
                    <a:gd name="connsiteX54" fmla="*/ 282248 w 578992"/>
                    <a:gd name="connsiteY54" fmla="*/ 0 h 6066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</a:cxnLst>
                  <a:rect l="l" t="t" r="r" b="b"/>
                  <a:pathLst>
                    <a:path w="578992" h="606657">
                      <a:moveTo>
                        <a:pt x="345269" y="346719"/>
                      </a:moveTo>
                      <a:lnTo>
                        <a:pt x="527264" y="395415"/>
                      </a:lnTo>
                      <a:cubicBezTo>
                        <a:pt x="543372" y="399769"/>
                        <a:pt x="548801" y="419940"/>
                        <a:pt x="536965" y="431758"/>
                      </a:cubicBezTo>
                      <a:lnTo>
                        <a:pt x="512135" y="456550"/>
                      </a:lnTo>
                      <a:lnTo>
                        <a:pt x="572652" y="516975"/>
                      </a:lnTo>
                      <a:cubicBezTo>
                        <a:pt x="581106" y="525506"/>
                        <a:pt x="581106" y="539190"/>
                        <a:pt x="572652" y="547632"/>
                      </a:cubicBezTo>
                      <a:lnTo>
                        <a:pt x="519877" y="600326"/>
                      </a:lnTo>
                      <a:cubicBezTo>
                        <a:pt x="511334" y="608768"/>
                        <a:pt x="497629" y="608768"/>
                        <a:pt x="489174" y="600326"/>
                      </a:cubicBezTo>
                      <a:lnTo>
                        <a:pt x="428657" y="539901"/>
                      </a:lnTo>
                      <a:lnTo>
                        <a:pt x="403739" y="564782"/>
                      </a:lnTo>
                      <a:cubicBezTo>
                        <a:pt x="393148" y="575357"/>
                        <a:pt x="372501" y="574024"/>
                        <a:pt x="366628" y="552075"/>
                      </a:cubicBezTo>
                      <a:cubicBezTo>
                        <a:pt x="366005" y="549854"/>
                        <a:pt x="319015" y="374799"/>
                        <a:pt x="318659" y="373288"/>
                      </a:cubicBezTo>
                      <a:cubicBezTo>
                        <a:pt x="314298" y="357205"/>
                        <a:pt x="329071" y="342454"/>
                        <a:pt x="345269" y="346719"/>
                      </a:cubicBezTo>
                      <a:close/>
                      <a:moveTo>
                        <a:pt x="233275" y="312148"/>
                      </a:moveTo>
                      <a:cubicBezTo>
                        <a:pt x="245470" y="311970"/>
                        <a:pt x="255440" y="321922"/>
                        <a:pt x="255262" y="334095"/>
                      </a:cubicBezTo>
                      <a:cubicBezTo>
                        <a:pt x="255084" y="345646"/>
                        <a:pt x="263986" y="357464"/>
                        <a:pt x="281255" y="357464"/>
                      </a:cubicBezTo>
                      <a:cubicBezTo>
                        <a:pt x="286329" y="357464"/>
                        <a:pt x="289267" y="361195"/>
                        <a:pt x="289000" y="365016"/>
                      </a:cubicBezTo>
                      <a:cubicBezTo>
                        <a:pt x="288465" y="375412"/>
                        <a:pt x="290068" y="378611"/>
                        <a:pt x="300127" y="416019"/>
                      </a:cubicBezTo>
                      <a:cubicBezTo>
                        <a:pt x="300750" y="418240"/>
                        <a:pt x="300305" y="420639"/>
                        <a:pt x="298791" y="422416"/>
                      </a:cubicBezTo>
                      <a:cubicBezTo>
                        <a:pt x="285706" y="437788"/>
                        <a:pt x="260514" y="428458"/>
                        <a:pt x="260514" y="407844"/>
                      </a:cubicBezTo>
                      <a:lnTo>
                        <a:pt x="260514" y="398159"/>
                      </a:lnTo>
                      <a:cubicBezTo>
                        <a:pt x="232919" y="390340"/>
                        <a:pt x="212534" y="365283"/>
                        <a:pt x="211822" y="335339"/>
                      </a:cubicBezTo>
                      <a:cubicBezTo>
                        <a:pt x="211555" y="323077"/>
                        <a:pt x="220902" y="312237"/>
                        <a:pt x="233275" y="312148"/>
                      </a:cubicBezTo>
                      <a:close/>
                      <a:moveTo>
                        <a:pt x="283295" y="133638"/>
                      </a:moveTo>
                      <a:cubicBezTo>
                        <a:pt x="294955" y="134171"/>
                        <a:pt x="303944" y="144215"/>
                        <a:pt x="303944" y="155858"/>
                      </a:cubicBezTo>
                      <a:lnTo>
                        <a:pt x="303944" y="165457"/>
                      </a:lnTo>
                      <a:cubicBezTo>
                        <a:pt x="331536" y="173367"/>
                        <a:pt x="351918" y="198430"/>
                        <a:pt x="352630" y="228294"/>
                      </a:cubicBezTo>
                      <a:cubicBezTo>
                        <a:pt x="352897" y="240648"/>
                        <a:pt x="343552" y="251402"/>
                        <a:pt x="331180" y="251580"/>
                      </a:cubicBezTo>
                      <a:cubicBezTo>
                        <a:pt x="318987" y="251757"/>
                        <a:pt x="309018" y="241803"/>
                        <a:pt x="309196" y="229538"/>
                      </a:cubicBezTo>
                      <a:cubicBezTo>
                        <a:pt x="309374" y="218073"/>
                        <a:pt x="300473" y="206252"/>
                        <a:pt x="283206" y="206252"/>
                      </a:cubicBezTo>
                      <a:cubicBezTo>
                        <a:pt x="265583" y="206252"/>
                        <a:pt x="251076" y="222783"/>
                        <a:pt x="256327" y="240648"/>
                      </a:cubicBezTo>
                      <a:cubicBezTo>
                        <a:pt x="259709" y="252202"/>
                        <a:pt x="270568" y="260112"/>
                        <a:pt x="282583" y="260112"/>
                      </a:cubicBezTo>
                      <a:cubicBezTo>
                        <a:pt x="312845" y="260290"/>
                        <a:pt x="339013" y="280021"/>
                        <a:pt x="348625" y="307306"/>
                      </a:cubicBezTo>
                      <a:cubicBezTo>
                        <a:pt x="350405" y="312106"/>
                        <a:pt x="346756" y="317350"/>
                        <a:pt x="341594" y="317083"/>
                      </a:cubicBezTo>
                      <a:cubicBezTo>
                        <a:pt x="332960" y="316728"/>
                        <a:pt x="324327" y="318594"/>
                        <a:pt x="316494" y="322594"/>
                      </a:cubicBezTo>
                      <a:cubicBezTo>
                        <a:pt x="312934" y="324460"/>
                        <a:pt x="308484" y="322949"/>
                        <a:pt x="306792" y="319305"/>
                      </a:cubicBezTo>
                      <a:cubicBezTo>
                        <a:pt x="302520" y="310062"/>
                        <a:pt x="293086" y="303485"/>
                        <a:pt x="282227" y="303485"/>
                      </a:cubicBezTo>
                      <a:cubicBezTo>
                        <a:pt x="244133" y="303485"/>
                        <a:pt x="212537" y="272555"/>
                        <a:pt x="211825" y="234604"/>
                      </a:cubicBezTo>
                      <a:cubicBezTo>
                        <a:pt x="211202" y="203141"/>
                        <a:pt x="231673" y="176300"/>
                        <a:pt x="260510" y="166612"/>
                      </a:cubicBezTo>
                      <a:lnTo>
                        <a:pt x="260510" y="155236"/>
                      </a:lnTo>
                      <a:cubicBezTo>
                        <a:pt x="260510" y="142970"/>
                        <a:pt x="270835" y="133016"/>
                        <a:pt x="283295" y="133638"/>
                      </a:cubicBezTo>
                      <a:close/>
                      <a:moveTo>
                        <a:pt x="282248" y="0"/>
                      </a:moveTo>
                      <a:cubicBezTo>
                        <a:pt x="471126" y="0"/>
                        <a:pt x="608556" y="183353"/>
                        <a:pt x="551768" y="365640"/>
                      </a:cubicBezTo>
                      <a:cubicBezTo>
                        <a:pt x="550522" y="369729"/>
                        <a:pt x="545894" y="371773"/>
                        <a:pt x="541888" y="369995"/>
                      </a:cubicBezTo>
                      <a:cubicBezTo>
                        <a:pt x="539574" y="369018"/>
                        <a:pt x="537260" y="368218"/>
                        <a:pt x="534768" y="367507"/>
                      </a:cubicBezTo>
                      <a:lnTo>
                        <a:pt x="487148" y="354797"/>
                      </a:lnTo>
                      <a:cubicBezTo>
                        <a:pt x="483142" y="353731"/>
                        <a:pt x="480917" y="349554"/>
                        <a:pt x="482163" y="345554"/>
                      </a:cubicBezTo>
                      <a:cubicBezTo>
                        <a:pt x="525600" y="210372"/>
                        <a:pt x="423773" y="72257"/>
                        <a:pt x="282248" y="72257"/>
                      </a:cubicBezTo>
                      <a:cubicBezTo>
                        <a:pt x="166536" y="72257"/>
                        <a:pt x="72364" y="166289"/>
                        <a:pt x="72364" y="281829"/>
                      </a:cubicBezTo>
                      <a:cubicBezTo>
                        <a:pt x="72364" y="410257"/>
                        <a:pt x="187453" y="507933"/>
                        <a:pt x="313134" y="489180"/>
                      </a:cubicBezTo>
                      <a:cubicBezTo>
                        <a:pt x="316784" y="488646"/>
                        <a:pt x="320255" y="490957"/>
                        <a:pt x="321145" y="494423"/>
                      </a:cubicBezTo>
                      <a:lnTo>
                        <a:pt x="336277" y="550771"/>
                      </a:lnTo>
                      <a:cubicBezTo>
                        <a:pt x="337345" y="554860"/>
                        <a:pt x="334764" y="559037"/>
                        <a:pt x="330580" y="559748"/>
                      </a:cubicBezTo>
                      <a:cubicBezTo>
                        <a:pt x="163332" y="589433"/>
                        <a:pt x="0" y="461006"/>
                        <a:pt x="0" y="281829"/>
                      </a:cubicBezTo>
                      <a:cubicBezTo>
                        <a:pt x="0" y="126472"/>
                        <a:pt x="126571" y="0"/>
                        <a:pt x="282248" y="0"/>
                      </a:cubicBezTo>
                      <a:close/>
                    </a:path>
                  </a:pathLst>
                </a:custGeom>
                <a:solidFill>
                  <a:srgbClr val="19B59C"/>
                </a:solidFill>
                <a:ln w="9525">
                  <a:noFill/>
                  <a:round/>
                </a:ln>
              </p:spPr>
              <p:txBody>
                <a:bodyPr wrap="square" lIns="91440" tIns="45720" rIns="91440" bIns="45720" anchor="ctr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endParaRPr/>
                </a:p>
              </p:txBody>
            </p:sp>
          </p:grpSp>
          <p:grpSp>
            <p:nvGrpSpPr>
              <p:cNvPr id="24" name="íŝļïḍé"/>
              <p:cNvGrpSpPr/>
              <p:nvPr/>
            </p:nvGrpSpPr>
            <p:grpSpPr>
              <a:xfrm>
                <a:off x="6431119" y="2736782"/>
                <a:ext cx="670240" cy="670236"/>
                <a:chOff x="6431119" y="2714150"/>
                <a:chExt cx="670240" cy="670236"/>
              </a:xfrm>
            </p:grpSpPr>
            <p:sp>
              <p:nvSpPr>
                <p:cNvPr id="28" name="íṡľïḓè"/>
                <p:cNvSpPr/>
                <p:nvPr/>
              </p:nvSpPr>
              <p:spPr>
                <a:xfrm>
                  <a:off x="6431119" y="2714150"/>
                  <a:ext cx="670240" cy="670236"/>
                </a:xfrm>
                <a:prstGeom prst="ellipse">
                  <a:avLst/>
                </a:prstGeom>
                <a:solidFill>
                  <a:schemeClr val="bg1"/>
                </a:solidFill>
                <a:ln w="3175">
                  <a:solidFill>
                    <a:srgbClr val="19B59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anchor="ctr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29" name="ïṡļïďê"/>
                <p:cNvSpPr/>
                <p:nvPr/>
              </p:nvSpPr>
              <p:spPr bwMode="auto">
                <a:xfrm>
                  <a:off x="6591729" y="2888921"/>
                  <a:ext cx="349020" cy="320694"/>
                </a:xfrm>
                <a:custGeom>
                  <a:avLst/>
                  <a:gdLst>
                    <a:gd name="connsiteX0" fmla="*/ 373273 h 605239"/>
                    <a:gd name="connsiteY0" fmla="*/ 373273 h 605239"/>
                    <a:gd name="connsiteX1" fmla="*/ 373273 h 605239"/>
                    <a:gd name="connsiteY1" fmla="*/ 373273 h 605239"/>
                    <a:gd name="connsiteX2" fmla="*/ 373273 h 605239"/>
                    <a:gd name="connsiteY2" fmla="*/ 373273 h 605239"/>
                    <a:gd name="connsiteX3" fmla="*/ 373273 h 605239"/>
                    <a:gd name="connsiteY3" fmla="*/ 373273 h 605239"/>
                    <a:gd name="connsiteX4" fmla="*/ 373273 h 605239"/>
                    <a:gd name="connsiteY4" fmla="*/ 373273 h 605239"/>
                    <a:gd name="connsiteX5" fmla="*/ 373273 h 605239"/>
                    <a:gd name="connsiteY5" fmla="*/ 373273 h 605239"/>
                    <a:gd name="connsiteX6" fmla="*/ 373273 h 605239"/>
                    <a:gd name="connsiteY6" fmla="*/ 373273 h 605239"/>
                    <a:gd name="connsiteX7" fmla="*/ 373273 h 605239"/>
                    <a:gd name="connsiteY7" fmla="*/ 373273 h 605239"/>
                    <a:gd name="connsiteX8" fmla="*/ 373273 h 605239"/>
                    <a:gd name="connsiteY8" fmla="*/ 373273 h 605239"/>
                    <a:gd name="connsiteX9" fmla="*/ 373273 h 605239"/>
                    <a:gd name="connsiteY9" fmla="*/ 373273 h 605239"/>
                    <a:gd name="connsiteX10" fmla="*/ 373273 h 605239"/>
                    <a:gd name="connsiteY10" fmla="*/ 373273 h 605239"/>
                    <a:gd name="connsiteX11" fmla="*/ 373273 h 605239"/>
                    <a:gd name="connsiteY11" fmla="*/ 373273 h 605239"/>
                    <a:gd name="connsiteX12" fmla="*/ 373273 h 605239"/>
                    <a:gd name="connsiteY12" fmla="*/ 373273 h 605239"/>
                    <a:gd name="connsiteX13" fmla="*/ 373273 h 605239"/>
                    <a:gd name="connsiteY13" fmla="*/ 373273 h 605239"/>
                    <a:gd name="connsiteX14" fmla="*/ 373273 h 605239"/>
                    <a:gd name="connsiteY14" fmla="*/ 373273 h 605239"/>
                    <a:gd name="connsiteX15" fmla="*/ 373273 h 605239"/>
                    <a:gd name="connsiteY15" fmla="*/ 373273 h 605239"/>
                    <a:gd name="connsiteX16" fmla="*/ 373273 h 605239"/>
                    <a:gd name="connsiteY16" fmla="*/ 373273 h 605239"/>
                    <a:gd name="connsiteX17" fmla="*/ 373273 h 605239"/>
                    <a:gd name="connsiteY17" fmla="*/ 373273 h 605239"/>
                    <a:gd name="connsiteX18" fmla="*/ 373273 h 605239"/>
                    <a:gd name="connsiteY18" fmla="*/ 373273 h 605239"/>
                    <a:gd name="connsiteX19" fmla="*/ 373273 h 605239"/>
                    <a:gd name="connsiteY19" fmla="*/ 373273 h 605239"/>
                    <a:gd name="connsiteX20" fmla="*/ 373273 h 605239"/>
                    <a:gd name="connsiteY20" fmla="*/ 373273 h 605239"/>
                    <a:gd name="connsiteX21" fmla="*/ 373273 h 605239"/>
                    <a:gd name="connsiteY21" fmla="*/ 373273 h 605239"/>
                    <a:gd name="connsiteX22" fmla="*/ 373273 h 605239"/>
                    <a:gd name="connsiteY22" fmla="*/ 373273 h 605239"/>
                    <a:gd name="connsiteX23" fmla="*/ 373273 h 605239"/>
                    <a:gd name="connsiteY23" fmla="*/ 373273 h 605239"/>
                    <a:gd name="connsiteX24" fmla="*/ 373273 h 605239"/>
                    <a:gd name="connsiteY24" fmla="*/ 373273 h 605239"/>
                    <a:gd name="connsiteX25" fmla="*/ 373273 h 605239"/>
                    <a:gd name="connsiteY25" fmla="*/ 373273 h 605239"/>
                    <a:gd name="connsiteX26" fmla="*/ 373273 h 605239"/>
                    <a:gd name="connsiteY26" fmla="*/ 373273 h 605239"/>
                    <a:gd name="connsiteX27" fmla="*/ 373273 h 605239"/>
                    <a:gd name="connsiteY27" fmla="*/ 373273 h 605239"/>
                    <a:gd name="connsiteX28" fmla="*/ 373273 h 605239"/>
                    <a:gd name="connsiteY28" fmla="*/ 373273 h 605239"/>
                    <a:gd name="connsiteX29" fmla="*/ 373273 h 605239"/>
                    <a:gd name="connsiteY29" fmla="*/ 373273 h 605239"/>
                    <a:gd name="connsiteX30" fmla="*/ 373273 h 605239"/>
                    <a:gd name="connsiteY30" fmla="*/ 373273 h 605239"/>
                    <a:gd name="connsiteX31" fmla="*/ 373273 h 605239"/>
                    <a:gd name="connsiteY31" fmla="*/ 373273 h 605239"/>
                    <a:gd name="connsiteX32" fmla="*/ 373273 h 605239"/>
                    <a:gd name="connsiteY32" fmla="*/ 373273 h 605239"/>
                    <a:gd name="connsiteX33" fmla="*/ 373273 h 605239"/>
                    <a:gd name="connsiteY33" fmla="*/ 373273 h 605239"/>
                    <a:gd name="connsiteX34" fmla="*/ 373273 h 605239"/>
                    <a:gd name="connsiteY34" fmla="*/ 373273 h 605239"/>
                    <a:gd name="connsiteX35" fmla="*/ 373273 h 605239"/>
                    <a:gd name="connsiteY35" fmla="*/ 373273 h 605239"/>
                    <a:gd name="connsiteX36" fmla="*/ 373273 h 605239"/>
                    <a:gd name="connsiteY36" fmla="*/ 373273 h 605239"/>
                    <a:gd name="connsiteX37" fmla="*/ 373273 h 605239"/>
                    <a:gd name="connsiteY37" fmla="*/ 373273 h 605239"/>
                    <a:gd name="connsiteX38" fmla="*/ 373273 h 605239"/>
                    <a:gd name="connsiteY38" fmla="*/ 373273 h 605239"/>
                    <a:gd name="connsiteX39" fmla="*/ 373273 h 605239"/>
                    <a:gd name="connsiteY39" fmla="*/ 373273 h 605239"/>
                    <a:gd name="connsiteX40" fmla="*/ 373273 h 605239"/>
                    <a:gd name="connsiteY40" fmla="*/ 373273 h 605239"/>
                    <a:gd name="connsiteX41" fmla="*/ 373273 h 605239"/>
                    <a:gd name="connsiteY41" fmla="*/ 373273 h 605239"/>
                    <a:gd name="connsiteX42" fmla="*/ 373273 h 605239"/>
                    <a:gd name="connsiteY42" fmla="*/ 373273 h 605239"/>
                    <a:gd name="connsiteX43" fmla="*/ 373273 h 605239"/>
                    <a:gd name="connsiteY43" fmla="*/ 373273 h 605239"/>
                    <a:gd name="connsiteX44" fmla="*/ 373273 h 605239"/>
                    <a:gd name="connsiteY44" fmla="*/ 373273 h 605239"/>
                    <a:gd name="connsiteX45" fmla="*/ 373273 h 605239"/>
                    <a:gd name="connsiteY45" fmla="*/ 373273 h 605239"/>
                    <a:gd name="connsiteX46" fmla="*/ 373273 h 605239"/>
                    <a:gd name="connsiteY46" fmla="*/ 373273 h 605239"/>
                    <a:gd name="connsiteX47" fmla="*/ 373273 h 605239"/>
                    <a:gd name="connsiteY47" fmla="*/ 373273 h 605239"/>
                    <a:gd name="connsiteX48" fmla="*/ 373273 h 605239"/>
                    <a:gd name="connsiteY48" fmla="*/ 373273 h 605239"/>
                    <a:gd name="connsiteX49" fmla="*/ 373273 h 605239"/>
                    <a:gd name="connsiteY49" fmla="*/ 373273 h 605239"/>
                    <a:gd name="connsiteX50" fmla="*/ 373273 h 605239"/>
                    <a:gd name="connsiteY50" fmla="*/ 373273 h 605239"/>
                    <a:gd name="connsiteX51" fmla="*/ 373273 h 605239"/>
                    <a:gd name="connsiteY51" fmla="*/ 373273 h 605239"/>
                    <a:gd name="connsiteX52" fmla="*/ 373273 h 605239"/>
                    <a:gd name="connsiteY52" fmla="*/ 373273 h 605239"/>
                    <a:gd name="connsiteX53" fmla="*/ 373273 h 605239"/>
                    <a:gd name="connsiteY53" fmla="*/ 373273 h 605239"/>
                    <a:gd name="connsiteX54" fmla="*/ 373273 h 605239"/>
                    <a:gd name="connsiteY54" fmla="*/ 373273 h 605239"/>
                    <a:gd name="connsiteX55" fmla="*/ 373273 h 605239"/>
                    <a:gd name="connsiteY55" fmla="*/ 373273 h 605239"/>
                    <a:gd name="connsiteX56" fmla="*/ 373273 h 605239"/>
                    <a:gd name="connsiteY56" fmla="*/ 373273 h 605239"/>
                    <a:gd name="connsiteX57" fmla="*/ 373273 h 605239"/>
                    <a:gd name="connsiteY57" fmla="*/ 373273 h 605239"/>
                    <a:gd name="connsiteX58" fmla="*/ 373273 h 605239"/>
                    <a:gd name="connsiteY58" fmla="*/ 373273 h 605239"/>
                    <a:gd name="connsiteX59" fmla="*/ 373273 h 605239"/>
                    <a:gd name="connsiteY59" fmla="*/ 373273 h 605239"/>
                    <a:gd name="connsiteX60" fmla="*/ 373273 h 605239"/>
                    <a:gd name="connsiteY60" fmla="*/ 373273 h 605239"/>
                    <a:gd name="connsiteX61" fmla="*/ 373273 h 605239"/>
                    <a:gd name="connsiteY61" fmla="*/ 373273 h 605239"/>
                    <a:gd name="connsiteX62" fmla="*/ 373273 h 605239"/>
                    <a:gd name="connsiteY62" fmla="*/ 373273 h 605239"/>
                    <a:gd name="connsiteX63" fmla="*/ 373273 h 605239"/>
                    <a:gd name="connsiteY63" fmla="*/ 373273 h 605239"/>
                    <a:gd name="connsiteX64" fmla="*/ 373273 h 605239"/>
                    <a:gd name="connsiteY64" fmla="*/ 373273 h 605239"/>
                    <a:gd name="connsiteX65" fmla="*/ 373273 h 605239"/>
                    <a:gd name="connsiteY65" fmla="*/ 373273 h 605239"/>
                    <a:gd name="connsiteX66" fmla="*/ 373273 h 605239"/>
                    <a:gd name="connsiteY66" fmla="*/ 373273 h 605239"/>
                    <a:gd name="connsiteX67" fmla="*/ 373273 h 605239"/>
                    <a:gd name="connsiteY67" fmla="*/ 373273 h 605239"/>
                    <a:gd name="connsiteX68" fmla="*/ 373273 h 605239"/>
                    <a:gd name="connsiteY68" fmla="*/ 373273 h 605239"/>
                    <a:gd name="connsiteX69" fmla="*/ 373273 h 605239"/>
                    <a:gd name="connsiteY69" fmla="*/ 373273 h 605239"/>
                    <a:gd name="connsiteX70" fmla="*/ 373273 h 605239"/>
                    <a:gd name="connsiteY70" fmla="*/ 373273 h 605239"/>
                    <a:gd name="connsiteX71" fmla="*/ 373273 h 605239"/>
                    <a:gd name="connsiteY71" fmla="*/ 373273 h 605239"/>
                    <a:gd name="connsiteX72" fmla="*/ 373273 h 605239"/>
                    <a:gd name="connsiteY72" fmla="*/ 373273 h 605239"/>
                    <a:gd name="connsiteX73" fmla="*/ 373273 h 605239"/>
                    <a:gd name="connsiteY73" fmla="*/ 373273 h 605239"/>
                    <a:gd name="connsiteX74" fmla="*/ 373273 h 605239"/>
                    <a:gd name="connsiteY74" fmla="*/ 373273 h 605239"/>
                    <a:gd name="connsiteX75" fmla="*/ 373273 h 605239"/>
                    <a:gd name="connsiteY75" fmla="*/ 373273 h 605239"/>
                    <a:gd name="connsiteX76" fmla="*/ 373273 h 605239"/>
                    <a:gd name="connsiteY76" fmla="*/ 373273 h 605239"/>
                    <a:gd name="connsiteX77" fmla="*/ 373273 h 605239"/>
                    <a:gd name="connsiteY77" fmla="*/ 373273 h 605239"/>
                    <a:gd name="connsiteX78" fmla="*/ 373273 h 605239"/>
                    <a:gd name="connsiteY78" fmla="*/ 373273 h 605239"/>
                    <a:gd name="connsiteX79" fmla="*/ 373273 h 605239"/>
                    <a:gd name="connsiteY79" fmla="*/ 373273 h 605239"/>
                    <a:gd name="connsiteX80" fmla="*/ 373273 h 605239"/>
                    <a:gd name="connsiteY80" fmla="*/ 373273 h 605239"/>
                    <a:gd name="connsiteX81" fmla="*/ 373273 h 605239"/>
                    <a:gd name="connsiteY81" fmla="*/ 373273 h 605239"/>
                    <a:gd name="connsiteX82" fmla="*/ 373273 h 605239"/>
                    <a:gd name="connsiteY82" fmla="*/ 373273 h 605239"/>
                    <a:gd name="connsiteX83" fmla="*/ 373273 h 605239"/>
                    <a:gd name="connsiteY83" fmla="*/ 373273 h 605239"/>
                    <a:gd name="connsiteX84" fmla="*/ 373273 h 605239"/>
                    <a:gd name="connsiteY84" fmla="*/ 373273 h 605239"/>
                    <a:gd name="connsiteX85" fmla="*/ 373273 h 605239"/>
                    <a:gd name="connsiteY85" fmla="*/ 373273 h 605239"/>
                    <a:gd name="connsiteX86" fmla="*/ 373273 h 605239"/>
                    <a:gd name="connsiteY86" fmla="*/ 373273 h 605239"/>
                    <a:gd name="connsiteX87" fmla="*/ 373273 h 605239"/>
                    <a:gd name="connsiteY87" fmla="*/ 373273 h 605239"/>
                    <a:gd name="connsiteX88" fmla="*/ 373273 h 605239"/>
                    <a:gd name="connsiteY88" fmla="*/ 373273 h 605239"/>
                    <a:gd name="connsiteX89" fmla="*/ 373273 h 605239"/>
                    <a:gd name="connsiteY89" fmla="*/ 373273 h 605239"/>
                    <a:gd name="connsiteX90" fmla="*/ 373273 h 605239"/>
                    <a:gd name="connsiteY90" fmla="*/ 373273 h 605239"/>
                    <a:gd name="connsiteX91" fmla="*/ 373273 h 605239"/>
                    <a:gd name="connsiteY91" fmla="*/ 373273 h 605239"/>
                    <a:gd name="connsiteX92" fmla="*/ 373273 h 605239"/>
                    <a:gd name="connsiteY92" fmla="*/ 373273 h 605239"/>
                    <a:gd name="connsiteX93" fmla="*/ 373273 h 605239"/>
                    <a:gd name="connsiteY93" fmla="*/ 373273 h 605239"/>
                    <a:gd name="connsiteX94" fmla="*/ 373273 h 605239"/>
                    <a:gd name="connsiteY94" fmla="*/ 373273 h 605239"/>
                    <a:gd name="connsiteX95" fmla="*/ 373273 h 605239"/>
                    <a:gd name="connsiteY95" fmla="*/ 373273 h 605239"/>
                    <a:gd name="connsiteX96" fmla="*/ 373273 h 605239"/>
                    <a:gd name="connsiteY96" fmla="*/ 373273 h 605239"/>
                    <a:gd name="connsiteX97" fmla="*/ 373273 h 605239"/>
                    <a:gd name="connsiteY97" fmla="*/ 373273 h 605239"/>
                    <a:gd name="connsiteX98" fmla="*/ 373273 h 605239"/>
                    <a:gd name="connsiteY98" fmla="*/ 373273 h 605239"/>
                    <a:gd name="connsiteX99" fmla="*/ 373273 h 605239"/>
                    <a:gd name="connsiteY99" fmla="*/ 373273 h 605239"/>
                    <a:gd name="connsiteX100" fmla="*/ 373273 h 605239"/>
                    <a:gd name="connsiteY100" fmla="*/ 373273 h 605239"/>
                    <a:gd name="connsiteX101" fmla="*/ 373273 h 605239"/>
                    <a:gd name="connsiteY101" fmla="*/ 373273 h 605239"/>
                    <a:gd name="connsiteX102" fmla="*/ 373273 h 605239"/>
                    <a:gd name="connsiteY102" fmla="*/ 373273 h 605239"/>
                    <a:gd name="connsiteX103" fmla="*/ 373273 h 605239"/>
                    <a:gd name="connsiteY103" fmla="*/ 373273 h 605239"/>
                    <a:gd name="connsiteX104" fmla="*/ 373273 h 605239"/>
                    <a:gd name="connsiteY104" fmla="*/ 373273 h 605239"/>
                    <a:gd name="connsiteX105" fmla="*/ 373273 h 605239"/>
                    <a:gd name="connsiteY105" fmla="*/ 373273 h 605239"/>
                    <a:gd name="connsiteX106" fmla="*/ 373273 h 605239"/>
                    <a:gd name="connsiteY106" fmla="*/ 373273 h 6052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</a:cxnLst>
                  <a:rect l="l" t="t" r="r" b="b"/>
                  <a:pathLst>
                    <a:path w="608909" h="559493">
                      <a:moveTo>
                        <a:pt x="470180" y="272856"/>
                      </a:moveTo>
                      <a:lnTo>
                        <a:pt x="476019" y="272856"/>
                      </a:lnTo>
                      <a:lnTo>
                        <a:pt x="481953" y="272856"/>
                      </a:lnTo>
                      <a:cubicBezTo>
                        <a:pt x="509171" y="272856"/>
                        <a:pt x="531210" y="294963"/>
                        <a:pt x="531210" y="322056"/>
                      </a:cubicBezTo>
                      <a:lnTo>
                        <a:pt x="531210" y="376617"/>
                      </a:lnTo>
                      <a:cubicBezTo>
                        <a:pt x="531210" y="385084"/>
                        <a:pt x="526783" y="392609"/>
                        <a:pt x="520096" y="397031"/>
                      </a:cubicBezTo>
                      <a:lnTo>
                        <a:pt x="520096" y="449711"/>
                      </a:lnTo>
                      <a:cubicBezTo>
                        <a:pt x="520096" y="450558"/>
                        <a:pt x="520661" y="451498"/>
                        <a:pt x="521509" y="451875"/>
                      </a:cubicBezTo>
                      <a:cubicBezTo>
                        <a:pt x="528949" y="455450"/>
                        <a:pt x="565492" y="473888"/>
                        <a:pt x="599209" y="501639"/>
                      </a:cubicBezTo>
                      <a:cubicBezTo>
                        <a:pt x="605425" y="506625"/>
                        <a:pt x="608909" y="514150"/>
                        <a:pt x="608909" y="522052"/>
                      </a:cubicBezTo>
                      <a:lnTo>
                        <a:pt x="608909" y="559493"/>
                      </a:lnTo>
                      <a:lnTo>
                        <a:pt x="483083" y="559493"/>
                      </a:lnTo>
                      <a:lnTo>
                        <a:pt x="483083" y="515561"/>
                      </a:lnTo>
                      <a:cubicBezTo>
                        <a:pt x="483083" y="499475"/>
                        <a:pt x="476019" y="484424"/>
                        <a:pt x="463587" y="474264"/>
                      </a:cubicBezTo>
                      <a:cubicBezTo>
                        <a:pt x="453039" y="465609"/>
                        <a:pt x="442302" y="457707"/>
                        <a:pt x="431848" y="450558"/>
                      </a:cubicBezTo>
                      <a:cubicBezTo>
                        <a:pt x="431848" y="450370"/>
                        <a:pt x="431942" y="450087"/>
                        <a:pt x="431942" y="449711"/>
                      </a:cubicBezTo>
                      <a:lnTo>
                        <a:pt x="431942" y="397031"/>
                      </a:lnTo>
                      <a:cubicBezTo>
                        <a:pt x="425350" y="392609"/>
                        <a:pt x="420923" y="385084"/>
                        <a:pt x="420923" y="376617"/>
                      </a:cubicBezTo>
                      <a:lnTo>
                        <a:pt x="420923" y="322056"/>
                      </a:lnTo>
                      <a:cubicBezTo>
                        <a:pt x="420923" y="294775"/>
                        <a:pt x="443056" y="272856"/>
                        <a:pt x="470180" y="272856"/>
                      </a:cubicBezTo>
                      <a:close/>
                      <a:moveTo>
                        <a:pt x="127004" y="272856"/>
                      </a:moveTo>
                      <a:lnTo>
                        <a:pt x="132940" y="272856"/>
                      </a:lnTo>
                      <a:lnTo>
                        <a:pt x="138781" y="272856"/>
                      </a:lnTo>
                      <a:cubicBezTo>
                        <a:pt x="166104" y="272856"/>
                        <a:pt x="188057" y="294963"/>
                        <a:pt x="188057" y="322056"/>
                      </a:cubicBezTo>
                      <a:lnTo>
                        <a:pt x="188057" y="376617"/>
                      </a:lnTo>
                      <a:cubicBezTo>
                        <a:pt x="188057" y="385084"/>
                        <a:pt x="183629" y="392609"/>
                        <a:pt x="177033" y="397031"/>
                      </a:cubicBezTo>
                      <a:lnTo>
                        <a:pt x="177033" y="449711"/>
                      </a:lnTo>
                      <a:cubicBezTo>
                        <a:pt x="177033" y="449993"/>
                        <a:pt x="177128" y="450370"/>
                        <a:pt x="177128" y="450558"/>
                      </a:cubicBezTo>
                      <a:cubicBezTo>
                        <a:pt x="166670" y="457613"/>
                        <a:pt x="155929" y="465609"/>
                        <a:pt x="145376" y="474264"/>
                      </a:cubicBezTo>
                      <a:cubicBezTo>
                        <a:pt x="133034" y="484424"/>
                        <a:pt x="125874" y="499475"/>
                        <a:pt x="125874" y="515561"/>
                      </a:cubicBezTo>
                      <a:lnTo>
                        <a:pt x="125874" y="559493"/>
                      </a:lnTo>
                      <a:lnTo>
                        <a:pt x="0" y="559493"/>
                      </a:lnTo>
                      <a:lnTo>
                        <a:pt x="0" y="522052"/>
                      </a:lnTo>
                      <a:cubicBezTo>
                        <a:pt x="0" y="514150"/>
                        <a:pt x="3486" y="506625"/>
                        <a:pt x="9704" y="501639"/>
                      </a:cubicBezTo>
                      <a:cubicBezTo>
                        <a:pt x="43434" y="473888"/>
                        <a:pt x="79990" y="455450"/>
                        <a:pt x="87433" y="451875"/>
                      </a:cubicBezTo>
                      <a:cubicBezTo>
                        <a:pt x="88281" y="451498"/>
                        <a:pt x="88846" y="450558"/>
                        <a:pt x="88846" y="449711"/>
                      </a:cubicBezTo>
                      <a:lnTo>
                        <a:pt x="88846" y="397031"/>
                      </a:lnTo>
                      <a:cubicBezTo>
                        <a:pt x="82157" y="392609"/>
                        <a:pt x="77729" y="385084"/>
                        <a:pt x="77729" y="376617"/>
                      </a:cubicBezTo>
                      <a:lnTo>
                        <a:pt x="77729" y="322056"/>
                      </a:lnTo>
                      <a:cubicBezTo>
                        <a:pt x="77729" y="294775"/>
                        <a:pt x="99870" y="272856"/>
                        <a:pt x="127004" y="272856"/>
                      </a:cubicBezTo>
                      <a:close/>
                      <a:moveTo>
                        <a:pt x="297600" y="222543"/>
                      </a:moveTo>
                      <a:lnTo>
                        <a:pt x="304477" y="222543"/>
                      </a:lnTo>
                      <a:lnTo>
                        <a:pt x="311260" y="222543"/>
                      </a:lnTo>
                      <a:cubicBezTo>
                        <a:pt x="343291" y="222543"/>
                        <a:pt x="369198" y="248506"/>
                        <a:pt x="369198" y="280395"/>
                      </a:cubicBezTo>
                      <a:lnTo>
                        <a:pt x="369198" y="344455"/>
                      </a:lnTo>
                      <a:cubicBezTo>
                        <a:pt x="369198" y="354520"/>
                        <a:pt x="364017" y="363456"/>
                        <a:pt x="356198" y="368536"/>
                      </a:cubicBezTo>
                      <a:lnTo>
                        <a:pt x="356198" y="430432"/>
                      </a:lnTo>
                      <a:cubicBezTo>
                        <a:pt x="356198" y="431561"/>
                        <a:pt x="356857" y="432502"/>
                        <a:pt x="357893" y="433066"/>
                      </a:cubicBezTo>
                      <a:cubicBezTo>
                        <a:pt x="366655" y="437299"/>
                        <a:pt x="409520" y="459029"/>
                        <a:pt x="449275" y="491576"/>
                      </a:cubicBezTo>
                      <a:cubicBezTo>
                        <a:pt x="456435" y="497502"/>
                        <a:pt x="460580" y="506251"/>
                        <a:pt x="460580" y="515563"/>
                      </a:cubicBezTo>
                      <a:lnTo>
                        <a:pt x="460580" y="559493"/>
                      </a:lnTo>
                      <a:lnTo>
                        <a:pt x="304477" y="559493"/>
                      </a:lnTo>
                      <a:lnTo>
                        <a:pt x="148187" y="559493"/>
                      </a:lnTo>
                      <a:lnTo>
                        <a:pt x="148187" y="515563"/>
                      </a:lnTo>
                      <a:cubicBezTo>
                        <a:pt x="148187" y="506251"/>
                        <a:pt x="152332" y="497502"/>
                        <a:pt x="159492" y="491576"/>
                      </a:cubicBezTo>
                      <a:cubicBezTo>
                        <a:pt x="199342" y="459029"/>
                        <a:pt x="242206" y="437299"/>
                        <a:pt x="250967" y="433066"/>
                      </a:cubicBezTo>
                      <a:cubicBezTo>
                        <a:pt x="252004" y="432502"/>
                        <a:pt x="252569" y="431561"/>
                        <a:pt x="252569" y="430432"/>
                      </a:cubicBezTo>
                      <a:lnTo>
                        <a:pt x="252569" y="368536"/>
                      </a:lnTo>
                      <a:cubicBezTo>
                        <a:pt x="244844" y="363456"/>
                        <a:pt x="239663" y="354520"/>
                        <a:pt x="239663" y="344455"/>
                      </a:cubicBezTo>
                      <a:lnTo>
                        <a:pt x="239663" y="280395"/>
                      </a:lnTo>
                      <a:cubicBezTo>
                        <a:pt x="239663" y="248412"/>
                        <a:pt x="265664" y="222543"/>
                        <a:pt x="297600" y="222543"/>
                      </a:cubicBezTo>
                      <a:close/>
                      <a:moveTo>
                        <a:pt x="492495" y="40775"/>
                      </a:moveTo>
                      <a:cubicBezTo>
                        <a:pt x="488350" y="40775"/>
                        <a:pt x="487596" y="41528"/>
                        <a:pt x="487502" y="45854"/>
                      </a:cubicBezTo>
                      <a:lnTo>
                        <a:pt x="487502" y="51498"/>
                      </a:lnTo>
                      <a:cubicBezTo>
                        <a:pt x="487502" y="57142"/>
                        <a:pt x="487502" y="56953"/>
                        <a:pt x="482038" y="59023"/>
                      </a:cubicBezTo>
                      <a:cubicBezTo>
                        <a:pt x="469036" y="63726"/>
                        <a:pt x="460934" y="72661"/>
                        <a:pt x="460086" y="86864"/>
                      </a:cubicBezTo>
                      <a:cubicBezTo>
                        <a:pt x="459332" y="99374"/>
                        <a:pt x="465833" y="107934"/>
                        <a:pt x="476196" y="114048"/>
                      </a:cubicBezTo>
                      <a:cubicBezTo>
                        <a:pt x="482414" y="117810"/>
                        <a:pt x="489480" y="120068"/>
                        <a:pt x="496264" y="123078"/>
                      </a:cubicBezTo>
                      <a:cubicBezTo>
                        <a:pt x="498902" y="124206"/>
                        <a:pt x="501445" y="125617"/>
                        <a:pt x="503706" y="127310"/>
                      </a:cubicBezTo>
                      <a:cubicBezTo>
                        <a:pt x="510207" y="132578"/>
                        <a:pt x="508982" y="141513"/>
                        <a:pt x="501257" y="144900"/>
                      </a:cubicBezTo>
                      <a:cubicBezTo>
                        <a:pt x="497112" y="146781"/>
                        <a:pt x="492778" y="147157"/>
                        <a:pt x="488350" y="146687"/>
                      </a:cubicBezTo>
                      <a:cubicBezTo>
                        <a:pt x="481472" y="145746"/>
                        <a:pt x="474783" y="144053"/>
                        <a:pt x="468659" y="140761"/>
                      </a:cubicBezTo>
                      <a:cubicBezTo>
                        <a:pt x="464985" y="138880"/>
                        <a:pt x="463949" y="139350"/>
                        <a:pt x="462724" y="143301"/>
                      </a:cubicBezTo>
                      <a:cubicBezTo>
                        <a:pt x="461593" y="146687"/>
                        <a:pt x="460557" y="150167"/>
                        <a:pt x="459709" y="153553"/>
                      </a:cubicBezTo>
                      <a:cubicBezTo>
                        <a:pt x="458484" y="158162"/>
                        <a:pt x="458861" y="159291"/>
                        <a:pt x="463572" y="161548"/>
                      </a:cubicBezTo>
                      <a:cubicBezTo>
                        <a:pt x="469130" y="164370"/>
                        <a:pt x="475160" y="165687"/>
                        <a:pt x="481284" y="166722"/>
                      </a:cubicBezTo>
                      <a:cubicBezTo>
                        <a:pt x="486089" y="167474"/>
                        <a:pt x="486371" y="167568"/>
                        <a:pt x="486371" y="172647"/>
                      </a:cubicBezTo>
                      <a:lnTo>
                        <a:pt x="486371" y="179420"/>
                      </a:lnTo>
                      <a:cubicBezTo>
                        <a:pt x="486371" y="182147"/>
                        <a:pt x="487690" y="183934"/>
                        <a:pt x="490611" y="183934"/>
                      </a:cubicBezTo>
                      <a:cubicBezTo>
                        <a:pt x="493908" y="184029"/>
                        <a:pt x="497300" y="184029"/>
                        <a:pt x="500503" y="183934"/>
                      </a:cubicBezTo>
                      <a:cubicBezTo>
                        <a:pt x="503330" y="183934"/>
                        <a:pt x="504649" y="182430"/>
                        <a:pt x="504649" y="179608"/>
                      </a:cubicBezTo>
                      <a:cubicBezTo>
                        <a:pt x="504649" y="176504"/>
                        <a:pt x="504837" y="173494"/>
                        <a:pt x="504649" y="170390"/>
                      </a:cubicBezTo>
                      <a:cubicBezTo>
                        <a:pt x="504554" y="167192"/>
                        <a:pt x="505968" y="165687"/>
                        <a:pt x="508982" y="164840"/>
                      </a:cubicBezTo>
                      <a:cubicBezTo>
                        <a:pt x="515860" y="162959"/>
                        <a:pt x="521889" y="159197"/>
                        <a:pt x="526412" y="153647"/>
                      </a:cubicBezTo>
                      <a:cubicBezTo>
                        <a:pt x="538942" y="138221"/>
                        <a:pt x="534231" y="115835"/>
                        <a:pt x="516237" y="105865"/>
                      </a:cubicBezTo>
                      <a:cubicBezTo>
                        <a:pt x="510584" y="102761"/>
                        <a:pt x="504554" y="100503"/>
                        <a:pt x="498619" y="97964"/>
                      </a:cubicBezTo>
                      <a:cubicBezTo>
                        <a:pt x="495227" y="96647"/>
                        <a:pt x="492024" y="94860"/>
                        <a:pt x="489104" y="92602"/>
                      </a:cubicBezTo>
                      <a:cubicBezTo>
                        <a:pt x="483451" y="88087"/>
                        <a:pt x="484581" y="80657"/>
                        <a:pt x="491270" y="77835"/>
                      </a:cubicBezTo>
                      <a:cubicBezTo>
                        <a:pt x="493155" y="76894"/>
                        <a:pt x="495133" y="76706"/>
                        <a:pt x="497112" y="76518"/>
                      </a:cubicBezTo>
                      <a:cubicBezTo>
                        <a:pt x="504931" y="76142"/>
                        <a:pt x="512186" y="77553"/>
                        <a:pt x="519252" y="80939"/>
                      </a:cubicBezTo>
                      <a:cubicBezTo>
                        <a:pt x="522643" y="82538"/>
                        <a:pt x="523868" y="82067"/>
                        <a:pt x="524998" y="78399"/>
                      </a:cubicBezTo>
                      <a:cubicBezTo>
                        <a:pt x="526317" y="74543"/>
                        <a:pt x="527260" y="70686"/>
                        <a:pt x="528390" y="66736"/>
                      </a:cubicBezTo>
                      <a:cubicBezTo>
                        <a:pt x="529144" y="64102"/>
                        <a:pt x="528296" y="62503"/>
                        <a:pt x="525752" y="61374"/>
                      </a:cubicBezTo>
                      <a:cubicBezTo>
                        <a:pt x="521230" y="59399"/>
                        <a:pt x="516708" y="57988"/>
                        <a:pt x="511809" y="57236"/>
                      </a:cubicBezTo>
                      <a:cubicBezTo>
                        <a:pt x="505402" y="56201"/>
                        <a:pt x="505402" y="56201"/>
                        <a:pt x="505402" y="49805"/>
                      </a:cubicBezTo>
                      <a:cubicBezTo>
                        <a:pt x="505402" y="40775"/>
                        <a:pt x="505402" y="40775"/>
                        <a:pt x="496358" y="40775"/>
                      </a:cubicBezTo>
                      <a:close/>
                      <a:moveTo>
                        <a:pt x="496111" y="0"/>
                      </a:moveTo>
                      <a:cubicBezTo>
                        <a:pt x="524951" y="0"/>
                        <a:pt x="553781" y="10958"/>
                        <a:pt x="575779" y="32874"/>
                      </a:cubicBezTo>
                      <a:cubicBezTo>
                        <a:pt x="619776" y="76894"/>
                        <a:pt x="619776" y="148192"/>
                        <a:pt x="575779" y="192024"/>
                      </a:cubicBezTo>
                      <a:cubicBezTo>
                        <a:pt x="538754" y="229083"/>
                        <a:pt x="482226" y="234821"/>
                        <a:pt x="438982" y="209519"/>
                      </a:cubicBezTo>
                      <a:lnTo>
                        <a:pt x="438700" y="209237"/>
                      </a:lnTo>
                      <a:cubicBezTo>
                        <a:pt x="421742" y="222029"/>
                        <a:pt x="403559" y="224286"/>
                        <a:pt x="390840" y="222311"/>
                      </a:cubicBezTo>
                      <a:cubicBezTo>
                        <a:pt x="386600" y="221653"/>
                        <a:pt x="385752" y="215915"/>
                        <a:pt x="389615" y="214034"/>
                      </a:cubicBezTo>
                      <a:cubicBezTo>
                        <a:pt x="401297" y="208202"/>
                        <a:pt x="408552" y="196915"/>
                        <a:pt x="412886" y="187791"/>
                      </a:cubicBezTo>
                      <a:lnTo>
                        <a:pt x="411567" y="187038"/>
                      </a:lnTo>
                      <a:cubicBezTo>
                        <a:pt x="372374" y="142736"/>
                        <a:pt x="374070" y="75201"/>
                        <a:pt x="416371" y="32874"/>
                      </a:cubicBezTo>
                      <a:cubicBezTo>
                        <a:pt x="438417" y="10958"/>
                        <a:pt x="467270" y="0"/>
                        <a:pt x="496111" y="0"/>
                      </a:cubicBezTo>
                      <a:close/>
                    </a:path>
                  </a:pathLst>
                </a:custGeom>
                <a:solidFill>
                  <a:srgbClr val="19B59C"/>
                </a:solidFill>
                <a:ln w="9525">
                  <a:noFill/>
                  <a:round/>
                </a:ln>
              </p:spPr>
              <p:txBody>
                <a:bodyPr wrap="square" lIns="91440" tIns="45720" rIns="91440" bIns="45720" anchor="ctr">
                  <a:normAutofit lnSpcReduction="10000"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endParaRPr/>
                </a:p>
              </p:txBody>
            </p:sp>
          </p:grpSp>
          <p:grpSp>
            <p:nvGrpSpPr>
              <p:cNvPr id="25" name="íṩḷídè"/>
              <p:cNvGrpSpPr/>
              <p:nvPr/>
            </p:nvGrpSpPr>
            <p:grpSpPr>
              <a:xfrm>
                <a:off x="6431119" y="4680498"/>
                <a:ext cx="670240" cy="670236"/>
                <a:chOff x="6431119" y="4657866"/>
                <a:chExt cx="670240" cy="670236"/>
              </a:xfrm>
            </p:grpSpPr>
            <p:sp>
              <p:nvSpPr>
                <p:cNvPr id="26" name="íṣľïḑê"/>
                <p:cNvSpPr/>
                <p:nvPr/>
              </p:nvSpPr>
              <p:spPr>
                <a:xfrm>
                  <a:off x="6431119" y="4657866"/>
                  <a:ext cx="670240" cy="670236"/>
                </a:xfrm>
                <a:prstGeom prst="ellipse">
                  <a:avLst/>
                </a:prstGeom>
                <a:solidFill>
                  <a:schemeClr val="bg1"/>
                </a:solidFill>
                <a:ln w="3175">
                  <a:solidFill>
                    <a:srgbClr val="19B59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anchor="ctr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27" name="íṥľíďe"/>
                <p:cNvSpPr/>
                <p:nvPr/>
              </p:nvSpPr>
              <p:spPr bwMode="auto">
                <a:xfrm>
                  <a:off x="6569703" y="4825053"/>
                  <a:ext cx="393072" cy="335862"/>
                </a:xfrm>
                <a:custGeom>
                  <a:avLst/>
                  <a:gdLst>
                    <a:gd name="connsiteX0" fmla="*/ 560224 w 607107"/>
                    <a:gd name="connsiteY0" fmla="*/ 279860 h 518750"/>
                    <a:gd name="connsiteX1" fmla="*/ 582459 w 607107"/>
                    <a:gd name="connsiteY1" fmla="*/ 280220 h 518750"/>
                    <a:gd name="connsiteX2" fmla="*/ 606440 w 607107"/>
                    <a:gd name="connsiteY2" fmla="*/ 300513 h 518750"/>
                    <a:gd name="connsiteX3" fmla="*/ 596135 w 607107"/>
                    <a:gd name="connsiteY3" fmla="*/ 329751 h 518750"/>
                    <a:gd name="connsiteX4" fmla="*/ 571865 w 607107"/>
                    <a:gd name="connsiteY4" fmla="*/ 348793 h 518750"/>
                    <a:gd name="connsiteX5" fmla="*/ 371834 w 607107"/>
                    <a:gd name="connsiteY5" fmla="*/ 500269 h 518750"/>
                    <a:gd name="connsiteX6" fmla="*/ 134050 w 607107"/>
                    <a:gd name="connsiteY6" fmla="*/ 494210 h 518750"/>
                    <a:gd name="connsiteX7" fmla="*/ 67213 w 607107"/>
                    <a:gd name="connsiteY7" fmla="*/ 511040 h 518750"/>
                    <a:gd name="connsiteX8" fmla="*/ 61145 w 607107"/>
                    <a:gd name="connsiteY8" fmla="*/ 511040 h 518750"/>
                    <a:gd name="connsiteX9" fmla="*/ 59701 w 607107"/>
                    <a:gd name="connsiteY9" fmla="*/ 510560 h 518750"/>
                    <a:gd name="connsiteX10" fmla="*/ 55656 w 607107"/>
                    <a:gd name="connsiteY10" fmla="*/ 507674 h 518750"/>
                    <a:gd name="connsiteX11" fmla="*/ 7502 w 607107"/>
                    <a:gd name="connsiteY11" fmla="*/ 432081 h 518750"/>
                    <a:gd name="connsiteX12" fmla="*/ 1435 w 607107"/>
                    <a:gd name="connsiteY12" fmla="*/ 423521 h 518750"/>
                    <a:gd name="connsiteX13" fmla="*/ 183 w 607107"/>
                    <a:gd name="connsiteY13" fmla="*/ 417077 h 518750"/>
                    <a:gd name="connsiteX14" fmla="*/ 4131 w 607107"/>
                    <a:gd name="connsiteY14" fmla="*/ 411788 h 518750"/>
                    <a:gd name="connsiteX15" fmla="*/ 95527 w 607107"/>
                    <a:gd name="connsiteY15" fmla="*/ 376588 h 518750"/>
                    <a:gd name="connsiteX16" fmla="*/ 266570 w 607107"/>
                    <a:gd name="connsiteY16" fmla="*/ 330231 h 518750"/>
                    <a:gd name="connsiteX17" fmla="*/ 327147 w 607107"/>
                    <a:gd name="connsiteY17" fmla="*/ 372741 h 518750"/>
                    <a:gd name="connsiteX18" fmla="*/ 233536 w 607107"/>
                    <a:gd name="connsiteY18" fmla="*/ 417943 h 518750"/>
                    <a:gd name="connsiteX19" fmla="*/ 360084 w 607107"/>
                    <a:gd name="connsiteY19" fmla="*/ 366393 h 518750"/>
                    <a:gd name="connsiteX20" fmla="*/ 365285 w 607107"/>
                    <a:gd name="connsiteY20" fmla="*/ 359372 h 518750"/>
                    <a:gd name="connsiteX21" fmla="*/ 524482 w 607107"/>
                    <a:gd name="connsiteY21" fmla="*/ 291473 h 518750"/>
                    <a:gd name="connsiteX22" fmla="*/ 560224 w 607107"/>
                    <a:gd name="connsiteY22" fmla="*/ 279860 h 518750"/>
                    <a:gd name="connsiteX23" fmla="*/ 231201 w 607107"/>
                    <a:gd name="connsiteY23" fmla="*/ 114447 h 518750"/>
                    <a:gd name="connsiteX24" fmla="*/ 227733 w 607107"/>
                    <a:gd name="connsiteY24" fmla="*/ 115409 h 518750"/>
                    <a:gd name="connsiteX25" fmla="*/ 204232 w 607107"/>
                    <a:gd name="connsiteY25" fmla="*/ 127912 h 518750"/>
                    <a:gd name="connsiteX26" fmla="*/ 200572 w 607107"/>
                    <a:gd name="connsiteY26" fmla="*/ 136280 h 518750"/>
                    <a:gd name="connsiteX27" fmla="*/ 203269 w 607107"/>
                    <a:gd name="connsiteY27" fmla="*/ 146860 h 518750"/>
                    <a:gd name="connsiteX28" fmla="*/ 207410 w 607107"/>
                    <a:gd name="connsiteY28" fmla="*/ 151862 h 518750"/>
                    <a:gd name="connsiteX29" fmla="*/ 213960 w 607107"/>
                    <a:gd name="connsiteY29" fmla="*/ 151573 h 518750"/>
                    <a:gd name="connsiteX30" fmla="*/ 222340 w 607107"/>
                    <a:gd name="connsiteY30" fmla="*/ 147053 h 518750"/>
                    <a:gd name="connsiteX31" fmla="*/ 222340 w 607107"/>
                    <a:gd name="connsiteY31" fmla="*/ 230058 h 518750"/>
                    <a:gd name="connsiteX32" fmla="*/ 229756 w 607107"/>
                    <a:gd name="connsiteY32" fmla="*/ 237464 h 518750"/>
                    <a:gd name="connsiteX33" fmla="*/ 243433 w 607107"/>
                    <a:gd name="connsiteY33" fmla="*/ 237464 h 518750"/>
                    <a:gd name="connsiteX34" fmla="*/ 250850 w 607107"/>
                    <a:gd name="connsiteY34" fmla="*/ 230058 h 518750"/>
                    <a:gd name="connsiteX35" fmla="*/ 250850 w 607107"/>
                    <a:gd name="connsiteY35" fmla="*/ 121853 h 518750"/>
                    <a:gd name="connsiteX36" fmla="*/ 243433 w 607107"/>
                    <a:gd name="connsiteY36" fmla="*/ 114447 h 518750"/>
                    <a:gd name="connsiteX37" fmla="*/ 230719 w 607107"/>
                    <a:gd name="connsiteY37" fmla="*/ 76070 h 518750"/>
                    <a:gd name="connsiteX38" fmla="*/ 330794 w 607107"/>
                    <a:gd name="connsiteY38" fmla="*/ 176004 h 518750"/>
                    <a:gd name="connsiteX39" fmla="*/ 230719 w 607107"/>
                    <a:gd name="connsiteY39" fmla="*/ 275841 h 518750"/>
                    <a:gd name="connsiteX40" fmla="*/ 130741 w 607107"/>
                    <a:gd name="connsiteY40" fmla="*/ 176004 h 518750"/>
                    <a:gd name="connsiteX41" fmla="*/ 230719 w 607107"/>
                    <a:gd name="connsiteY41" fmla="*/ 76070 h 518750"/>
                    <a:gd name="connsiteX42" fmla="*/ 371906 w 607107"/>
                    <a:gd name="connsiteY42" fmla="*/ 39432 h 518750"/>
                    <a:gd name="connsiteX43" fmla="*/ 368246 w 607107"/>
                    <a:gd name="connsiteY43" fmla="*/ 40297 h 518750"/>
                    <a:gd name="connsiteX44" fmla="*/ 344168 w 607107"/>
                    <a:gd name="connsiteY44" fmla="*/ 53185 h 518750"/>
                    <a:gd name="connsiteX45" fmla="*/ 340412 w 607107"/>
                    <a:gd name="connsiteY45" fmla="*/ 61744 h 518750"/>
                    <a:gd name="connsiteX46" fmla="*/ 343109 w 607107"/>
                    <a:gd name="connsiteY46" fmla="*/ 72612 h 518750"/>
                    <a:gd name="connsiteX47" fmla="*/ 347443 w 607107"/>
                    <a:gd name="connsiteY47" fmla="*/ 77709 h 518750"/>
                    <a:gd name="connsiteX48" fmla="*/ 354089 w 607107"/>
                    <a:gd name="connsiteY48" fmla="*/ 77421 h 518750"/>
                    <a:gd name="connsiteX49" fmla="*/ 362757 w 607107"/>
                    <a:gd name="connsiteY49" fmla="*/ 72804 h 518750"/>
                    <a:gd name="connsiteX50" fmla="*/ 362757 w 607107"/>
                    <a:gd name="connsiteY50" fmla="*/ 157919 h 518750"/>
                    <a:gd name="connsiteX51" fmla="*/ 370365 w 607107"/>
                    <a:gd name="connsiteY51" fmla="*/ 165517 h 518750"/>
                    <a:gd name="connsiteX52" fmla="*/ 384331 w 607107"/>
                    <a:gd name="connsiteY52" fmla="*/ 165517 h 518750"/>
                    <a:gd name="connsiteX53" fmla="*/ 391939 w 607107"/>
                    <a:gd name="connsiteY53" fmla="*/ 157919 h 518750"/>
                    <a:gd name="connsiteX54" fmla="*/ 391939 w 607107"/>
                    <a:gd name="connsiteY54" fmla="*/ 47029 h 518750"/>
                    <a:gd name="connsiteX55" fmla="*/ 384331 w 607107"/>
                    <a:gd name="connsiteY55" fmla="*/ 39432 h 518750"/>
                    <a:gd name="connsiteX56" fmla="*/ 371328 w 607107"/>
                    <a:gd name="connsiteY56" fmla="*/ 0 h 518750"/>
                    <a:gd name="connsiteX57" fmla="*/ 473901 w 607107"/>
                    <a:gd name="connsiteY57" fmla="*/ 102426 h 518750"/>
                    <a:gd name="connsiteX58" fmla="*/ 371328 w 607107"/>
                    <a:gd name="connsiteY58" fmla="*/ 204852 h 518750"/>
                    <a:gd name="connsiteX59" fmla="*/ 342531 w 607107"/>
                    <a:gd name="connsiteY59" fmla="*/ 200717 h 518750"/>
                    <a:gd name="connsiteX60" fmla="*/ 348117 w 607107"/>
                    <a:gd name="connsiteY60" fmla="*/ 167440 h 518750"/>
                    <a:gd name="connsiteX61" fmla="*/ 274342 w 607107"/>
                    <a:gd name="connsiteY61" fmla="*/ 69150 h 518750"/>
                    <a:gd name="connsiteX62" fmla="*/ 371328 w 607107"/>
                    <a:gd name="connsiteY62" fmla="*/ 0 h 518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</a:cxnLst>
                  <a:rect l="l" t="t" r="r" b="b"/>
                  <a:pathLst>
                    <a:path w="607107" h="518750">
                      <a:moveTo>
                        <a:pt x="560224" y="279860"/>
                      </a:moveTo>
                      <a:cubicBezTo>
                        <a:pt x="569819" y="278441"/>
                        <a:pt x="577162" y="279018"/>
                        <a:pt x="582459" y="280220"/>
                      </a:cubicBezTo>
                      <a:cubicBezTo>
                        <a:pt x="595268" y="283010"/>
                        <a:pt x="604032" y="289742"/>
                        <a:pt x="606440" y="300513"/>
                      </a:cubicBezTo>
                      <a:cubicBezTo>
                        <a:pt x="608751" y="310804"/>
                        <a:pt x="604995" y="322826"/>
                        <a:pt x="596135" y="329751"/>
                      </a:cubicBezTo>
                      <a:cubicBezTo>
                        <a:pt x="587949" y="336098"/>
                        <a:pt x="579762" y="342542"/>
                        <a:pt x="571865" y="348793"/>
                      </a:cubicBezTo>
                      <a:lnTo>
                        <a:pt x="371834" y="500269"/>
                      </a:lnTo>
                      <a:cubicBezTo>
                        <a:pt x="306826" y="545471"/>
                        <a:pt x="137614" y="493440"/>
                        <a:pt x="134050" y="494210"/>
                      </a:cubicBezTo>
                      <a:lnTo>
                        <a:pt x="67213" y="511040"/>
                      </a:lnTo>
                      <a:cubicBezTo>
                        <a:pt x="65479" y="511521"/>
                        <a:pt x="63264" y="511425"/>
                        <a:pt x="61145" y="511040"/>
                      </a:cubicBezTo>
                      <a:cubicBezTo>
                        <a:pt x="60567" y="510848"/>
                        <a:pt x="60086" y="510752"/>
                        <a:pt x="59701" y="510560"/>
                      </a:cubicBezTo>
                      <a:cubicBezTo>
                        <a:pt x="58063" y="510079"/>
                        <a:pt x="56715" y="509021"/>
                        <a:pt x="55656" y="507674"/>
                      </a:cubicBezTo>
                      <a:cubicBezTo>
                        <a:pt x="40150" y="486131"/>
                        <a:pt x="22430" y="453335"/>
                        <a:pt x="7502" y="432081"/>
                      </a:cubicBezTo>
                      <a:lnTo>
                        <a:pt x="1435" y="423521"/>
                      </a:lnTo>
                      <a:cubicBezTo>
                        <a:pt x="183" y="421694"/>
                        <a:pt x="-299" y="419289"/>
                        <a:pt x="183" y="417077"/>
                      </a:cubicBezTo>
                      <a:cubicBezTo>
                        <a:pt x="664" y="414865"/>
                        <a:pt x="1723" y="412750"/>
                        <a:pt x="4131" y="411788"/>
                      </a:cubicBezTo>
                      <a:lnTo>
                        <a:pt x="95527" y="376588"/>
                      </a:lnTo>
                      <a:cubicBezTo>
                        <a:pt x="155816" y="356487"/>
                        <a:pt x="154179" y="328885"/>
                        <a:pt x="266570" y="330231"/>
                      </a:cubicBezTo>
                      <a:cubicBezTo>
                        <a:pt x="296618" y="330520"/>
                        <a:pt x="351706" y="324172"/>
                        <a:pt x="327147" y="372741"/>
                      </a:cubicBezTo>
                      <a:cubicBezTo>
                        <a:pt x="316650" y="393515"/>
                        <a:pt x="281979" y="420059"/>
                        <a:pt x="233536" y="417943"/>
                      </a:cubicBezTo>
                      <a:cubicBezTo>
                        <a:pt x="233344" y="419193"/>
                        <a:pt x="327244" y="456605"/>
                        <a:pt x="360084" y="366393"/>
                      </a:cubicBezTo>
                      <a:cubicBezTo>
                        <a:pt x="360084" y="366393"/>
                        <a:pt x="361433" y="361007"/>
                        <a:pt x="365285" y="359372"/>
                      </a:cubicBezTo>
                      <a:cubicBezTo>
                        <a:pt x="389940" y="348793"/>
                        <a:pt x="522459" y="292338"/>
                        <a:pt x="524482" y="291473"/>
                      </a:cubicBezTo>
                      <a:cubicBezTo>
                        <a:pt x="538784" y="284693"/>
                        <a:pt x="550629" y="281278"/>
                        <a:pt x="560224" y="279860"/>
                      </a:cubicBezTo>
                      <a:close/>
                      <a:moveTo>
                        <a:pt x="231201" y="114447"/>
                      </a:moveTo>
                      <a:cubicBezTo>
                        <a:pt x="230045" y="114447"/>
                        <a:pt x="228793" y="114832"/>
                        <a:pt x="227733" y="115409"/>
                      </a:cubicBezTo>
                      <a:lnTo>
                        <a:pt x="204232" y="127912"/>
                      </a:lnTo>
                      <a:cubicBezTo>
                        <a:pt x="201246" y="129548"/>
                        <a:pt x="199705" y="133010"/>
                        <a:pt x="200572" y="136280"/>
                      </a:cubicBezTo>
                      <a:lnTo>
                        <a:pt x="203269" y="146860"/>
                      </a:lnTo>
                      <a:cubicBezTo>
                        <a:pt x="203847" y="149073"/>
                        <a:pt x="205388" y="150900"/>
                        <a:pt x="207410" y="151862"/>
                      </a:cubicBezTo>
                      <a:cubicBezTo>
                        <a:pt x="209529" y="152727"/>
                        <a:pt x="211937" y="152631"/>
                        <a:pt x="213960" y="151573"/>
                      </a:cubicBezTo>
                      <a:lnTo>
                        <a:pt x="222340" y="147053"/>
                      </a:lnTo>
                      <a:lnTo>
                        <a:pt x="222340" y="230058"/>
                      </a:lnTo>
                      <a:cubicBezTo>
                        <a:pt x="222340" y="234098"/>
                        <a:pt x="225711" y="237464"/>
                        <a:pt x="229756" y="237464"/>
                      </a:cubicBezTo>
                      <a:lnTo>
                        <a:pt x="243433" y="237464"/>
                      </a:lnTo>
                      <a:cubicBezTo>
                        <a:pt x="247479" y="237464"/>
                        <a:pt x="250850" y="234098"/>
                        <a:pt x="250850" y="230058"/>
                      </a:cubicBezTo>
                      <a:lnTo>
                        <a:pt x="250850" y="121853"/>
                      </a:lnTo>
                      <a:cubicBezTo>
                        <a:pt x="250850" y="117813"/>
                        <a:pt x="247479" y="114447"/>
                        <a:pt x="243433" y="114447"/>
                      </a:cubicBezTo>
                      <a:close/>
                      <a:moveTo>
                        <a:pt x="230719" y="76070"/>
                      </a:moveTo>
                      <a:cubicBezTo>
                        <a:pt x="286006" y="76070"/>
                        <a:pt x="330794" y="120795"/>
                        <a:pt x="330794" y="176004"/>
                      </a:cubicBezTo>
                      <a:cubicBezTo>
                        <a:pt x="330794" y="231116"/>
                        <a:pt x="286006" y="275841"/>
                        <a:pt x="230719" y="275841"/>
                      </a:cubicBezTo>
                      <a:cubicBezTo>
                        <a:pt x="175529" y="275841"/>
                        <a:pt x="130741" y="231116"/>
                        <a:pt x="130741" y="176004"/>
                      </a:cubicBezTo>
                      <a:cubicBezTo>
                        <a:pt x="130741" y="120795"/>
                        <a:pt x="175529" y="76070"/>
                        <a:pt x="230719" y="76070"/>
                      </a:cubicBezTo>
                      <a:close/>
                      <a:moveTo>
                        <a:pt x="371906" y="39432"/>
                      </a:moveTo>
                      <a:cubicBezTo>
                        <a:pt x="370654" y="39432"/>
                        <a:pt x="369402" y="39720"/>
                        <a:pt x="368246" y="40297"/>
                      </a:cubicBezTo>
                      <a:lnTo>
                        <a:pt x="344168" y="53185"/>
                      </a:lnTo>
                      <a:cubicBezTo>
                        <a:pt x="341086" y="54819"/>
                        <a:pt x="339545" y="58378"/>
                        <a:pt x="340412" y="61744"/>
                      </a:cubicBezTo>
                      <a:lnTo>
                        <a:pt x="343109" y="72612"/>
                      </a:lnTo>
                      <a:cubicBezTo>
                        <a:pt x="343687" y="74920"/>
                        <a:pt x="345324" y="76747"/>
                        <a:pt x="347443" y="77709"/>
                      </a:cubicBezTo>
                      <a:cubicBezTo>
                        <a:pt x="349562" y="78671"/>
                        <a:pt x="352066" y="78575"/>
                        <a:pt x="354089" y="77421"/>
                      </a:cubicBezTo>
                      <a:lnTo>
                        <a:pt x="362757" y="72804"/>
                      </a:lnTo>
                      <a:lnTo>
                        <a:pt x="362757" y="157919"/>
                      </a:lnTo>
                      <a:cubicBezTo>
                        <a:pt x="362757" y="162054"/>
                        <a:pt x="366224" y="165517"/>
                        <a:pt x="370365" y="165517"/>
                      </a:cubicBezTo>
                      <a:lnTo>
                        <a:pt x="384331" y="165517"/>
                      </a:lnTo>
                      <a:cubicBezTo>
                        <a:pt x="388568" y="165517"/>
                        <a:pt x="391939" y="162054"/>
                        <a:pt x="391939" y="157919"/>
                      </a:cubicBezTo>
                      <a:lnTo>
                        <a:pt x="391939" y="47029"/>
                      </a:lnTo>
                      <a:cubicBezTo>
                        <a:pt x="391939" y="42798"/>
                        <a:pt x="388568" y="39432"/>
                        <a:pt x="384331" y="39432"/>
                      </a:cubicBezTo>
                      <a:close/>
                      <a:moveTo>
                        <a:pt x="371328" y="0"/>
                      </a:moveTo>
                      <a:cubicBezTo>
                        <a:pt x="428056" y="0"/>
                        <a:pt x="473901" y="45875"/>
                        <a:pt x="473901" y="102426"/>
                      </a:cubicBezTo>
                      <a:cubicBezTo>
                        <a:pt x="473901" y="158977"/>
                        <a:pt x="428056" y="204852"/>
                        <a:pt x="371328" y="204852"/>
                      </a:cubicBezTo>
                      <a:cubicBezTo>
                        <a:pt x="361312" y="204852"/>
                        <a:pt x="351681" y="203409"/>
                        <a:pt x="342531" y="200717"/>
                      </a:cubicBezTo>
                      <a:cubicBezTo>
                        <a:pt x="346095" y="190234"/>
                        <a:pt x="348117" y="179077"/>
                        <a:pt x="348117" y="167440"/>
                      </a:cubicBezTo>
                      <a:cubicBezTo>
                        <a:pt x="348117" y="120892"/>
                        <a:pt x="317008" y="81556"/>
                        <a:pt x="274342" y="69150"/>
                      </a:cubicBezTo>
                      <a:cubicBezTo>
                        <a:pt x="288211" y="28949"/>
                        <a:pt x="326447" y="0"/>
                        <a:pt x="371328" y="0"/>
                      </a:cubicBez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 wrap="square" lIns="91440" tIns="45720" rIns="91440" bIns="45720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zh-CN" altLang="en-US"/>
                </a:p>
              </p:txBody>
            </p:sp>
          </p:grpSp>
        </p:grpSp>
        <p:cxnSp>
          <p:nvCxnSpPr>
            <p:cNvPr id="7" name="直接连接符 6"/>
            <p:cNvCxnSpPr>
              <a:stCxn id="30" idx="6"/>
            </p:cNvCxnSpPr>
            <p:nvPr/>
          </p:nvCxnSpPr>
          <p:spPr>
            <a:xfrm flipV="1">
              <a:off x="5721277" y="4272166"/>
              <a:ext cx="5799211" cy="1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 flipH="1" flipV="1">
              <a:off x="671513" y="2998096"/>
              <a:ext cx="5799210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iṧļiďe"/>
            <p:cNvGrpSpPr/>
            <p:nvPr/>
          </p:nvGrpSpPr>
          <p:grpSpPr>
            <a:xfrm>
              <a:off x="941982" y="1663781"/>
              <a:ext cx="3888088" cy="809687"/>
              <a:chOff x="649790" y="2043926"/>
              <a:chExt cx="3888088" cy="809687"/>
            </a:xfrm>
          </p:grpSpPr>
          <p:sp>
            <p:nvSpPr>
              <p:cNvPr id="19" name="îśḷïďé"/>
              <p:cNvSpPr txBox="1"/>
              <p:nvPr/>
            </p:nvSpPr>
            <p:spPr bwMode="auto">
              <a:xfrm>
                <a:off x="649790" y="2043926"/>
                <a:ext cx="3888088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r"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zh-CN" sz="2000" b="1" dirty="0"/>
                  <a:t>Text here</a:t>
                </a:r>
              </a:p>
            </p:txBody>
          </p:sp>
          <p:sp>
            <p:nvSpPr>
              <p:cNvPr id="20" name="îşḻíďe"/>
              <p:cNvSpPr/>
              <p:nvPr/>
            </p:nvSpPr>
            <p:spPr bwMode="auto">
              <a:xfrm>
                <a:off x="649790" y="2485731"/>
                <a:ext cx="3888088" cy="3678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r">
                  <a:lnSpc>
                    <a:spcPct val="120000"/>
                  </a:lnSpc>
                </a:pPr>
                <a:r>
                  <a:rPr lang="en-US" altLang="zh-CN" sz="1100" dirty="0"/>
                  <a:t>Copy paste fonts. Choose the only option to retain text……</a:t>
                </a:r>
              </a:p>
            </p:txBody>
          </p:sp>
        </p:grpSp>
        <p:grpSp>
          <p:nvGrpSpPr>
            <p:cNvPr id="10" name="îS1ïďe"/>
            <p:cNvGrpSpPr/>
            <p:nvPr/>
          </p:nvGrpSpPr>
          <p:grpSpPr>
            <a:xfrm>
              <a:off x="902019" y="3911743"/>
              <a:ext cx="3888088" cy="809687"/>
              <a:chOff x="649790" y="2043926"/>
              <a:chExt cx="3888088" cy="809687"/>
            </a:xfrm>
          </p:grpSpPr>
          <p:sp>
            <p:nvSpPr>
              <p:cNvPr id="17" name="ïṩľíḑé"/>
              <p:cNvSpPr txBox="1"/>
              <p:nvPr/>
            </p:nvSpPr>
            <p:spPr bwMode="auto">
              <a:xfrm>
                <a:off x="649790" y="2043926"/>
                <a:ext cx="3888088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r"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zh-CN" sz="2000" b="1" dirty="0"/>
                  <a:t>Text here</a:t>
                </a:r>
              </a:p>
            </p:txBody>
          </p:sp>
          <p:sp>
            <p:nvSpPr>
              <p:cNvPr id="18" name="ïṧḻíḑe"/>
              <p:cNvSpPr/>
              <p:nvPr/>
            </p:nvSpPr>
            <p:spPr bwMode="auto">
              <a:xfrm>
                <a:off x="649790" y="2485731"/>
                <a:ext cx="3888088" cy="3678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r">
                  <a:lnSpc>
                    <a:spcPct val="120000"/>
                  </a:lnSpc>
                </a:pPr>
                <a:r>
                  <a:rPr lang="en-US" altLang="zh-CN" sz="1100" dirty="0"/>
                  <a:t>Copy paste fonts. Choose the only option to retain text……</a:t>
                </a:r>
              </a:p>
            </p:txBody>
          </p:sp>
        </p:grpSp>
        <p:grpSp>
          <p:nvGrpSpPr>
            <p:cNvPr id="11" name="işḻïḓè"/>
            <p:cNvGrpSpPr/>
            <p:nvPr/>
          </p:nvGrpSpPr>
          <p:grpSpPr>
            <a:xfrm>
              <a:off x="7271054" y="2593252"/>
              <a:ext cx="3888088" cy="809687"/>
              <a:chOff x="649790" y="2043926"/>
              <a:chExt cx="3888088" cy="809687"/>
            </a:xfrm>
          </p:grpSpPr>
          <p:sp>
            <p:nvSpPr>
              <p:cNvPr id="15" name="ïṣľîḋe"/>
              <p:cNvSpPr txBox="1"/>
              <p:nvPr/>
            </p:nvSpPr>
            <p:spPr bwMode="auto">
              <a:xfrm>
                <a:off x="649790" y="2043926"/>
                <a:ext cx="3888088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zh-CN" sz="2000" b="1" dirty="0"/>
                  <a:t>Text here</a:t>
                </a:r>
              </a:p>
            </p:txBody>
          </p:sp>
          <p:sp>
            <p:nvSpPr>
              <p:cNvPr id="16" name="îSľíḍè"/>
              <p:cNvSpPr/>
              <p:nvPr/>
            </p:nvSpPr>
            <p:spPr bwMode="auto">
              <a:xfrm>
                <a:off x="649790" y="2485731"/>
                <a:ext cx="3888088" cy="3678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en-US" altLang="zh-CN" sz="1100" dirty="0"/>
                  <a:t>Copy paste fonts. Choose the only option to retain text……</a:t>
                </a:r>
              </a:p>
            </p:txBody>
          </p:sp>
        </p:grpSp>
        <p:grpSp>
          <p:nvGrpSpPr>
            <p:cNvPr id="12" name="ïṥlîḍé"/>
            <p:cNvGrpSpPr/>
            <p:nvPr/>
          </p:nvGrpSpPr>
          <p:grpSpPr>
            <a:xfrm>
              <a:off x="7298431" y="4773509"/>
              <a:ext cx="3888088" cy="809687"/>
              <a:chOff x="649790" y="2043926"/>
              <a:chExt cx="3888088" cy="809687"/>
            </a:xfrm>
          </p:grpSpPr>
          <p:sp>
            <p:nvSpPr>
              <p:cNvPr id="13" name="îSľidê"/>
              <p:cNvSpPr txBox="1"/>
              <p:nvPr/>
            </p:nvSpPr>
            <p:spPr bwMode="auto">
              <a:xfrm>
                <a:off x="649790" y="2043926"/>
                <a:ext cx="3888088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zh-CN" sz="2000" b="1" dirty="0"/>
                  <a:t>Text here</a:t>
                </a:r>
              </a:p>
            </p:txBody>
          </p:sp>
          <p:sp>
            <p:nvSpPr>
              <p:cNvPr id="14" name="ïšḷíďe"/>
              <p:cNvSpPr/>
              <p:nvPr/>
            </p:nvSpPr>
            <p:spPr bwMode="auto">
              <a:xfrm>
                <a:off x="649790" y="2485731"/>
                <a:ext cx="3888088" cy="3678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en-US" altLang="zh-CN" sz="1100" dirty="0"/>
                  <a:t>Copy paste fonts. Choose the only option to retain text……</a:t>
                </a:r>
              </a:p>
            </p:txBody>
          </p:sp>
        </p:grpSp>
      </p:grpSp>
      <p:sp>
        <p:nvSpPr>
          <p:cNvPr id="53" name="矩形 52"/>
          <p:cNvSpPr/>
          <p:nvPr/>
        </p:nvSpPr>
        <p:spPr>
          <a:xfrm>
            <a:off x="0" y="0"/>
            <a:ext cx="12192000" cy="4214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任意多边形 14"/>
          <p:cNvSpPr/>
          <p:nvPr/>
        </p:nvSpPr>
        <p:spPr>
          <a:xfrm>
            <a:off x="238040" y="664713"/>
            <a:ext cx="537482" cy="393337"/>
          </a:xfrm>
          <a:custGeom>
            <a:avLst/>
            <a:gdLst>
              <a:gd name="connsiteX0" fmla="*/ 0 w 640080"/>
              <a:gd name="connsiteY0" fmla="*/ 0 h 327660"/>
              <a:gd name="connsiteX1" fmla="*/ 472440 w 640080"/>
              <a:gd name="connsiteY1" fmla="*/ 0 h 327660"/>
              <a:gd name="connsiteX2" fmla="*/ 640080 w 640080"/>
              <a:gd name="connsiteY2" fmla="*/ 163830 h 327660"/>
              <a:gd name="connsiteX3" fmla="*/ 472440 w 640080"/>
              <a:gd name="connsiteY3" fmla="*/ 327660 h 327660"/>
              <a:gd name="connsiteX4" fmla="*/ 0 w 640080"/>
              <a:gd name="connsiteY4" fmla="*/ 327660 h 32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080" h="327660">
                <a:moveTo>
                  <a:pt x="0" y="0"/>
                </a:moveTo>
                <a:lnTo>
                  <a:pt x="472440" y="0"/>
                </a:lnTo>
                <a:cubicBezTo>
                  <a:pt x="565025" y="0"/>
                  <a:pt x="640080" y="73349"/>
                  <a:pt x="640080" y="163830"/>
                </a:cubicBezTo>
                <a:cubicBezTo>
                  <a:pt x="640080" y="254311"/>
                  <a:pt x="565025" y="327660"/>
                  <a:pt x="472440" y="327660"/>
                </a:cubicBezTo>
                <a:lnTo>
                  <a:pt x="0" y="327660"/>
                </a:lnTo>
                <a:close/>
              </a:path>
            </a:pathLst>
          </a:custGeom>
          <a:solidFill>
            <a:srgbClr val="19B59C"/>
          </a:solidFill>
          <a:ln>
            <a:solidFill>
              <a:srgbClr val="19B5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8E6D48"/>
              </a:solidFill>
              <a:cs typeface="+mn-ea"/>
              <a:sym typeface="+mn-lt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-5529" y="664713"/>
            <a:ext cx="188685" cy="39333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8E6D48"/>
              </a:solidFill>
              <a:cs typeface="+mn-ea"/>
              <a:sym typeface="+mn-lt"/>
            </a:endParaRPr>
          </a:p>
        </p:txBody>
      </p:sp>
      <p:sp>
        <p:nvSpPr>
          <p:cNvPr id="56" name="标题 4"/>
          <p:cNvSpPr txBox="1"/>
          <p:nvPr/>
        </p:nvSpPr>
        <p:spPr>
          <a:xfrm>
            <a:off x="831407" y="484177"/>
            <a:ext cx="2281444" cy="714638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342900">
              <a:defRPr/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研究思路与方法</a:t>
            </a:r>
          </a:p>
        </p:txBody>
      </p:sp>
      <p:sp>
        <p:nvSpPr>
          <p:cNvPr id="57" name="矩形 56"/>
          <p:cNvSpPr/>
          <p:nvPr/>
        </p:nvSpPr>
        <p:spPr>
          <a:xfrm>
            <a:off x="830405" y="957983"/>
            <a:ext cx="190848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00" dirty="0" smtClean="0">
                <a:solidFill>
                  <a:srgbClr val="19B59C"/>
                </a:solidFill>
                <a:cs typeface="+mn-ea"/>
                <a:sym typeface="+mn-lt"/>
              </a:rPr>
              <a:t>LOREM IPSUM DOLOR</a:t>
            </a:r>
            <a:endParaRPr lang="zh-CN" altLang="en-US" sz="1000" dirty="0">
              <a:solidFill>
                <a:srgbClr val="19B59C"/>
              </a:solidFill>
              <a:cs typeface="+mn-ea"/>
              <a:sym typeface="+mn-lt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5862994" y="55274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342900">
              <a:spcBef>
                <a:spcPct val="0"/>
              </a:spcBef>
              <a:defRPr/>
            </a:pPr>
            <a:r>
              <a:rPr kumimoji="1" lang="zh-CN" altLang="en-US" sz="1400" b="1" dirty="0" smtClean="0">
                <a:solidFill>
                  <a:srgbClr val="19B59C"/>
                </a:solidFill>
                <a:latin typeface="Arial" panose="020B0604020202020204"/>
              </a:rPr>
              <a:t>选题背景</a:t>
            </a:r>
            <a:endParaRPr lang="zh-CN" altLang="en-US" sz="1400" b="1" dirty="0">
              <a:solidFill>
                <a:srgbClr val="19B59C"/>
              </a:solidFill>
              <a:latin typeface="Arial" panose="020B0604020202020204"/>
              <a:sym typeface="微软雅黑" panose="020B0503020204020204" charset="-122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7576077" y="55274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342900">
              <a:defRPr/>
            </a:pPr>
            <a:r>
              <a:rPr lang="zh-CN" altLang="en-US" sz="1400" dirty="0" smtClean="0">
                <a:solidFill>
                  <a:srgbClr val="19B59C"/>
                </a:solidFill>
                <a:latin typeface="Arial" panose="020B0604020202020204"/>
              </a:rPr>
              <a:t>研究意义</a:t>
            </a:r>
            <a:endParaRPr lang="zh-CN" altLang="en-US" sz="1400" dirty="0">
              <a:solidFill>
                <a:srgbClr val="19B59C"/>
              </a:solidFill>
              <a:latin typeface="Arial" panose="020B0604020202020204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9289160" y="55274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342900">
              <a:defRPr/>
            </a:pPr>
            <a:r>
              <a:rPr kumimoji="1" lang="zh-CN" altLang="en-US" sz="1400" dirty="0">
                <a:solidFill>
                  <a:srgbClr val="19B59C"/>
                </a:solidFill>
                <a:latin typeface="Arial" panose="020B0604020202020204"/>
              </a:rPr>
              <a:t>理论基础</a:t>
            </a:r>
            <a:endParaRPr lang="zh-CN" altLang="en-US" sz="1400" dirty="0">
              <a:solidFill>
                <a:srgbClr val="19B59C"/>
              </a:solidFill>
              <a:latin typeface="Arial" panose="020B0604020202020204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11002244" y="55274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342900">
              <a:defRPr/>
            </a:pPr>
            <a:r>
              <a:rPr kumimoji="1" lang="zh-CN" altLang="en-US" sz="1400" dirty="0">
                <a:solidFill>
                  <a:srgbClr val="19B59C"/>
                </a:solidFill>
                <a:latin typeface="Arial" panose="020B0604020202020204"/>
              </a:rPr>
              <a:t>贡献创新</a:t>
            </a:r>
            <a:endParaRPr lang="zh-CN" altLang="en-US" sz="1400" dirty="0">
              <a:solidFill>
                <a:srgbClr val="19B59C"/>
              </a:solidFill>
              <a:latin typeface="Arial" panose="020B0604020202020204"/>
            </a:endParaRPr>
          </a:p>
        </p:txBody>
      </p:sp>
      <p:cxnSp>
        <p:nvCxnSpPr>
          <p:cNvPr id="62" name="直接连接符 61"/>
          <p:cNvCxnSpPr/>
          <p:nvPr/>
        </p:nvCxnSpPr>
        <p:spPr>
          <a:xfrm>
            <a:off x="7138627" y="86337"/>
            <a:ext cx="0" cy="267735"/>
          </a:xfrm>
          <a:prstGeom prst="line">
            <a:avLst/>
          </a:prstGeom>
          <a:ln w="19050">
            <a:solidFill>
              <a:srgbClr val="19B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/>
          <p:cNvCxnSpPr/>
          <p:nvPr/>
        </p:nvCxnSpPr>
        <p:spPr>
          <a:xfrm>
            <a:off x="8848158" y="86337"/>
            <a:ext cx="0" cy="267735"/>
          </a:xfrm>
          <a:prstGeom prst="line">
            <a:avLst/>
          </a:prstGeom>
          <a:ln w="19050">
            <a:solidFill>
              <a:srgbClr val="19B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/>
          <p:cNvCxnSpPr/>
          <p:nvPr/>
        </p:nvCxnSpPr>
        <p:spPr>
          <a:xfrm>
            <a:off x="10557689" y="86337"/>
            <a:ext cx="0" cy="267735"/>
          </a:xfrm>
          <a:prstGeom prst="line">
            <a:avLst/>
          </a:prstGeom>
          <a:ln w="19050">
            <a:solidFill>
              <a:srgbClr val="19B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图片 6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55" y="62758"/>
            <a:ext cx="1114276" cy="3302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íṡľïḍê"/>
          <p:cNvSpPr/>
          <p:nvPr/>
        </p:nvSpPr>
        <p:spPr>
          <a:xfrm>
            <a:off x="616835" y="1637370"/>
            <a:ext cx="10845800" cy="212949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6" name="ísľiḓè"/>
          <p:cNvSpPr/>
          <p:nvPr/>
        </p:nvSpPr>
        <p:spPr>
          <a:xfrm>
            <a:off x="2937521" y="2279573"/>
            <a:ext cx="6226340" cy="2471596"/>
          </a:xfrm>
          <a:prstGeom prst="donut">
            <a:avLst>
              <a:gd name="adj" fmla="val 10299"/>
            </a:avLst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" name="ïş1ide"/>
          <p:cNvSpPr/>
          <p:nvPr/>
        </p:nvSpPr>
        <p:spPr>
          <a:xfrm>
            <a:off x="277110" y="1525456"/>
            <a:ext cx="673100" cy="2353325"/>
          </a:xfrm>
          <a:prstGeom prst="rect">
            <a:avLst/>
          </a:prstGeom>
          <a:solidFill>
            <a:srgbClr val="19B59C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lang="en-US"/>
          </a:p>
        </p:txBody>
      </p:sp>
      <p:sp>
        <p:nvSpPr>
          <p:cNvPr id="8" name="išḻîde"/>
          <p:cNvSpPr/>
          <p:nvPr/>
        </p:nvSpPr>
        <p:spPr>
          <a:xfrm>
            <a:off x="11135813" y="1525456"/>
            <a:ext cx="673100" cy="2353325"/>
          </a:xfrm>
          <a:prstGeom prst="rect">
            <a:avLst/>
          </a:prstGeom>
          <a:solidFill>
            <a:srgbClr val="19B59C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lang="en-US"/>
          </a:p>
        </p:txBody>
      </p:sp>
      <p:grpSp>
        <p:nvGrpSpPr>
          <p:cNvPr id="10" name="ïṡļïḋè"/>
          <p:cNvGrpSpPr/>
          <p:nvPr/>
        </p:nvGrpSpPr>
        <p:grpSpPr>
          <a:xfrm>
            <a:off x="2457215" y="3162219"/>
            <a:ext cx="1137002" cy="1123950"/>
            <a:chOff x="3019425" y="2866700"/>
            <a:chExt cx="1137002" cy="1123950"/>
          </a:xfrm>
        </p:grpSpPr>
        <p:sp>
          <p:nvSpPr>
            <p:cNvPr id="28" name="îšḻiḓè"/>
            <p:cNvSpPr/>
            <p:nvPr/>
          </p:nvSpPr>
          <p:spPr>
            <a:xfrm>
              <a:off x="3019425" y="2866700"/>
              <a:ext cx="1137002" cy="1123950"/>
            </a:xfrm>
            <a:prstGeom prst="ellipse">
              <a:avLst/>
            </a:prstGeom>
            <a:solidFill>
              <a:schemeClr val="bg1"/>
            </a:solidFill>
            <a:ln w="2222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9" name="îŝḻíḋè"/>
            <p:cNvSpPr/>
            <p:nvPr/>
          </p:nvSpPr>
          <p:spPr bwMode="auto">
            <a:xfrm>
              <a:off x="3321331" y="3180272"/>
              <a:ext cx="533190" cy="496807"/>
            </a:xfrm>
            <a:custGeom>
              <a:avLst/>
              <a:gdLst>
                <a:gd name="connsiteX0" fmla="*/ 484855 w 606016"/>
                <a:gd name="connsiteY0" fmla="*/ 473988 h 564664"/>
                <a:gd name="connsiteX1" fmla="*/ 505037 w 606016"/>
                <a:gd name="connsiteY1" fmla="*/ 494170 h 564664"/>
                <a:gd name="connsiteX2" fmla="*/ 484855 w 606016"/>
                <a:gd name="connsiteY2" fmla="*/ 514352 h 564664"/>
                <a:gd name="connsiteX3" fmla="*/ 464673 w 606016"/>
                <a:gd name="connsiteY3" fmla="*/ 494170 h 564664"/>
                <a:gd name="connsiteX4" fmla="*/ 484855 w 606016"/>
                <a:gd name="connsiteY4" fmla="*/ 473988 h 564664"/>
                <a:gd name="connsiteX5" fmla="*/ 121232 w 606016"/>
                <a:gd name="connsiteY5" fmla="*/ 473988 h 564664"/>
                <a:gd name="connsiteX6" fmla="*/ 141414 w 606016"/>
                <a:gd name="connsiteY6" fmla="*/ 494170 h 564664"/>
                <a:gd name="connsiteX7" fmla="*/ 121232 w 606016"/>
                <a:gd name="connsiteY7" fmla="*/ 514352 h 564664"/>
                <a:gd name="connsiteX8" fmla="*/ 101050 w 606016"/>
                <a:gd name="connsiteY8" fmla="*/ 494170 h 564664"/>
                <a:gd name="connsiteX9" fmla="*/ 121232 w 606016"/>
                <a:gd name="connsiteY9" fmla="*/ 473988 h 564664"/>
                <a:gd name="connsiteX10" fmla="*/ 484813 w 606016"/>
                <a:gd name="connsiteY10" fmla="*/ 443658 h 564664"/>
                <a:gd name="connsiteX11" fmla="*/ 434364 w 606016"/>
                <a:gd name="connsiteY11" fmla="*/ 494115 h 564664"/>
                <a:gd name="connsiteX12" fmla="*/ 484813 w 606016"/>
                <a:gd name="connsiteY12" fmla="*/ 544482 h 564664"/>
                <a:gd name="connsiteX13" fmla="*/ 535352 w 606016"/>
                <a:gd name="connsiteY13" fmla="*/ 494115 h 564664"/>
                <a:gd name="connsiteX14" fmla="*/ 484813 w 606016"/>
                <a:gd name="connsiteY14" fmla="*/ 443658 h 564664"/>
                <a:gd name="connsiteX15" fmla="*/ 121293 w 606016"/>
                <a:gd name="connsiteY15" fmla="*/ 443658 h 564664"/>
                <a:gd name="connsiteX16" fmla="*/ 70755 w 606016"/>
                <a:gd name="connsiteY16" fmla="*/ 494115 h 564664"/>
                <a:gd name="connsiteX17" fmla="*/ 121293 w 606016"/>
                <a:gd name="connsiteY17" fmla="*/ 544482 h 564664"/>
                <a:gd name="connsiteX18" fmla="*/ 171742 w 606016"/>
                <a:gd name="connsiteY18" fmla="*/ 494115 h 564664"/>
                <a:gd name="connsiteX19" fmla="*/ 121293 w 606016"/>
                <a:gd name="connsiteY19" fmla="*/ 443658 h 564664"/>
                <a:gd name="connsiteX20" fmla="*/ 303053 w 606016"/>
                <a:gd name="connsiteY20" fmla="*/ 373109 h 564664"/>
                <a:gd name="connsiteX21" fmla="*/ 292945 w 606016"/>
                <a:gd name="connsiteY21" fmla="*/ 383200 h 564664"/>
                <a:gd name="connsiteX22" fmla="*/ 303053 w 606016"/>
                <a:gd name="connsiteY22" fmla="*/ 393292 h 564664"/>
                <a:gd name="connsiteX23" fmla="*/ 343484 w 606016"/>
                <a:gd name="connsiteY23" fmla="*/ 393292 h 564664"/>
                <a:gd name="connsiteX24" fmla="*/ 343484 w 606016"/>
                <a:gd name="connsiteY24" fmla="*/ 403383 h 564664"/>
                <a:gd name="connsiteX25" fmla="*/ 353592 w 606016"/>
                <a:gd name="connsiteY25" fmla="*/ 413474 h 564664"/>
                <a:gd name="connsiteX26" fmla="*/ 363610 w 606016"/>
                <a:gd name="connsiteY26" fmla="*/ 403383 h 564664"/>
                <a:gd name="connsiteX27" fmla="*/ 363610 w 606016"/>
                <a:gd name="connsiteY27" fmla="*/ 383200 h 564664"/>
                <a:gd name="connsiteX28" fmla="*/ 353592 w 606016"/>
                <a:gd name="connsiteY28" fmla="*/ 373109 h 564664"/>
                <a:gd name="connsiteX29" fmla="*/ 313169 w 606016"/>
                <a:gd name="connsiteY29" fmla="*/ 282403 h 564664"/>
                <a:gd name="connsiteX30" fmla="*/ 447018 w 606016"/>
                <a:gd name="connsiteY30" fmla="*/ 282403 h 564664"/>
                <a:gd name="connsiteX31" fmla="*/ 465069 w 606016"/>
                <a:gd name="connsiteY31" fmla="*/ 311699 h 564664"/>
                <a:gd name="connsiteX32" fmla="*/ 473282 w 606016"/>
                <a:gd name="connsiteY32" fmla="*/ 322696 h 564664"/>
                <a:gd name="connsiteX33" fmla="*/ 313169 w 606016"/>
                <a:gd name="connsiteY33" fmla="*/ 322696 h 564664"/>
                <a:gd name="connsiteX34" fmla="*/ 161665 w 606016"/>
                <a:gd name="connsiteY34" fmla="*/ 282403 h 564664"/>
                <a:gd name="connsiteX35" fmla="*/ 292917 w 606016"/>
                <a:gd name="connsiteY35" fmla="*/ 282403 h 564664"/>
                <a:gd name="connsiteX36" fmla="*/ 292917 w 606016"/>
                <a:gd name="connsiteY36" fmla="*/ 322696 h 564664"/>
                <a:gd name="connsiteX37" fmla="*/ 161665 w 606016"/>
                <a:gd name="connsiteY37" fmla="*/ 322696 h 564664"/>
                <a:gd name="connsiteX38" fmla="*/ 191958 w 606016"/>
                <a:gd name="connsiteY38" fmla="*/ 0 h 564664"/>
                <a:gd name="connsiteX39" fmla="*/ 202066 w 606016"/>
                <a:gd name="connsiteY39" fmla="*/ 10092 h 564664"/>
                <a:gd name="connsiteX40" fmla="*/ 202066 w 606016"/>
                <a:gd name="connsiteY40" fmla="*/ 40366 h 564664"/>
                <a:gd name="connsiteX41" fmla="*/ 222281 w 606016"/>
                <a:gd name="connsiteY41" fmla="*/ 40366 h 564664"/>
                <a:gd name="connsiteX42" fmla="*/ 222281 w 606016"/>
                <a:gd name="connsiteY42" fmla="*/ 10092 h 564664"/>
                <a:gd name="connsiteX43" fmla="*/ 232389 w 606016"/>
                <a:gd name="connsiteY43" fmla="*/ 0 h 564664"/>
                <a:gd name="connsiteX44" fmla="*/ 242406 w 606016"/>
                <a:gd name="connsiteY44" fmla="*/ 10092 h 564664"/>
                <a:gd name="connsiteX45" fmla="*/ 242406 w 606016"/>
                <a:gd name="connsiteY45" fmla="*/ 40366 h 564664"/>
                <a:gd name="connsiteX46" fmla="*/ 252514 w 606016"/>
                <a:gd name="connsiteY46" fmla="*/ 50457 h 564664"/>
                <a:gd name="connsiteX47" fmla="*/ 252514 w 606016"/>
                <a:gd name="connsiteY47" fmla="*/ 100823 h 564664"/>
                <a:gd name="connsiteX48" fmla="*/ 242406 w 606016"/>
                <a:gd name="connsiteY48" fmla="*/ 110915 h 564664"/>
                <a:gd name="connsiteX49" fmla="*/ 221379 w 606016"/>
                <a:gd name="connsiteY49" fmla="*/ 110915 h 564664"/>
                <a:gd name="connsiteX50" fmla="*/ 161634 w 606016"/>
                <a:gd name="connsiteY50" fmla="*/ 161371 h 564664"/>
                <a:gd name="connsiteX51" fmla="*/ 101078 w 606016"/>
                <a:gd name="connsiteY51" fmla="*/ 100823 h 564664"/>
                <a:gd name="connsiteX52" fmla="*/ 60647 w 606016"/>
                <a:gd name="connsiteY52" fmla="*/ 60548 h 564664"/>
                <a:gd name="connsiteX53" fmla="*/ 20216 w 606016"/>
                <a:gd name="connsiteY53" fmla="*/ 100823 h 564664"/>
                <a:gd name="connsiteX54" fmla="*/ 20216 w 606016"/>
                <a:gd name="connsiteY54" fmla="*/ 231921 h 564664"/>
                <a:gd name="connsiteX55" fmla="*/ 80862 w 606016"/>
                <a:gd name="connsiteY55" fmla="*/ 292469 h 564664"/>
                <a:gd name="connsiteX56" fmla="*/ 82126 w 606016"/>
                <a:gd name="connsiteY56" fmla="*/ 292649 h 564664"/>
                <a:gd name="connsiteX57" fmla="*/ 105229 w 606016"/>
                <a:gd name="connsiteY57" fmla="*/ 255167 h 564664"/>
                <a:gd name="connsiteX58" fmla="*/ 164883 w 606016"/>
                <a:gd name="connsiteY58" fmla="*/ 221829 h 564664"/>
                <a:gd name="connsiteX59" fmla="*/ 370559 w 606016"/>
                <a:gd name="connsiteY59" fmla="*/ 221829 h 564664"/>
                <a:gd name="connsiteX60" fmla="*/ 430213 w 606016"/>
                <a:gd name="connsiteY60" fmla="*/ 255077 h 564664"/>
                <a:gd name="connsiteX61" fmla="*/ 434545 w 606016"/>
                <a:gd name="connsiteY61" fmla="*/ 262195 h 564664"/>
                <a:gd name="connsiteX62" fmla="*/ 159920 w 606016"/>
                <a:gd name="connsiteY62" fmla="*/ 262195 h 564664"/>
                <a:gd name="connsiteX63" fmla="*/ 141419 w 606016"/>
                <a:gd name="connsiteY63" fmla="*/ 280575 h 564664"/>
                <a:gd name="connsiteX64" fmla="*/ 141419 w 606016"/>
                <a:gd name="connsiteY64" fmla="*/ 324455 h 564664"/>
                <a:gd name="connsiteX65" fmla="*/ 159920 w 606016"/>
                <a:gd name="connsiteY65" fmla="*/ 342835 h 564664"/>
                <a:gd name="connsiteX66" fmla="*/ 498801 w 606016"/>
                <a:gd name="connsiteY66" fmla="*/ 342835 h 564664"/>
                <a:gd name="connsiteX67" fmla="*/ 538962 w 606016"/>
                <a:gd name="connsiteY67" fmla="*/ 352926 h 564664"/>
                <a:gd name="connsiteX68" fmla="*/ 580566 w 606016"/>
                <a:gd name="connsiteY68" fmla="*/ 352926 h 564664"/>
                <a:gd name="connsiteX69" fmla="*/ 606016 w 606016"/>
                <a:gd name="connsiteY69" fmla="*/ 378335 h 564664"/>
                <a:gd name="connsiteX70" fmla="*/ 606016 w 606016"/>
                <a:gd name="connsiteY70" fmla="*/ 403383 h 564664"/>
                <a:gd name="connsiteX71" fmla="*/ 555567 w 606016"/>
                <a:gd name="connsiteY71" fmla="*/ 403383 h 564664"/>
                <a:gd name="connsiteX72" fmla="*/ 545460 w 606016"/>
                <a:gd name="connsiteY72" fmla="*/ 413474 h 564664"/>
                <a:gd name="connsiteX73" fmla="*/ 555567 w 606016"/>
                <a:gd name="connsiteY73" fmla="*/ 423476 h 564664"/>
                <a:gd name="connsiteX74" fmla="*/ 606016 w 606016"/>
                <a:gd name="connsiteY74" fmla="*/ 423476 h 564664"/>
                <a:gd name="connsiteX75" fmla="*/ 606016 w 606016"/>
                <a:gd name="connsiteY75" fmla="*/ 463391 h 564664"/>
                <a:gd name="connsiteX76" fmla="*/ 565224 w 606016"/>
                <a:gd name="connsiteY76" fmla="*/ 504206 h 564664"/>
                <a:gd name="connsiteX77" fmla="*/ 554755 w 606016"/>
                <a:gd name="connsiteY77" fmla="*/ 504206 h 564664"/>
                <a:gd name="connsiteX78" fmla="*/ 484813 w 606016"/>
                <a:gd name="connsiteY78" fmla="*/ 564664 h 564664"/>
                <a:gd name="connsiteX79" fmla="*/ 414961 w 606016"/>
                <a:gd name="connsiteY79" fmla="*/ 504206 h 564664"/>
                <a:gd name="connsiteX80" fmla="*/ 191145 w 606016"/>
                <a:gd name="connsiteY80" fmla="*/ 504206 h 564664"/>
                <a:gd name="connsiteX81" fmla="*/ 121293 w 606016"/>
                <a:gd name="connsiteY81" fmla="*/ 564664 h 564664"/>
                <a:gd name="connsiteX82" fmla="*/ 51351 w 606016"/>
                <a:gd name="connsiteY82" fmla="*/ 504206 h 564664"/>
                <a:gd name="connsiteX83" fmla="*/ 35377 w 606016"/>
                <a:gd name="connsiteY83" fmla="*/ 504206 h 564664"/>
                <a:gd name="connsiteX84" fmla="*/ 90 w 606016"/>
                <a:gd name="connsiteY84" fmla="*/ 468977 h 564664"/>
                <a:gd name="connsiteX85" fmla="*/ 0 w 606016"/>
                <a:gd name="connsiteY85" fmla="*/ 423476 h 564664"/>
                <a:gd name="connsiteX86" fmla="*/ 50539 w 606016"/>
                <a:gd name="connsiteY86" fmla="*/ 423476 h 564664"/>
                <a:gd name="connsiteX87" fmla="*/ 60647 w 606016"/>
                <a:gd name="connsiteY87" fmla="*/ 413474 h 564664"/>
                <a:gd name="connsiteX88" fmla="*/ 50539 w 606016"/>
                <a:gd name="connsiteY88" fmla="*/ 403383 h 564664"/>
                <a:gd name="connsiteX89" fmla="*/ 0 w 606016"/>
                <a:gd name="connsiteY89" fmla="*/ 403383 h 564664"/>
                <a:gd name="connsiteX90" fmla="*/ 0 w 606016"/>
                <a:gd name="connsiteY90" fmla="*/ 378335 h 564664"/>
                <a:gd name="connsiteX91" fmla="*/ 7400 w 606016"/>
                <a:gd name="connsiteY91" fmla="*/ 360405 h 564664"/>
                <a:gd name="connsiteX92" fmla="*/ 25540 w 606016"/>
                <a:gd name="connsiteY92" fmla="*/ 352926 h 564664"/>
                <a:gd name="connsiteX93" fmla="*/ 54961 w 606016"/>
                <a:gd name="connsiteY93" fmla="*/ 336798 h 564664"/>
                <a:gd name="connsiteX94" fmla="*/ 70303 w 606016"/>
                <a:gd name="connsiteY94" fmla="*/ 311840 h 564664"/>
                <a:gd name="connsiteX95" fmla="*/ 90 w 606016"/>
                <a:gd name="connsiteY95" fmla="*/ 231921 h 564664"/>
                <a:gd name="connsiteX96" fmla="*/ 90 w 606016"/>
                <a:gd name="connsiteY96" fmla="*/ 100823 h 564664"/>
                <a:gd name="connsiteX97" fmla="*/ 60647 w 606016"/>
                <a:gd name="connsiteY97" fmla="*/ 40366 h 564664"/>
                <a:gd name="connsiteX98" fmla="*/ 121293 w 606016"/>
                <a:gd name="connsiteY98" fmla="*/ 100823 h 564664"/>
                <a:gd name="connsiteX99" fmla="*/ 161634 w 606016"/>
                <a:gd name="connsiteY99" fmla="*/ 141189 h 564664"/>
                <a:gd name="connsiteX100" fmla="*/ 200622 w 606016"/>
                <a:gd name="connsiteY100" fmla="*/ 110915 h 564664"/>
                <a:gd name="connsiteX101" fmla="*/ 181850 w 606016"/>
                <a:gd name="connsiteY101" fmla="*/ 110915 h 564664"/>
                <a:gd name="connsiteX102" fmla="*/ 171742 w 606016"/>
                <a:gd name="connsiteY102" fmla="*/ 100823 h 564664"/>
                <a:gd name="connsiteX103" fmla="*/ 171742 w 606016"/>
                <a:gd name="connsiteY103" fmla="*/ 50457 h 564664"/>
                <a:gd name="connsiteX104" fmla="*/ 181850 w 606016"/>
                <a:gd name="connsiteY104" fmla="*/ 40366 h 564664"/>
                <a:gd name="connsiteX105" fmla="*/ 181850 w 606016"/>
                <a:gd name="connsiteY105" fmla="*/ 10092 h 564664"/>
                <a:gd name="connsiteX106" fmla="*/ 191958 w 606016"/>
                <a:gd name="connsiteY106" fmla="*/ 0 h 564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606016" h="564664">
                  <a:moveTo>
                    <a:pt x="484855" y="473988"/>
                  </a:moveTo>
                  <a:cubicBezTo>
                    <a:pt x="496001" y="473988"/>
                    <a:pt x="505037" y="483024"/>
                    <a:pt x="505037" y="494170"/>
                  </a:cubicBezTo>
                  <a:cubicBezTo>
                    <a:pt x="505037" y="505316"/>
                    <a:pt x="496001" y="514352"/>
                    <a:pt x="484855" y="514352"/>
                  </a:cubicBezTo>
                  <a:cubicBezTo>
                    <a:pt x="473709" y="514352"/>
                    <a:pt x="464673" y="505316"/>
                    <a:pt x="464673" y="494170"/>
                  </a:cubicBezTo>
                  <a:cubicBezTo>
                    <a:pt x="464673" y="483024"/>
                    <a:pt x="473709" y="473988"/>
                    <a:pt x="484855" y="473988"/>
                  </a:cubicBezTo>
                  <a:close/>
                  <a:moveTo>
                    <a:pt x="121232" y="473988"/>
                  </a:moveTo>
                  <a:cubicBezTo>
                    <a:pt x="132378" y="473988"/>
                    <a:pt x="141414" y="483024"/>
                    <a:pt x="141414" y="494170"/>
                  </a:cubicBezTo>
                  <a:cubicBezTo>
                    <a:pt x="141414" y="505316"/>
                    <a:pt x="132378" y="514352"/>
                    <a:pt x="121232" y="514352"/>
                  </a:cubicBezTo>
                  <a:cubicBezTo>
                    <a:pt x="110086" y="514352"/>
                    <a:pt x="101050" y="505316"/>
                    <a:pt x="101050" y="494170"/>
                  </a:cubicBezTo>
                  <a:cubicBezTo>
                    <a:pt x="101050" y="483024"/>
                    <a:pt x="110086" y="473988"/>
                    <a:pt x="121232" y="473988"/>
                  </a:cubicBezTo>
                  <a:close/>
                  <a:moveTo>
                    <a:pt x="484813" y="443658"/>
                  </a:moveTo>
                  <a:cubicBezTo>
                    <a:pt x="457016" y="443658"/>
                    <a:pt x="434364" y="466274"/>
                    <a:pt x="434364" y="494115"/>
                  </a:cubicBezTo>
                  <a:cubicBezTo>
                    <a:pt x="434364" y="521866"/>
                    <a:pt x="457016" y="544482"/>
                    <a:pt x="484813" y="544482"/>
                  </a:cubicBezTo>
                  <a:cubicBezTo>
                    <a:pt x="512699" y="544482"/>
                    <a:pt x="535352" y="521866"/>
                    <a:pt x="535352" y="494115"/>
                  </a:cubicBezTo>
                  <a:cubicBezTo>
                    <a:pt x="535352" y="466274"/>
                    <a:pt x="512699" y="443658"/>
                    <a:pt x="484813" y="443658"/>
                  </a:cubicBezTo>
                  <a:close/>
                  <a:moveTo>
                    <a:pt x="121293" y="443658"/>
                  </a:moveTo>
                  <a:cubicBezTo>
                    <a:pt x="93407" y="443658"/>
                    <a:pt x="70755" y="466274"/>
                    <a:pt x="70755" y="494115"/>
                  </a:cubicBezTo>
                  <a:cubicBezTo>
                    <a:pt x="70755" y="521866"/>
                    <a:pt x="93407" y="544482"/>
                    <a:pt x="121293" y="544482"/>
                  </a:cubicBezTo>
                  <a:cubicBezTo>
                    <a:pt x="149090" y="544482"/>
                    <a:pt x="171742" y="521866"/>
                    <a:pt x="171742" y="494115"/>
                  </a:cubicBezTo>
                  <a:cubicBezTo>
                    <a:pt x="171742" y="466274"/>
                    <a:pt x="149090" y="443658"/>
                    <a:pt x="121293" y="443658"/>
                  </a:cubicBezTo>
                  <a:close/>
                  <a:moveTo>
                    <a:pt x="303053" y="373109"/>
                  </a:moveTo>
                  <a:cubicBezTo>
                    <a:pt x="297458" y="373109"/>
                    <a:pt x="292945" y="377614"/>
                    <a:pt x="292945" y="383200"/>
                  </a:cubicBezTo>
                  <a:cubicBezTo>
                    <a:pt x="292945" y="388787"/>
                    <a:pt x="297458" y="393292"/>
                    <a:pt x="303053" y="393292"/>
                  </a:cubicBezTo>
                  <a:lnTo>
                    <a:pt x="343484" y="393292"/>
                  </a:lnTo>
                  <a:lnTo>
                    <a:pt x="343484" y="403383"/>
                  </a:lnTo>
                  <a:cubicBezTo>
                    <a:pt x="343484" y="408879"/>
                    <a:pt x="347997" y="413474"/>
                    <a:pt x="353592" y="413474"/>
                  </a:cubicBezTo>
                  <a:cubicBezTo>
                    <a:pt x="359097" y="413474"/>
                    <a:pt x="363610" y="408969"/>
                    <a:pt x="363610" y="403383"/>
                  </a:cubicBezTo>
                  <a:lnTo>
                    <a:pt x="363610" y="383200"/>
                  </a:lnTo>
                  <a:cubicBezTo>
                    <a:pt x="363610" y="377614"/>
                    <a:pt x="359097" y="373109"/>
                    <a:pt x="353592" y="373109"/>
                  </a:cubicBezTo>
                  <a:close/>
                  <a:moveTo>
                    <a:pt x="313169" y="282403"/>
                  </a:moveTo>
                  <a:lnTo>
                    <a:pt x="447018" y="282403"/>
                  </a:lnTo>
                  <a:lnTo>
                    <a:pt x="465069" y="311699"/>
                  </a:lnTo>
                  <a:cubicBezTo>
                    <a:pt x="467506" y="315665"/>
                    <a:pt x="470304" y="319271"/>
                    <a:pt x="473282" y="322696"/>
                  </a:cubicBezTo>
                  <a:lnTo>
                    <a:pt x="313169" y="322696"/>
                  </a:lnTo>
                  <a:close/>
                  <a:moveTo>
                    <a:pt x="161665" y="282403"/>
                  </a:moveTo>
                  <a:lnTo>
                    <a:pt x="292917" y="282403"/>
                  </a:lnTo>
                  <a:lnTo>
                    <a:pt x="292917" y="322696"/>
                  </a:lnTo>
                  <a:lnTo>
                    <a:pt x="161665" y="322696"/>
                  </a:lnTo>
                  <a:close/>
                  <a:moveTo>
                    <a:pt x="191958" y="0"/>
                  </a:moveTo>
                  <a:cubicBezTo>
                    <a:pt x="197553" y="0"/>
                    <a:pt x="202066" y="4505"/>
                    <a:pt x="202066" y="10092"/>
                  </a:cubicBezTo>
                  <a:lnTo>
                    <a:pt x="202066" y="40366"/>
                  </a:lnTo>
                  <a:lnTo>
                    <a:pt x="222281" y="40366"/>
                  </a:lnTo>
                  <a:lnTo>
                    <a:pt x="222281" y="10092"/>
                  </a:lnTo>
                  <a:cubicBezTo>
                    <a:pt x="222281" y="4505"/>
                    <a:pt x="226793" y="0"/>
                    <a:pt x="232389" y="0"/>
                  </a:cubicBezTo>
                  <a:cubicBezTo>
                    <a:pt x="237894" y="0"/>
                    <a:pt x="242406" y="4505"/>
                    <a:pt x="242406" y="10092"/>
                  </a:cubicBezTo>
                  <a:lnTo>
                    <a:pt x="242406" y="40366"/>
                  </a:lnTo>
                  <a:cubicBezTo>
                    <a:pt x="248002" y="40366"/>
                    <a:pt x="252514" y="44871"/>
                    <a:pt x="252514" y="50457"/>
                  </a:cubicBezTo>
                  <a:lnTo>
                    <a:pt x="252514" y="100823"/>
                  </a:lnTo>
                  <a:cubicBezTo>
                    <a:pt x="252514" y="106410"/>
                    <a:pt x="248002" y="110915"/>
                    <a:pt x="242406" y="110915"/>
                  </a:cubicBezTo>
                  <a:lnTo>
                    <a:pt x="221379" y="110915"/>
                  </a:lnTo>
                  <a:cubicBezTo>
                    <a:pt x="216505" y="139477"/>
                    <a:pt x="191597" y="161371"/>
                    <a:pt x="161634" y="161371"/>
                  </a:cubicBezTo>
                  <a:cubicBezTo>
                    <a:pt x="128243" y="161371"/>
                    <a:pt x="101078" y="134251"/>
                    <a:pt x="101078" y="100823"/>
                  </a:cubicBezTo>
                  <a:cubicBezTo>
                    <a:pt x="101078" y="78568"/>
                    <a:pt x="82938" y="60548"/>
                    <a:pt x="60647" y="60548"/>
                  </a:cubicBezTo>
                  <a:cubicBezTo>
                    <a:pt x="38355" y="60548"/>
                    <a:pt x="20216" y="78568"/>
                    <a:pt x="20216" y="100823"/>
                  </a:cubicBezTo>
                  <a:lnTo>
                    <a:pt x="20216" y="231921"/>
                  </a:lnTo>
                  <a:cubicBezTo>
                    <a:pt x="20216" y="265258"/>
                    <a:pt x="47470" y="292469"/>
                    <a:pt x="80862" y="292469"/>
                  </a:cubicBezTo>
                  <a:cubicBezTo>
                    <a:pt x="81314" y="292469"/>
                    <a:pt x="81675" y="292649"/>
                    <a:pt x="82126" y="292649"/>
                  </a:cubicBezTo>
                  <a:lnTo>
                    <a:pt x="105229" y="255167"/>
                  </a:lnTo>
                  <a:cubicBezTo>
                    <a:pt x="117864" y="234624"/>
                    <a:pt x="140697" y="221829"/>
                    <a:pt x="164883" y="221829"/>
                  </a:cubicBezTo>
                  <a:lnTo>
                    <a:pt x="370559" y="221829"/>
                  </a:lnTo>
                  <a:cubicBezTo>
                    <a:pt x="394655" y="221829"/>
                    <a:pt x="417578" y="234624"/>
                    <a:pt x="430213" y="255077"/>
                  </a:cubicBezTo>
                  <a:lnTo>
                    <a:pt x="434545" y="262195"/>
                  </a:lnTo>
                  <a:lnTo>
                    <a:pt x="159920" y="262195"/>
                  </a:lnTo>
                  <a:cubicBezTo>
                    <a:pt x="149722" y="262195"/>
                    <a:pt x="141419" y="270484"/>
                    <a:pt x="141419" y="280575"/>
                  </a:cubicBezTo>
                  <a:lnTo>
                    <a:pt x="141419" y="324455"/>
                  </a:lnTo>
                  <a:cubicBezTo>
                    <a:pt x="141419" y="334546"/>
                    <a:pt x="149722" y="342835"/>
                    <a:pt x="159920" y="342835"/>
                  </a:cubicBezTo>
                  <a:lnTo>
                    <a:pt x="498801" y="342835"/>
                  </a:lnTo>
                  <a:cubicBezTo>
                    <a:pt x="511075" y="349322"/>
                    <a:pt x="524793" y="352926"/>
                    <a:pt x="538962" y="352926"/>
                  </a:cubicBezTo>
                  <a:lnTo>
                    <a:pt x="580566" y="352926"/>
                  </a:lnTo>
                  <a:cubicBezTo>
                    <a:pt x="594645" y="352926"/>
                    <a:pt x="606016" y="364369"/>
                    <a:pt x="606016" y="378335"/>
                  </a:cubicBezTo>
                  <a:lnTo>
                    <a:pt x="606016" y="403383"/>
                  </a:lnTo>
                  <a:lnTo>
                    <a:pt x="555567" y="403383"/>
                  </a:lnTo>
                  <a:cubicBezTo>
                    <a:pt x="549972" y="403383"/>
                    <a:pt x="545460" y="407888"/>
                    <a:pt x="545460" y="413474"/>
                  </a:cubicBezTo>
                  <a:cubicBezTo>
                    <a:pt x="545460" y="418971"/>
                    <a:pt x="549972" y="423476"/>
                    <a:pt x="555567" y="423476"/>
                  </a:cubicBezTo>
                  <a:lnTo>
                    <a:pt x="606016" y="423476"/>
                  </a:lnTo>
                  <a:lnTo>
                    <a:pt x="606016" y="463391"/>
                  </a:lnTo>
                  <a:cubicBezTo>
                    <a:pt x="606016" y="485916"/>
                    <a:pt x="587696" y="504206"/>
                    <a:pt x="565224" y="504206"/>
                  </a:cubicBezTo>
                  <a:lnTo>
                    <a:pt x="554755" y="504206"/>
                  </a:lnTo>
                  <a:cubicBezTo>
                    <a:pt x="549791" y="538355"/>
                    <a:pt x="520371" y="564664"/>
                    <a:pt x="484813" y="564664"/>
                  </a:cubicBezTo>
                  <a:cubicBezTo>
                    <a:pt x="449345" y="564664"/>
                    <a:pt x="419924" y="538355"/>
                    <a:pt x="414961" y="504206"/>
                  </a:cubicBezTo>
                  <a:lnTo>
                    <a:pt x="191145" y="504206"/>
                  </a:lnTo>
                  <a:cubicBezTo>
                    <a:pt x="186182" y="538355"/>
                    <a:pt x="156761" y="564664"/>
                    <a:pt x="121293" y="564664"/>
                  </a:cubicBezTo>
                  <a:cubicBezTo>
                    <a:pt x="85736" y="564664"/>
                    <a:pt x="56315" y="538355"/>
                    <a:pt x="51351" y="504206"/>
                  </a:cubicBezTo>
                  <a:lnTo>
                    <a:pt x="35377" y="504206"/>
                  </a:lnTo>
                  <a:cubicBezTo>
                    <a:pt x="15884" y="504206"/>
                    <a:pt x="90" y="488349"/>
                    <a:pt x="90" y="468977"/>
                  </a:cubicBezTo>
                  <a:lnTo>
                    <a:pt x="0" y="423476"/>
                  </a:lnTo>
                  <a:lnTo>
                    <a:pt x="50539" y="423476"/>
                  </a:lnTo>
                  <a:cubicBezTo>
                    <a:pt x="56134" y="423476"/>
                    <a:pt x="60647" y="418971"/>
                    <a:pt x="60647" y="413474"/>
                  </a:cubicBezTo>
                  <a:cubicBezTo>
                    <a:pt x="60647" y="407888"/>
                    <a:pt x="56134" y="403383"/>
                    <a:pt x="50539" y="403383"/>
                  </a:cubicBezTo>
                  <a:lnTo>
                    <a:pt x="0" y="403383"/>
                  </a:lnTo>
                  <a:lnTo>
                    <a:pt x="0" y="378335"/>
                  </a:lnTo>
                  <a:cubicBezTo>
                    <a:pt x="0" y="371577"/>
                    <a:pt x="2617" y="365180"/>
                    <a:pt x="7400" y="360405"/>
                  </a:cubicBezTo>
                  <a:cubicBezTo>
                    <a:pt x="12274" y="355630"/>
                    <a:pt x="18681" y="352926"/>
                    <a:pt x="25540" y="352926"/>
                  </a:cubicBezTo>
                  <a:cubicBezTo>
                    <a:pt x="37814" y="352926"/>
                    <a:pt x="48824" y="346710"/>
                    <a:pt x="54961" y="336798"/>
                  </a:cubicBezTo>
                  <a:lnTo>
                    <a:pt x="70303" y="311840"/>
                  </a:lnTo>
                  <a:cubicBezTo>
                    <a:pt x="30775" y="306614"/>
                    <a:pt x="90" y="272827"/>
                    <a:pt x="90" y="231921"/>
                  </a:cubicBezTo>
                  <a:lnTo>
                    <a:pt x="90" y="100823"/>
                  </a:lnTo>
                  <a:cubicBezTo>
                    <a:pt x="90" y="67486"/>
                    <a:pt x="27255" y="40366"/>
                    <a:pt x="60647" y="40366"/>
                  </a:cubicBezTo>
                  <a:cubicBezTo>
                    <a:pt x="94039" y="40366"/>
                    <a:pt x="121293" y="67486"/>
                    <a:pt x="121293" y="100823"/>
                  </a:cubicBezTo>
                  <a:cubicBezTo>
                    <a:pt x="121293" y="123078"/>
                    <a:pt x="139343" y="141189"/>
                    <a:pt x="161634" y="141189"/>
                  </a:cubicBezTo>
                  <a:cubicBezTo>
                    <a:pt x="180406" y="141189"/>
                    <a:pt x="196109" y="128304"/>
                    <a:pt x="200622" y="110915"/>
                  </a:cubicBezTo>
                  <a:lnTo>
                    <a:pt x="181850" y="110915"/>
                  </a:lnTo>
                  <a:cubicBezTo>
                    <a:pt x="176255" y="110915"/>
                    <a:pt x="171742" y="106410"/>
                    <a:pt x="171742" y="100823"/>
                  </a:cubicBezTo>
                  <a:lnTo>
                    <a:pt x="171742" y="50457"/>
                  </a:lnTo>
                  <a:cubicBezTo>
                    <a:pt x="171742" y="44871"/>
                    <a:pt x="176255" y="40366"/>
                    <a:pt x="181850" y="40366"/>
                  </a:cubicBezTo>
                  <a:lnTo>
                    <a:pt x="181850" y="10092"/>
                  </a:lnTo>
                  <a:cubicBezTo>
                    <a:pt x="181850" y="4505"/>
                    <a:pt x="186362" y="0"/>
                    <a:pt x="191958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wrap="square" lIns="91440" tIns="45720" rIns="91440" bIns="4572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11" name="íṥḷîḑê"/>
          <p:cNvGrpSpPr/>
          <p:nvPr/>
        </p:nvGrpSpPr>
        <p:grpSpPr>
          <a:xfrm>
            <a:off x="5471235" y="3724194"/>
            <a:ext cx="1137002" cy="1123950"/>
            <a:chOff x="5975175" y="2866700"/>
            <a:chExt cx="1137002" cy="1123950"/>
          </a:xfrm>
        </p:grpSpPr>
        <p:sp>
          <p:nvSpPr>
            <p:cNvPr id="26" name="ïṥḷîḓe"/>
            <p:cNvSpPr/>
            <p:nvPr/>
          </p:nvSpPr>
          <p:spPr>
            <a:xfrm>
              <a:off x="5975175" y="2866700"/>
              <a:ext cx="1137002" cy="1123950"/>
            </a:xfrm>
            <a:prstGeom prst="ellipse">
              <a:avLst/>
            </a:prstGeom>
            <a:solidFill>
              <a:srgbClr val="19B59C"/>
            </a:solidFill>
            <a:ln w="571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7" name="islîḋê"/>
            <p:cNvSpPr/>
            <p:nvPr/>
          </p:nvSpPr>
          <p:spPr bwMode="auto">
            <a:xfrm>
              <a:off x="6308333" y="3162080"/>
              <a:ext cx="470687" cy="533190"/>
            </a:xfrm>
            <a:custGeom>
              <a:avLst/>
              <a:gdLst>
                <a:gd name="T0" fmla="*/ 372171 w 604011"/>
                <a:gd name="T1" fmla="*/ 372171 w 604011"/>
                <a:gd name="T2" fmla="*/ 372171 w 604011"/>
                <a:gd name="T3" fmla="*/ 372171 w 604011"/>
                <a:gd name="T4" fmla="*/ 372171 w 604011"/>
                <a:gd name="T5" fmla="*/ 372171 w 604011"/>
                <a:gd name="T6" fmla="*/ 372171 w 604011"/>
                <a:gd name="T7" fmla="*/ 372171 w 604011"/>
                <a:gd name="T8" fmla="*/ 372171 w 604011"/>
                <a:gd name="T9" fmla="*/ 372171 w 604011"/>
                <a:gd name="T10" fmla="*/ 372171 w 604011"/>
                <a:gd name="T11" fmla="*/ 372171 w 604011"/>
                <a:gd name="T12" fmla="*/ 372171 w 604011"/>
                <a:gd name="T13" fmla="*/ 372171 w 604011"/>
                <a:gd name="T14" fmla="*/ 372171 w 604011"/>
                <a:gd name="T15" fmla="*/ 372171 w 604011"/>
                <a:gd name="T16" fmla="*/ 372171 w 604011"/>
                <a:gd name="T17" fmla="*/ 372171 w 604011"/>
                <a:gd name="T18" fmla="*/ 372171 w 604011"/>
                <a:gd name="T19" fmla="*/ 372171 w 604011"/>
                <a:gd name="T20" fmla="*/ 372171 w 604011"/>
                <a:gd name="T21" fmla="*/ 372171 w 604011"/>
                <a:gd name="T22" fmla="*/ 372171 w 604011"/>
                <a:gd name="T23" fmla="*/ 372171 w 604011"/>
                <a:gd name="T24" fmla="*/ 372171 w 604011"/>
                <a:gd name="T25" fmla="*/ 372171 w 604011"/>
                <a:gd name="T26" fmla="*/ 372171 w 604011"/>
                <a:gd name="T27" fmla="*/ 372171 w 604011"/>
                <a:gd name="T28" fmla="*/ 372171 w 604011"/>
                <a:gd name="T29" fmla="*/ 372171 w 604011"/>
                <a:gd name="T30" fmla="*/ 372171 w 604011"/>
                <a:gd name="T31" fmla="*/ 372171 w 604011"/>
                <a:gd name="T32" fmla="*/ 372171 w 604011"/>
                <a:gd name="T33" fmla="*/ 372171 w 604011"/>
                <a:gd name="T34" fmla="*/ 372171 w 604011"/>
                <a:gd name="T35" fmla="*/ 372171 w 604011"/>
                <a:gd name="T36" fmla="*/ 372171 w 604011"/>
                <a:gd name="T37" fmla="*/ 372171 w 604011"/>
                <a:gd name="T38" fmla="*/ 372171 w 604011"/>
                <a:gd name="T39" fmla="*/ 372171 w 604011"/>
                <a:gd name="T40" fmla="*/ 372171 w 604011"/>
                <a:gd name="T41" fmla="*/ 372171 w 604011"/>
                <a:gd name="T42" fmla="*/ 372171 w 604011"/>
                <a:gd name="T43" fmla="*/ 372171 w 604011"/>
                <a:gd name="T44" fmla="*/ 372171 w 604011"/>
                <a:gd name="T45" fmla="*/ 372171 w 604011"/>
                <a:gd name="T46" fmla="*/ 372171 w 604011"/>
                <a:gd name="T47" fmla="*/ 372171 w 604011"/>
                <a:gd name="T48" fmla="*/ 372171 w 604011"/>
                <a:gd name="T49" fmla="*/ 372171 w 604011"/>
                <a:gd name="T50" fmla="*/ 372171 w 604011"/>
                <a:gd name="T51" fmla="*/ 372171 w 604011"/>
                <a:gd name="T52" fmla="*/ 372171 w 604011"/>
                <a:gd name="T53" fmla="*/ 372171 w 604011"/>
                <a:gd name="T54" fmla="*/ 372171 w 604011"/>
                <a:gd name="T55" fmla="*/ 372171 w 604011"/>
                <a:gd name="T56" fmla="*/ 372171 w 604011"/>
                <a:gd name="T57" fmla="*/ 372171 w 604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344" h="6062">
                  <a:moveTo>
                    <a:pt x="2976" y="1855"/>
                  </a:moveTo>
                  <a:cubicBezTo>
                    <a:pt x="2574" y="614"/>
                    <a:pt x="3142" y="0"/>
                    <a:pt x="3142" y="0"/>
                  </a:cubicBezTo>
                  <a:cubicBezTo>
                    <a:pt x="3142" y="0"/>
                    <a:pt x="1278" y="896"/>
                    <a:pt x="726" y="3310"/>
                  </a:cubicBezTo>
                  <a:cubicBezTo>
                    <a:pt x="493" y="2976"/>
                    <a:pt x="291" y="2793"/>
                    <a:pt x="314" y="2853"/>
                  </a:cubicBezTo>
                  <a:cubicBezTo>
                    <a:pt x="563" y="3499"/>
                    <a:pt x="0" y="3788"/>
                    <a:pt x="7" y="4468"/>
                  </a:cubicBezTo>
                  <a:cubicBezTo>
                    <a:pt x="15" y="5149"/>
                    <a:pt x="1189" y="5928"/>
                    <a:pt x="1189" y="5928"/>
                  </a:cubicBezTo>
                  <a:cubicBezTo>
                    <a:pt x="1189" y="5927"/>
                    <a:pt x="1190" y="5927"/>
                    <a:pt x="1190" y="5927"/>
                  </a:cubicBezTo>
                  <a:cubicBezTo>
                    <a:pt x="1236" y="5961"/>
                    <a:pt x="1285" y="5993"/>
                    <a:pt x="1336" y="6024"/>
                  </a:cubicBezTo>
                  <a:cubicBezTo>
                    <a:pt x="1292" y="5972"/>
                    <a:pt x="1251" y="5918"/>
                    <a:pt x="1213" y="5864"/>
                  </a:cubicBezTo>
                  <a:cubicBezTo>
                    <a:pt x="1086" y="5682"/>
                    <a:pt x="996" y="5491"/>
                    <a:pt x="994" y="5306"/>
                  </a:cubicBezTo>
                  <a:cubicBezTo>
                    <a:pt x="990" y="4941"/>
                    <a:pt x="1150" y="4689"/>
                    <a:pt x="1261" y="4434"/>
                  </a:cubicBezTo>
                  <a:cubicBezTo>
                    <a:pt x="1357" y="4213"/>
                    <a:pt x="1417" y="3990"/>
                    <a:pt x="1301" y="3690"/>
                  </a:cubicBezTo>
                  <a:cubicBezTo>
                    <a:pt x="1283" y="3643"/>
                    <a:pt x="1405" y="3747"/>
                    <a:pt x="1572" y="3957"/>
                  </a:cubicBezTo>
                  <a:cubicBezTo>
                    <a:pt x="1896" y="3077"/>
                    <a:pt x="2216" y="2314"/>
                    <a:pt x="2216" y="2314"/>
                  </a:cubicBezTo>
                  <a:cubicBezTo>
                    <a:pt x="2216" y="2314"/>
                    <a:pt x="2225" y="3512"/>
                    <a:pt x="2631" y="4281"/>
                  </a:cubicBezTo>
                  <a:cubicBezTo>
                    <a:pt x="3012" y="5002"/>
                    <a:pt x="2989" y="5372"/>
                    <a:pt x="2989" y="5372"/>
                  </a:cubicBezTo>
                  <a:cubicBezTo>
                    <a:pt x="3683" y="4709"/>
                    <a:pt x="3915" y="3655"/>
                    <a:pt x="3915" y="3655"/>
                  </a:cubicBezTo>
                  <a:cubicBezTo>
                    <a:pt x="4167" y="3877"/>
                    <a:pt x="4312" y="4160"/>
                    <a:pt x="4394" y="4444"/>
                  </a:cubicBezTo>
                  <a:cubicBezTo>
                    <a:pt x="4566" y="5041"/>
                    <a:pt x="4211" y="5642"/>
                    <a:pt x="4203" y="5700"/>
                  </a:cubicBezTo>
                  <a:cubicBezTo>
                    <a:pt x="4199" y="5724"/>
                    <a:pt x="4193" y="5747"/>
                    <a:pt x="4188" y="5770"/>
                  </a:cubicBezTo>
                  <a:cubicBezTo>
                    <a:pt x="4164" y="5879"/>
                    <a:pt x="4120" y="5976"/>
                    <a:pt x="4060" y="6062"/>
                  </a:cubicBezTo>
                  <a:cubicBezTo>
                    <a:pt x="4125" y="6021"/>
                    <a:pt x="4187" y="5975"/>
                    <a:pt x="4246" y="5927"/>
                  </a:cubicBezTo>
                  <a:cubicBezTo>
                    <a:pt x="4246" y="5927"/>
                    <a:pt x="4247" y="5927"/>
                    <a:pt x="4247" y="5928"/>
                  </a:cubicBezTo>
                  <a:cubicBezTo>
                    <a:pt x="4247" y="5928"/>
                    <a:pt x="5329" y="5149"/>
                    <a:pt x="5337" y="4468"/>
                  </a:cubicBezTo>
                  <a:cubicBezTo>
                    <a:pt x="5344" y="3788"/>
                    <a:pt x="4781" y="3498"/>
                    <a:pt x="5030" y="2853"/>
                  </a:cubicBezTo>
                  <a:cubicBezTo>
                    <a:pt x="5052" y="2797"/>
                    <a:pt x="4887" y="2952"/>
                    <a:pt x="4689" y="3246"/>
                  </a:cubicBezTo>
                  <a:cubicBezTo>
                    <a:pt x="4492" y="2640"/>
                    <a:pt x="4366" y="2150"/>
                    <a:pt x="3709" y="1570"/>
                  </a:cubicBezTo>
                  <a:cubicBezTo>
                    <a:pt x="3709" y="1570"/>
                    <a:pt x="3831" y="2888"/>
                    <a:pt x="3132" y="3843"/>
                  </a:cubicBezTo>
                  <a:cubicBezTo>
                    <a:pt x="3132" y="3843"/>
                    <a:pt x="3378" y="3097"/>
                    <a:pt x="2976" y="18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12" name="îSľíḓe"/>
          <p:cNvGrpSpPr/>
          <p:nvPr/>
        </p:nvGrpSpPr>
        <p:grpSpPr>
          <a:xfrm>
            <a:off x="8507165" y="3198355"/>
            <a:ext cx="1137002" cy="1123950"/>
            <a:chOff x="8930923" y="2866700"/>
            <a:chExt cx="1137002" cy="1123950"/>
          </a:xfrm>
        </p:grpSpPr>
        <p:sp>
          <p:nvSpPr>
            <p:cNvPr id="24" name="iŝlïḓe"/>
            <p:cNvSpPr/>
            <p:nvPr/>
          </p:nvSpPr>
          <p:spPr>
            <a:xfrm>
              <a:off x="8930923" y="2866700"/>
              <a:ext cx="1137002" cy="1123950"/>
            </a:xfrm>
            <a:prstGeom prst="ellipse">
              <a:avLst/>
            </a:prstGeom>
            <a:solidFill>
              <a:schemeClr val="bg1"/>
            </a:solidFill>
            <a:ln w="2222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5" name="íṡḷíḍê"/>
            <p:cNvSpPr/>
            <p:nvPr/>
          </p:nvSpPr>
          <p:spPr bwMode="auto">
            <a:xfrm>
              <a:off x="9232829" y="3183716"/>
              <a:ext cx="533190" cy="489918"/>
            </a:xfrm>
            <a:custGeom>
              <a:avLst/>
              <a:gdLst>
                <a:gd name="connsiteX0" fmla="*/ 373273 h 605239"/>
                <a:gd name="connsiteY0" fmla="*/ 373273 h 605239"/>
                <a:gd name="connsiteX1" fmla="*/ 373273 h 605239"/>
                <a:gd name="connsiteY1" fmla="*/ 373273 h 605239"/>
                <a:gd name="connsiteX2" fmla="*/ 373273 h 605239"/>
                <a:gd name="connsiteY2" fmla="*/ 373273 h 605239"/>
                <a:gd name="connsiteX3" fmla="*/ 373273 h 605239"/>
                <a:gd name="connsiteY3" fmla="*/ 373273 h 605239"/>
                <a:gd name="connsiteX4" fmla="*/ 373273 h 605239"/>
                <a:gd name="connsiteY4" fmla="*/ 373273 h 605239"/>
                <a:gd name="connsiteX5" fmla="*/ 373273 h 605239"/>
                <a:gd name="connsiteY5" fmla="*/ 373273 h 605239"/>
                <a:gd name="connsiteX6" fmla="*/ 373273 h 605239"/>
                <a:gd name="connsiteY6" fmla="*/ 373273 h 605239"/>
                <a:gd name="connsiteX7" fmla="*/ 373273 h 605239"/>
                <a:gd name="connsiteY7" fmla="*/ 373273 h 605239"/>
                <a:gd name="connsiteX8" fmla="*/ 373273 h 605239"/>
                <a:gd name="connsiteY8" fmla="*/ 373273 h 605239"/>
                <a:gd name="connsiteX9" fmla="*/ 373273 h 605239"/>
                <a:gd name="connsiteY9" fmla="*/ 373273 h 605239"/>
                <a:gd name="connsiteX10" fmla="*/ 373273 h 605239"/>
                <a:gd name="connsiteY10" fmla="*/ 373273 h 605239"/>
                <a:gd name="connsiteX11" fmla="*/ 373273 h 605239"/>
                <a:gd name="connsiteY11" fmla="*/ 373273 h 605239"/>
                <a:gd name="connsiteX12" fmla="*/ 373273 h 605239"/>
                <a:gd name="connsiteY12" fmla="*/ 373273 h 605239"/>
                <a:gd name="connsiteX13" fmla="*/ 373273 h 605239"/>
                <a:gd name="connsiteY13" fmla="*/ 373273 h 605239"/>
                <a:gd name="connsiteX14" fmla="*/ 373273 h 605239"/>
                <a:gd name="connsiteY14" fmla="*/ 373273 h 605239"/>
                <a:gd name="connsiteX15" fmla="*/ 373273 h 605239"/>
                <a:gd name="connsiteY15" fmla="*/ 373273 h 605239"/>
                <a:gd name="connsiteX16" fmla="*/ 373273 h 605239"/>
                <a:gd name="connsiteY16" fmla="*/ 373273 h 605239"/>
                <a:gd name="connsiteX17" fmla="*/ 373273 h 605239"/>
                <a:gd name="connsiteY17" fmla="*/ 373273 h 605239"/>
                <a:gd name="connsiteX18" fmla="*/ 373273 h 605239"/>
                <a:gd name="connsiteY18" fmla="*/ 373273 h 605239"/>
                <a:gd name="connsiteX19" fmla="*/ 373273 h 605239"/>
                <a:gd name="connsiteY19" fmla="*/ 373273 h 605239"/>
                <a:gd name="connsiteX20" fmla="*/ 373273 h 605239"/>
                <a:gd name="connsiteY20" fmla="*/ 373273 h 605239"/>
                <a:gd name="connsiteX21" fmla="*/ 373273 h 605239"/>
                <a:gd name="connsiteY21" fmla="*/ 373273 h 605239"/>
                <a:gd name="connsiteX22" fmla="*/ 373273 h 605239"/>
                <a:gd name="connsiteY22" fmla="*/ 373273 h 605239"/>
                <a:gd name="connsiteX23" fmla="*/ 373273 h 605239"/>
                <a:gd name="connsiteY23" fmla="*/ 373273 h 605239"/>
                <a:gd name="connsiteX24" fmla="*/ 373273 h 605239"/>
                <a:gd name="connsiteY24" fmla="*/ 373273 h 605239"/>
                <a:gd name="connsiteX25" fmla="*/ 373273 h 605239"/>
                <a:gd name="connsiteY25" fmla="*/ 373273 h 605239"/>
                <a:gd name="connsiteX26" fmla="*/ 373273 h 605239"/>
                <a:gd name="connsiteY26" fmla="*/ 373273 h 605239"/>
                <a:gd name="connsiteX27" fmla="*/ 373273 h 605239"/>
                <a:gd name="connsiteY27" fmla="*/ 373273 h 605239"/>
                <a:gd name="connsiteX28" fmla="*/ 373273 h 605239"/>
                <a:gd name="connsiteY28" fmla="*/ 373273 h 605239"/>
                <a:gd name="connsiteX29" fmla="*/ 373273 h 605239"/>
                <a:gd name="connsiteY29" fmla="*/ 373273 h 605239"/>
                <a:gd name="connsiteX30" fmla="*/ 373273 h 605239"/>
                <a:gd name="connsiteY30" fmla="*/ 373273 h 605239"/>
                <a:gd name="connsiteX31" fmla="*/ 373273 h 605239"/>
                <a:gd name="connsiteY31" fmla="*/ 373273 h 605239"/>
                <a:gd name="connsiteX32" fmla="*/ 373273 h 605239"/>
                <a:gd name="connsiteY32" fmla="*/ 373273 h 605239"/>
                <a:gd name="connsiteX33" fmla="*/ 373273 h 605239"/>
                <a:gd name="connsiteY33" fmla="*/ 373273 h 605239"/>
                <a:gd name="connsiteX34" fmla="*/ 373273 h 605239"/>
                <a:gd name="connsiteY34" fmla="*/ 373273 h 605239"/>
                <a:gd name="connsiteX35" fmla="*/ 373273 h 605239"/>
                <a:gd name="connsiteY35" fmla="*/ 373273 h 605239"/>
                <a:gd name="connsiteX36" fmla="*/ 373273 h 605239"/>
                <a:gd name="connsiteY36" fmla="*/ 373273 h 605239"/>
                <a:gd name="connsiteX37" fmla="*/ 373273 h 605239"/>
                <a:gd name="connsiteY37" fmla="*/ 373273 h 605239"/>
                <a:gd name="connsiteX38" fmla="*/ 373273 h 605239"/>
                <a:gd name="connsiteY38" fmla="*/ 373273 h 605239"/>
                <a:gd name="connsiteX39" fmla="*/ 373273 h 605239"/>
                <a:gd name="connsiteY39" fmla="*/ 373273 h 605239"/>
                <a:gd name="connsiteX40" fmla="*/ 373273 h 605239"/>
                <a:gd name="connsiteY40" fmla="*/ 373273 h 605239"/>
                <a:gd name="connsiteX41" fmla="*/ 373273 h 605239"/>
                <a:gd name="connsiteY41" fmla="*/ 373273 h 605239"/>
                <a:gd name="connsiteX42" fmla="*/ 373273 h 605239"/>
                <a:gd name="connsiteY42" fmla="*/ 373273 h 605239"/>
                <a:gd name="connsiteX43" fmla="*/ 373273 h 605239"/>
                <a:gd name="connsiteY43" fmla="*/ 373273 h 605239"/>
                <a:gd name="connsiteX44" fmla="*/ 373273 h 605239"/>
                <a:gd name="connsiteY44" fmla="*/ 373273 h 605239"/>
                <a:gd name="connsiteX45" fmla="*/ 373273 h 605239"/>
                <a:gd name="connsiteY45" fmla="*/ 373273 h 605239"/>
                <a:gd name="connsiteX46" fmla="*/ 373273 h 605239"/>
                <a:gd name="connsiteY46" fmla="*/ 373273 h 605239"/>
                <a:gd name="connsiteX47" fmla="*/ 373273 h 605239"/>
                <a:gd name="connsiteY47" fmla="*/ 373273 h 605239"/>
                <a:gd name="connsiteX48" fmla="*/ 373273 h 605239"/>
                <a:gd name="connsiteY48" fmla="*/ 373273 h 605239"/>
                <a:gd name="connsiteX49" fmla="*/ 373273 h 605239"/>
                <a:gd name="connsiteY49" fmla="*/ 373273 h 605239"/>
                <a:gd name="connsiteX50" fmla="*/ 373273 h 605239"/>
                <a:gd name="connsiteY50" fmla="*/ 373273 h 605239"/>
                <a:gd name="connsiteX51" fmla="*/ 373273 h 605239"/>
                <a:gd name="connsiteY51" fmla="*/ 373273 h 605239"/>
                <a:gd name="connsiteX52" fmla="*/ 373273 h 605239"/>
                <a:gd name="connsiteY52" fmla="*/ 373273 h 605239"/>
                <a:gd name="connsiteX53" fmla="*/ 373273 h 605239"/>
                <a:gd name="connsiteY53" fmla="*/ 373273 h 605239"/>
                <a:gd name="connsiteX54" fmla="*/ 373273 h 605239"/>
                <a:gd name="connsiteY54" fmla="*/ 373273 h 605239"/>
                <a:gd name="connsiteX55" fmla="*/ 373273 h 605239"/>
                <a:gd name="connsiteY55" fmla="*/ 373273 h 605239"/>
                <a:gd name="connsiteX56" fmla="*/ 373273 h 605239"/>
                <a:gd name="connsiteY56" fmla="*/ 373273 h 605239"/>
                <a:gd name="connsiteX57" fmla="*/ 373273 h 605239"/>
                <a:gd name="connsiteY57" fmla="*/ 373273 h 605239"/>
                <a:gd name="connsiteX58" fmla="*/ 373273 h 605239"/>
                <a:gd name="connsiteY58" fmla="*/ 373273 h 605239"/>
                <a:gd name="connsiteX59" fmla="*/ 373273 h 605239"/>
                <a:gd name="connsiteY59" fmla="*/ 373273 h 605239"/>
                <a:gd name="connsiteX60" fmla="*/ 373273 h 605239"/>
                <a:gd name="connsiteY60" fmla="*/ 373273 h 605239"/>
                <a:gd name="connsiteX61" fmla="*/ 373273 h 605239"/>
                <a:gd name="connsiteY61" fmla="*/ 373273 h 605239"/>
                <a:gd name="connsiteX62" fmla="*/ 373273 h 605239"/>
                <a:gd name="connsiteY62" fmla="*/ 373273 h 605239"/>
                <a:gd name="connsiteX63" fmla="*/ 373273 h 605239"/>
                <a:gd name="connsiteY63" fmla="*/ 373273 h 605239"/>
                <a:gd name="connsiteX64" fmla="*/ 373273 h 605239"/>
                <a:gd name="connsiteY64" fmla="*/ 373273 h 605239"/>
                <a:gd name="connsiteX65" fmla="*/ 373273 h 605239"/>
                <a:gd name="connsiteY65" fmla="*/ 373273 h 605239"/>
                <a:gd name="connsiteX66" fmla="*/ 373273 h 605239"/>
                <a:gd name="connsiteY66" fmla="*/ 373273 h 605239"/>
                <a:gd name="connsiteX67" fmla="*/ 373273 h 605239"/>
                <a:gd name="connsiteY67" fmla="*/ 373273 h 605239"/>
                <a:gd name="connsiteX68" fmla="*/ 373273 h 605239"/>
                <a:gd name="connsiteY68" fmla="*/ 373273 h 605239"/>
                <a:gd name="connsiteX69" fmla="*/ 373273 h 605239"/>
                <a:gd name="connsiteY69" fmla="*/ 373273 h 605239"/>
                <a:gd name="connsiteX70" fmla="*/ 373273 h 605239"/>
                <a:gd name="connsiteY70" fmla="*/ 373273 h 605239"/>
                <a:gd name="connsiteX71" fmla="*/ 373273 h 605239"/>
                <a:gd name="connsiteY71" fmla="*/ 373273 h 605239"/>
                <a:gd name="connsiteX72" fmla="*/ 373273 h 605239"/>
                <a:gd name="connsiteY72" fmla="*/ 373273 h 605239"/>
                <a:gd name="connsiteX73" fmla="*/ 373273 h 605239"/>
                <a:gd name="connsiteY73" fmla="*/ 373273 h 605239"/>
                <a:gd name="connsiteX74" fmla="*/ 373273 h 605239"/>
                <a:gd name="connsiteY74" fmla="*/ 373273 h 605239"/>
                <a:gd name="connsiteX75" fmla="*/ 373273 h 605239"/>
                <a:gd name="connsiteY75" fmla="*/ 373273 h 605239"/>
                <a:gd name="connsiteX76" fmla="*/ 373273 h 605239"/>
                <a:gd name="connsiteY76" fmla="*/ 373273 h 605239"/>
                <a:gd name="connsiteX77" fmla="*/ 373273 h 605239"/>
                <a:gd name="connsiteY77" fmla="*/ 373273 h 605239"/>
                <a:gd name="connsiteX78" fmla="*/ 373273 h 605239"/>
                <a:gd name="connsiteY78" fmla="*/ 373273 h 605239"/>
                <a:gd name="connsiteX79" fmla="*/ 373273 h 605239"/>
                <a:gd name="connsiteY79" fmla="*/ 373273 h 605239"/>
                <a:gd name="connsiteX80" fmla="*/ 373273 h 605239"/>
                <a:gd name="connsiteY80" fmla="*/ 373273 h 605239"/>
                <a:gd name="connsiteX81" fmla="*/ 373273 h 605239"/>
                <a:gd name="connsiteY81" fmla="*/ 373273 h 605239"/>
                <a:gd name="connsiteX82" fmla="*/ 373273 h 605239"/>
                <a:gd name="connsiteY82" fmla="*/ 373273 h 605239"/>
                <a:gd name="connsiteX83" fmla="*/ 373273 h 605239"/>
                <a:gd name="connsiteY83" fmla="*/ 373273 h 605239"/>
                <a:gd name="connsiteX84" fmla="*/ 373273 h 605239"/>
                <a:gd name="connsiteY84" fmla="*/ 373273 h 605239"/>
                <a:gd name="connsiteX85" fmla="*/ 373273 h 605239"/>
                <a:gd name="connsiteY85" fmla="*/ 373273 h 605239"/>
                <a:gd name="connsiteX86" fmla="*/ 373273 h 605239"/>
                <a:gd name="connsiteY86" fmla="*/ 373273 h 605239"/>
                <a:gd name="connsiteX87" fmla="*/ 373273 h 605239"/>
                <a:gd name="connsiteY87" fmla="*/ 373273 h 605239"/>
                <a:gd name="connsiteX88" fmla="*/ 373273 h 605239"/>
                <a:gd name="connsiteY88" fmla="*/ 373273 h 605239"/>
                <a:gd name="connsiteX89" fmla="*/ 373273 h 605239"/>
                <a:gd name="connsiteY89" fmla="*/ 373273 h 605239"/>
                <a:gd name="connsiteX90" fmla="*/ 373273 h 605239"/>
                <a:gd name="connsiteY90" fmla="*/ 373273 h 605239"/>
                <a:gd name="connsiteX91" fmla="*/ 373273 h 605239"/>
                <a:gd name="connsiteY91" fmla="*/ 373273 h 605239"/>
                <a:gd name="connsiteX92" fmla="*/ 373273 h 605239"/>
                <a:gd name="connsiteY92" fmla="*/ 373273 h 605239"/>
                <a:gd name="connsiteX93" fmla="*/ 373273 h 605239"/>
                <a:gd name="connsiteY93" fmla="*/ 373273 h 605239"/>
                <a:gd name="connsiteX94" fmla="*/ 373273 h 605239"/>
                <a:gd name="connsiteY94" fmla="*/ 373273 h 605239"/>
                <a:gd name="connsiteX95" fmla="*/ 373273 h 605239"/>
                <a:gd name="connsiteY95" fmla="*/ 373273 h 605239"/>
                <a:gd name="connsiteX96" fmla="*/ 373273 h 605239"/>
                <a:gd name="connsiteY96" fmla="*/ 373273 h 605239"/>
                <a:gd name="connsiteX97" fmla="*/ 373273 h 605239"/>
                <a:gd name="connsiteY97" fmla="*/ 373273 h 605239"/>
                <a:gd name="connsiteX98" fmla="*/ 373273 h 605239"/>
                <a:gd name="connsiteY98" fmla="*/ 373273 h 605239"/>
                <a:gd name="connsiteX99" fmla="*/ 373273 h 605239"/>
                <a:gd name="connsiteY99" fmla="*/ 373273 h 605239"/>
                <a:gd name="connsiteX100" fmla="*/ 373273 h 605239"/>
                <a:gd name="connsiteY100" fmla="*/ 373273 h 605239"/>
                <a:gd name="connsiteX101" fmla="*/ 373273 h 605239"/>
                <a:gd name="connsiteY101" fmla="*/ 373273 h 605239"/>
                <a:gd name="connsiteX102" fmla="*/ 373273 h 605239"/>
                <a:gd name="connsiteY102" fmla="*/ 373273 h 605239"/>
                <a:gd name="connsiteX103" fmla="*/ 373273 h 605239"/>
                <a:gd name="connsiteY103" fmla="*/ 373273 h 605239"/>
                <a:gd name="connsiteX104" fmla="*/ 373273 h 605239"/>
                <a:gd name="connsiteY104" fmla="*/ 373273 h 605239"/>
                <a:gd name="connsiteX105" fmla="*/ 373273 h 605239"/>
                <a:gd name="connsiteY105" fmla="*/ 373273 h 605239"/>
                <a:gd name="connsiteX106" fmla="*/ 373273 h 605239"/>
                <a:gd name="connsiteY106" fmla="*/ 373273 h 605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608909" h="559493">
                  <a:moveTo>
                    <a:pt x="470180" y="272856"/>
                  </a:moveTo>
                  <a:lnTo>
                    <a:pt x="476019" y="272856"/>
                  </a:lnTo>
                  <a:lnTo>
                    <a:pt x="481953" y="272856"/>
                  </a:lnTo>
                  <a:cubicBezTo>
                    <a:pt x="509171" y="272856"/>
                    <a:pt x="531210" y="294963"/>
                    <a:pt x="531210" y="322056"/>
                  </a:cubicBezTo>
                  <a:lnTo>
                    <a:pt x="531210" y="376617"/>
                  </a:lnTo>
                  <a:cubicBezTo>
                    <a:pt x="531210" y="385084"/>
                    <a:pt x="526783" y="392609"/>
                    <a:pt x="520096" y="397031"/>
                  </a:cubicBezTo>
                  <a:lnTo>
                    <a:pt x="520096" y="449711"/>
                  </a:lnTo>
                  <a:cubicBezTo>
                    <a:pt x="520096" y="450558"/>
                    <a:pt x="520661" y="451498"/>
                    <a:pt x="521509" y="451875"/>
                  </a:cubicBezTo>
                  <a:cubicBezTo>
                    <a:pt x="528949" y="455450"/>
                    <a:pt x="565492" y="473888"/>
                    <a:pt x="599209" y="501639"/>
                  </a:cubicBezTo>
                  <a:cubicBezTo>
                    <a:pt x="605425" y="506625"/>
                    <a:pt x="608909" y="514150"/>
                    <a:pt x="608909" y="522052"/>
                  </a:cubicBezTo>
                  <a:lnTo>
                    <a:pt x="608909" y="559493"/>
                  </a:lnTo>
                  <a:lnTo>
                    <a:pt x="483083" y="559493"/>
                  </a:lnTo>
                  <a:lnTo>
                    <a:pt x="483083" y="515561"/>
                  </a:lnTo>
                  <a:cubicBezTo>
                    <a:pt x="483083" y="499475"/>
                    <a:pt x="476019" y="484424"/>
                    <a:pt x="463587" y="474264"/>
                  </a:cubicBezTo>
                  <a:cubicBezTo>
                    <a:pt x="453039" y="465609"/>
                    <a:pt x="442302" y="457707"/>
                    <a:pt x="431848" y="450558"/>
                  </a:cubicBezTo>
                  <a:cubicBezTo>
                    <a:pt x="431848" y="450370"/>
                    <a:pt x="431942" y="450087"/>
                    <a:pt x="431942" y="449711"/>
                  </a:cubicBezTo>
                  <a:lnTo>
                    <a:pt x="431942" y="397031"/>
                  </a:lnTo>
                  <a:cubicBezTo>
                    <a:pt x="425350" y="392609"/>
                    <a:pt x="420923" y="385084"/>
                    <a:pt x="420923" y="376617"/>
                  </a:cubicBezTo>
                  <a:lnTo>
                    <a:pt x="420923" y="322056"/>
                  </a:lnTo>
                  <a:cubicBezTo>
                    <a:pt x="420923" y="294775"/>
                    <a:pt x="443056" y="272856"/>
                    <a:pt x="470180" y="272856"/>
                  </a:cubicBezTo>
                  <a:close/>
                  <a:moveTo>
                    <a:pt x="127004" y="272856"/>
                  </a:moveTo>
                  <a:lnTo>
                    <a:pt x="132940" y="272856"/>
                  </a:lnTo>
                  <a:lnTo>
                    <a:pt x="138781" y="272856"/>
                  </a:lnTo>
                  <a:cubicBezTo>
                    <a:pt x="166104" y="272856"/>
                    <a:pt x="188057" y="294963"/>
                    <a:pt x="188057" y="322056"/>
                  </a:cubicBezTo>
                  <a:lnTo>
                    <a:pt x="188057" y="376617"/>
                  </a:lnTo>
                  <a:cubicBezTo>
                    <a:pt x="188057" y="385084"/>
                    <a:pt x="183629" y="392609"/>
                    <a:pt x="177033" y="397031"/>
                  </a:cubicBezTo>
                  <a:lnTo>
                    <a:pt x="177033" y="449711"/>
                  </a:lnTo>
                  <a:cubicBezTo>
                    <a:pt x="177033" y="449993"/>
                    <a:pt x="177128" y="450370"/>
                    <a:pt x="177128" y="450558"/>
                  </a:cubicBezTo>
                  <a:cubicBezTo>
                    <a:pt x="166670" y="457613"/>
                    <a:pt x="155929" y="465609"/>
                    <a:pt x="145376" y="474264"/>
                  </a:cubicBezTo>
                  <a:cubicBezTo>
                    <a:pt x="133034" y="484424"/>
                    <a:pt x="125874" y="499475"/>
                    <a:pt x="125874" y="515561"/>
                  </a:cubicBezTo>
                  <a:lnTo>
                    <a:pt x="125874" y="559493"/>
                  </a:lnTo>
                  <a:lnTo>
                    <a:pt x="0" y="559493"/>
                  </a:lnTo>
                  <a:lnTo>
                    <a:pt x="0" y="522052"/>
                  </a:lnTo>
                  <a:cubicBezTo>
                    <a:pt x="0" y="514150"/>
                    <a:pt x="3486" y="506625"/>
                    <a:pt x="9704" y="501639"/>
                  </a:cubicBezTo>
                  <a:cubicBezTo>
                    <a:pt x="43434" y="473888"/>
                    <a:pt x="79990" y="455450"/>
                    <a:pt x="87433" y="451875"/>
                  </a:cubicBezTo>
                  <a:cubicBezTo>
                    <a:pt x="88281" y="451498"/>
                    <a:pt x="88846" y="450558"/>
                    <a:pt x="88846" y="449711"/>
                  </a:cubicBezTo>
                  <a:lnTo>
                    <a:pt x="88846" y="397031"/>
                  </a:lnTo>
                  <a:cubicBezTo>
                    <a:pt x="82157" y="392609"/>
                    <a:pt x="77729" y="385084"/>
                    <a:pt x="77729" y="376617"/>
                  </a:cubicBezTo>
                  <a:lnTo>
                    <a:pt x="77729" y="322056"/>
                  </a:lnTo>
                  <a:cubicBezTo>
                    <a:pt x="77729" y="294775"/>
                    <a:pt x="99870" y="272856"/>
                    <a:pt x="127004" y="272856"/>
                  </a:cubicBezTo>
                  <a:close/>
                  <a:moveTo>
                    <a:pt x="297600" y="222543"/>
                  </a:moveTo>
                  <a:lnTo>
                    <a:pt x="304477" y="222543"/>
                  </a:lnTo>
                  <a:lnTo>
                    <a:pt x="311260" y="222543"/>
                  </a:lnTo>
                  <a:cubicBezTo>
                    <a:pt x="343291" y="222543"/>
                    <a:pt x="369198" y="248506"/>
                    <a:pt x="369198" y="280395"/>
                  </a:cubicBezTo>
                  <a:lnTo>
                    <a:pt x="369198" y="344455"/>
                  </a:lnTo>
                  <a:cubicBezTo>
                    <a:pt x="369198" y="354520"/>
                    <a:pt x="364017" y="363456"/>
                    <a:pt x="356198" y="368536"/>
                  </a:cubicBezTo>
                  <a:lnTo>
                    <a:pt x="356198" y="430432"/>
                  </a:lnTo>
                  <a:cubicBezTo>
                    <a:pt x="356198" y="431561"/>
                    <a:pt x="356857" y="432502"/>
                    <a:pt x="357893" y="433066"/>
                  </a:cubicBezTo>
                  <a:cubicBezTo>
                    <a:pt x="366655" y="437299"/>
                    <a:pt x="409520" y="459029"/>
                    <a:pt x="449275" y="491576"/>
                  </a:cubicBezTo>
                  <a:cubicBezTo>
                    <a:pt x="456435" y="497502"/>
                    <a:pt x="460580" y="506251"/>
                    <a:pt x="460580" y="515563"/>
                  </a:cubicBezTo>
                  <a:lnTo>
                    <a:pt x="460580" y="559493"/>
                  </a:lnTo>
                  <a:lnTo>
                    <a:pt x="304477" y="559493"/>
                  </a:lnTo>
                  <a:lnTo>
                    <a:pt x="148187" y="559493"/>
                  </a:lnTo>
                  <a:lnTo>
                    <a:pt x="148187" y="515563"/>
                  </a:lnTo>
                  <a:cubicBezTo>
                    <a:pt x="148187" y="506251"/>
                    <a:pt x="152332" y="497502"/>
                    <a:pt x="159492" y="491576"/>
                  </a:cubicBezTo>
                  <a:cubicBezTo>
                    <a:pt x="199342" y="459029"/>
                    <a:pt x="242206" y="437299"/>
                    <a:pt x="250967" y="433066"/>
                  </a:cubicBezTo>
                  <a:cubicBezTo>
                    <a:pt x="252004" y="432502"/>
                    <a:pt x="252569" y="431561"/>
                    <a:pt x="252569" y="430432"/>
                  </a:cubicBezTo>
                  <a:lnTo>
                    <a:pt x="252569" y="368536"/>
                  </a:lnTo>
                  <a:cubicBezTo>
                    <a:pt x="244844" y="363456"/>
                    <a:pt x="239663" y="354520"/>
                    <a:pt x="239663" y="344455"/>
                  </a:cubicBezTo>
                  <a:lnTo>
                    <a:pt x="239663" y="280395"/>
                  </a:lnTo>
                  <a:cubicBezTo>
                    <a:pt x="239663" y="248412"/>
                    <a:pt x="265664" y="222543"/>
                    <a:pt x="297600" y="222543"/>
                  </a:cubicBezTo>
                  <a:close/>
                  <a:moveTo>
                    <a:pt x="492495" y="40775"/>
                  </a:moveTo>
                  <a:cubicBezTo>
                    <a:pt x="488350" y="40775"/>
                    <a:pt x="487596" y="41528"/>
                    <a:pt x="487502" y="45854"/>
                  </a:cubicBezTo>
                  <a:lnTo>
                    <a:pt x="487502" y="51498"/>
                  </a:lnTo>
                  <a:cubicBezTo>
                    <a:pt x="487502" y="57142"/>
                    <a:pt x="487502" y="56953"/>
                    <a:pt x="482038" y="59023"/>
                  </a:cubicBezTo>
                  <a:cubicBezTo>
                    <a:pt x="469036" y="63726"/>
                    <a:pt x="460934" y="72661"/>
                    <a:pt x="460086" y="86864"/>
                  </a:cubicBezTo>
                  <a:cubicBezTo>
                    <a:pt x="459332" y="99374"/>
                    <a:pt x="465833" y="107934"/>
                    <a:pt x="476196" y="114048"/>
                  </a:cubicBezTo>
                  <a:cubicBezTo>
                    <a:pt x="482414" y="117810"/>
                    <a:pt x="489480" y="120068"/>
                    <a:pt x="496264" y="123078"/>
                  </a:cubicBezTo>
                  <a:cubicBezTo>
                    <a:pt x="498902" y="124206"/>
                    <a:pt x="501445" y="125617"/>
                    <a:pt x="503706" y="127310"/>
                  </a:cubicBezTo>
                  <a:cubicBezTo>
                    <a:pt x="510207" y="132578"/>
                    <a:pt x="508982" y="141513"/>
                    <a:pt x="501257" y="144900"/>
                  </a:cubicBezTo>
                  <a:cubicBezTo>
                    <a:pt x="497112" y="146781"/>
                    <a:pt x="492778" y="147157"/>
                    <a:pt x="488350" y="146687"/>
                  </a:cubicBezTo>
                  <a:cubicBezTo>
                    <a:pt x="481472" y="145746"/>
                    <a:pt x="474783" y="144053"/>
                    <a:pt x="468659" y="140761"/>
                  </a:cubicBezTo>
                  <a:cubicBezTo>
                    <a:pt x="464985" y="138880"/>
                    <a:pt x="463949" y="139350"/>
                    <a:pt x="462724" y="143301"/>
                  </a:cubicBezTo>
                  <a:cubicBezTo>
                    <a:pt x="461593" y="146687"/>
                    <a:pt x="460557" y="150167"/>
                    <a:pt x="459709" y="153553"/>
                  </a:cubicBezTo>
                  <a:cubicBezTo>
                    <a:pt x="458484" y="158162"/>
                    <a:pt x="458861" y="159291"/>
                    <a:pt x="463572" y="161548"/>
                  </a:cubicBezTo>
                  <a:cubicBezTo>
                    <a:pt x="469130" y="164370"/>
                    <a:pt x="475160" y="165687"/>
                    <a:pt x="481284" y="166722"/>
                  </a:cubicBezTo>
                  <a:cubicBezTo>
                    <a:pt x="486089" y="167474"/>
                    <a:pt x="486371" y="167568"/>
                    <a:pt x="486371" y="172647"/>
                  </a:cubicBezTo>
                  <a:lnTo>
                    <a:pt x="486371" y="179420"/>
                  </a:lnTo>
                  <a:cubicBezTo>
                    <a:pt x="486371" y="182147"/>
                    <a:pt x="487690" y="183934"/>
                    <a:pt x="490611" y="183934"/>
                  </a:cubicBezTo>
                  <a:cubicBezTo>
                    <a:pt x="493908" y="184029"/>
                    <a:pt x="497300" y="184029"/>
                    <a:pt x="500503" y="183934"/>
                  </a:cubicBezTo>
                  <a:cubicBezTo>
                    <a:pt x="503330" y="183934"/>
                    <a:pt x="504649" y="182430"/>
                    <a:pt x="504649" y="179608"/>
                  </a:cubicBezTo>
                  <a:cubicBezTo>
                    <a:pt x="504649" y="176504"/>
                    <a:pt x="504837" y="173494"/>
                    <a:pt x="504649" y="170390"/>
                  </a:cubicBezTo>
                  <a:cubicBezTo>
                    <a:pt x="504554" y="167192"/>
                    <a:pt x="505968" y="165687"/>
                    <a:pt x="508982" y="164840"/>
                  </a:cubicBezTo>
                  <a:cubicBezTo>
                    <a:pt x="515860" y="162959"/>
                    <a:pt x="521889" y="159197"/>
                    <a:pt x="526412" y="153647"/>
                  </a:cubicBezTo>
                  <a:cubicBezTo>
                    <a:pt x="538942" y="138221"/>
                    <a:pt x="534231" y="115835"/>
                    <a:pt x="516237" y="105865"/>
                  </a:cubicBezTo>
                  <a:cubicBezTo>
                    <a:pt x="510584" y="102761"/>
                    <a:pt x="504554" y="100503"/>
                    <a:pt x="498619" y="97964"/>
                  </a:cubicBezTo>
                  <a:cubicBezTo>
                    <a:pt x="495227" y="96647"/>
                    <a:pt x="492024" y="94860"/>
                    <a:pt x="489104" y="92602"/>
                  </a:cubicBezTo>
                  <a:cubicBezTo>
                    <a:pt x="483451" y="88087"/>
                    <a:pt x="484581" y="80657"/>
                    <a:pt x="491270" y="77835"/>
                  </a:cubicBezTo>
                  <a:cubicBezTo>
                    <a:pt x="493155" y="76894"/>
                    <a:pt x="495133" y="76706"/>
                    <a:pt x="497112" y="76518"/>
                  </a:cubicBezTo>
                  <a:cubicBezTo>
                    <a:pt x="504931" y="76142"/>
                    <a:pt x="512186" y="77553"/>
                    <a:pt x="519252" y="80939"/>
                  </a:cubicBezTo>
                  <a:cubicBezTo>
                    <a:pt x="522643" y="82538"/>
                    <a:pt x="523868" y="82067"/>
                    <a:pt x="524998" y="78399"/>
                  </a:cubicBezTo>
                  <a:cubicBezTo>
                    <a:pt x="526317" y="74543"/>
                    <a:pt x="527260" y="70686"/>
                    <a:pt x="528390" y="66736"/>
                  </a:cubicBezTo>
                  <a:cubicBezTo>
                    <a:pt x="529144" y="64102"/>
                    <a:pt x="528296" y="62503"/>
                    <a:pt x="525752" y="61374"/>
                  </a:cubicBezTo>
                  <a:cubicBezTo>
                    <a:pt x="521230" y="59399"/>
                    <a:pt x="516708" y="57988"/>
                    <a:pt x="511809" y="57236"/>
                  </a:cubicBezTo>
                  <a:cubicBezTo>
                    <a:pt x="505402" y="56201"/>
                    <a:pt x="505402" y="56201"/>
                    <a:pt x="505402" y="49805"/>
                  </a:cubicBezTo>
                  <a:cubicBezTo>
                    <a:pt x="505402" y="40775"/>
                    <a:pt x="505402" y="40775"/>
                    <a:pt x="496358" y="40775"/>
                  </a:cubicBezTo>
                  <a:close/>
                  <a:moveTo>
                    <a:pt x="496111" y="0"/>
                  </a:moveTo>
                  <a:cubicBezTo>
                    <a:pt x="524951" y="0"/>
                    <a:pt x="553781" y="10958"/>
                    <a:pt x="575779" y="32874"/>
                  </a:cubicBezTo>
                  <a:cubicBezTo>
                    <a:pt x="619776" y="76894"/>
                    <a:pt x="619776" y="148192"/>
                    <a:pt x="575779" y="192024"/>
                  </a:cubicBezTo>
                  <a:cubicBezTo>
                    <a:pt x="538754" y="229083"/>
                    <a:pt x="482226" y="234821"/>
                    <a:pt x="438982" y="209519"/>
                  </a:cubicBezTo>
                  <a:lnTo>
                    <a:pt x="438700" y="209237"/>
                  </a:lnTo>
                  <a:cubicBezTo>
                    <a:pt x="421742" y="222029"/>
                    <a:pt x="403559" y="224286"/>
                    <a:pt x="390840" y="222311"/>
                  </a:cubicBezTo>
                  <a:cubicBezTo>
                    <a:pt x="386600" y="221653"/>
                    <a:pt x="385752" y="215915"/>
                    <a:pt x="389615" y="214034"/>
                  </a:cubicBezTo>
                  <a:cubicBezTo>
                    <a:pt x="401297" y="208202"/>
                    <a:pt x="408552" y="196915"/>
                    <a:pt x="412886" y="187791"/>
                  </a:cubicBezTo>
                  <a:lnTo>
                    <a:pt x="411567" y="187038"/>
                  </a:lnTo>
                  <a:cubicBezTo>
                    <a:pt x="372374" y="142736"/>
                    <a:pt x="374070" y="75201"/>
                    <a:pt x="416371" y="32874"/>
                  </a:cubicBezTo>
                  <a:cubicBezTo>
                    <a:pt x="438417" y="10958"/>
                    <a:pt x="467270" y="0"/>
                    <a:pt x="496111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wrap="square" lIns="91440" tIns="45720" rIns="91440" bIns="4572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13" name="ísļiḑê"/>
          <p:cNvGrpSpPr/>
          <p:nvPr/>
        </p:nvGrpSpPr>
        <p:grpSpPr>
          <a:xfrm>
            <a:off x="4746334" y="4848145"/>
            <a:ext cx="2593355" cy="1203988"/>
            <a:chOff x="4896188" y="4613744"/>
            <a:chExt cx="2593355" cy="1203988"/>
          </a:xfrm>
        </p:grpSpPr>
        <p:sp>
          <p:nvSpPr>
            <p:cNvPr id="22" name="íṣlîḑè"/>
            <p:cNvSpPr/>
            <p:nvPr/>
          </p:nvSpPr>
          <p:spPr>
            <a:xfrm>
              <a:off x="4896188" y="4613744"/>
              <a:ext cx="2593355" cy="392415"/>
            </a:xfrm>
            <a:prstGeom prst="rect">
              <a:avLst/>
            </a:prstGeom>
          </p:spPr>
          <p:txBody>
            <a:bodyPr wrap="square" lIns="91440" tIns="45720" rIns="91440" bIns="45720" anchor="ctr" anchorCtr="1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lvl="0" algn="ctr"/>
              <a:r>
                <a:rPr lang="en-US" altLang="zh-CN" sz="2000" b="1" dirty="0"/>
                <a:t>Text here</a:t>
              </a:r>
              <a:endParaRPr lang="zh-CN" altLang="en-US" sz="2000" b="1" dirty="0"/>
            </a:p>
          </p:txBody>
        </p:sp>
        <p:sp>
          <p:nvSpPr>
            <p:cNvPr id="23" name="íṧļíďé"/>
            <p:cNvSpPr/>
            <p:nvPr/>
          </p:nvSpPr>
          <p:spPr>
            <a:xfrm>
              <a:off x="4896188" y="5006158"/>
              <a:ext cx="2593355" cy="811574"/>
            </a:xfrm>
            <a:prstGeom prst="rect">
              <a:avLst/>
            </a:prstGeom>
          </p:spPr>
          <p:txBody>
            <a:bodyPr wrap="square" lIns="91440" tIns="45720" rIns="91440" bIns="45720" anchor="t" anchorCtr="1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100" dirty="0">
                  <a:solidFill>
                    <a:schemeClr val="dk1">
                      <a:lumMod val="100000"/>
                    </a:schemeClr>
                  </a:solidFill>
                </a:rPr>
                <a:t>Copy paste fonts. Choose the only option to retain text</a:t>
              </a:r>
              <a:r>
                <a:rPr lang="en-US" altLang="zh-CN" sz="1100" dirty="0"/>
                <a:t>.</a:t>
              </a:r>
            </a:p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100" dirty="0"/>
                <a:t>…… </a:t>
              </a:r>
            </a:p>
          </p:txBody>
        </p:sp>
      </p:grpSp>
      <p:grpSp>
        <p:nvGrpSpPr>
          <p:cNvPr id="14" name="íṥḷîḓé"/>
          <p:cNvGrpSpPr/>
          <p:nvPr/>
        </p:nvGrpSpPr>
        <p:grpSpPr>
          <a:xfrm>
            <a:off x="1729039" y="4322305"/>
            <a:ext cx="2593355" cy="1203988"/>
            <a:chOff x="1883394" y="5129937"/>
            <a:chExt cx="2593355" cy="1203988"/>
          </a:xfrm>
        </p:grpSpPr>
        <p:sp>
          <p:nvSpPr>
            <p:cNvPr id="20" name="íšḷíďè"/>
            <p:cNvSpPr/>
            <p:nvPr/>
          </p:nvSpPr>
          <p:spPr>
            <a:xfrm>
              <a:off x="1883394" y="5129937"/>
              <a:ext cx="2593355" cy="392415"/>
            </a:xfrm>
            <a:prstGeom prst="rect">
              <a:avLst/>
            </a:prstGeom>
          </p:spPr>
          <p:txBody>
            <a:bodyPr wrap="square" lIns="91440" tIns="45720" rIns="91440" bIns="45720" anchor="ctr" anchorCtr="1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lvl="0" algn="ctr"/>
              <a:r>
                <a:rPr lang="en-US" altLang="zh-CN" sz="2000" b="1" dirty="0"/>
                <a:t>Text here</a:t>
              </a:r>
              <a:endParaRPr lang="zh-CN" altLang="en-US" sz="2000" b="1" dirty="0"/>
            </a:p>
          </p:txBody>
        </p:sp>
        <p:sp>
          <p:nvSpPr>
            <p:cNvPr id="21" name="î$ļide"/>
            <p:cNvSpPr/>
            <p:nvPr/>
          </p:nvSpPr>
          <p:spPr>
            <a:xfrm>
              <a:off x="1883394" y="5522351"/>
              <a:ext cx="2593355" cy="811574"/>
            </a:xfrm>
            <a:prstGeom prst="rect">
              <a:avLst/>
            </a:prstGeom>
          </p:spPr>
          <p:txBody>
            <a:bodyPr wrap="square" lIns="91440" tIns="45720" rIns="91440" bIns="45720" anchor="t" anchorCtr="1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100" dirty="0">
                  <a:solidFill>
                    <a:schemeClr val="dk1">
                      <a:lumMod val="100000"/>
                    </a:schemeClr>
                  </a:solidFill>
                </a:rPr>
                <a:t>Copy paste fonts. Choose the only option to retain text</a:t>
              </a:r>
              <a:r>
                <a:rPr lang="en-US" altLang="zh-CN" sz="1100" dirty="0"/>
                <a:t>.</a:t>
              </a:r>
            </a:p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100" dirty="0"/>
                <a:t>…… </a:t>
              </a:r>
            </a:p>
          </p:txBody>
        </p:sp>
      </p:grpSp>
      <p:grpSp>
        <p:nvGrpSpPr>
          <p:cNvPr id="15" name="îṡļîḍè"/>
          <p:cNvGrpSpPr/>
          <p:nvPr/>
        </p:nvGrpSpPr>
        <p:grpSpPr>
          <a:xfrm>
            <a:off x="7859504" y="4443113"/>
            <a:ext cx="2593355" cy="1203988"/>
            <a:chOff x="7988541" y="5593098"/>
            <a:chExt cx="2593355" cy="1203988"/>
          </a:xfrm>
        </p:grpSpPr>
        <p:sp>
          <p:nvSpPr>
            <p:cNvPr id="18" name="iŝ1îdê"/>
            <p:cNvSpPr/>
            <p:nvPr/>
          </p:nvSpPr>
          <p:spPr>
            <a:xfrm>
              <a:off x="7988541" y="5593098"/>
              <a:ext cx="2593355" cy="392415"/>
            </a:xfrm>
            <a:prstGeom prst="rect">
              <a:avLst/>
            </a:prstGeom>
          </p:spPr>
          <p:txBody>
            <a:bodyPr wrap="square" lIns="91440" tIns="45720" rIns="91440" bIns="45720" anchor="ctr" anchorCtr="1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lvl="0" algn="ctr"/>
              <a:r>
                <a:rPr lang="en-US" altLang="zh-CN" sz="2000" b="1" dirty="0"/>
                <a:t>Text here</a:t>
              </a:r>
              <a:endParaRPr lang="zh-CN" altLang="en-US" sz="2000" b="1" dirty="0"/>
            </a:p>
          </p:txBody>
        </p:sp>
        <p:sp>
          <p:nvSpPr>
            <p:cNvPr id="19" name="îṡ1ïḋe"/>
            <p:cNvSpPr/>
            <p:nvPr/>
          </p:nvSpPr>
          <p:spPr>
            <a:xfrm>
              <a:off x="7988541" y="5985512"/>
              <a:ext cx="2593355" cy="811574"/>
            </a:xfrm>
            <a:prstGeom prst="rect">
              <a:avLst/>
            </a:prstGeom>
          </p:spPr>
          <p:txBody>
            <a:bodyPr wrap="square" lIns="91440" tIns="45720" rIns="91440" bIns="45720" anchor="t" anchorCtr="1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100" dirty="0">
                  <a:solidFill>
                    <a:schemeClr val="dk1">
                      <a:lumMod val="100000"/>
                    </a:schemeClr>
                  </a:solidFill>
                </a:rPr>
                <a:t>Copy paste fonts. Choose the only option to retain text</a:t>
              </a:r>
              <a:r>
                <a:rPr lang="en-US" altLang="zh-CN" sz="1100" dirty="0"/>
                <a:t>.</a:t>
              </a:r>
            </a:p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100" dirty="0"/>
                <a:t>…… </a:t>
              </a:r>
            </a:p>
          </p:txBody>
        </p:sp>
      </p:grpSp>
      <p:cxnSp>
        <p:nvCxnSpPr>
          <p:cNvPr id="16" name="直接连接符 15"/>
          <p:cNvCxnSpPr/>
          <p:nvPr/>
        </p:nvCxnSpPr>
        <p:spPr>
          <a:xfrm>
            <a:off x="4547023" y="4550864"/>
            <a:ext cx="0" cy="158400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7539000" y="4550864"/>
            <a:ext cx="0" cy="158400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îṩḷíḑè"/>
          <p:cNvSpPr txBox="1"/>
          <p:nvPr/>
        </p:nvSpPr>
        <p:spPr>
          <a:xfrm>
            <a:off x="4322394" y="1882147"/>
            <a:ext cx="3916197" cy="1042172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t" anchorCtr="0">
            <a:normAutofit/>
          </a:bodyPr>
          <a:lstStyle/>
          <a:p>
            <a:pPr>
              <a:lnSpc>
                <a:spcPct val="150000"/>
              </a:lnSpc>
              <a:buSzPct val="25000"/>
            </a:pPr>
            <a:r>
              <a:rPr lang="en-US" sz="1100" dirty="0">
                <a:solidFill>
                  <a:schemeClr val="bg1"/>
                </a:solidFill>
              </a:rPr>
              <a:t>Theme color makes PPT more convenient to </a:t>
            </a:r>
            <a:r>
              <a:rPr lang="en-US" sz="1100" dirty="0" err="1" smtClean="0">
                <a:solidFill>
                  <a:schemeClr val="bg1"/>
                </a:solidFill>
              </a:rPr>
              <a:t>change.Adjust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>
                <a:solidFill>
                  <a:schemeClr val="bg1"/>
                </a:solidFill>
              </a:rPr>
              <a:t>the spacing to adapt to Chinese typesetting, use the reference line in PPT.</a:t>
            </a:r>
          </a:p>
        </p:txBody>
      </p:sp>
      <p:sp>
        <p:nvSpPr>
          <p:cNvPr id="34" name="矩形 33"/>
          <p:cNvSpPr/>
          <p:nvPr/>
        </p:nvSpPr>
        <p:spPr>
          <a:xfrm>
            <a:off x="0" y="0"/>
            <a:ext cx="12192000" cy="4214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任意多边形 14"/>
          <p:cNvSpPr/>
          <p:nvPr/>
        </p:nvSpPr>
        <p:spPr>
          <a:xfrm>
            <a:off x="238040" y="664713"/>
            <a:ext cx="537482" cy="393337"/>
          </a:xfrm>
          <a:custGeom>
            <a:avLst/>
            <a:gdLst>
              <a:gd name="connsiteX0" fmla="*/ 0 w 640080"/>
              <a:gd name="connsiteY0" fmla="*/ 0 h 327660"/>
              <a:gd name="connsiteX1" fmla="*/ 472440 w 640080"/>
              <a:gd name="connsiteY1" fmla="*/ 0 h 327660"/>
              <a:gd name="connsiteX2" fmla="*/ 640080 w 640080"/>
              <a:gd name="connsiteY2" fmla="*/ 163830 h 327660"/>
              <a:gd name="connsiteX3" fmla="*/ 472440 w 640080"/>
              <a:gd name="connsiteY3" fmla="*/ 327660 h 327660"/>
              <a:gd name="connsiteX4" fmla="*/ 0 w 640080"/>
              <a:gd name="connsiteY4" fmla="*/ 327660 h 32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080" h="327660">
                <a:moveTo>
                  <a:pt x="0" y="0"/>
                </a:moveTo>
                <a:lnTo>
                  <a:pt x="472440" y="0"/>
                </a:lnTo>
                <a:cubicBezTo>
                  <a:pt x="565025" y="0"/>
                  <a:pt x="640080" y="73349"/>
                  <a:pt x="640080" y="163830"/>
                </a:cubicBezTo>
                <a:cubicBezTo>
                  <a:pt x="640080" y="254311"/>
                  <a:pt x="565025" y="327660"/>
                  <a:pt x="472440" y="327660"/>
                </a:cubicBezTo>
                <a:lnTo>
                  <a:pt x="0" y="327660"/>
                </a:lnTo>
                <a:close/>
              </a:path>
            </a:pathLst>
          </a:custGeom>
          <a:solidFill>
            <a:srgbClr val="19B59C"/>
          </a:solidFill>
          <a:ln>
            <a:solidFill>
              <a:srgbClr val="19B5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8E6D48"/>
              </a:solidFill>
              <a:cs typeface="+mn-ea"/>
              <a:sym typeface="+mn-lt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-5529" y="664713"/>
            <a:ext cx="188685" cy="39333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8E6D48"/>
              </a:solidFill>
              <a:cs typeface="+mn-ea"/>
              <a:sym typeface="+mn-lt"/>
            </a:endParaRPr>
          </a:p>
        </p:txBody>
      </p:sp>
      <p:sp>
        <p:nvSpPr>
          <p:cNvPr id="37" name="标题 4"/>
          <p:cNvSpPr txBox="1"/>
          <p:nvPr/>
        </p:nvSpPr>
        <p:spPr>
          <a:xfrm>
            <a:off x="831407" y="484177"/>
            <a:ext cx="2281444" cy="714638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342900">
              <a:defRPr/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研究思路与方法</a:t>
            </a:r>
          </a:p>
        </p:txBody>
      </p:sp>
      <p:sp>
        <p:nvSpPr>
          <p:cNvPr id="38" name="矩形 37"/>
          <p:cNvSpPr/>
          <p:nvPr/>
        </p:nvSpPr>
        <p:spPr>
          <a:xfrm>
            <a:off x="830405" y="957983"/>
            <a:ext cx="190848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00" dirty="0" smtClean="0">
                <a:solidFill>
                  <a:srgbClr val="19B59C"/>
                </a:solidFill>
                <a:cs typeface="+mn-ea"/>
                <a:sym typeface="+mn-lt"/>
              </a:rPr>
              <a:t>LOREM IPSUM DOLOR</a:t>
            </a:r>
            <a:endParaRPr lang="zh-CN" altLang="en-US" sz="1000" dirty="0">
              <a:solidFill>
                <a:srgbClr val="19B59C"/>
              </a:solidFill>
              <a:cs typeface="+mn-ea"/>
              <a:sym typeface="+mn-lt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5862994" y="55274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342900">
              <a:spcBef>
                <a:spcPct val="0"/>
              </a:spcBef>
              <a:defRPr/>
            </a:pPr>
            <a:r>
              <a:rPr kumimoji="1" lang="zh-CN" altLang="en-US" sz="1400" b="1" dirty="0" smtClean="0">
                <a:solidFill>
                  <a:srgbClr val="19B59C"/>
                </a:solidFill>
                <a:latin typeface="Arial" panose="020B0604020202020204"/>
              </a:rPr>
              <a:t>选题背景</a:t>
            </a:r>
            <a:endParaRPr lang="zh-CN" altLang="en-US" sz="1400" b="1" dirty="0">
              <a:solidFill>
                <a:srgbClr val="19B59C"/>
              </a:solidFill>
              <a:latin typeface="Arial" panose="020B0604020202020204"/>
              <a:sym typeface="微软雅黑" panose="020B0503020204020204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7576077" y="55274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342900">
              <a:defRPr/>
            </a:pPr>
            <a:r>
              <a:rPr lang="zh-CN" altLang="en-US" sz="1400" dirty="0" smtClean="0">
                <a:solidFill>
                  <a:srgbClr val="19B59C"/>
                </a:solidFill>
                <a:latin typeface="Arial" panose="020B0604020202020204"/>
              </a:rPr>
              <a:t>研究意义</a:t>
            </a:r>
            <a:endParaRPr lang="zh-CN" altLang="en-US" sz="1400" dirty="0">
              <a:solidFill>
                <a:srgbClr val="19B59C"/>
              </a:solidFill>
              <a:latin typeface="Arial" panose="020B0604020202020204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9289160" y="55274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342900">
              <a:defRPr/>
            </a:pPr>
            <a:r>
              <a:rPr kumimoji="1" lang="zh-CN" altLang="en-US" sz="1400" dirty="0">
                <a:solidFill>
                  <a:srgbClr val="19B59C"/>
                </a:solidFill>
                <a:latin typeface="Arial" panose="020B0604020202020204"/>
              </a:rPr>
              <a:t>理论基础</a:t>
            </a:r>
            <a:endParaRPr lang="zh-CN" altLang="en-US" sz="1400" dirty="0">
              <a:solidFill>
                <a:srgbClr val="19B59C"/>
              </a:solidFill>
              <a:latin typeface="Arial" panose="020B0604020202020204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11002244" y="55274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342900">
              <a:defRPr/>
            </a:pPr>
            <a:r>
              <a:rPr kumimoji="1" lang="zh-CN" altLang="en-US" sz="1400" dirty="0">
                <a:solidFill>
                  <a:srgbClr val="19B59C"/>
                </a:solidFill>
                <a:latin typeface="Arial" panose="020B0604020202020204"/>
              </a:rPr>
              <a:t>贡献创新</a:t>
            </a:r>
            <a:endParaRPr lang="zh-CN" altLang="en-US" sz="1400" dirty="0">
              <a:solidFill>
                <a:srgbClr val="19B59C"/>
              </a:solidFill>
              <a:latin typeface="Arial" panose="020B0604020202020204"/>
            </a:endParaRPr>
          </a:p>
        </p:txBody>
      </p:sp>
      <p:cxnSp>
        <p:nvCxnSpPr>
          <p:cNvPr id="43" name="直接连接符 42"/>
          <p:cNvCxnSpPr/>
          <p:nvPr/>
        </p:nvCxnSpPr>
        <p:spPr>
          <a:xfrm>
            <a:off x="7138627" y="86337"/>
            <a:ext cx="0" cy="267735"/>
          </a:xfrm>
          <a:prstGeom prst="line">
            <a:avLst/>
          </a:prstGeom>
          <a:ln w="19050">
            <a:solidFill>
              <a:srgbClr val="19B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8848158" y="86337"/>
            <a:ext cx="0" cy="267735"/>
          </a:xfrm>
          <a:prstGeom prst="line">
            <a:avLst/>
          </a:prstGeom>
          <a:ln w="19050">
            <a:solidFill>
              <a:srgbClr val="19B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>
            <a:off x="10557689" y="86337"/>
            <a:ext cx="0" cy="267735"/>
          </a:xfrm>
          <a:prstGeom prst="line">
            <a:avLst/>
          </a:prstGeom>
          <a:ln w="19050">
            <a:solidFill>
              <a:srgbClr val="19B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图片 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55" y="62758"/>
            <a:ext cx="1114276" cy="3302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îṥḷíḋé"/>
          <p:cNvSpPr/>
          <p:nvPr/>
        </p:nvSpPr>
        <p:spPr>
          <a:xfrm>
            <a:off x="867653" y="2063741"/>
            <a:ext cx="3145104" cy="154088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/>
            <a:endParaRPr lang="zh-CN" altLang="en-US"/>
          </a:p>
        </p:txBody>
      </p:sp>
      <p:sp>
        <p:nvSpPr>
          <p:cNvPr id="11" name="iṩľïḓé"/>
          <p:cNvSpPr/>
          <p:nvPr/>
        </p:nvSpPr>
        <p:spPr>
          <a:xfrm>
            <a:off x="4136451" y="2063741"/>
            <a:ext cx="4308207" cy="1540888"/>
          </a:xfrm>
          <a:prstGeom prst="rect">
            <a:avLst/>
          </a:prstGeom>
          <a:solidFill>
            <a:srgbClr val="19B5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/>
            <a:endParaRPr lang="zh-CN" altLang="en-US"/>
          </a:p>
        </p:txBody>
      </p:sp>
      <p:sp>
        <p:nvSpPr>
          <p:cNvPr id="12" name="íṣḻîḋe"/>
          <p:cNvSpPr/>
          <p:nvPr/>
        </p:nvSpPr>
        <p:spPr>
          <a:xfrm>
            <a:off x="8568349" y="2063741"/>
            <a:ext cx="3145104" cy="154088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/>
            <a:endParaRPr lang="zh-CN" altLang="en-US"/>
          </a:p>
        </p:txBody>
      </p:sp>
      <p:grpSp>
        <p:nvGrpSpPr>
          <p:cNvPr id="13" name="ïśļíḋé"/>
          <p:cNvGrpSpPr/>
          <p:nvPr/>
        </p:nvGrpSpPr>
        <p:grpSpPr>
          <a:xfrm>
            <a:off x="2044256" y="3229250"/>
            <a:ext cx="791898" cy="791894"/>
            <a:chOff x="5498389" y="1403832"/>
            <a:chExt cx="1195221" cy="1195217"/>
          </a:xfrm>
        </p:grpSpPr>
        <p:sp>
          <p:nvSpPr>
            <p:cNvPr id="26" name="iṧ1ïḓè"/>
            <p:cNvSpPr/>
            <p:nvPr/>
          </p:nvSpPr>
          <p:spPr>
            <a:xfrm>
              <a:off x="5498389" y="1403832"/>
              <a:ext cx="1195221" cy="119521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27" name="îşlîde"/>
            <p:cNvSpPr/>
            <p:nvPr/>
          </p:nvSpPr>
          <p:spPr bwMode="auto">
            <a:xfrm>
              <a:off x="5811612" y="1742197"/>
              <a:ext cx="568774" cy="518485"/>
            </a:xfrm>
            <a:custGeom>
              <a:avLst/>
              <a:gdLst>
                <a:gd name="T0" fmla="*/ 3495 w 7671"/>
                <a:gd name="T1" fmla="*/ 13 h 7004"/>
                <a:gd name="T2" fmla="*/ 1231 w 7671"/>
                <a:gd name="T3" fmla="*/ 2655 h 7004"/>
                <a:gd name="T4" fmla="*/ 72 w 7671"/>
                <a:gd name="T5" fmla="*/ 2932 h 7004"/>
                <a:gd name="T6" fmla="*/ 847 w 7671"/>
                <a:gd name="T7" fmla="*/ 5568 h 7004"/>
                <a:gd name="T8" fmla="*/ 3486 w 7671"/>
                <a:gd name="T9" fmla="*/ 6995 h 7004"/>
                <a:gd name="T10" fmla="*/ 7670 w 7671"/>
                <a:gd name="T11" fmla="*/ 2832 h 7004"/>
                <a:gd name="T12" fmla="*/ 151 w 7671"/>
                <a:gd name="T13" fmla="*/ 4560 h 7004"/>
                <a:gd name="T14" fmla="*/ 336 w 7671"/>
                <a:gd name="T15" fmla="*/ 4160 h 7004"/>
                <a:gd name="T16" fmla="*/ 162 w 7671"/>
                <a:gd name="T17" fmla="*/ 3813 h 7004"/>
                <a:gd name="T18" fmla="*/ 321 w 7671"/>
                <a:gd name="T19" fmla="*/ 3331 h 7004"/>
                <a:gd name="T20" fmla="*/ 689 w 7671"/>
                <a:gd name="T21" fmla="*/ 4708 h 7004"/>
                <a:gd name="T22" fmla="*/ 509 w 7671"/>
                <a:gd name="T23" fmla="*/ 4140 h 7004"/>
                <a:gd name="T24" fmla="*/ 692 w 7671"/>
                <a:gd name="T25" fmla="*/ 3769 h 7004"/>
                <a:gd name="T26" fmla="*/ 495 w 7671"/>
                <a:gd name="T27" fmla="*/ 3269 h 7004"/>
                <a:gd name="T28" fmla="*/ 1721 w 7671"/>
                <a:gd name="T29" fmla="*/ 4980 h 7004"/>
                <a:gd name="T30" fmla="*/ 1432 w 7671"/>
                <a:gd name="T31" fmla="*/ 4244 h 7004"/>
                <a:gd name="T32" fmla="*/ 1700 w 7671"/>
                <a:gd name="T33" fmla="*/ 3686 h 7004"/>
                <a:gd name="T34" fmla="*/ 1449 w 7671"/>
                <a:gd name="T35" fmla="*/ 3018 h 7004"/>
                <a:gd name="T36" fmla="*/ 1713 w 7671"/>
                <a:gd name="T37" fmla="*/ 2381 h 7004"/>
                <a:gd name="T38" fmla="*/ 1438 w 7671"/>
                <a:gd name="T39" fmla="*/ 1807 h 7004"/>
                <a:gd name="T40" fmla="*/ 2329 w 7671"/>
                <a:gd name="T41" fmla="*/ 5112 h 7004"/>
                <a:gd name="T42" fmla="*/ 1930 w 7671"/>
                <a:gd name="T43" fmla="*/ 4323 h 7004"/>
                <a:gd name="T44" fmla="*/ 2329 w 7671"/>
                <a:gd name="T45" fmla="*/ 3597 h 7004"/>
                <a:gd name="T46" fmla="*/ 1930 w 7671"/>
                <a:gd name="T47" fmla="*/ 2923 h 7004"/>
                <a:gd name="T48" fmla="*/ 2329 w 7671"/>
                <a:gd name="T49" fmla="*/ 3597 h 7004"/>
                <a:gd name="T50" fmla="*/ 1930 w 7671"/>
                <a:gd name="T51" fmla="*/ 2223 h 7004"/>
                <a:gd name="T52" fmla="*/ 2329 w 7671"/>
                <a:gd name="T53" fmla="*/ 2082 h 7004"/>
                <a:gd name="T54" fmla="*/ 2650 w 7671"/>
                <a:gd name="T55" fmla="*/ 5254 h 7004"/>
                <a:gd name="T56" fmla="*/ 3152 w 7671"/>
                <a:gd name="T57" fmla="*/ 4435 h 7004"/>
                <a:gd name="T58" fmla="*/ 2636 w 7671"/>
                <a:gd name="T59" fmla="*/ 3595 h 7004"/>
                <a:gd name="T60" fmla="*/ 3152 w 7671"/>
                <a:gd name="T61" fmla="*/ 2623 h 7004"/>
                <a:gd name="T62" fmla="*/ 2663 w 7671"/>
                <a:gd name="T63" fmla="*/ 1956 h 7004"/>
                <a:gd name="T64" fmla="*/ 3131 w 7671"/>
                <a:gd name="T65" fmla="*/ 776 h 7004"/>
                <a:gd name="T66" fmla="*/ 4990 w 7671"/>
                <a:gd name="T67" fmla="*/ 1229 h 7004"/>
                <a:gd name="T68" fmla="*/ 5441 w 7671"/>
                <a:gd name="T69" fmla="*/ 2226 h 7004"/>
                <a:gd name="T70" fmla="*/ 4948 w 7671"/>
                <a:gd name="T71" fmla="*/ 2784 h 7004"/>
                <a:gd name="T72" fmla="*/ 5453 w 7671"/>
                <a:gd name="T73" fmla="*/ 3664 h 7004"/>
                <a:gd name="T74" fmla="*/ 3706 w 7671"/>
                <a:gd name="T75" fmla="*/ 694 h 7004"/>
                <a:gd name="T76" fmla="*/ 4408 w 7671"/>
                <a:gd name="T77" fmla="*/ 1907 h 7004"/>
                <a:gd name="T78" fmla="*/ 3688 w 7671"/>
                <a:gd name="T79" fmla="*/ 3518 h 7004"/>
                <a:gd name="T80" fmla="*/ 4448 w 7671"/>
                <a:gd name="T81" fmla="*/ 3557 h 7004"/>
                <a:gd name="T82" fmla="*/ 5014 w 7671"/>
                <a:gd name="T83" fmla="*/ 6300 h 7004"/>
                <a:gd name="T84" fmla="*/ 4045 w 7671"/>
                <a:gd name="T85" fmla="*/ 4424 h 7004"/>
                <a:gd name="T86" fmla="*/ 5014 w 7671"/>
                <a:gd name="T87" fmla="*/ 6300 h 7004"/>
                <a:gd name="T88" fmla="*/ 5413 w 7671"/>
                <a:gd name="T89" fmla="*/ 6118 h 7004"/>
                <a:gd name="T90" fmla="*/ 6087 w 7671"/>
                <a:gd name="T91" fmla="*/ 5892 h 7004"/>
                <a:gd name="T92" fmla="*/ 5822 w 7671"/>
                <a:gd name="T93" fmla="*/ 3640 h 7004"/>
                <a:gd name="T94" fmla="*/ 6258 w 7671"/>
                <a:gd name="T95" fmla="*/ 3660 h 7004"/>
                <a:gd name="T96" fmla="*/ 5851 w 7671"/>
                <a:gd name="T97" fmla="*/ 2352 h 7004"/>
                <a:gd name="T98" fmla="*/ 6258 w 7671"/>
                <a:gd name="T99" fmla="*/ 1803 h 7004"/>
                <a:gd name="T100" fmla="*/ 6669 w 7671"/>
                <a:gd name="T101" fmla="*/ 4852 h 7004"/>
                <a:gd name="T102" fmla="*/ 6955 w 7671"/>
                <a:gd name="T103" fmla="*/ 4202 h 7004"/>
                <a:gd name="T104" fmla="*/ 6927 w 7671"/>
                <a:gd name="T105" fmla="*/ 3741 h 7004"/>
                <a:gd name="T106" fmla="*/ 6677 w 7671"/>
                <a:gd name="T107" fmla="*/ 3084 h 7004"/>
                <a:gd name="T108" fmla="*/ 7371 w 7671"/>
                <a:gd name="T109" fmla="*/ 4717 h 7004"/>
                <a:gd name="T110" fmla="*/ 7155 w 7671"/>
                <a:gd name="T111" fmla="*/ 4176 h 7004"/>
                <a:gd name="T112" fmla="*/ 7404 w 7671"/>
                <a:gd name="T113" fmla="*/ 3726 h 7004"/>
                <a:gd name="T114" fmla="*/ 7117 w 7671"/>
                <a:gd name="T115" fmla="*/ 3219 h 7004"/>
                <a:gd name="T116" fmla="*/ 7404 w 7671"/>
                <a:gd name="T117" fmla="*/ 3726 h 7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671" h="7004">
                  <a:moveTo>
                    <a:pt x="7585" y="2716"/>
                  </a:moveTo>
                  <a:lnTo>
                    <a:pt x="6499" y="2383"/>
                  </a:lnTo>
                  <a:lnTo>
                    <a:pt x="6499" y="1573"/>
                  </a:lnTo>
                  <a:cubicBezTo>
                    <a:pt x="6499" y="1527"/>
                    <a:pt x="6473" y="1485"/>
                    <a:pt x="6432" y="1465"/>
                  </a:cubicBezTo>
                  <a:lnTo>
                    <a:pt x="3498" y="13"/>
                  </a:lnTo>
                  <a:cubicBezTo>
                    <a:pt x="3497" y="13"/>
                    <a:pt x="3497" y="13"/>
                    <a:pt x="3495" y="13"/>
                  </a:cubicBezTo>
                  <a:cubicBezTo>
                    <a:pt x="3490" y="10"/>
                    <a:pt x="3468" y="0"/>
                    <a:pt x="3436" y="2"/>
                  </a:cubicBezTo>
                  <a:cubicBezTo>
                    <a:pt x="3403" y="4"/>
                    <a:pt x="3379" y="20"/>
                    <a:pt x="3374" y="23"/>
                  </a:cubicBezTo>
                  <a:lnTo>
                    <a:pt x="3374" y="23"/>
                  </a:lnTo>
                  <a:lnTo>
                    <a:pt x="1282" y="1515"/>
                  </a:lnTo>
                  <a:cubicBezTo>
                    <a:pt x="1250" y="1538"/>
                    <a:pt x="1231" y="1574"/>
                    <a:pt x="1231" y="1613"/>
                  </a:cubicBezTo>
                  <a:lnTo>
                    <a:pt x="1231" y="2655"/>
                  </a:lnTo>
                  <a:lnTo>
                    <a:pt x="842" y="2609"/>
                  </a:lnTo>
                  <a:cubicBezTo>
                    <a:pt x="842" y="2609"/>
                    <a:pt x="841" y="2609"/>
                    <a:pt x="839" y="2609"/>
                  </a:cubicBezTo>
                  <a:cubicBezTo>
                    <a:pt x="834" y="2609"/>
                    <a:pt x="822" y="2608"/>
                    <a:pt x="811" y="2610"/>
                  </a:cubicBezTo>
                  <a:cubicBezTo>
                    <a:pt x="797" y="2612"/>
                    <a:pt x="785" y="2616"/>
                    <a:pt x="780" y="2618"/>
                  </a:cubicBezTo>
                  <a:cubicBezTo>
                    <a:pt x="780" y="2618"/>
                    <a:pt x="779" y="2618"/>
                    <a:pt x="779" y="2618"/>
                  </a:cubicBezTo>
                  <a:lnTo>
                    <a:pt x="72" y="2932"/>
                  </a:lnTo>
                  <a:cubicBezTo>
                    <a:pt x="28" y="2951"/>
                    <a:pt x="0" y="2994"/>
                    <a:pt x="0" y="3042"/>
                  </a:cubicBezTo>
                  <a:lnTo>
                    <a:pt x="0" y="5060"/>
                  </a:lnTo>
                  <a:cubicBezTo>
                    <a:pt x="0" y="5105"/>
                    <a:pt x="24" y="5145"/>
                    <a:pt x="63" y="5166"/>
                  </a:cubicBezTo>
                  <a:lnTo>
                    <a:pt x="772" y="5555"/>
                  </a:lnTo>
                  <a:cubicBezTo>
                    <a:pt x="772" y="5555"/>
                    <a:pt x="790" y="5566"/>
                    <a:pt x="813" y="5568"/>
                  </a:cubicBezTo>
                  <a:cubicBezTo>
                    <a:pt x="833" y="5571"/>
                    <a:pt x="847" y="5568"/>
                    <a:pt x="847" y="5568"/>
                  </a:cubicBezTo>
                  <a:lnTo>
                    <a:pt x="1231" y="5513"/>
                  </a:lnTo>
                  <a:lnTo>
                    <a:pt x="1231" y="5735"/>
                  </a:lnTo>
                  <a:cubicBezTo>
                    <a:pt x="1231" y="5779"/>
                    <a:pt x="1255" y="5820"/>
                    <a:pt x="1294" y="5841"/>
                  </a:cubicBezTo>
                  <a:lnTo>
                    <a:pt x="3386" y="6987"/>
                  </a:lnTo>
                  <a:cubicBezTo>
                    <a:pt x="3386" y="6987"/>
                    <a:pt x="3409" y="7001"/>
                    <a:pt x="3440" y="7002"/>
                  </a:cubicBezTo>
                  <a:cubicBezTo>
                    <a:pt x="3463" y="7004"/>
                    <a:pt x="3486" y="6995"/>
                    <a:pt x="3486" y="6995"/>
                  </a:cubicBezTo>
                  <a:lnTo>
                    <a:pt x="3486" y="6994"/>
                  </a:lnTo>
                  <a:lnTo>
                    <a:pt x="3486" y="6994"/>
                  </a:lnTo>
                  <a:lnTo>
                    <a:pt x="6420" y="5879"/>
                  </a:lnTo>
                  <a:lnTo>
                    <a:pt x="7592" y="5433"/>
                  </a:lnTo>
                  <a:cubicBezTo>
                    <a:pt x="7639" y="5416"/>
                    <a:pt x="7670" y="5371"/>
                    <a:pt x="7670" y="5321"/>
                  </a:cubicBezTo>
                  <a:lnTo>
                    <a:pt x="7670" y="2832"/>
                  </a:lnTo>
                  <a:cubicBezTo>
                    <a:pt x="7671" y="2779"/>
                    <a:pt x="7636" y="2732"/>
                    <a:pt x="7585" y="2716"/>
                  </a:cubicBezTo>
                  <a:close/>
                  <a:moveTo>
                    <a:pt x="337" y="4559"/>
                  </a:moveTo>
                  <a:cubicBezTo>
                    <a:pt x="337" y="4571"/>
                    <a:pt x="331" y="4583"/>
                    <a:pt x="321" y="4591"/>
                  </a:cubicBezTo>
                  <a:cubicBezTo>
                    <a:pt x="313" y="4596"/>
                    <a:pt x="305" y="4599"/>
                    <a:pt x="296" y="4599"/>
                  </a:cubicBezTo>
                  <a:cubicBezTo>
                    <a:pt x="293" y="4599"/>
                    <a:pt x="289" y="4598"/>
                    <a:pt x="286" y="4597"/>
                  </a:cubicBezTo>
                  <a:lnTo>
                    <a:pt x="151" y="4560"/>
                  </a:lnTo>
                  <a:cubicBezTo>
                    <a:pt x="134" y="4555"/>
                    <a:pt x="122" y="4539"/>
                    <a:pt x="122" y="4521"/>
                  </a:cubicBezTo>
                  <a:lnTo>
                    <a:pt x="122" y="4147"/>
                  </a:lnTo>
                  <a:cubicBezTo>
                    <a:pt x="122" y="4136"/>
                    <a:pt x="126" y="4125"/>
                    <a:pt x="135" y="4117"/>
                  </a:cubicBezTo>
                  <a:cubicBezTo>
                    <a:pt x="143" y="4109"/>
                    <a:pt x="155" y="4106"/>
                    <a:pt x="166" y="4107"/>
                  </a:cubicBezTo>
                  <a:lnTo>
                    <a:pt x="300" y="4120"/>
                  </a:lnTo>
                  <a:cubicBezTo>
                    <a:pt x="321" y="4122"/>
                    <a:pt x="336" y="4139"/>
                    <a:pt x="336" y="4160"/>
                  </a:cubicBezTo>
                  <a:lnTo>
                    <a:pt x="336" y="4559"/>
                  </a:lnTo>
                  <a:lnTo>
                    <a:pt x="337" y="4559"/>
                  </a:lnTo>
                  <a:close/>
                  <a:moveTo>
                    <a:pt x="337" y="3761"/>
                  </a:moveTo>
                  <a:cubicBezTo>
                    <a:pt x="337" y="3782"/>
                    <a:pt x="321" y="3800"/>
                    <a:pt x="300" y="3802"/>
                  </a:cubicBezTo>
                  <a:lnTo>
                    <a:pt x="165" y="3813"/>
                  </a:lnTo>
                  <a:lnTo>
                    <a:pt x="162" y="3813"/>
                  </a:lnTo>
                  <a:cubicBezTo>
                    <a:pt x="152" y="3813"/>
                    <a:pt x="142" y="3809"/>
                    <a:pt x="135" y="3802"/>
                  </a:cubicBezTo>
                  <a:cubicBezTo>
                    <a:pt x="126" y="3795"/>
                    <a:pt x="122" y="3784"/>
                    <a:pt x="122" y="3773"/>
                  </a:cubicBezTo>
                  <a:lnTo>
                    <a:pt x="122" y="3398"/>
                  </a:lnTo>
                  <a:cubicBezTo>
                    <a:pt x="122" y="3380"/>
                    <a:pt x="134" y="3364"/>
                    <a:pt x="152" y="3359"/>
                  </a:cubicBezTo>
                  <a:lnTo>
                    <a:pt x="286" y="3324"/>
                  </a:lnTo>
                  <a:cubicBezTo>
                    <a:pt x="298" y="3321"/>
                    <a:pt x="311" y="3323"/>
                    <a:pt x="321" y="3331"/>
                  </a:cubicBezTo>
                  <a:cubicBezTo>
                    <a:pt x="331" y="3339"/>
                    <a:pt x="337" y="3350"/>
                    <a:pt x="337" y="3363"/>
                  </a:cubicBezTo>
                  <a:lnTo>
                    <a:pt x="337" y="3761"/>
                  </a:lnTo>
                  <a:lnTo>
                    <a:pt x="337" y="3761"/>
                  </a:lnTo>
                  <a:close/>
                  <a:moveTo>
                    <a:pt x="729" y="4668"/>
                  </a:moveTo>
                  <a:cubicBezTo>
                    <a:pt x="729" y="4680"/>
                    <a:pt x="723" y="4692"/>
                    <a:pt x="714" y="4700"/>
                  </a:cubicBezTo>
                  <a:cubicBezTo>
                    <a:pt x="706" y="4705"/>
                    <a:pt x="698" y="4708"/>
                    <a:pt x="689" y="4708"/>
                  </a:cubicBezTo>
                  <a:cubicBezTo>
                    <a:pt x="686" y="4708"/>
                    <a:pt x="682" y="4707"/>
                    <a:pt x="678" y="4706"/>
                  </a:cubicBezTo>
                  <a:lnTo>
                    <a:pt x="494" y="4655"/>
                  </a:lnTo>
                  <a:cubicBezTo>
                    <a:pt x="477" y="4651"/>
                    <a:pt x="465" y="4635"/>
                    <a:pt x="465" y="4617"/>
                  </a:cubicBezTo>
                  <a:lnTo>
                    <a:pt x="465" y="4180"/>
                  </a:lnTo>
                  <a:cubicBezTo>
                    <a:pt x="465" y="4169"/>
                    <a:pt x="470" y="4158"/>
                    <a:pt x="478" y="4150"/>
                  </a:cubicBezTo>
                  <a:cubicBezTo>
                    <a:pt x="486" y="4143"/>
                    <a:pt x="498" y="4139"/>
                    <a:pt x="509" y="4140"/>
                  </a:cubicBezTo>
                  <a:lnTo>
                    <a:pt x="693" y="4158"/>
                  </a:lnTo>
                  <a:cubicBezTo>
                    <a:pt x="714" y="4160"/>
                    <a:pt x="729" y="4178"/>
                    <a:pt x="729" y="4198"/>
                  </a:cubicBezTo>
                  <a:lnTo>
                    <a:pt x="729" y="4668"/>
                  </a:lnTo>
                  <a:lnTo>
                    <a:pt x="729" y="4668"/>
                  </a:lnTo>
                  <a:close/>
                  <a:moveTo>
                    <a:pt x="729" y="3729"/>
                  </a:moveTo>
                  <a:cubicBezTo>
                    <a:pt x="729" y="3750"/>
                    <a:pt x="713" y="3767"/>
                    <a:pt x="692" y="3769"/>
                  </a:cubicBezTo>
                  <a:lnTo>
                    <a:pt x="508" y="3784"/>
                  </a:lnTo>
                  <a:lnTo>
                    <a:pt x="505" y="3784"/>
                  </a:lnTo>
                  <a:cubicBezTo>
                    <a:pt x="495" y="3784"/>
                    <a:pt x="485" y="3781"/>
                    <a:pt x="478" y="3774"/>
                  </a:cubicBezTo>
                  <a:cubicBezTo>
                    <a:pt x="469" y="3766"/>
                    <a:pt x="465" y="3756"/>
                    <a:pt x="465" y="3744"/>
                  </a:cubicBezTo>
                  <a:lnTo>
                    <a:pt x="465" y="3308"/>
                  </a:lnTo>
                  <a:cubicBezTo>
                    <a:pt x="465" y="3290"/>
                    <a:pt x="477" y="3274"/>
                    <a:pt x="495" y="3269"/>
                  </a:cubicBezTo>
                  <a:lnTo>
                    <a:pt x="679" y="3221"/>
                  </a:lnTo>
                  <a:cubicBezTo>
                    <a:pt x="691" y="3217"/>
                    <a:pt x="704" y="3220"/>
                    <a:pt x="714" y="3228"/>
                  </a:cubicBezTo>
                  <a:cubicBezTo>
                    <a:pt x="723" y="3235"/>
                    <a:pt x="729" y="3247"/>
                    <a:pt x="729" y="3260"/>
                  </a:cubicBezTo>
                  <a:lnTo>
                    <a:pt x="729" y="3729"/>
                  </a:lnTo>
                  <a:close/>
                  <a:moveTo>
                    <a:pt x="1737" y="4948"/>
                  </a:moveTo>
                  <a:cubicBezTo>
                    <a:pt x="1737" y="4960"/>
                    <a:pt x="1731" y="4972"/>
                    <a:pt x="1721" y="4980"/>
                  </a:cubicBezTo>
                  <a:cubicBezTo>
                    <a:pt x="1714" y="4985"/>
                    <a:pt x="1706" y="4988"/>
                    <a:pt x="1697" y="4988"/>
                  </a:cubicBezTo>
                  <a:cubicBezTo>
                    <a:pt x="1693" y="4988"/>
                    <a:pt x="1690" y="4987"/>
                    <a:pt x="1686" y="4986"/>
                  </a:cubicBezTo>
                  <a:lnTo>
                    <a:pt x="1449" y="4920"/>
                  </a:lnTo>
                  <a:cubicBezTo>
                    <a:pt x="1431" y="4916"/>
                    <a:pt x="1419" y="4900"/>
                    <a:pt x="1419" y="4882"/>
                  </a:cubicBezTo>
                  <a:lnTo>
                    <a:pt x="1419" y="4274"/>
                  </a:lnTo>
                  <a:cubicBezTo>
                    <a:pt x="1419" y="4262"/>
                    <a:pt x="1424" y="4251"/>
                    <a:pt x="1432" y="4244"/>
                  </a:cubicBezTo>
                  <a:cubicBezTo>
                    <a:pt x="1441" y="4236"/>
                    <a:pt x="1452" y="4232"/>
                    <a:pt x="1463" y="4233"/>
                  </a:cubicBezTo>
                  <a:lnTo>
                    <a:pt x="1701" y="4257"/>
                  </a:lnTo>
                  <a:cubicBezTo>
                    <a:pt x="1721" y="4259"/>
                    <a:pt x="1737" y="4276"/>
                    <a:pt x="1737" y="4297"/>
                  </a:cubicBezTo>
                  <a:lnTo>
                    <a:pt x="1737" y="4948"/>
                  </a:lnTo>
                  <a:close/>
                  <a:moveTo>
                    <a:pt x="1737" y="3646"/>
                  </a:moveTo>
                  <a:cubicBezTo>
                    <a:pt x="1737" y="3667"/>
                    <a:pt x="1721" y="3684"/>
                    <a:pt x="1700" y="3686"/>
                  </a:cubicBezTo>
                  <a:lnTo>
                    <a:pt x="1463" y="3705"/>
                  </a:lnTo>
                  <a:cubicBezTo>
                    <a:pt x="1462" y="3706"/>
                    <a:pt x="1461" y="3706"/>
                    <a:pt x="1459" y="3706"/>
                  </a:cubicBezTo>
                  <a:cubicBezTo>
                    <a:pt x="1449" y="3706"/>
                    <a:pt x="1440" y="3702"/>
                    <a:pt x="1432" y="3695"/>
                  </a:cubicBezTo>
                  <a:cubicBezTo>
                    <a:pt x="1424" y="3687"/>
                    <a:pt x="1419" y="3677"/>
                    <a:pt x="1419" y="3665"/>
                  </a:cubicBezTo>
                  <a:lnTo>
                    <a:pt x="1419" y="3057"/>
                  </a:lnTo>
                  <a:cubicBezTo>
                    <a:pt x="1419" y="3039"/>
                    <a:pt x="1432" y="3023"/>
                    <a:pt x="1449" y="3018"/>
                  </a:cubicBezTo>
                  <a:lnTo>
                    <a:pt x="1687" y="2956"/>
                  </a:lnTo>
                  <a:cubicBezTo>
                    <a:pt x="1699" y="2953"/>
                    <a:pt x="1712" y="2955"/>
                    <a:pt x="1721" y="2963"/>
                  </a:cubicBezTo>
                  <a:cubicBezTo>
                    <a:pt x="1731" y="2970"/>
                    <a:pt x="1737" y="2982"/>
                    <a:pt x="1737" y="2995"/>
                  </a:cubicBezTo>
                  <a:lnTo>
                    <a:pt x="1737" y="3646"/>
                  </a:lnTo>
                  <a:close/>
                  <a:moveTo>
                    <a:pt x="1737" y="2344"/>
                  </a:moveTo>
                  <a:cubicBezTo>
                    <a:pt x="1737" y="2360"/>
                    <a:pt x="1728" y="2374"/>
                    <a:pt x="1713" y="2381"/>
                  </a:cubicBezTo>
                  <a:lnTo>
                    <a:pt x="1476" y="2486"/>
                  </a:lnTo>
                  <a:cubicBezTo>
                    <a:pt x="1471" y="2488"/>
                    <a:pt x="1465" y="2489"/>
                    <a:pt x="1460" y="2489"/>
                  </a:cubicBezTo>
                  <a:cubicBezTo>
                    <a:pt x="1452" y="2489"/>
                    <a:pt x="1444" y="2487"/>
                    <a:pt x="1437" y="2483"/>
                  </a:cubicBezTo>
                  <a:cubicBezTo>
                    <a:pt x="1426" y="2475"/>
                    <a:pt x="1419" y="2463"/>
                    <a:pt x="1419" y="2449"/>
                  </a:cubicBezTo>
                  <a:lnTo>
                    <a:pt x="1419" y="1841"/>
                  </a:lnTo>
                  <a:cubicBezTo>
                    <a:pt x="1419" y="1827"/>
                    <a:pt x="1426" y="1814"/>
                    <a:pt x="1438" y="1807"/>
                  </a:cubicBezTo>
                  <a:lnTo>
                    <a:pt x="1676" y="1659"/>
                  </a:lnTo>
                  <a:cubicBezTo>
                    <a:pt x="1688" y="1651"/>
                    <a:pt x="1704" y="1651"/>
                    <a:pt x="1716" y="1658"/>
                  </a:cubicBezTo>
                  <a:cubicBezTo>
                    <a:pt x="1729" y="1665"/>
                    <a:pt x="1737" y="1678"/>
                    <a:pt x="1737" y="1693"/>
                  </a:cubicBezTo>
                  <a:lnTo>
                    <a:pt x="1737" y="2344"/>
                  </a:lnTo>
                  <a:lnTo>
                    <a:pt x="1737" y="2344"/>
                  </a:lnTo>
                  <a:close/>
                  <a:moveTo>
                    <a:pt x="2329" y="5112"/>
                  </a:moveTo>
                  <a:cubicBezTo>
                    <a:pt x="2329" y="5124"/>
                    <a:pt x="2323" y="5136"/>
                    <a:pt x="2313" y="5144"/>
                  </a:cubicBezTo>
                  <a:cubicBezTo>
                    <a:pt x="2306" y="5149"/>
                    <a:pt x="2297" y="5152"/>
                    <a:pt x="2289" y="5152"/>
                  </a:cubicBezTo>
                  <a:cubicBezTo>
                    <a:pt x="2285" y="5152"/>
                    <a:pt x="2281" y="5152"/>
                    <a:pt x="2278" y="5151"/>
                  </a:cubicBezTo>
                  <a:lnTo>
                    <a:pt x="1960" y="5062"/>
                  </a:lnTo>
                  <a:cubicBezTo>
                    <a:pt x="1942" y="5058"/>
                    <a:pt x="1930" y="5042"/>
                    <a:pt x="1930" y="5024"/>
                  </a:cubicBezTo>
                  <a:lnTo>
                    <a:pt x="1930" y="4323"/>
                  </a:lnTo>
                  <a:cubicBezTo>
                    <a:pt x="1930" y="4312"/>
                    <a:pt x="1935" y="4301"/>
                    <a:pt x="1943" y="4293"/>
                  </a:cubicBezTo>
                  <a:cubicBezTo>
                    <a:pt x="1952" y="4286"/>
                    <a:pt x="1963" y="4282"/>
                    <a:pt x="1974" y="4283"/>
                  </a:cubicBezTo>
                  <a:lnTo>
                    <a:pt x="2292" y="4314"/>
                  </a:lnTo>
                  <a:cubicBezTo>
                    <a:pt x="2313" y="4316"/>
                    <a:pt x="2329" y="4334"/>
                    <a:pt x="2329" y="4354"/>
                  </a:cubicBezTo>
                  <a:lnTo>
                    <a:pt x="2329" y="5112"/>
                  </a:lnTo>
                  <a:close/>
                  <a:moveTo>
                    <a:pt x="2329" y="3597"/>
                  </a:moveTo>
                  <a:cubicBezTo>
                    <a:pt x="2329" y="3618"/>
                    <a:pt x="2313" y="3635"/>
                    <a:pt x="2292" y="3637"/>
                  </a:cubicBezTo>
                  <a:lnTo>
                    <a:pt x="1974" y="3663"/>
                  </a:lnTo>
                  <a:cubicBezTo>
                    <a:pt x="1973" y="3663"/>
                    <a:pt x="1971" y="3664"/>
                    <a:pt x="1970" y="3664"/>
                  </a:cubicBezTo>
                  <a:cubicBezTo>
                    <a:pt x="1960" y="3664"/>
                    <a:pt x="1951" y="3660"/>
                    <a:pt x="1943" y="3653"/>
                  </a:cubicBezTo>
                  <a:cubicBezTo>
                    <a:pt x="1935" y="3645"/>
                    <a:pt x="1930" y="3634"/>
                    <a:pt x="1930" y="3623"/>
                  </a:cubicBezTo>
                  <a:lnTo>
                    <a:pt x="1930" y="2923"/>
                  </a:lnTo>
                  <a:cubicBezTo>
                    <a:pt x="1930" y="2905"/>
                    <a:pt x="1942" y="2889"/>
                    <a:pt x="1960" y="2884"/>
                  </a:cubicBezTo>
                  <a:lnTo>
                    <a:pt x="2278" y="2800"/>
                  </a:lnTo>
                  <a:cubicBezTo>
                    <a:pt x="2290" y="2797"/>
                    <a:pt x="2303" y="2800"/>
                    <a:pt x="2313" y="2807"/>
                  </a:cubicBezTo>
                  <a:cubicBezTo>
                    <a:pt x="2323" y="2815"/>
                    <a:pt x="2329" y="2827"/>
                    <a:pt x="2329" y="2839"/>
                  </a:cubicBezTo>
                  <a:lnTo>
                    <a:pt x="2329" y="3597"/>
                  </a:lnTo>
                  <a:lnTo>
                    <a:pt x="2329" y="3597"/>
                  </a:lnTo>
                  <a:close/>
                  <a:moveTo>
                    <a:pt x="2329" y="2082"/>
                  </a:moveTo>
                  <a:cubicBezTo>
                    <a:pt x="2329" y="2098"/>
                    <a:pt x="2319" y="2112"/>
                    <a:pt x="2305" y="2119"/>
                  </a:cubicBezTo>
                  <a:lnTo>
                    <a:pt x="1987" y="2260"/>
                  </a:lnTo>
                  <a:cubicBezTo>
                    <a:pt x="1982" y="2262"/>
                    <a:pt x="1976" y="2263"/>
                    <a:pt x="1970" y="2263"/>
                  </a:cubicBezTo>
                  <a:cubicBezTo>
                    <a:pt x="1963" y="2263"/>
                    <a:pt x="1955" y="2261"/>
                    <a:pt x="1949" y="2257"/>
                  </a:cubicBezTo>
                  <a:cubicBezTo>
                    <a:pt x="1937" y="2249"/>
                    <a:pt x="1930" y="2236"/>
                    <a:pt x="1930" y="2223"/>
                  </a:cubicBezTo>
                  <a:lnTo>
                    <a:pt x="1930" y="1523"/>
                  </a:lnTo>
                  <a:cubicBezTo>
                    <a:pt x="1930" y="1509"/>
                    <a:pt x="1938" y="1496"/>
                    <a:pt x="1949" y="1489"/>
                  </a:cubicBezTo>
                  <a:lnTo>
                    <a:pt x="2267" y="1290"/>
                  </a:lnTo>
                  <a:cubicBezTo>
                    <a:pt x="2280" y="1282"/>
                    <a:pt x="2295" y="1282"/>
                    <a:pt x="2308" y="1289"/>
                  </a:cubicBezTo>
                  <a:cubicBezTo>
                    <a:pt x="2321" y="1296"/>
                    <a:pt x="2329" y="1310"/>
                    <a:pt x="2329" y="1324"/>
                  </a:cubicBezTo>
                  <a:lnTo>
                    <a:pt x="2329" y="2082"/>
                  </a:lnTo>
                  <a:lnTo>
                    <a:pt x="2329" y="2082"/>
                  </a:lnTo>
                  <a:close/>
                  <a:moveTo>
                    <a:pt x="3152" y="5341"/>
                  </a:moveTo>
                  <a:cubicBezTo>
                    <a:pt x="3152" y="5352"/>
                    <a:pt x="3147" y="5364"/>
                    <a:pt x="3139" y="5372"/>
                  </a:cubicBezTo>
                  <a:cubicBezTo>
                    <a:pt x="3124" y="5387"/>
                    <a:pt x="3104" y="5387"/>
                    <a:pt x="3098" y="5387"/>
                  </a:cubicBezTo>
                  <a:lnTo>
                    <a:pt x="3097" y="5387"/>
                  </a:lnTo>
                  <a:cubicBezTo>
                    <a:pt x="3018" y="5387"/>
                    <a:pt x="2710" y="5276"/>
                    <a:pt x="2650" y="5254"/>
                  </a:cubicBezTo>
                  <a:cubicBezTo>
                    <a:pt x="2634" y="5248"/>
                    <a:pt x="2623" y="5233"/>
                    <a:pt x="2623" y="5216"/>
                  </a:cubicBezTo>
                  <a:lnTo>
                    <a:pt x="2623" y="4391"/>
                  </a:lnTo>
                  <a:cubicBezTo>
                    <a:pt x="2623" y="4380"/>
                    <a:pt x="2628" y="4369"/>
                    <a:pt x="2636" y="4361"/>
                  </a:cubicBezTo>
                  <a:cubicBezTo>
                    <a:pt x="2645" y="4354"/>
                    <a:pt x="2656" y="4350"/>
                    <a:pt x="2667" y="4351"/>
                  </a:cubicBezTo>
                  <a:lnTo>
                    <a:pt x="3115" y="4395"/>
                  </a:lnTo>
                  <a:cubicBezTo>
                    <a:pt x="3136" y="4397"/>
                    <a:pt x="3152" y="4414"/>
                    <a:pt x="3152" y="4435"/>
                  </a:cubicBezTo>
                  <a:cubicBezTo>
                    <a:pt x="3152" y="4444"/>
                    <a:pt x="3152" y="5302"/>
                    <a:pt x="3152" y="5341"/>
                  </a:cubicBezTo>
                  <a:close/>
                  <a:moveTo>
                    <a:pt x="3152" y="3529"/>
                  </a:moveTo>
                  <a:cubicBezTo>
                    <a:pt x="3152" y="3550"/>
                    <a:pt x="3136" y="3567"/>
                    <a:pt x="3115" y="3569"/>
                  </a:cubicBezTo>
                  <a:lnTo>
                    <a:pt x="2667" y="3606"/>
                  </a:lnTo>
                  <a:cubicBezTo>
                    <a:pt x="2665" y="3606"/>
                    <a:pt x="2664" y="3606"/>
                    <a:pt x="2663" y="3606"/>
                  </a:cubicBezTo>
                  <a:cubicBezTo>
                    <a:pt x="2653" y="3606"/>
                    <a:pt x="2643" y="3602"/>
                    <a:pt x="2636" y="3595"/>
                  </a:cubicBezTo>
                  <a:cubicBezTo>
                    <a:pt x="2628" y="3588"/>
                    <a:pt x="2623" y="3577"/>
                    <a:pt x="2623" y="3566"/>
                  </a:cubicBezTo>
                  <a:lnTo>
                    <a:pt x="2623" y="2741"/>
                  </a:lnTo>
                  <a:cubicBezTo>
                    <a:pt x="2623" y="2722"/>
                    <a:pt x="2635" y="2706"/>
                    <a:pt x="2653" y="2702"/>
                  </a:cubicBezTo>
                  <a:lnTo>
                    <a:pt x="3101" y="2584"/>
                  </a:lnTo>
                  <a:cubicBezTo>
                    <a:pt x="3113" y="2581"/>
                    <a:pt x="3126" y="2583"/>
                    <a:pt x="3136" y="2591"/>
                  </a:cubicBezTo>
                  <a:cubicBezTo>
                    <a:pt x="3146" y="2599"/>
                    <a:pt x="3152" y="2610"/>
                    <a:pt x="3152" y="2623"/>
                  </a:cubicBezTo>
                  <a:lnTo>
                    <a:pt x="3152" y="3529"/>
                  </a:lnTo>
                  <a:lnTo>
                    <a:pt x="3152" y="3529"/>
                  </a:lnTo>
                  <a:close/>
                  <a:moveTo>
                    <a:pt x="3152" y="1717"/>
                  </a:moveTo>
                  <a:cubicBezTo>
                    <a:pt x="3152" y="1733"/>
                    <a:pt x="3142" y="1748"/>
                    <a:pt x="3128" y="1754"/>
                  </a:cubicBezTo>
                  <a:lnTo>
                    <a:pt x="2680" y="1953"/>
                  </a:lnTo>
                  <a:cubicBezTo>
                    <a:pt x="2674" y="1955"/>
                    <a:pt x="2669" y="1956"/>
                    <a:pt x="2663" y="1956"/>
                  </a:cubicBezTo>
                  <a:cubicBezTo>
                    <a:pt x="2656" y="1956"/>
                    <a:pt x="2648" y="1954"/>
                    <a:pt x="2641" y="1950"/>
                  </a:cubicBezTo>
                  <a:cubicBezTo>
                    <a:pt x="2630" y="1942"/>
                    <a:pt x="2623" y="1930"/>
                    <a:pt x="2623" y="1916"/>
                  </a:cubicBezTo>
                  <a:lnTo>
                    <a:pt x="2623" y="1091"/>
                  </a:lnTo>
                  <a:cubicBezTo>
                    <a:pt x="2623" y="1077"/>
                    <a:pt x="2630" y="1064"/>
                    <a:pt x="2642" y="1057"/>
                  </a:cubicBezTo>
                  <a:lnTo>
                    <a:pt x="3090" y="777"/>
                  </a:lnTo>
                  <a:cubicBezTo>
                    <a:pt x="3103" y="769"/>
                    <a:pt x="3118" y="769"/>
                    <a:pt x="3131" y="776"/>
                  </a:cubicBezTo>
                  <a:cubicBezTo>
                    <a:pt x="3144" y="783"/>
                    <a:pt x="3152" y="797"/>
                    <a:pt x="3152" y="811"/>
                  </a:cubicBezTo>
                  <a:lnTo>
                    <a:pt x="3152" y="1717"/>
                  </a:lnTo>
                  <a:lnTo>
                    <a:pt x="3152" y="1717"/>
                  </a:lnTo>
                  <a:close/>
                  <a:moveTo>
                    <a:pt x="4934" y="1266"/>
                  </a:moveTo>
                  <a:cubicBezTo>
                    <a:pt x="4934" y="1252"/>
                    <a:pt x="4941" y="1240"/>
                    <a:pt x="4952" y="1232"/>
                  </a:cubicBezTo>
                  <a:cubicBezTo>
                    <a:pt x="4963" y="1225"/>
                    <a:pt x="4978" y="1224"/>
                    <a:pt x="4990" y="1229"/>
                  </a:cubicBezTo>
                  <a:lnTo>
                    <a:pt x="5469" y="1436"/>
                  </a:lnTo>
                  <a:cubicBezTo>
                    <a:pt x="5483" y="1442"/>
                    <a:pt x="5493" y="1457"/>
                    <a:pt x="5493" y="1473"/>
                  </a:cubicBezTo>
                  <a:lnTo>
                    <a:pt x="5493" y="2187"/>
                  </a:lnTo>
                  <a:cubicBezTo>
                    <a:pt x="5493" y="2200"/>
                    <a:pt x="5487" y="2212"/>
                    <a:pt x="5477" y="2220"/>
                  </a:cubicBezTo>
                  <a:cubicBezTo>
                    <a:pt x="5470" y="2225"/>
                    <a:pt x="5461" y="2228"/>
                    <a:pt x="5453" y="2228"/>
                  </a:cubicBezTo>
                  <a:cubicBezTo>
                    <a:pt x="5449" y="2228"/>
                    <a:pt x="5445" y="2227"/>
                    <a:pt x="5441" y="2226"/>
                  </a:cubicBezTo>
                  <a:lnTo>
                    <a:pt x="4963" y="2079"/>
                  </a:lnTo>
                  <a:cubicBezTo>
                    <a:pt x="4946" y="2074"/>
                    <a:pt x="4934" y="2058"/>
                    <a:pt x="4934" y="2040"/>
                  </a:cubicBezTo>
                  <a:lnTo>
                    <a:pt x="4934" y="1266"/>
                  </a:lnTo>
                  <a:lnTo>
                    <a:pt x="4934" y="1266"/>
                  </a:lnTo>
                  <a:close/>
                  <a:moveTo>
                    <a:pt x="4934" y="2815"/>
                  </a:moveTo>
                  <a:cubicBezTo>
                    <a:pt x="4934" y="2803"/>
                    <a:pt x="4939" y="2791"/>
                    <a:pt x="4948" y="2784"/>
                  </a:cubicBezTo>
                  <a:cubicBezTo>
                    <a:pt x="4958" y="2776"/>
                    <a:pt x="4970" y="2773"/>
                    <a:pt x="4981" y="2775"/>
                  </a:cubicBezTo>
                  <a:lnTo>
                    <a:pt x="5460" y="2862"/>
                  </a:lnTo>
                  <a:cubicBezTo>
                    <a:pt x="5479" y="2866"/>
                    <a:pt x="5493" y="2882"/>
                    <a:pt x="5493" y="2902"/>
                  </a:cubicBezTo>
                  <a:lnTo>
                    <a:pt x="5493" y="3623"/>
                  </a:lnTo>
                  <a:cubicBezTo>
                    <a:pt x="5493" y="3634"/>
                    <a:pt x="5488" y="3645"/>
                    <a:pt x="5480" y="3653"/>
                  </a:cubicBezTo>
                  <a:cubicBezTo>
                    <a:pt x="5473" y="3660"/>
                    <a:pt x="5463" y="3664"/>
                    <a:pt x="5453" y="3664"/>
                  </a:cubicBezTo>
                  <a:cubicBezTo>
                    <a:pt x="5452" y="3664"/>
                    <a:pt x="5451" y="3663"/>
                    <a:pt x="5450" y="3663"/>
                  </a:cubicBezTo>
                  <a:lnTo>
                    <a:pt x="4971" y="3629"/>
                  </a:lnTo>
                  <a:cubicBezTo>
                    <a:pt x="4950" y="3628"/>
                    <a:pt x="4934" y="3610"/>
                    <a:pt x="4934" y="3589"/>
                  </a:cubicBezTo>
                  <a:lnTo>
                    <a:pt x="4934" y="2815"/>
                  </a:lnTo>
                  <a:close/>
                  <a:moveTo>
                    <a:pt x="3688" y="727"/>
                  </a:moveTo>
                  <a:cubicBezTo>
                    <a:pt x="3688" y="714"/>
                    <a:pt x="3695" y="701"/>
                    <a:pt x="3706" y="694"/>
                  </a:cubicBezTo>
                  <a:cubicBezTo>
                    <a:pt x="3718" y="686"/>
                    <a:pt x="3732" y="685"/>
                    <a:pt x="3744" y="690"/>
                  </a:cubicBezTo>
                  <a:lnTo>
                    <a:pt x="4424" y="984"/>
                  </a:lnTo>
                  <a:cubicBezTo>
                    <a:pt x="4439" y="991"/>
                    <a:pt x="4449" y="1005"/>
                    <a:pt x="4449" y="1021"/>
                  </a:cubicBezTo>
                  <a:lnTo>
                    <a:pt x="4449" y="1867"/>
                  </a:lnTo>
                  <a:cubicBezTo>
                    <a:pt x="4449" y="1879"/>
                    <a:pt x="4442" y="1891"/>
                    <a:pt x="4432" y="1899"/>
                  </a:cubicBezTo>
                  <a:cubicBezTo>
                    <a:pt x="4425" y="1904"/>
                    <a:pt x="4417" y="1907"/>
                    <a:pt x="4408" y="1907"/>
                  </a:cubicBezTo>
                  <a:cubicBezTo>
                    <a:pt x="4404" y="1907"/>
                    <a:pt x="4400" y="1906"/>
                    <a:pt x="4396" y="1905"/>
                  </a:cubicBezTo>
                  <a:lnTo>
                    <a:pt x="3717" y="1696"/>
                  </a:lnTo>
                  <a:cubicBezTo>
                    <a:pt x="3700" y="1691"/>
                    <a:pt x="3688" y="1675"/>
                    <a:pt x="3688" y="1658"/>
                  </a:cubicBezTo>
                  <a:lnTo>
                    <a:pt x="3688" y="727"/>
                  </a:lnTo>
                  <a:lnTo>
                    <a:pt x="3688" y="727"/>
                  </a:lnTo>
                  <a:close/>
                  <a:moveTo>
                    <a:pt x="3688" y="3518"/>
                  </a:moveTo>
                  <a:lnTo>
                    <a:pt x="3688" y="2588"/>
                  </a:lnTo>
                  <a:cubicBezTo>
                    <a:pt x="3688" y="2576"/>
                    <a:pt x="3694" y="2564"/>
                    <a:pt x="3703" y="2557"/>
                  </a:cubicBezTo>
                  <a:cubicBezTo>
                    <a:pt x="3712" y="2549"/>
                    <a:pt x="3724" y="2546"/>
                    <a:pt x="3736" y="2548"/>
                  </a:cubicBezTo>
                  <a:lnTo>
                    <a:pt x="4415" y="2672"/>
                  </a:lnTo>
                  <a:cubicBezTo>
                    <a:pt x="4434" y="2676"/>
                    <a:pt x="4448" y="2692"/>
                    <a:pt x="4448" y="2712"/>
                  </a:cubicBezTo>
                  <a:lnTo>
                    <a:pt x="4448" y="3557"/>
                  </a:lnTo>
                  <a:cubicBezTo>
                    <a:pt x="4448" y="3568"/>
                    <a:pt x="4444" y="3579"/>
                    <a:pt x="4436" y="3586"/>
                  </a:cubicBezTo>
                  <a:cubicBezTo>
                    <a:pt x="4428" y="3593"/>
                    <a:pt x="4418" y="3597"/>
                    <a:pt x="4408" y="3597"/>
                  </a:cubicBezTo>
                  <a:cubicBezTo>
                    <a:pt x="4407" y="3597"/>
                    <a:pt x="4407" y="3597"/>
                    <a:pt x="4406" y="3597"/>
                  </a:cubicBezTo>
                  <a:lnTo>
                    <a:pt x="3726" y="3558"/>
                  </a:lnTo>
                  <a:cubicBezTo>
                    <a:pt x="3705" y="3557"/>
                    <a:pt x="3688" y="3539"/>
                    <a:pt x="3688" y="3518"/>
                  </a:cubicBezTo>
                  <a:close/>
                  <a:moveTo>
                    <a:pt x="5014" y="6300"/>
                  </a:moveTo>
                  <a:cubicBezTo>
                    <a:pt x="5014" y="6317"/>
                    <a:pt x="5004" y="6331"/>
                    <a:pt x="4989" y="6338"/>
                  </a:cubicBezTo>
                  <a:lnTo>
                    <a:pt x="4099" y="6676"/>
                  </a:lnTo>
                  <a:cubicBezTo>
                    <a:pt x="4094" y="6677"/>
                    <a:pt x="4089" y="6678"/>
                    <a:pt x="4085" y="6678"/>
                  </a:cubicBezTo>
                  <a:cubicBezTo>
                    <a:pt x="4077" y="6678"/>
                    <a:pt x="4069" y="6676"/>
                    <a:pt x="4062" y="6671"/>
                  </a:cubicBezTo>
                  <a:cubicBezTo>
                    <a:pt x="4051" y="6664"/>
                    <a:pt x="4045" y="6651"/>
                    <a:pt x="4045" y="6638"/>
                  </a:cubicBezTo>
                  <a:lnTo>
                    <a:pt x="4045" y="4424"/>
                  </a:lnTo>
                  <a:cubicBezTo>
                    <a:pt x="4045" y="4403"/>
                    <a:pt x="4061" y="4385"/>
                    <a:pt x="4082" y="4384"/>
                  </a:cubicBezTo>
                  <a:lnTo>
                    <a:pt x="4972" y="4323"/>
                  </a:lnTo>
                  <a:cubicBezTo>
                    <a:pt x="4983" y="4323"/>
                    <a:pt x="4994" y="4327"/>
                    <a:pt x="5002" y="4334"/>
                  </a:cubicBezTo>
                  <a:cubicBezTo>
                    <a:pt x="5010" y="4342"/>
                    <a:pt x="5015" y="4352"/>
                    <a:pt x="5015" y="4364"/>
                  </a:cubicBezTo>
                  <a:lnTo>
                    <a:pt x="5015" y="6300"/>
                  </a:lnTo>
                  <a:lnTo>
                    <a:pt x="5014" y="6300"/>
                  </a:lnTo>
                  <a:close/>
                  <a:moveTo>
                    <a:pt x="6087" y="5892"/>
                  </a:moveTo>
                  <a:cubicBezTo>
                    <a:pt x="6087" y="5909"/>
                    <a:pt x="6076" y="5924"/>
                    <a:pt x="6061" y="5930"/>
                  </a:cubicBezTo>
                  <a:lnTo>
                    <a:pt x="5467" y="6156"/>
                  </a:lnTo>
                  <a:cubicBezTo>
                    <a:pt x="5462" y="6157"/>
                    <a:pt x="5458" y="6158"/>
                    <a:pt x="5453" y="6158"/>
                  </a:cubicBezTo>
                  <a:cubicBezTo>
                    <a:pt x="5445" y="6158"/>
                    <a:pt x="5437" y="6156"/>
                    <a:pt x="5430" y="6151"/>
                  </a:cubicBezTo>
                  <a:cubicBezTo>
                    <a:pt x="5419" y="6144"/>
                    <a:pt x="5413" y="6131"/>
                    <a:pt x="5413" y="6118"/>
                  </a:cubicBezTo>
                  <a:lnTo>
                    <a:pt x="5413" y="4331"/>
                  </a:lnTo>
                  <a:cubicBezTo>
                    <a:pt x="5413" y="4310"/>
                    <a:pt x="5429" y="4293"/>
                    <a:pt x="5450" y="4291"/>
                  </a:cubicBezTo>
                  <a:lnTo>
                    <a:pt x="6044" y="4251"/>
                  </a:lnTo>
                  <a:cubicBezTo>
                    <a:pt x="6055" y="4250"/>
                    <a:pt x="6066" y="4254"/>
                    <a:pt x="6074" y="4262"/>
                  </a:cubicBezTo>
                  <a:cubicBezTo>
                    <a:pt x="6082" y="4269"/>
                    <a:pt x="6087" y="4280"/>
                    <a:pt x="6087" y="4291"/>
                  </a:cubicBezTo>
                  <a:lnTo>
                    <a:pt x="6087" y="5892"/>
                  </a:lnTo>
                  <a:close/>
                  <a:moveTo>
                    <a:pt x="6258" y="3660"/>
                  </a:moveTo>
                  <a:cubicBezTo>
                    <a:pt x="6258" y="3671"/>
                    <a:pt x="6253" y="3682"/>
                    <a:pt x="6245" y="3690"/>
                  </a:cubicBezTo>
                  <a:cubicBezTo>
                    <a:pt x="6238" y="3697"/>
                    <a:pt x="6228" y="3701"/>
                    <a:pt x="6218" y="3701"/>
                  </a:cubicBezTo>
                  <a:lnTo>
                    <a:pt x="6215" y="3701"/>
                  </a:lnTo>
                  <a:lnTo>
                    <a:pt x="5860" y="3680"/>
                  </a:lnTo>
                  <a:cubicBezTo>
                    <a:pt x="5839" y="3679"/>
                    <a:pt x="5822" y="3662"/>
                    <a:pt x="5822" y="3640"/>
                  </a:cubicBezTo>
                  <a:lnTo>
                    <a:pt x="5822" y="2977"/>
                  </a:lnTo>
                  <a:cubicBezTo>
                    <a:pt x="5822" y="2965"/>
                    <a:pt x="5828" y="2953"/>
                    <a:pt x="5837" y="2946"/>
                  </a:cubicBezTo>
                  <a:cubicBezTo>
                    <a:pt x="5846" y="2938"/>
                    <a:pt x="5858" y="2935"/>
                    <a:pt x="5870" y="2937"/>
                  </a:cubicBezTo>
                  <a:lnTo>
                    <a:pt x="6225" y="3002"/>
                  </a:lnTo>
                  <a:cubicBezTo>
                    <a:pt x="6244" y="3005"/>
                    <a:pt x="6258" y="3022"/>
                    <a:pt x="6258" y="3041"/>
                  </a:cubicBezTo>
                  <a:lnTo>
                    <a:pt x="6258" y="3660"/>
                  </a:lnTo>
                  <a:lnTo>
                    <a:pt x="6258" y="3660"/>
                  </a:lnTo>
                  <a:close/>
                  <a:moveTo>
                    <a:pt x="6258" y="2422"/>
                  </a:moveTo>
                  <a:cubicBezTo>
                    <a:pt x="6258" y="2435"/>
                    <a:pt x="6252" y="2447"/>
                    <a:pt x="6242" y="2455"/>
                  </a:cubicBezTo>
                  <a:cubicBezTo>
                    <a:pt x="6235" y="2460"/>
                    <a:pt x="6226" y="2463"/>
                    <a:pt x="6218" y="2463"/>
                  </a:cubicBezTo>
                  <a:cubicBezTo>
                    <a:pt x="6214" y="2463"/>
                    <a:pt x="6210" y="2462"/>
                    <a:pt x="6206" y="2461"/>
                  </a:cubicBezTo>
                  <a:lnTo>
                    <a:pt x="5851" y="2352"/>
                  </a:lnTo>
                  <a:cubicBezTo>
                    <a:pt x="5834" y="2346"/>
                    <a:pt x="5823" y="2331"/>
                    <a:pt x="5823" y="2313"/>
                  </a:cubicBezTo>
                  <a:lnTo>
                    <a:pt x="5823" y="1650"/>
                  </a:lnTo>
                  <a:cubicBezTo>
                    <a:pt x="5823" y="1636"/>
                    <a:pt x="5829" y="1624"/>
                    <a:pt x="5841" y="1616"/>
                  </a:cubicBezTo>
                  <a:cubicBezTo>
                    <a:pt x="5852" y="1609"/>
                    <a:pt x="5866" y="1608"/>
                    <a:pt x="5879" y="1613"/>
                  </a:cubicBezTo>
                  <a:lnTo>
                    <a:pt x="6234" y="1766"/>
                  </a:lnTo>
                  <a:cubicBezTo>
                    <a:pt x="6249" y="1773"/>
                    <a:pt x="6258" y="1787"/>
                    <a:pt x="6258" y="1803"/>
                  </a:cubicBezTo>
                  <a:lnTo>
                    <a:pt x="6258" y="2422"/>
                  </a:lnTo>
                  <a:lnTo>
                    <a:pt x="6258" y="2422"/>
                  </a:lnTo>
                  <a:close/>
                  <a:moveTo>
                    <a:pt x="6968" y="4762"/>
                  </a:moveTo>
                  <a:cubicBezTo>
                    <a:pt x="6968" y="4781"/>
                    <a:pt x="6954" y="4798"/>
                    <a:pt x="6935" y="4801"/>
                  </a:cubicBezTo>
                  <a:lnTo>
                    <a:pt x="6677" y="4851"/>
                  </a:lnTo>
                  <a:cubicBezTo>
                    <a:pt x="6674" y="4852"/>
                    <a:pt x="6672" y="4852"/>
                    <a:pt x="6669" y="4852"/>
                  </a:cubicBezTo>
                  <a:cubicBezTo>
                    <a:pt x="6660" y="4852"/>
                    <a:pt x="6651" y="4848"/>
                    <a:pt x="6644" y="4842"/>
                  </a:cubicBezTo>
                  <a:cubicBezTo>
                    <a:pt x="6635" y="4835"/>
                    <a:pt x="6629" y="4824"/>
                    <a:pt x="6629" y="4812"/>
                  </a:cubicBezTo>
                  <a:lnTo>
                    <a:pt x="6629" y="4249"/>
                  </a:lnTo>
                  <a:cubicBezTo>
                    <a:pt x="6629" y="4228"/>
                    <a:pt x="6646" y="4210"/>
                    <a:pt x="6667" y="4209"/>
                  </a:cubicBezTo>
                  <a:lnTo>
                    <a:pt x="6925" y="4191"/>
                  </a:lnTo>
                  <a:cubicBezTo>
                    <a:pt x="6936" y="4191"/>
                    <a:pt x="6947" y="4195"/>
                    <a:pt x="6955" y="4202"/>
                  </a:cubicBezTo>
                  <a:cubicBezTo>
                    <a:pt x="6963" y="4210"/>
                    <a:pt x="6968" y="4220"/>
                    <a:pt x="6968" y="4232"/>
                  </a:cubicBezTo>
                  <a:lnTo>
                    <a:pt x="6968" y="4762"/>
                  </a:lnTo>
                  <a:lnTo>
                    <a:pt x="6968" y="4762"/>
                  </a:lnTo>
                  <a:close/>
                  <a:moveTo>
                    <a:pt x="6968" y="3701"/>
                  </a:moveTo>
                  <a:cubicBezTo>
                    <a:pt x="6968" y="3712"/>
                    <a:pt x="6963" y="3723"/>
                    <a:pt x="6955" y="3730"/>
                  </a:cubicBezTo>
                  <a:cubicBezTo>
                    <a:pt x="6947" y="3737"/>
                    <a:pt x="6938" y="3741"/>
                    <a:pt x="6927" y="3741"/>
                  </a:cubicBezTo>
                  <a:lnTo>
                    <a:pt x="6925" y="3741"/>
                  </a:lnTo>
                  <a:lnTo>
                    <a:pt x="6667" y="3726"/>
                  </a:lnTo>
                  <a:cubicBezTo>
                    <a:pt x="6646" y="3725"/>
                    <a:pt x="6629" y="3708"/>
                    <a:pt x="6629" y="3686"/>
                  </a:cubicBezTo>
                  <a:lnTo>
                    <a:pt x="6629" y="3124"/>
                  </a:lnTo>
                  <a:cubicBezTo>
                    <a:pt x="6629" y="3112"/>
                    <a:pt x="6634" y="3101"/>
                    <a:pt x="6644" y="3093"/>
                  </a:cubicBezTo>
                  <a:cubicBezTo>
                    <a:pt x="6653" y="3085"/>
                    <a:pt x="6665" y="3082"/>
                    <a:pt x="6677" y="3084"/>
                  </a:cubicBezTo>
                  <a:lnTo>
                    <a:pt x="6934" y="3131"/>
                  </a:lnTo>
                  <a:cubicBezTo>
                    <a:pt x="6953" y="3135"/>
                    <a:pt x="6967" y="3151"/>
                    <a:pt x="6967" y="3171"/>
                  </a:cubicBezTo>
                  <a:lnTo>
                    <a:pt x="6967" y="3701"/>
                  </a:lnTo>
                  <a:lnTo>
                    <a:pt x="6968" y="3701"/>
                  </a:lnTo>
                  <a:close/>
                  <a:moveTo>
                    <a:pt x="7404" y="4678"/>
                  </a:moveTo>
                  <a:cubicBezTo>
                    <a:pt x="7404" y="4697"/>
                    <a:pt x="7390" y="4714"/>
                    <a:pt x="7371" y="4717"/>
                  </a:cubicBezTo>
                  <a:lnTo>
                    <a:pt x="7165" y="4757"/>
                  </a:lnTo>
                  <a:cubicBezTo>
                    <a:pt x="7162" y="4757"/>
                    <a:pt x="7160" y="4758"/>
                    <a:pt x="7157" y="4758"/>
                  </a:cubicBezTo>
                  <a:cubicBezTo>
                    <a:pt x="7148" y="4758"/>
                    <a:pt x="7139" y="4754"/>
                    <a:pt x="7132" y="4748"/>
                  </a:cubicBezTo>
                  <a:cubicBezTo>
                    <a:pt x="7122" y="4741"/>
                    <a:pt x="7117" y="4729"/>
                    <a:pt x="7117" y="4717"/>
                  </a:cubicBezTo>
                  <a:lnTo>
                    <a:pt x="7117" y="4216"/>
                  </a:lnTo>
                  <a:cubicBezTo>
                    <a:pt x="7117" y="4195"/>
                    <a:pt x="7134" y="4177"/>
                    <a:pt x="7155" y="4176"/>
                  </a:cubicBezTo>
                  <a:lnTo>
                    <a:pt x="7361" y="4162"/>
                  </a:lnTo>
                  <a:cubicBezTo>
                    <a:pt x="7372" y="4161"/>
                    <a:pt x="7383" y="4165"/>
                    <a:pt x="7391" y="4172"/>
                  </a:cubicBezTo>
                  <a:cubicBezTo>
                    <a:pt x="7399" y="4180"/>
                    <a:pt x="7404" y="4191"/>
                    <a:pt x="7404" y="4202"/>
                  </a:cubicBezTo>
                  <a:lnTo>
                    <a:pt x="7404" y="4678"/>
                  </a:lnTo>
                  <a:lnTo>
                    <a:pt x="7404" y="4678"/>
                  </a:lnTo>
                  <a:close/>
                  <a:moveTo>
                    <a:pt x="7404" y="3726"/>
                  </a:moveTo>
                  <a:cubicBezTo>
                    <a:pt x="7404" y="3737"/>
                    <a:pt x="7399" y="3748"/>
                    <a:pt x="7391" y="3755"/>
                  </a:cubicBezTo>
                  <a:cubicBezTo>
                    <a:pt x="7384" y="3762"/>
                    <a:pt x="7374" y="3766"/>
                    <a:pt x="7364" y="3766"/>
                  </a:cubicBezTo>
                  <a:cubicBezTo>
                    <a:pt x="7363" y="3766"/>
                    <a:pt x="7362" y="3766"/>
                    <a:pt x="7361" y="3766"/>
                  </a:cubicBezTo>
                  <a:lnTo>
                    <a:pt x="7155" y="3754"/>
                  </a:lnTo>
                  <a:cubicBezTo>
                    <a:pt x="7134" y="3753"/>
                    <a:pt x="7117" y="3736"/>
                    <a:pt x="7117" y="3714"/>
                  </a:cubicBezTo>
                  <a:lnTo>
                    <a:pt x="7117" y="3219"/>
                  </a:lnTo>
                  <a:cubicBezTo>
                    <a:pt x="7117" y="3207"/>
                    <a:pt x="7122" y="3196"/>
                    <a:pt x="7131" y="3188"/>
                  </a:cubicBezTo>
                  <a:cubicBezTo>
                    <a:pt x="7140" y="3181"/>
                    <a:pt x="7152" y="3177"/>
                    <a:pt x="7164" y="3179"/>
                  </a:cubicBezTo>
                  <a:lnTo>
                    <a:pt x="7370" y="3210"/>
                  </a:lnTo>
                  <a:cubicBezTo>
                    <a:pt x="7390" y="3213"/>
                    <a:pt x="7404" y="3230"/>
                    <a:pt x="7404" y="3250"/>
                  </a:cubicBezTo>
                  <a:lnTo>
                    <a:pt x="7404" y="3726"/>
                  </a:lnTo>
                  <a:lnTo>
                    <a:pt x="7404" y="37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 anchor="ctr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/>
            </a:p>
          </p:txBody>
        </p:sp>
      </p:grpSp>
      <p:grpSp>
        <p:nvGrpSpPr>
          <p:cNvPr id="14" name="iṩľïḓe"/>
          <p:cNvGrpSpPr/>
          <p:nvPr/>
        </p:nvGrpSpPr>
        <p:grpSpPr>
          <a:xfrm>
            <a:off x="5894605" y="3229250"/>
            <a:ext cx="791898" cy="791894"/>
            <a:chOff x="5498389" y="1403832"/>
            <a:chExt cx="1195221" cy="1195217"/>
          </a:xfrm>
        </p:grpSpPr>
        <p:sp>
          <p:nvSpPr>
            <p:cNvPr id="24" name="ïşľiḍé"/>
            <p:cNvSpPr/>
            <p:nvPr/>
          </p:nvSpPr>
          <p:spPr>
            <a:xfrm>
              <a:off x="5498389" y="1403832"/>
              <a:ext cx="1195221" cy="119521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25" name="îśļíḋè"/>
            <p:cNvSpPr/>
            <p:nvPr/>
          </p:nvSpPr>
          <p:spPr bwMode="auto">
            <a:xfrm>
              <a:off x="5811612" y="1742197"/>
              <a:ext cx="568774" cy="518485"/>
            </a:xfrm>
            <a:custGeom>
              <a:avLst/>
              <a:gdLst>
                <a:gd name="T0" fmla="*/ 3495 w 7671"/>
                <a:gd name="T1" fmla="*/ 13 h 7004"/>
                <a:gd name="T2" fmla="*/ 1231 w 7671"/>
                <a:gd name="T3" fmla="*/ 2655 h 7004"/>
                <a:gd name="T4" fmla="*/ 72 w 7671"/>
                <a:gd name="T5" fmla="*/ 2932 h 7004"/>
                <a:gd name="T6" fmla="*/ 847 w 7671"/>
                <a:gd name="T7" fmla="*/ 5568 h 7004"/>
                <a:gd name="T8" fmla="*/ 3486 w 7671"/>
                <a:gd name="T9" fmla="*/ 6995 h 7004"/>
                <a:gd name="T10" fmla="*/ 7670 w 7671"/>
                <a:gd name="T11" fmla="*/ 2832 h 7004"/>
                <a:gd name="T12" fmla="*/ 151 w 7671"/>
                <a:gd name="T13" fmla="*/ 4560 h 7004"/>
                <a:gd name="T14" fmla="*/ 336 w 7671"/>
                <a:gd name="T15" fmla="*/ 4160 h 7004"/>
                <a:gd name="T16" fmla="*/ 162 w 7671"/>
                <a:gd name="T17" fmla="*/ 3813 h 7004"/>
                <a:gd name="T18" fmla="*/ 321 w 7671"/>
                <a:gd name="T19" fmla="*/ 3331 h 7004"/>
                <a:gd name="T20" fmla="*/ 689 w 7671"/>
                <a:gd name="T21" fmla="*/ 4708 h 7004"/>
                <a:gd name="T22" fmla="*/ 509 w 7671"/>
                <a:gd name="T23" fmla="*/ 4140 h 7004"/>
                <a:gd name="T24" fmla="*/ 692 w 7671"/>
                <a:gd name="T25" fmla="*/ 3769 h 7004"/>
                <a:gd name="T26" fmla="*/ 495 w 7671"/>
                <a:gd name="T27" fmla="*/ 3269 h 7004"/>
                <a:gd name="T28" fmla="*/ 1721 w 7671"/>
                <a:gd name="T29" fmla="*/ 4980 h 7004"/>
                <a:gd name="T30" fmla="*/ 1432 w 7671"/>
                <a:gd name="T31" fmla="*/ 4244 h 7004"/>
                <a:gd name="T32" fmla="*/ 1700 w 7671"/>
                <a:gd name="T33" fmla="*/ 3686 h 7004"/>
                <a:gd name="T34" fmla="*/ 1449 w 7671"/>
                <a:gd name="T35" fmla="*/ 3018 h 7004"/>
                <a:gd name="T36" fmla="*/ 1713 w 7671"/>
                <a:gd name="T37" fmla="*/ 2381 h 7004"/>
                <a:gd name="T38" fmla="*/ 1438 w 7671"/>
                <a:gd name="T39" fmla="*/ 1807 h 7004"/>
                <a:gd name="T40" fmla="*/ 2329 w 7671"/>
                <a:gd name="T41" fmla="*/ 5112 h 7004"/>
                <a:gd name="T42" fmla="*/ 1930 w 7671"/>
                <a:gd name="T43" fmla="*/ 4323 h 7004"/>
                <a:gd name="T44" fmla="*/ 2329 w 7671"/>
                <a:gd name="T45" fmla="*/ 3597 h 7004"/>
                <a:gd name="T46" fmla="*/ 1930 w 7671"/>
                <a:gd name="T47" fmla="*/ 2923 h 7004"/>
                <a:gd name="T48" fmla="*/ 2329 w 7671"/>
                <a:gd name="T49" fmla="*/ 3597 h 7004"/>
                <a:gd name="T50" fmla="*/ 1930 w 7671"/>
                <a:gd name="T51" fmla="*/ 2223 h 7004"/>
                <a:gd name="T52" fmla="*/ 2329 w 7671"/>
                <a:gd name="T53" fmla="*/ 2082 h 7004"/>
                <a:gd name="T54" fmla="*/ 2650 w 7671"/>
                <a:gd name="T55" fmla="*/ 5254 h 7004"/>
                <a:gd name="T56" fmla="*/ 3152 w 7671"/>
                <a:gd name="T57" fmla="*/ 4435 h 7004"/>
                <a:gd name="T58" fmla="*/ 2636 w 7671"/>
                <a:gd name="T59" fmla="*/ 3595 h 7004"/>
                <a:gd name="T60" fmla="*/ 3152 w 7671"/>
                <a:gd name="T61" fmla="*/ 2623 h 7004"/>
                <a:gd name="T62" fmla="*/ 2663 w 7671"/>
                <a:gd name="T63" fmla="*/ 1956 h 7004"/>
                <a:gd name="T64" fmla="*/ 3131 w 7671"/>
                <a:gd name="T65" fmla="*/ 776 h 7004"/>
                <a:gd name="T66" fmla="*/ 4990 w 7671"/>
                <a:gd name="T67" fmla="*/ 1229 h 7004"/>
                <a:gd name="T68" fmla="*/ 5441 w 7671"/>
                <a:gd name="T69" fmla="*/ 2226 h 7004"/>
                <a:gd name="T70" fmla="*/ 4948 w 7671"/>
                <a:gd name="T71" fmla="*/ 2784 h 7004"/>
                <a:gd name="T72" fmla="*/ 5453 w 7671"/>
                <a:gd name="T73" fmla="*/ 3664 h 7004"/>
                <a:gd name="T74" fmla="*/ 3706 w 7671"/>
                <a:gd name="T75" fmla="*/ 694 h 7004"/>
                <a:gd name="T76" fmla="*/ 4408 w 7671"/>
                <a:gd name="T77" fmla="*/ 1907 h 7004"/>
                <a:gd name="T78" fmla="*/ 3688 w 7671"/>
                <a:gd name="T79" fmla="*/ 3518 h 7004"/>
                <a:gd name="T80" fmla="*/ 4448 w 7671"/>
                <a:gd name="T81" fmla="*/ 3557 h 7004"/>
                <a:gd name="T82" fmla="*/ 5014 w 7671"/>
                <a:gd name="T83" fmla="*/ 6300 h 7004"/>
                <a:gd name="T84" fmla="*/ 4045 w 7671"/>
                <a:gd name="T85" fmla="*/ 4424 h 7004"/>
                <a:gd name="T86" fmla="*/ 5014 w 7671"/>
                <a:gd name="T87" fmla="*/ 6300 h 7004"/>
                <a:gd name="T88" fmla="*/ 5413 w 7671"/>
                <a:gd name="T89" fmla="*/ 6118 h 7004"/>
                <a:gd name="T90" fmla="*/ 6087 w 7671"/>
                <a:gd name="T91" fmla="*/ 5892 h 7004"/>
                <a:gd name="T92" fmla="*/ 5822 w 7671"/>
                <a:gd name="T93" fmla="*/ 3640 h 7004"/>
                <a:gd name="T94" fmla="*/ 6258 w 7671"/>
                <a:gd name="T95" fmla="*/ 3660 h 7004"/>
                <a:gd name="T96" fmla="*/ 5851 w 7671"/>
                <a:gd name="T97" fmla="*/ 2352 h 7004"/>
                <a:gd name="T98" fmla="*/ 6258 w 7671"/>
                <a:gd name="T99" fmla="*/ 1803 h 7004"/>
                <a:gd name="T100" fmla="*/ 6669 w 7671"/>
                <a:gd name="T101" fmla="*/ 4852 h 7004"/>
                <a:gd name="T102" fmla="*/ 6955 w 7671"/>
                <a:gd name="T103" fmla="*/ 4202 h 7004"/>
                <a:gd name="T104" fmla="*/ 6927 w 7671"/>
                <a:gd name="T105" fmla="*/ 3741 h 7004"/>
                <a:gd name="T106" fmla="*/ 6677 w 7671"/>
                <a:gd name="T107" fmla="*/ 3084 h 7004"/>
                <a:gd name="T108" fmla="*/ 7371 w 7671"/>
                <a:gd name="T109" fmla="*/ 4717 h 7004"/>
                <a:gd name="T110" fmla="*/ 7155 w 7671"/>
                <a:gd name="T111" fmla="*/ 4176 h 7004"/>
                <a:gd name="T112" fmla="*/ 7404 w 7671"/>
                <a:gd name="T113" fmla="*/ 3726 h 7004"/>
                <a:gd name="T114" fmla="*/ 7117 w 7671"/>
                <a:gd name="T115" fmla="*/ 3219 h 7004"/>
                <a:gd name="T116" fmla="*/ 7404 w 7671"/>
                <a:gd name="T117" fmla="*/ 3726 h 7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671" h="7004">
                  <a:moveTo>
                    <a:pt x="7585" y="2716"/>
                  </a:moveTo>
                  <a:lnTo>
                    <a:pt x="6499" y="2383"/>
                  </a:lnTo>
                  <a:lnTo>
                    <a:pt x="6499" y="1573"/>
                  </a:lnTo>
                  <a:cubicBezTo>
                    <a:pt x="6499" y="1527"/>
                    <a:pt x="6473" y="1485"/>
                    <a:pt x="6432" y="1465"/>
                  </a:cubicBezTo>
                  <a:lnTo>
                    <a:pt x="3498" y="13"/>
                  </a:lnTo>
                  <a:cubicBezTo>
                    <a:pt x="3497" y="13"/>
                    <a:pt x="3497" y="13"/>
                    <a:pt x="3495" y="13"/>
                  </a:cubicBezTo>
                  <a:cubicBezTo>
                    <a:pt x="3490" y="10"/>
                    <a:pt x="3468" y="0"/>
                    <a:pt x="3436" y="2"/>
                  </a:cubicBezTo>
                  <a:cubicBezTo>
                    <a:pt x="3403" y="4"/>
                    <a:pt x="3379" y="20"/>
                    <a:pt x="3374" y="23"/>
                  </a:cubicBezTo>
                  <a:lnTo>
                    <a:pt x="3374" y="23"/>
                  </a:lnTo>
                  <a:lnTo>
                    <a:pt x="1282" y="1515"/>
                  </a:lnTo>
                  <a:cubicBezTo>
                    <a:pt x="1250" y="1538"/>
                    <a:pt x="1231" y="1574"/>
                    <a:pt x="1231" y="1613"/>
                  </a:cubicBezTo>
                  <a:lnTo>
                    <a:pt x="1231" y="2655"/>
                  </a:lnTo>
                  <a:lnTo>
                    <a:pt x="842" y="2609"/>
                  </a:lnTo>
                  <a:cubicBezTo>
                    <a:pt x="842" y="2609"/>
                    <a:pt x="841" y="2609"/>
                    <a:pt x="839" y="2609"/>
                  </a:cubicBezTo>
                  <a:cubicBezTo>
                    <a:pt x="834" y="2609"/>
                    <a:pt x="822" y="2608"/>
                    <a:pt x="811" y="2610"/>
                  </a:cubicBezTo>
                  <a:cubicBezTo>
                    <a:pt x="797" y="2612"/>
                    <a:pt x="785" y="2616"/>
                    <a:pt x="780" y="2618"/>
                  </a:cubicBezTo>
                  <a:cubicBezTo>
                    <a:pt x="780" y="2618"/>
                    <a:pt x="779" y="2618"/>
                    <a:pt x="779" y="2618"/>
                  </a:cubicBezTo>
                  <a:lnTo>
                    <a:pt x="72" y="2932"/>
                  </a:lnTo>
                  <a:cubicBezTo>
                    <a:pt x="28" y="2951"/>
                    <a:pt x="0" y="2994"/>
                    <a:pt x="0" y="3042"/>
                  </a:cubicBezTo>
                  <a:lnTo>
                    <a:pt x="0" y="5060"/>
                  </a:lnTo>
                  <a:cubicBezTo>
                    <a:pt x="0" y="5105"/>
                    <a:pt x="24" y="5145"/>
                    <a:pt x="63" y="5166"/>
                  </a:cubicBezTo>
                  <a:lnTo>
                    <a:pt x="772" y="5555"/>
                  </a:lnTo>
                  <a:cubicBezTo>
                    <a:pt x="772" y="5555"/>
                    <a:pt x="790" y="5566"/>
                    <a:pt x="813" y="5568"/>
                  </a:cubicBezTo>
                  <a:cubicBezTo>
                    <a:pt x="833" y="5571"/>
                    <a:pt x="847" y="5568"/>
                    <a:pt x="847" y="5568"/>
                  </a:cubicBezTo>
                  <a:lnTo>
                    <a:pt x="1231" y="5513"/>
                  </a:lnTo>
                  <a:lnTo>
                    <a:pt x="1231" y="5735"/>
                  </a:lnTo>
                  <a:cubicBezTo>
                    <a:pt x="1231" y="5779"/>
                    <a:pt x="1255" y="5820"/>
                    <a:pt x="1294" y="5841"/>
                  </a:cubicBezTo>
                  <a:lnTo>
                    <a:pt x="3386" y="6987"/>
                  </a:lnTo>
                  <a:cubicBezTo>
                    <a:pt x="3386" y="6987"/>
                    <a:pt x="3409" y="7001"/>
                    <a:pt x="3440" y="7002"/>
                  </a:cubicBezTo>
                  <a:cubicBezTo>
                    <a:pt x="3463" y="7004"/>
                    <a:pt x="3486" y="6995"/>
                    <a:pt x="3486" y="6995"/>
                  </a:cubicBezTo>
                  <a:lnTo>
                    <a:pt x="3486" y="6994"/>
                  </a:lnTo>
                  <a:lnTo>
                    <a:pt x="3486" y="6994"/>
                  </a:lnTo>
                  <a:lnTo>
                    <a:pt x="6420" y="5879"/>
                  </a:lnTo>
                  <a:lnTo>
                    <a:pt x="7592" y="5433"/>
                  </a:lnTo>
                  <a:cubicBezTo>
                    <a:pt x="7639" y="5416"/>
                    <a:pt x="7670" y="5371"/>
                    <a:pt x="7670" y="5321"/>
                  </a:cubicBezTo>
                  <a:lnTo>
                    <a:pt x="7670" y="2832"/>
                  </a:lnTo>
                  <a:cubicBezTo>
                    <a:pt x="7671" y="2779"/>
                    <a:pt x="7636" y="2732"/>
                    <a:pt x="7585" y="2716"/>
                  </a:cubicBezTo>
                  <a:close/>
                  <a:moveTo>
                    <a:pt x="337" y="4559"/>
                  </a:moveTo>
                  <a:cubicBezTo>
                    <a:pt x="337" y="4571"/>
                    <a:pt x="331" y="4583"/>
                    <a:pt x="321" y="4591"/>
                  </a:cubicBezTo>
                  <a:cubicBezTo>
                    <a:pt x="313" y="4596"/>
                    <a:pt x="305" y="4599"/>
                    <a:pt x="296" y="4599"/>
                  </a:cubicBezTo>
                  <a:cubicBezTo>
                    <a:pt x="293" y="4599"/>
                    <a:pt x="289" y="4598"/>
                    <a:pt x="286" y="4597"/>
                  </a:cubicBezTo>
                  <a:lnTo>
                    <a:pt x="151" y="4560"/>
                  </a:lnTo>
                  <a:cubicBezTo>
                    <a:pt x="134" y="4555"/>
                    <a:pt x="122" y="4539"/>
                    <a:pt x="122" y="4521"/>
                  </a:cubicBezTo>
                  <a:lnTo>
                    <a:pt x="122" y="4147"/>
                  </a:lnTo>
                  <a:cubicBezTo>
                    <a:pt x="122" y="4136"/>
                    <a:pt x="126" y="4125"/>
                    <a:pt x="135" y="4117"/>
                  </a:cubicBezTo>
                  <a:cubicBezTo>
                    <a:pt x="143" y="4109"/>
                    <a:pt x="155" y="4106"/>
                    <a:pt x="166" y="4107"/>
                  </a:cubicBezTo>
                  <a:lnTo>
                    <a:pt x="300" y="4120"/>
                  </a:lnTo>
                  <a:cubicBezTo>
                    <a:pt x="321" y="4122"/>
                    <a:pt x="336" y="4139"/>
                    <a:pt x="336" y="4160"/>
                  </a:cubicBezTo>
                  <a:lnTo>
                    <a:pt x="336" y="4559"/>
                  </a:lnTo>
                  <a:lnTo>
                    <a:pt x="337" y="4559"/>
                  </a:lnTo>
                  <a:close/>
                  <a:moveTo>
                    <a:pt x="337" y="3761"/>
                  </a:moveTo>
                  <a:cubicBezTo>
                    <a:pt x="337" y="3782"/>
                    <a:pt x="321" y="3800"/>
                    <a:pt x="300" y="3802"/>
                  </a:cubicBezTo>
                  <a:lnTo>
                    <a:pt x="165" y="3813"/>
                  </a:lnTo>
                  <a:lnTo>
                    <a:pt x="162" y="3813"/>
                  </a:lnTo>
                  <a:cubicBezTo>
                    <a:pt x="152" y="3813"/>
                    <a:pt x="142" y="3809"/>
                    <a:pt x="135" y="3802"/>
                  </a:cubicBezTo>
                  <a:cubicBezTo>
                    <a:pt x="126" y="3795"/>
                    <a:pt x="122" y="3784"/>
                    <a:pt x="122" y="3773"/>
                  </a:cubicBezTo>
                  <a:lnTo>
                    <a:pt x="122" y="3398"/>
                  </a:lnTo>
                  <a:cubicBezTo>
                    <a:pt x="122" y="3380"/>
                    <a:pt x="134" y="3364"/>
                    <a:pt x="152" y="3359"/>
                  </a:cubicBezTo>
                  <a:lnTo>
                    <a:pt x="286" y="3324"/>
                  </a:lnTo>
                  <a:cubicBezTo>
                    <a:pt x="298" y="3321"/>
                    <a:pt x="311" y="3323"/>
                    <a:pt x="321" y="3331"/>
                  </a:cubicBezTo>
                  <a:cubicBezTo>
                    <a:pt x="331" y="3339"/>
                    <a:pt x="337" y="3350"/>
                    <a:pt x="337" y="3363"/>
                  </a:cubicBezTo>
                  <a:lnTo>
                    <a:pt x="337" y="3761"/>
                  </a:lnTo>
                  <a:lnTo>
                    <a:pt x="337" y="3761"/>
                  </a:lnTo>
                  <a:close/>
                  <a:moveTo>
                    <a:pt x="729" y="4668"/>
                  </a:moveTo>
                  <a:cubicBezTo>
                    <a:pt x="729" y="4680"/>
                    <a:pt x="723" y="4692"/>
                    <a:pt x="714" y="4700"/>
                  </a:cubicBezTo>
                  <a:cubicBezTo>
                    <a:pt x="706" y="4705"/>
                    <a:pt x="698" y="4708"/>
                    <a:pt x="689" y="4708"/>
                  </a:cubicBezTo>
                  <a:cubicBezTo>
                    <a:pt x="686" y="4708"/>
                    <a:pt x="682" y="4707"/>
                    <a:pt x="678" y="4706"/>
                  </a:cubicBezTo>
                  <a:lnTo>
                    <a:pt x="494" y="4655"/>
                  </a:lnTo>
                  <a:cubicBezTo>
                    <a:pt x="477" y="4651"/>
                    <a:pt x="465" y="4635"/>
                    <a:pt x="465" y="4617"/>
                  </a:cubicBezTo>
                  <a:lnTo>
                    <a:pt x="465" y="4180"/>
                  </a:lnTo>
                  <a:cubicBezTo>
                    <a:pt x="465" y="4169"/>
                    <a:pt x="470" y="4158"/>
                    <a:pt x="478" y="4150"/>
                  </a:cubicBezTo>
                  <a:cubicBezTo>
                    <a:pt x="486" y="4143"/>
                    <a:pt x="498" y="4139"/>
                    <a:pt x="509" y="4140"/>
                  </a:cubicBezTo>
                  <a:lnTo>
                    <a:pt x="693" y="4158"/>
                  </a:lnTo>
                  <a:cubicBezTo>
                    <a:pt x="714" y="4160"/>
                    <a:pt x="729" y="4178"/>
                    <a:pt x="729" y="4198"/>
                  </a:cubicBezTo>
                  <a:lnTo>
                    <a:pt x="729" y="4668"/>
                  </a:lnTo>
                  <a:lnTo>
                    <a:pt x="729" y="4668"/>
                  </a:lnTo>
                  <a:close/>
                  <a:moveTo>
                    <a:pt x="729" y="3729"/>
                  </a:moveTo>
                  <a:cubicBezTo>
                    <a:pt x="729" y="3750"/>
                    <a:pt x="713" y="3767"/>
                    <a:pt x="692" y="3769"/>
                  </a:cubicBezTo>
                  <a:lnTo>
                    <a:pt x="508" y="3784"/>
                  </a:lnTo>
                  <a:lnTo>
                    <a:pt x="505" y="3784"/>
                  </a:lnTo>
                  <a:cubicBezTo>
                    <a:pt x="495" y="3784"/>
                    <a:pt x="485" y="3781"/>
                    <a:pt x="478" y="3774"/>
                  </a:cubicBezTo>
                  <a:cubicBezTo>
                    <a:pt x="469" y="3766"/>
                    <a:pt x="465" y="3756"/>
                    <a:pt x="465" y="3744"/>
                  </a:cubicBezTo>
                  <a:lnTo>
                    <a:pt x="465" y="3308"/>
                  </a:lnTo>
                  <a:cubicBezTo>
                    <a:pt x="465" y="3290"/>
                    <a:pt x="477" y="3274"/>
                    <a:pt x="495" y="3269"/>
                  </a:cubicBezTo>
                  <a:lnTo>
                    <a:pt x="679" y="3221"/>
                  </a:lnTo>
                  <a:cubicBezTo>
                    <a:pt x="691" y="3217"/>
                    <a:pt x="704" y="3220"/>
                    <a:pt x="714" y="3228"/>
                  </a:cubicBezTo>
                  <a:cubicBezTo>
                    <a:pt x="723" y="3235"/>
                    <a:pt x="729" y="3247"/>
                    <a:pt x="729" y="3260"/>
                  </a:cubicBezTo>
                  <a:lnTo>
                    <a:pt x="729" y="3729"/>
                  </a:lnTo>
                  <a:close/>
                  <a:moveTo>
                    <a:pt x="1737" y="4948"/>
                  </a:moveTo>
                  <a:cubicBezTo>
                    <a:pt x="1737" y="4960"/>
                    <a:pt x="1731" y="4972"/>
                    <a:pt x="1721" y="4980"/>
                  </a:cubicBezTo>
                  <a:cubicBezTo>
                    <a:pt x="1714" y="4985"/>
                    <a:pt x="1706" y="4988"/>
                    <a:pt x="1697" y="4988"/>
                  </a:cubicBezTo>
                  <a:cubicBezTo>
                    <a:pt x="1693" y="4988"/>
                    <a:pt x="1690" y="4987"/>
                    <a:pt x="1686" y="4986"/>
                  </a:cubicBezTo>
                  <a:lnTo>
                    <a:pt x="1449" y="4920"/>
                  </a:lnTo>
                  <a:cubicBezTo>
                    <a:pt x="1431" y="4916"/>
                    <a:pt x="1419" y="4900"/>
                    <a:pt x="1419" y="4882"/>
                  </a:cubicBezTo>
                  <a:lnTo>
                    <a:pt x="1419" y="4274"/>
                  </a:lnTo>
                  <a:cubicBezTo>
                    <a:pt x="1419" y="4262"/>
                    <a:pt x="1424" y="4251"/>
                    <a:pt x="1432" y="4244"/>
                  </a:cubicBezTo>
                  <a:cubicBezTo>
                    <a:pt x="1441" y="4236"/>
                    <a:pt x="1452" y="4232"/>
                    <a:pt x="1463" y="4233"/>
                  </a:cubicBezTo>
                  <a:lnTo>
                    <a:pt x="1701" y="4257"/>
                  </a:lnTo>
                  <a:cubicBezTo>
                    <a:pt x="1721" y="4259"/>
                    <a:pt x="1737" y="4276"/>
                    <a:pt x="1737" y="4297"/>
                  </a:cubicBezTo>
                  <a:lnTo>
                    <a:pt x="1737" y="4948"/>
                  </a:lnTo>
                  <a:close/>
                  <a:moveTo>
                    <a:pt x="1737" y="3646"/>
                  </a:moveTo>
                  <a:cubicBezTo>
                    <a:pt x="1737" y="3667"/>
                    <a:pt x="1721" y="3684"/>
                    <a:pt x="1700" y="3686"/>
                  </a:cubicBezTo>
                  <a:lnTo>
                    <a:pt x="1463" y="3705"/>
                  </a:lnTo>
                  <a:cubicBezTo>
                    <a:pt x="1462" y="3706"/>
                    <a:pt x="1461" y="3706"/>
                    <a:pt x="1459" y="3706"/>
                  </a:cubicBezTo>
                  <a:cubicBezTo>
                    <a:pt x="1449" y="3706"/>
                    <a:pt x="1440" y="3702"/>
                    <a:pt x="1432" y="3695"/>
                  </a:cubicBezTo>
                  <a:cubicBezTo>
                    <a:pt x="1424" y="3687"/>
                    <a:pt x="1419" y="3677"/>
                    <a:pt x="1419" y="3665"/>
                  </a:cubicBezTo>
                  <a:lnTo>
                    <a:pt x="1419" y="3057"/>
                  </a:lnTo>
                  <a:cubicBezTo>
                    <a:pt x="1419" y="3039"/>
                    <a:pt x="1432" y="3023"/>
                    <a:pt x="1449" y="3018"/>
                  </a:cubicBezTo>
                  <a:lnTo>
                    <a:pt x="1687" y="2956"/>
                  </a:lnTo>
                  <a:cubicBezTo>
                    <a:pt x="1699" y="2953"/>
                    <a:pt x="1712" y="2955"/>
                    <a:pt x="1721" y="2963"/>
                  </a:cubicBezTo>
                  <a:cubicBezTo>
                    <a:pt x="1731" y="2970"/>
                    <a:pt x="1737" y="2982"/>
                    <a:pt x="1737" y="2995"/>
                  </a:cubicBezTo>
                  <a:lnTo>
                    <a:pt x="1737" y="3646"/>
                  </a:lnTo>
                  <a:close/>
                  <a:moveTo>
                    <a:pt x="1737" y="2344"/>
                  </a:moveTo>
                  <a:cubicBezTo>
                    <a:pt x="1737" y="2360"/>
                    <a:pt x="1728" y="2374"/>
                    <a:pt x="1713" y="2381"/>
                  </a:cubicBezTo>
                  <a:lnTo>
                    <a:pt x="1476" y="2486"/>
                  </a:lnTo>
                  <a:cubicBezTo>
                    <a:pt x="1471" y="2488"/>
                    <a:pt x="1465" y="2489"/>
                    <a:pt x="1460" y="2489"/>
                  </a:cubicBezTo>
                  <a:cubicBezTo>
                    <a:pt x="1452" y="2489"/>
                    <a:pt x="1444" y="2487"/>
                    <a:pt x="1437" y="2483"/>
                  </a:cubicBezTo>
                  <a:cubicBezTo>
                    <a:pt x="1426" y="2475"/>
                    <a:pt x="1419" y="2463"/>
                    <a:pt x="1419" y="2449"/>
                  </a:cubicBezTo>
                  <a:lnTo>
                    <a:pt x="1419" y="1841"/>
                  </a:lnTo>
                  <a:cubicBezTo>
                    <a:pt x="1419" y="1827"/>
                    <a:pt x="1426" y="1814"/>
                    <a:pt x="1438" y="1807"/>
                  </a:cubicBezTo>
                  <a:lnTo>
                    <a:pt x="1676" y="1659"/>
                  </a:lnTo>
                  <a:cubicBezTo>
                    <a:pt x="1688" y="1651"/>
                    <a:pt x="1704" y="1651"/>
                    <a:pt x="1716" y="1658"/>
                  </a:cubicBezTo>
                  <a:cubicBezTo>
                    <a:pt x="1729" y="1665"/>
                    <a:pt x="1737" y="1678"/>
                    <a:pt x="1737" y="1693"/>
                  </a:cubicBezTo>
                  <a:lnTo>
                    <a:pt x="1737" y="2344"/>
                  </a:lnTo>
                  <a:lnTo>
                    <a:pt x="1737" y="2344"/>
                  </a:lnTo>
                  <a:close/>
                  <a:moveTo>
                    <a:pt x="2329" y="5112"/>
                  </a:moveTo>
                  <a:cubicBezTo>
                    <a:pt x="2329" y="5124"/>
                    <a:pt x="2323" y="5136"/>
                    <a:pt x="2313" y="5144"/>
                  </a:cubicBezTo>
                  <a:cubicBezTo>
                    <a:pt x="2306" y="5149"/>
                    <a:pt x="2297" y="5152"/>
                    <a:pt x="2289" y="5152"/>
                  </a:cubicBezTo>
                  <a:cubicBezTo>
                    <a:pt x="2285" y="5152"/>
                    <a:pt x="2281" y="5152"/>
                    <a:pt x="2278" y="5151"/>
                  </a:cubicBezTo>
                  <a:lnTo>
                    <a:pt x="1960" y="5062"/>
                  </a:lnTo>
                  <a:cubicBezTo>
                    <a:pt x="1942" y="5058"/>
                    <a:pt x="1930" y="5042"/>
                    <a:pt x="1930" y="5024"/>
                  </a:cubicBezTo>
                  <a:lnTo>
                    <a:pt x="1930" y="4323"/>
                  </a:lnTo>
                  <a:cubicBezTo>
                    <a:pt x="1930" y="4312"/>
                    <a:pt x="1935" y="4301"/>
                    <a:pt x="1943" y="4293"/>
                  </a:cubicBezTo>
                  <a:cubicBezTo>
                    <a:pt x="1952" y="4286"/>
                    <a:pt x="1963" y="4282"/>
                    <a:pt x="1974" y="4283"/>
                  </a:cubicBezTo>
                  <a:lnTo>
                    <a:pt x="2292" y="4314"/>
                  </a:lnTo>
                  <a:cubicBezTo>
                    <a:pt x="2313" y="4316"/>
                    <a:pt x="2329" y="4334"/>
                    <a:pt x="2329" y="4354"/>
                  </a:cubicBezTo>
                  <a:lnTo>
                    <a:pt x="2329" y="5112"/>
                  </a:lnTo>
                  <a:close/>
                  <a:moveTo>
                    <a:pt x="2329" y="3597"/>
                  </a:moveTo>
                  <a:cubicBezTo>
                    <a:pt x="2329" y="3618"/>
                    <a:pt x="2313" y="3635"/>
                    <a:pt x="2292" y="3637"/>
                  </a:cubicBezTo>
                  <a:lnTo>
                    <a:pt x="1974" y="3663"/>
                  </a:lnTo>
                  <a:cubicBezTo>
                    <a:pt x="1973" y="3663"/>
                    <a:pt x="1971" y="3664"/>
                    <a:pt x="1970" y="3664"/>
                  </a:cubicBezTo>
                  <a:cubicBezTo>
                    <a:pt x="1960" y="3664"/>
                    <a:pt x="1951" y="3660"/>
                    <a:pt x="1943" y="3653"/>
                  </a:cubicBezTo>
                  <a:cubicBezTo>
                    <a:pt x="1935" y="3645"/>
                    <a:pt x="1930" y="3634"/>
                    <a:pt x="1930" y="3623"/>
                  </a:cubicBezTo>
                  <a:lnTo>
                    <a:pt x="1930" y="2923"/>
                  </a:lnTo>
                  <a:cubicBezTo>
                    <a:pt x="1930" y="2905"/>
                    <a:pt x="1942" y="2889"/>
                    <a:pt x="1960" y="2884"/>
                  </a:cubicBezTo>
                  <a:lnTo>
                    <a:pt x="2278" y="2800"/>
                  </a:lnTo>
                  <a:cubicBezTo>
                    <a:pt x="2290" y="2797"/>
                    <a:pt x="2303" y="2800"/>
                    <a:pt x="2313" y="2807"/>
                  </a:cubicBezTo>
                  <a:cubicBezTo>
                    <a:pt x="2323" y="2815"/>
                    <a:pt x="2329" y="2827"/>
                    <a:pt x="2329" y="2839"/>
                  </a:cubicBezTo>
                  <a:lnTo>
                    <a:pt x="2329" y="3597"/>
                  </a:lnTo>
                  <a:lnTo>
                    <a:pt x="2329" y="3597"/>
                  </a:lnTo>
                  <a:close/>
                  <a:moveTo>
                    <a:pt x="2329" y="2082"/>
                  </a:moveTo>
                  <a:cubicBezTo>
                    <a:pt x="2329" y="2098"/>
                    <a:pt x="2319" y="2112"/>
                    <a:pt x="2305" y="2119"/>
                  </a:cubicBezTo>
                  <a:lnTo>
                    <a:pt x="1987" y="2260"/>
                  </a:lnTo>
                  <a:cubicBezTo>
                    <a:pt x="1982" y="2262"/>
                    <a:pt x="1976" y="2263"/>
                    <a:pt x="1970" y="2263"/>
                  </a:cubicBezTo>
                  <a:cubicBezTo>
                    <a:pt x="1963" y="2263"/>
                    <a:pt x="1955" y="2261"/>
                    <a:pt x="1949" y="2257"/>
                  </a:cubicBezTo>
                  <a:cubicBezTo>
                    <a:pt x="1937" y="2249"/>
                    <a:pt x="1930" y="2236"/>
                    <a:pt x="1930" y="2223"/>
                  </a:cubicBezTo>
                  <a:lnTo>
                    <a:pt x="1930" y="1523"/>
                  </a:lnTo>
                  <a:cubicBezTo>
                    <a:pt x="1930" y="1509"/>
                    <a:pt x="1938" y="1496"/>
                    <a:pt x="1949" y="1489"/>
                  </a:cubicBezTo>
                  <a:lnTo>
                    <a:pt x="2267" y="1290"/>
                  </a:lnTo>
                  <a:cubicBezTo>
                    <a:pt x="2280" y="1282"/>
                    <a:pt x="2295" y="1282"/>
                    <a:pt x="2308" y="1289"/>
                  </a:cubicBezTo>
                  <a:cubicBezTo>
                    <a:pt x="2321" y="1296"/>
                    <a:pt x="2329" y="1310"/>
                    <a:pt x="2329" y="1324"/>
                  </a:cubicBezTo>
                  <a:lnTo>
                    <a:pt x="2329" y="2082"/>
                  </a:lnTo>
                  <a:lnTo>
                    <a:pt x="2329" y="2082"/>
                  </a:lnTo>
                  <a:close/>
                  <a:moveTo>
                    <a:pt x="3152" y="5341"/>
                  </a:moveTo>
                  <a:cubicBezTo>
                    <a:pt x="3152" y="5352"/>
                    <a:pt x="3147" y="5364"/>
                    <a:pt x="3139" y="5372"/>
                  </a:cubicBezTo>
                  <a:cubicBezTo>
                    <a:pt x="3124" y="5387"/>
                    <a:pt x="3104" y="5387"/>
                    <a:pt x="3098" y="5387"/>
                  </a:cubicBezTo>
                  <a:lnTo>
                    <a:pt x="3097" y="5387"/>
                  </a:lnTo>
                  <a:cubicBezTo>
                    <a:pt x="3018" y="5387"/>
                    <a:pt x="2710" y="5276"/>
                    <a:pt x="2650" y="5254"/>
                  </a:cubicBezTo>
                  <a:cubicBezTo>
                    <a:pt x="2634" y="5248"/>
                    <a:pt x="2623" y="5233"/>
                    <a:pt x="2623" y="5216"/>
                  </a:cubicBezTo>
                  <a:lnTo>
                    <a:pt x="2623" y="4391"/>
                  </a:lnTo>
                  <a:cubicBezTo>
                    <a:pt x="2623" y="4380"/>
                    <a:pt x="2628" y="4369"/>
                    <a:pt x="2636" y="4361"/>
                  </a:cubicBezTo>
                  <a:cubicBezTo>
                    <a:pt x="2645" y="4354"/>
                    <a:pt x="2656" y="4350"/>
                    <a:pt x="2667" y="4351"/>
                  </a:cubicBezTo>
                  <a:lnTo>
                    <a:pt x="3115" y="4395"/>
                  </a:lnTo>
                  <a:cubicBezTo>
                    <a:pt x="3136" y="4397"/>
                    <a:pt x="3152" y="4414"/>
                    <a:pt x="3152" y="4435"/>
                  </a:cubicBezTo>
                  <a:cubicBezTo>
                    <a:pt x="3152" y="4444"/>
                    <a:pt x="3152" y="5302"/>
                    <a:pt x="3152" y="5341"/>
                  </a:cubicBezTo>
                  <a:close/>
                  <a:moveTo>
                    <a:pt x="3152" y="3529"/>
                  </a:moveTo>
                  <a:cubicBezTo>
                    <a:pt x="3152" y="3550"/>
                    <a:pt x="3136" y="3567"/>
                    <a:pt x="3115" y="3569"/>
                  </a:cubicBezTo>
                  <a:lnTo>
                    <a:pt x="2667" y="3606"/>
                  </a:lnTo>
                  <a:cubicBezTo>
                    <a:pt x="2665" y="3606"/>
                    <a:pt x="2664" y="3606"/>
                    <a:pt x="2663" y="3606"/>
                  </a:cubicBezTo>
                  <a:cubicBezTo>
                    <a:pt x="2653" y="3606"/>
                    <a:pt x="2643" y="3602"/>
                    <a:pt x="2636" y="3595"/>
                  </a:cubicBezTo>
                  <a:cubicBezTo>
                    <a:pt x="2628" y="3588"/>
                    <a:pt x="2623" y="3577"/>
                    <a:pt x="2623" y="3566"/>
                  </a:cubicBezTo>
                  <a:lnTo>
                    <a:pt x="2623" y="2741"/>
                  </a:lnTo>
                  <a:cubicBezTo>
                    <a:pt x="2623" y="2722"/>
                    <a:pt x="2635" y="2706"/>
                    <a:pt x="2653" y="2702"/>
                  </a:cubicBezTo>
                  <a:lnTo>
                    <a:pt x="3101" y="2584"/>
                  </a:lnTo>
                  <a:cubicBezTo>
                    <a:pt x="3113" y="2581"/>
                    <a:pt x="3126" y="2583"/>
                    <a:pt x="3136" y="2591"/>
                  </a:cubicBezTo>
                  <a:cubicBezTo>
                    <a:pt x="3146" y="2599"/>
                    <a:pt x="3152" y="2610"/>
                    <a:pt x="3152" y="2623"/>
                  </a:cubicBezTo>
                  <a:lnTo>
                    <a:pt x="3152" y="3529"/>
                  </a:lnTo>
                  <a:lnTo>
                    <a:pt x="3152" y="3529"/>
                  </a:lnTo>
                  <a:close/>
                  <a:moveTo>
                    <a:pt x="3152" y="1717"/>
                  </a:moveTo>
                  <a:cubicBezTo>
                    <a:pt x="3152" y="1733"/>
                    <a:pt x="3142" y="1748"/>
                    <a:pt x="3128" y="1754"/>
                  </a:cubicBezTo>
                  <a:lnTo>
                    <a:pt x="2680" y="1953"/>
                  </a:lnTo>
                  <a:cubicBezTo>
                    <a:pt x="2674" y="1955"/>
                    <a:pt x="2669" y="1956"/>
                    <a:pt x="2663" y="1956"/>
                  </a:cubicBezTo>
                  <a:cubicBezTo>
                    <a:pt x="2656" y="1956"/>
                    <a:pt x="2648" y="1954"/>
                    <a:pt x="2641" y="1950"/>
                  </a:cubicBezTo>
                  <a:cubicBezTo>
                    <a:pt x="2630" y="1942"/>
                    <a:pt x="2623" y="1930"/>
                    <a:pt x="2623" y="1916"/>
                  </a:cubicBezTo>
                  <a:lnTo>
                    <a:pt x="2623" y="1091"/>
                  </a:lnTo>
                  <a:cubicBezTo>
                    <a:pt x="2623" y="1077"/>
                    <a:pt x="2630" y="1064"/>
                    <a:pt x="2642" y="1057"/>
                  </a:cubicBezTo>
                  <a:lnTo>
                    <a:pt x="3090" y="777"/>
                  </a:lnTo>
                  <a:cubicBezTo>
                    <a:pt x="3103" y="769"/>
                    <a:pt x="3118" y="769"/>
                    <a:pt x="3131" y="776"/>
                  </a:cubicBezTo>
                  <a:cubicBezTo>
                    <a:pt x="3144" y="783"/>
                    <a:pt x="3152" y="797"/>
                    <a:pt x="3152" y="811"/>
                  </a:cubicBezTo>
                  <a:lnTo>
                    <a:pt x="3152" y="1717"/>
                  </a:lnTo>
                  <a:lnTo>
                    <a:pt x="3152" y="1717"/>
                  </a:lnTo>
                  <a:close/>
                  <a:moveTo>
                    <a:pt x="4934" y="1266"/>
                  </a:moveTo>
                  <a:cubicBezTo>
                    <a:pt x="4934" y="1252"/>
                    <a:pt x="4941" y="1240"/>
                    <a:pt x="4952" y="1232"/>
                  </a:cubicBezTo>
                  <a:cubicBezTo>
                    <a:pt x="4963" y="1225"/>
                    <a:pt x="4978" y="1224"/>
                    <a:pt x="4990" y="1229"/>
                  </a:cubicBezTo>
                  <a:lnTo>
                    <a:pt x="5469" y="1436"/>
                  </a:lnTo>
                  <a:cubicBezTo>
                    <a:pt x="5483" y="1442"/>
                    <a:pt x="5493" y="1457"/>
                    <a:pt x="5493" y="1473"/>
                  </a:cubicBezTo>
                  <a:lnTo>
                    <a:pt x="5493" y="2187"/>
                  </a:lnTo>
                  <a:cubicBezTo>
                    <a:pt x="5493" y="2200"/>
                    <a:pt x="5487" y="2212"/>
                    <a:pt x="5477" y="2220"/>
                  </a:cubicBezTo>
                  <a:cubicBezTo>
                    <a:pt x="5470" y="2225"/>
                    <a:pt x="5461" y="2228"/>
                    <a:pt x="5453" y="2228"/>
                  </a:cubicBezTo>
                  <a:cubicBezTo>
                    <a:pt x="5449" y="2228"/>
                    <a:pt x="5445" y="2227"/>
                    <a:pt x="5441" y="2226"/>
                  </a:cubicBezTo>
                  <a:lnTo>
                    <a:pt x="4963" y="2079"/>
                  </a:lnTo>
                  <a:cubicBezTo>
                    <a:pt x="4946" y="2074"/>
                    <a:pt x="4934" y="2058"/>
                    <a:pt x="4934" y="2040"/>
                  </a:cubicBezTo>
                  <a:lnTo>
                    <a:pt x="4934" y="1266"/>
                  </a:lnTo>
                  <a:lnTo>
                    <a:pt x="4934" y="1266"/>
                  </a:lnTo>
                  <a:close/>
                  <a:moveTo>
                    <a:pt x="4934" y="2815"/>
                  </a:moveTo>
                  <a:cubicBezTo>
                    <a:pt x="4934" y="2803"/>
                    <a:pt x="4939" y="2791"/>
                    <a:pt x="4948" y="2784"/>
                  </a:cubicBezTo>
                  <a:cubicBezTo>
                    <a:pt x="4958" y="2776"/>
                    <a:pt x="4970" y="2773"/>
                    <a:pt x="4981" y="2775"/>
                  </a:cubicBezTo>
                  <a:lnTo>
                    <a:pt x="5460" y="2862"/>
                  </a:lnTo>
                  <a:cubicBezTo>
                    <a:pt x="5479" y="2866"/>
                    <a:pt x="5493" y="2882"/>
                    <a:pt x="5493" y="2902"/>
                  </a:cubicBezTo>
                  <a:lnTo>
                    <a:pt x="5493" y="3623"/>
                  </a:lnTo>
                  <a:cubicBezTo>
                    <a:pt x="5493" y="3634"/>
                    <a:pt x="5488" y="3645"/>
                    <a:pt x="5480" y="3653"/>
                  </a:cubicBezTo>
                  <a:cubicBezTo>
                    <a:pt x="5473" y="3660"/>
                    <a:pt x="5463" y="3664"/>
                    <a:pt x="5453" y="3664"/>
                  </a:cubicBezTo>
                  <a:cubicBezTo>
                    <a:pt x="5452" y="3664"/>
                    <a:pt x="5451" y="3663"/>
                    <a:pt x="5450" y="3663"/>
                  </a:cubicBezTo>
                  <a:lnTo>
                    <a:pt x="4971" y="3629"/>
                  </a:lnTo>
                  <a:cubicBezTo>
                    <a:pt x="4950" y="3628"/>
                    <a:pt x="4934" y="3610"/>
                    <a:pt x="4934" y="3589"/>
                  </a:cubicBezTo>
                  <a:lnTo>
                    <a:pt x="4934" y="2815"/>
                  </a:lnTo>
                  <a:close/>
                  <a:moveTo>
                    <a:pt x="3688" y="727"/>
                  </a:moveTo>
                  <a:cubicBezTo>
                    <a:pt x="3688" y="714"/>
                    <a:pt x="3695" y="701"/>
                    <a:pt x="3706" y="694"/>
                  </a:cubicBezTo>
                  <a:cubicBezTo>
                    <a:pt x="3718" y="686"/>
                    <a:pt x="3732" y="685"/>
                    <a:pt x="3744" y="690"/>
                  </a:cubicBezTo>
                  <a:lnTo>
                    <a:pt x="4424" y="984"/>
                  </a:lnTo>
                  <a:cubicBezTo>
                    <a:pt x="4439" y="991"/>
                    <a:pt x="4449" y="1005"/>
                    <a:pt x="4449" y="1021"/>
                  </a:cubicBezTo>
                  <a:lnTo>
                    <a:pt x="4449" y="1867"/>
                  </a:lnTo>
                  <a:cubicBezTo>
                    <a:pt x="4449" y="1879"/>
                    <a:pt x="4442" y="1891"/>
                    <a:pt x="4432" y="1899"/>
                  </a:cubicBezTo>
                  <a:cubicBezTo>
                    <a:pt x="4425" y="1904"/>
                    <a:pt x="4417" y="1907"/>
                    <a:pt x="4408" y="1907"/>
                  </a:cubicBezTo>
                  <a:cubicBezTo>
                    <a:pt x="4404" y="1907"/>
                    <a:pt x="4400" y="1906"/>
                    <a:pt x="4396" y="1905"/>
                  </a:cubicBezTo>
                  <a:lnTo>
                    <a:pt x="3717" y="1696"/>
                  </a:lnTo>
                  <a:cubicBezTo>
                    <a:pt x="3700" y="1691"/>
                    <a:pt x="3688" y="1675"/>
                    <a:pt x="3688" y="1658"/>
                  </a:cubicBezTo>
                  <a:lnTo>
                    <a:pt x="3688" y="727"/>
                  </a:lnTo>
                  <a:lnTo>
                    <a:pt x="3688" y="727"/>
                  </a:lnTo>
                  <a:close/>
                  <a:moveTo>
                    <a:pt x="3688" y="3518"/>
                  </a:moveTo>
                  <a:lnTo>
                    <a:pt x="3688" y="2588"/>
                  </a:lnTo>
                  <a:cubicBezTo>
                    <a:pt x="3688" y="2576"/>
                    <a:pt x="3694" y="2564"/>
                    <a:pt x="3703" y="2557"/>
                  </a:cubicBezTo>
                  <a:cubicBezTo>
                    <a:pt x="3712" y="2549"/>
                    <a:pt x="3724" y="2546"/>
                    <a:pt x="3736" y="2548"/>
                  </a:cubicBezTo>
                  <a:lnTo>
                    <a:pt x="4415" y="2672"/>
                  </a:lnTo>
                  <a:cubicBezTo>
                    <a:pt x="4434" y="2676"/>
                    <a:pt x="4448" y="2692"/>
                    <a:pt x="4448" y="2712"/>
                  </a:cubicBezTo>
                  <a:lnTo>
                    <a:pt x="4448" y="3557"/>
                  </a:lnTo>
                  <a:cubicBezTo>
                    <a:pt x="4448" y="3568"/>
                    <a:pt x="4444" y="3579"/>
                    <a:pt x="4436" y="3586"/>
                  </a:cubicBezTo>
                  <a:cubicBezTo>
                    <a:pt x="4428" y="3593"/>
                    <a:pt x="4418" y="3597"/>
                    <a:pt x="4408" y="3597"/>
                  </a:cubicBezTo>
                  <a:cubicBezTo>
                    <a:pt x="4407" y="3597"/>
                    <a:pt x="4407" y="3597"/>
                    <a:pt x="4406" y="3597"/>
                  </a:cubicBezTo>
                  <a:lnTo>
                    <a:pt x="3726" y="3558"/>
                  </a:lnTo>
                  <a:cubicBezTo>
                    <a:pt x="3705" y="3557"/>
                    <a:pt x="3688" y="3539"/>
                    <a:pt x="3688" y="3518"/>
                  </a:cubicBezTo>
                  <a:close/>
                  <a:moveTo>
                    <a:pt x="5014" y="6300"/>
                  </a:moveTo>
                  <a:cubicBezTo>
                    <a:pt x="5014" y="6317"/>
                    <a:pt x="5004" y="6331"/>
                    <a:pt x="4989" y="6338"/>
                  </a:cubicBezTo>
                  <a:lnTo>
                    <a:pt x="4099" y="6676"/>
                  </a:lnTo>
                  <a:cubicBezTo>
                    <a:pt x="4094" y="6677"/>
                    <a:pt x="4089" y="6678"/>
                    <a:pt x="4085" y="6678"/>
                  </a:cubicBezTo>
                  <a:cubicBezTo>
                    <a:pt x="4077" y="6678"/>
                    <a:pt x="4069" y="6676"/>
                    <a:pt x="4062" y="6671"/>
                  </a:cubicBezTo>
                  <a:cubicBezTo>
                    <a:pt x="4051" y="6664"/>
                    <a:pt x="4045" y="6651"/>
                    <a:pt x="4045" y="6638"/>
                  </a:cubicBezTo>
                  <a:lnTo>
                    <a:pt x="4045" y="4424"/>
                  </a:lnTo>
                  <a:cubicBezTo>
                    <a:pt x="4045" y="4403"/>
                    <a:pt x="4061" y="4385"/>
                    <a:pt x="4082" y="4384"/>
                  </a:cubicBezTo>
                  <a:lnTo>
                    <a:pt x="4972" y="4323"/>
                  </a:lnTo>
                  <a:cubicBezTo>
                    <a:pt x="4983" y="4323"/>
                    <a:pt x="4994" y="4327"/>
                    <a:pt x="5002" y="4334"/>
                  </a:cubicBezTo>
                  <a:cubicBezTo>
                    <a:pt x="5010" y="4342"/>
                    <a:pt x="5015" y="4352"/>
                    <a:pt x="5015" y="4364"/>
                  </a:cubicBezTo>
                  <a:lnTo>
                    <a:pt x="5015" y="6300"/>
                  </a:lnTo>
                  <a:lnTo>
                    <a:pt x="5014" y="6300"/>
                  </a:lnTo>
                  <a:close/>
                  <a:moveTo>
                    <a:pt x="6087" y="5892"/>
                  </a:moveTo>
                  <a:cubicBezTo>
                    <a:pt x="6087" y="5909"/>
                    <a:pt x="6076" y="5924"/>
                    <a:pt x="6061" y="5930"/>
                  </a:cubicBezTo>
                  <a:lnTo>
                    <a:pt x="5467" y="6156"/>
                  </a:lnTo>
                  <a:cubicBezTo>
                    <a:pt x="5462" y="6157"/>
                    <a:pt x="5458" y="6158"/>
                    <a:pt x="5453" y="6158"/>
                  </a:cubicBezTo>
                  <a:cubicBezTo>
                    <a:pt x="5445" y="6158"/>
                    <a:pt x="5437" y="6156"/>
                    <a:pt x="5430" y="6151"/>
                  </a:cubicBezTo>
                  <a:cubicBezTo>
                    <a:pt x="5419" y="6144"/>
                    <a:pt x="5413" y="6131"/>
                    <a:pt x="5413" y="6118"/>
                  </a:cubicBezTo>
                  <a:lnTo>
                    <a:pt x="5413" y="4331"/>
                  </a:lnTo>
                  <a:cubicBezTo>
                    <a:pt x="5413" y="4310"/>
                    <a:pt x="5429" y="4293"/>
                    <a:pt x="5450" y="4291"/>
                  </a:cubicBezTo>
                  <a:lnTo>
                    <a:pt x="6044" y="4251"/>
                  </a:lnTo>
                  <a:cubicBezTo>
                    <a:pt x="6055" y="4250"/>
                    <a:pt x="6066" y="4254"/>
                    <a:pt x="6074" y="4262"/>
                  </a:cubicBezTo>
                  <a:cubicBezTo>
                    <a:pt x="6082" y="4269"/>
                    <a:pt x="6087" y="4280"/>
                    <a:pt x="6087" y="4291"/>
                  </a:cubicBezTo>
                  <a:lnTo>
                    <a:pt x="6087" y="5892"/>
                  </a:lnTo>
                  <a:close/>
                  <a:moveTo>
                    <a:pt x="6258" y="3660"/>
                  </a:moveTo>
                  <a:cubicBezTo>
                    <a:pt x="6258" y="3671"/>
                    <a:pt x="6253" y="3682"/>
                    <a:pt x="6245" y="3690"/>
                  </a:cubicBezTo>
                  <a:cubicBezTo>
                    <a:pt x="6238" y="3697"/>
                    <a:pt x="6228" y="3701"/>
                    <a:pt x="6218" y="3701"/>
                  </a:cubicBezTo>
                  <a:lnTo>
                    <a:pt x="6215" y="3701"/>
                  </a:lnTo>
                  <a:lnTo>
                    <a:pt x="5860" y="3680"/>
                  </a:lnTo>
                  <a:cubicBezTo>
                    <a:pt x="5839" y="3679"/>
                    <a:pt x="5822" y="3662"/>
                    <a:pt x="5822" y="3640"/>
                  </a:cubicBezTo>
                  <a:lnTo>
                    <a:pt x="5822" y="2977"/>
                  </a:lnTo>
                  <a:cubicBezTo>
                    <a:pt x="5822" y="2965"/>
                    <a:pt x="5828" y="2953"/>
                    <a:pt x="5837" y="2946"/>
                  </a:cubicBezTo>
                  <a:cubicBezTo>
                    <a:pt x="5846" y="2938"/>
                    <a:pt x="5858" y="2935"/>
                    <a:pt x="5870" y="2937"/>
                  </a:cubicBezTo>
                  <a:lnTo>
                    <a:pt x="6225" y="3002"/>
                  </a:lnTo>
                  <a:cubicBezTo>
                    <a:pt x="6244" y="3005"/>
                    <a:pt x="6258" y="3022"/>
                    <a:pt x="6258" y="3041"/>
                  </a:cubicBezTo>
                  <a:lnTo>
                    <a:pt x="6258" y="3660"/>
                  </a:lnTo>
                  <a:lnTo>
                    <a:pt x="6258" y="3660"/>
                  </a:lnTo>
                  <a:close/>
                  <a:moveTo>
                    <a:pt x="6258" y="2422"/>
                  </a:moveTo>
                  <a:cubicBezTo>
                    <a:pt x="6258" y="2435"/>
                    <a:pt x="6252" y="2447"/>
                    <a:pt x="6242" y="2455"/>
                  </a:cubicBezTo>
                  <a:cubicBezTo>
                    <a:pt x="6235" y="2460"/>
                    <a:pt x="6226" y="2463"/>
                    <a:pt x="6218" y="2463"/>
                  </a:cubicBezTo>
                  <a:cubicBezTo>
                    <a:pt x="6214" y="2463"/>
                    <a:pt x="6210" y="2462"/>
                    <a:pt x="6206" y="2461"/>
                  </a:cubicBezTo>
                  <a:lnTo>
                    <a:pt x="5851" y="2352"/>
                  </a:lnTo>
                  <a:cubicBezTo>
                    <a:pt x="5834" y="2346"/>
                    <a:pt x="5823" y="2331"/>
                    <a:pt x="5823" y="2313"/>
                  </a:cubicBezTo>
                  <a:lnTo>
                    <a:pt x="5823" y="1650"/>
                  </a:lnTo>
                  <a:cubicBezTo>
                    <a:pt x="5823" y="1636"/>
                    <a:pt x="5829" y="1624"/>
                    <a:pt x="5841" y="1616"/>
                  </a:cubicBezTo>
                  <a:cubicBezTo>
                    <a:pt x="5852" y="1609"/>
                    <a:pt x="5866" y="1608"/>
                    <a:pt x="5879" y="1613"/>
                  </a:cubicBezTo>
                  <a:lnTo>
                    <a:pt x="6234" y="1766"/>
                  </a:lnTo>
                  <a:cubicBezTo>
                    <a:pt x="6249" y="1773"/>
                    <a:pt x="6258" y="1787"/>
                    <a:pt x="6258" y="1803"/>
                  </a:cubicBezTo>
                  <a:lnTo>
                    <a:pt x="6258" y="2422"/>
                  </a:lnTo>
                  <a:lnTo>
                    <a:pt x="6258" y="2422"/>
                  </a:lnTo>
                  <a:close/>
                  <a:moveTo>
                    <a:pt x="6968" y="4762"/>
                  </a:moveTo>
                  <a:cubicBezTo>
                    <a:pt x="6968" y="4781"/>
                    <a:pt x="6954" y="4798"/>
                    <a:pt x="6935" y="4801"/>
                  </a:cubicBezTo>
                  <a:lnTo>
                    <a:pt x="6677" y="4851"/>
                  </a:lnTo>
                  <a:cubicBezTo>
                    <a:pt x="6674" y="4852"/>
                    <a:pt x="6672" y="4852"/>
                    <a:pt x="6669" y="4852"/>
                  </a:cubicBezTo>
                  <a:cubicBezTo>
                    <a:pt x="6660" y="4852"/>
                    <a:pt x="6651" y="4848"/>
                    <a:pt x="6644" y="4842"/>
                  </a:cubicBezTo>
                  <a:cubicBezTo>
                    <a:pt x="6635" y="4835"/>
                    <a:pt x="6629" y="4824"/>
                    <a:pt x="6629" y="4812"/>
                  </a:cubicBezTo>
                  <a:lnTo>
                    <a:pt x="6629" y="4249"/>
                  </a:lnTo>
                  <a:cubicBezTo>
                    <a:pt x="6629" y="4228"/>
                    <a:pt x="6646" y="4210"/>
                    <a:pt x="6667" y="4209"/>
                  </a:cubicBezTo>
                  <a:lnTo>
                    <a:pt x="6925" y="4191"/>
                  </a:lnTo>
                  <a:cubicBezTo>
                    <a:pt x="6936" y="4191"/>
                    <a:pt x="6947" y="4195"/>
                    <a:pt x="6955" y="4202"/>
                  </a:cubicBezTo>
                  <a:cubicBezTo>
                    <a:pt x="6963" y="4210"/>
                    <a:pt x="6968" y="4220"/>
                    <a:pt x="6968" y="4232"/>
                  </a:cubicBezTo>
                  <a:lnTo>
                    <a:pt x="6968" y="4762"/>
                  </a:lnTo>
                  <a:lnTo>
                    <a:pt x="6968" y="4762"/>
                  </a:lnTo>
                  <a:close/>
                  <a:moveTo>
                    <a:pt x="6968" y="3701"/>
                  </a:moveTo>
                  <a:cubicBezTo>
                    <a:pt x="6968" y="3712"/>
                    <a:pt x="6963" y="3723"/>
                    <a:pt x="6955" y="3730"/>
                  </a:cubicBezTo>
                  <a:cubicBezTo>
                    <a:pt x="6947" y="3737"/>
                    <a:pt x="6938" y="3741"/>
                    <a:pt x="6927" y="3741"/>
                  </a:cubicBezTo>
                  <a:lnTo>
                    <a:pt x="6925" y="3741"/>
                  </a:lnTo>
                  <a:lnTo>
                    <a:pt x="6667" y="3726"/>
                  </a:lnTo>
                  <a:cubicBezTo>
                    <a:pt x="6646" y="3725"/>
                    <a:pt x="6629" y="3708"/>
                    <a:pt x="6629" y="3686"/>
                  </a:cubicBezTo>
                  <a:lnTo>
                    <a:pt x="6629" y="3124"/>
                  </a:lnTo>
                  <a:cubicBezTo>
                    <a:pt x="6629" y="3112"/>
                    <a:pt x="6634" y="3101"/>
                    <a:pt x="6644" y="3093"/>
                  </a:cubicBezTo>
                  <a:cubicBezTo>
                    <a:pt x="6653" y="3085"/>
                    <a:pt x="6665" y="3082"/>
                    <a:pt x="6677" y="3084"/>
                  </a:cubicBezTo>
                  <a:lnTo>
                    <a:pt x="6934" y="3131"/>
                  </a:lnTo>
                  <a:cubicBezTo>
                    <a:pt x="6953" y="3135"/>
                    <a:pt x="6967" y="3151"/>
                    <a:pt x="6967" y="3171"/>
                  </a:cubicBezTo>
                  <a:lnTo>
                    <a:pt x="6967" y="3701"/>
                  </a:lnTo>
                  <a:lnTo>
                    <a:pt x="6968" y="3701"/>
                  </a:lnTo>
                  <a:close/>
                  <a:moveTo>
                    <a:pt x="7404" y="4678"/>
                  </a:moveTo>
                  <a:cubicBezTo>
                    <a:pt x="7404" y="4697"/>
                    <a:pt x="7390" y="4714"/>
                    <a:pt x="7371" y="4717"/>
                  </a:cubicBezTo>
                  <a:lnTo>
                    <a:pt x="7165" y="4757"/>
                  </a:lnTo>
                  <a:cubicBezTo>
                    <a:pt x="7162" y="4757"/>
                    <a:pt x="7160" y="4758"/>
                    <a:pt x="7157" y="4758"/>
                  </a:cubicBezTo>
                  <a:cubicBezTo>
                    <a:pt x="7148" y="4758"/>
                    <a:pt x="7139" y="4754"/>
                    <a:pt x="7132" y="4748"/>
                  </a:cubicBezTo>
                  <a:cubicBezTo>
                    <a:pt x="7122" y="4741"/>
                    <a:pt x="7117" y="4729"/>
                    <a:pt x="7117" y="4717"/>
                  </a:cubicBezTo>
                  <a:lnTo>
                    <a:pt x="7117" y="4216"/>
                  </a:lnTo>
                  <a:cubicBezTo>
                    <a:pt x="7117" y="4195"/>
                    <a:pt x="7134" y="4177"/>
                    <a:pt x="7155" y="4176"/>
                  </a:cubicBezTo>
                  <a:lnTo>
                    <a:pt x="7361" y="4162"/>
                  </a:lnTo>
                  <a:cubicBezTo>
                    <a:pt x="7372" y="4161"/>
                    <a:pt x="7383" y="4165"/>
                    <a:pt x="7391" y="4172"/>
                  </a:cubicBezTo>
                  <a:cubicBezTo>
                    <a:pt x="7399" y="4180"/>
                    <a:pt x="7404" y="4191"/>
                    <a:pt x="7404" y="4202"/>
                  </a:cubicBezTo>
                  <a:lnTo>
                    <a:pt x="7404" y="4678"/>
                  </a:lnTo>
                  <a:lnTo>
                    <a:pt x="7404" y="4678"/>
                  </a:lnTo>
                  <a:close/>
                  <a:moveTo>
                    <a:pt x="7404" y="3726"/>
                  </a:moveTo>
                  <a:cubicBezTo>
                    <a:pt x="7404" y="3737"/>
                    <a:pt x="7399" y="3748"/>
                    <a:pt x="7391" y="3755"/>
                  </a:cubicBezTo>
                  <a:cubicBezTo>
                    <a:pt x="7384" y="3762"/>
                    <a:pt x="7374" y="3766"/>
                    <a:pt x="7364" y="3766"/>
                  </a:cubicBezTo>
                  <a:cubicBezTo>
                    <a:pt x="7363" y="3766"/>
                    <a:pt x="7362" y="3766"/>
                    <a:pt x="7361" y="3766"/>
                  </a:cubicBezTo>
                  <a:lnTo>
                    <a:pt x="7155" y="3754"/>
                  </a:lnTo>
                  <a:cubicBezTo>
                    <a:pt x="7134" y="3753"/>
                    <a:pt x="7117" y="3736"/>
                    <a:pt x="7117" y="3714"/>
                  </a:cubicBezTo>
                  <a:lnTo>
                    <a:pt x="7117" y="3219"/>
                  </a:lnTo>
                  <a:cubicBezTo>
                    <a:pt x="7117" y="3207"/>
                    <a:pt x="7122" y="3196"/>
                    <a:pt x="7131" y="3188"/>
                  </a:cubicBezTo>
                  <a:cubicBezTo>
                    <a:pt x="7140" y="3181"/>
                    <a:pt x="7152" y="3177"/>
                    <a:pt x="7164" y="3179"/>
                  </a:cubicBezTo>
                  <a:lnTo>
                    <a:pt x="7370" y="3210"/>
                  </a:lnTo>
                  <a:cubicBezTo>
                    <a:pt x="7390" y="3213"/>
                    <a:pt x="7404" y="3230"/>
                    <a:pt x="7404" y="3250"/>
                  </a:cubicBezTo>
                  <a:lnTo>
                    <a:pt x="7404" y="3726"/>
                  </a:lnTo>
                  <a:lnTo>
                    <a:pt x="7404" y="37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 anchor="ctr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/>
            </a:p>
          </p:txBody>
        </p:sp>
      </p:grpSp>
      <p:grpSp>
        <p:nvGrpSpPr>
          <p:cNvPr id="15" name="íṣḷiḋê"/>
          <p:cNvGrpSpPr/>
          <p:nvPr/>
        </p:nvGrpSpPr>
        <p:grpSpPr>
          <a:xfrm>
            <a:off x="9744954" y="3229250"/>
            <a:ext cx="791898" cy="791894"/>
            <a:chOff x="5498389" y="1403832"/>
            <a:chExt cx="1195221" cy="1195217"/>
          </a:xfrm>
        </p:grpSpPr>
        <p:sp>
          <p:nvSpPr>
            <p:cNvPr id="22" name="ïśḷïḑé"/>
            <p:cNvSpPr/>
            <p:nvPr/>
          </p:nvSpPr>
          <p:spPr>
            <a:xfrm>
              <a:off x="5498389" y="1403832"/>
              <a:ext cx="1195221" cy="119521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23" name="ïŝ1îḍê"/>
            <p:cNvSpPr/>
            <p:nvPr/>
          </p:nvSpPr>
          <p:spPr bwMode="auto">
            <a:xfrm>
              <a:off x="5811612" y="1742197"/>
              <a:ext cx="568774" cy="518485"/>
            </a:xfrm>
            <a:custGeom>
              <a:avLst/>
              <a:gdLst>
                <a:gd name="T0" fmla="*/ 3495 w 7671"/>
                <a:gd name="T1" fmla="*/ 13 h 7004"/>
                <a:gd name="T2" fmla="*/ 1231 w 7671"/>
                <a:gd name="T3" fmla="*/ 2655 h 7004"/>
                <a:gd name="T4" fmla="*/ 72 w 7671"/>
                <a:gd name="T5" fmla="*/ 2932 h 7004"/>
                <a:gd name="T6" fmla="*/ 847 w 7671"/>
                <a:gd name="T7" fmla="*/ 5568 h 7004"/>
                <a:gd name="T8" fmla="*/ 3486 w 7671"/>
                <a:gd name="T9" fmla="*/ 6995 h 7004"/>
                <a:gd name="T10" fmla="*/ 7670 w 7671"/>
                <a:gd name="T11" fmla="*/ 2832 h 7004"/>
                <a:gd name="T12" fmla="*/ 151 w 7671"/>
                <a:gd name="T13" fmla="*/ 4560 h 7004"/>
                <a:gd name="T14" fmla="*/ 336 w 7671"/>
                <a:gd name="T15" fmla="*/ 4160 h 7004"/>
                <a:gd name="T16" fmla="*/ 162 w 7671"/>
                <a:gd name="T17" fmla="*/ 3813 h 7004"/>
                <a:gd name="T18" fmla="*/ 321 w 7671"/>
                <a:gd name="T19" fmla="*/ 3331 h 7004"/>
                <a:gd name="T20" fmla="*/ 689 w 7671"/>
                <a:gd name="T21" fmla="*/ 4708 h 7004"/>
                <a:gd name="T22" fmla="*/ 509 w 7671"/>
                <a:gd name="T23" fmla="*/ 4140 h 7004"/>
                <a:gd name="T24" fmla="*/ 692 w 7671"/>
                <a:gd name="T25" fmla="*/ 3769 h 7004"/>
                <a:gd name="T26" fmla="*/ 495 w 7671"/>
                <a:gd name="T27" fmla="*/ 3269 h 7004"/>
                <a:gd name="T28" fmla="*/ 1721 w 7671"/>
                <a:gd name="T29" fmla="*/ 4980 h 7004"/>
                <a:gd name="T30" fmla="*/ 1432 w 7671"/>
                <a:gd name="T31" fmla="*/ 4244 h 7004"/>
                <a:gd name="T32" fmla="*/ 1700 w 7671"/>
                <a:gd name="T33" fmla="*/ 3686 h 7004"/>
                <a:gd name="T34" fmla="*/ 1449 w 7671"/>
                <a:gd name="T35" fmla="*/ 3018 h 7004"/>
                <a:gd name="T36" fmla="*/ 1713 w 7671"/>
                <a:gd name="T37" fmla="*/ 2381 h 7004"/>
                <a:gd name="T38" fmla="*/ 1438 w 7671"/>
                <a:gd name="T39" fmla="*/ 1807 h 7004"/>
                <a:gd name="T40" fmla="*/ 2329 w 7671"/>
                <a:gd name="T41" fmla="*/ 5112 h 7004"/>
                <a:gd name="T42" fmla="*/ 1930 w 7671"/>
                <a:gd name="T43" fmla="*/ 4323 h 7004"/>
                <a:gd name="T44" fmla="*/ 2329 w 7671"/>
                <a:gd name="T45" fmla="*/ 3597 h 7004"/>
                <a:gd name="T46" fmla="*/ 1930 w 7671"/>
                <a:gd name="T47" fmla="*/ 2923 h 7004"/>
                <a:gd name="T48" fmla="*/ 2329 w 7671"/>
                <a:gd name="T49" fmla="*/ 3597 h 7004"/>
                <a:gd name="T50" fmla="*/ 1930 w 7671"/>
                <a:gd name="T51" fmla="*/ 2223 h 7004"/>
                <a:gd name="T52" fmla="*/ 2329 w 7671"/>
                <a:gd name="T53" fmla="*/ 2082 h 7004"/>
                <a:gd name="T54" fmla="*/ 2650 w 7671"/>
                <a:gd name="T55" fmla="*/ 5254 h 7004"/>
                <a:gd name="T56" fmla="*/ 3152 w 7671"/>
                <a:gd name="T57" fmla="*/ 4435 h 7004"/>
                <a:gd name="T58" fmla="*/ 2636 w 7671"/>
                <a:gd name="T59" fmla="*/ 3595 h 7004"/>
                <a:gd name="T60" fmla="*/ 3152 w 7671"/>
                <a:gd name="T61" fmla="*/ 2623 h 7004"/>
                <a:gd name="T62" fmla="*/ 2663 w 7671"/>
                <a:gd name="T63" fmla="*/ 1956 h 7004"/>
                <a:gd name="T64" fmla="*/ 3131 w 7671"/>
                <a:gd name="T65" fmla="*/ 776 h 7004"/>
                <a:gd name="T66" fmla="*/ 4990 w 7671"/>
                <a:gd name="T67" fmla="*/ 1229 h 7004"/>
                <a:gd name="T68" fmla="*/ 5441 w 7671"/>
                <a:gd name="T69" fmla="*/ 2226 h 7004"/>
                <a:gd name="T70" fmla="*/ 4948 w 7671"/>
                <a:gd name="T71" fmla="*/ 2784 h 7004"/>
                <a:gd name="T72" fmla="*/ 5453 w 7671"/>
                <a:gd name="T73" fmla="*/ 3664 h 7004"/>
                <a:gd name="T74" fmla="*/ 3706 w 7671"/>
                <a:gd name="T75" fmla="*/ 694 h 7004"/>
                <a:gd name="T76" fmla="*/ 4408 w 7671"/>
                <a:gd name="T77" fmla="*/ 1907 h 7004"/>
                <a:gd name="T78" fmla="*/ 3688 w 7671"/>
                <a:gd name="T79" fmla="*/ 3518 h 7004"/>
                <a:gd name="T80" fmla="*/ 4448 w 7671"/>
                <a:gd name="T81" fmla="*/ 3557 h 7004"/>
                <a:gd name="T82" fmla="*/ 5014 w 7671"/>
                <a:gd name="T83" fmla="*/ 6300 h 7004"/>
                <a:gd name="T84" fmla="*/ 4045 w 7671"/>
                <a:gd name="T85" fmla="*/ 4424 h 7004"/>
                <a:gd name="T86" fmla="*/ 5014 w 7671"/>
                <a:gd name="T87" fmla="*/ 6300 h 7004"/>
                <a:gd name="T88" fmla="*/ 5413 w 7671"/>
                <a:gd name="T89" fmla="*/ 6118 h 7004"/>
                <a:gd name="T90" fmla="*/ 6087 w 7671"/>
                <a:gd name="T91" fmla="*/ 5892 h 7004"/>
                <a:gd name="T92" fmla="*/ 5822 w 7671"/>
                <a:gd name="T93" fmla="*/ 3640 h 7004"/>
                <a:gd name="T94" fmla="*/ 6258 w 7671"/>
                <a:gd name="T95" fmla="*/ 3660 h 7004"/>
                <a:gd name="T96" fmla="*/ 5851 w 7671"/>
                <a:gd name="T97" fmla="*/ 2352 h 7004"/>
                <a:gd name="T98" fmla="*/ 6258 w 7671"/>
                <a:gd name="T99" fmla="*/ 1803 h 7004"/>
                <a:gd name="T100" fmla="*/ 6669 w 7671"/>
                <a:gd name="T101" fmla="*/ 4852 h 7004"/>
                <a:gd name="T102" fmla="*/ 6955 w 7671"/>
                <a:gd name="T103" fmla="*/ 4202 h 7004"/>
                <a:gd name="T104" fmla="*/ 6927 w 7671"/>
                <a:gd name="T105" fmla="*/ 3741 h 7004"/>
                <a:gd name="T106" fmla="*/ 6677 w 7671"/>
                <a:gd name="T107" fmla="*/ 3084 h 7004"/>
                <a:gd name="T108" fmla="*/ 7371 w 7671"/>
                <a:gd name="T109" fmla="*/ 4717 h 7004"/>
                <a:gd name="T110" fmla="*/ 7155 w 7671"/>
                <a:gd name="T111" fmla="*/ 4176 h 7004"/>
                <a:gd name="T112" fmla="*/ 7404 w 7671"/>
                <a:gd name="T113" fmla="*/ 3726 h 7004"/>
                <a:gd name="T114" fmla="*/ 7117 w 7671"/>
                <a:gd name="T115" fmla="*/ 3219 h 7004"/>
                <a:gd name="T116" fmla="*/ 7404 w 7671"/>
                <a:gd name="T117" fmla="*/ 3726 h 7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671" h="7004">
                  <a:moveTo>
                    <a:pt x="7585" y="2716"/>
                  </a:moveTo>
                  <a:lnTo>
                    <a:pt x="6499" y="2383"/>
                  </a:lnTo>
                  <a:lnTo>
                    <a:pt x="6499" y="1573"/>
                  </a:lnTo>
                  <a:cubicBezTo>
                    <a:pt x="6499" y="1527"/>
                    <a:pt x="6473" y="1485"/>
                    <a:pt x="6432" y="1465"/>
                  </a:cubicBezTo>
                  <a:lnTo>
                    <a:pt x="3498" y="13"/>
                  </a:lnTo>
                  <a:cubicBezTo>
                    <a:pt x="3497" y="13"/>
                    <a:pt x="3497" y="13"/>
                    <a:pt x="3495" y="13"/>
                  </a:cubicBezTo>
                  <a:cubicBezTo>
                    <a:pt x="3490" y="10"/>
                    <a:pt x="3468" y="0"/>
                    <a:pt x="3436" y="2"/>
                  </a:cubicBezTo>
                  <a:cubicBezTo>
                    <a:pt x="3403" y="4"/>
                    <a:pt x="3379" y="20"/>
                    <a:pt x="3374" y="23"/>
                  </a:cubicBezTo>
                  <a:lnTo>
                    <a:pt x="3374" y="23"/>
                  </a:lnTo>
                  <a:lnTo>
                    <a:pt x="1282" y="1515"/>
                  </a:lnTo>
                  <a:cubicBezTo>
                    <a:pt x="1250" y="1538"/>
                    <a:pt x="1231" y="1574"/>
                    <a:pt x="1231" y="1613"/>
                  </a:cubicBezTo>
                  <a:lnTo>
                    <a:pt x="1231" y="2655"/>
                  </a:lnTo>
                  <a:lnTo>
                    <a:pt x="842" y="2609"/>
                  </a:lnTo>
                  <a:cubicBezTo>
                    <a:pt x="842" y="2609"/>
                    <a:pt x="841" y="2609"/>
                    <a:pt x="839" y="2609"/>
                  </a:cubicBezTo>
                  <a:cubicBezTo>
                    <a:pt x="834" y="2609"/>
                    <a:pt x="822" y="2608"/>
                    <a:pt x="811" y="2610"/>
                  </a:cubicBezTo>
                  <a:cubicBezTo>
                    <a:pt x="797" y="2612"/>
                    <a:pt x="785" y="2616"/>
                    <a:pt x="780" y="2618"/>
                  </a:cubicBezTo>
                  <a:cubicBezTo>
                    <a:pt x="780" y="2618"/>
                    <a:pt x="779" y="2618"/>
                    <a:pt x="779" y="2618"/>
                  </a:cubicBezTo>
                  <a:lnTo>
                    <a:pt x="72" y="2932"/>
                  </a:lnTo>
                  <a:cubicBezTo>
                    <a:pt x="28" y="2951"/>
                    <a:pt x="0" y="2994"/>
                    <a:pt x="0" y="3042"/>
                  </a:cubicBezTo>
                  <a:lnTo>
                    <a:pt x="0" y="5060"/>
                  </a:lnTo>
                  <a:cubicBezTo>
                    <a:pt x="0" y="5105"/>
                    <a:pt x="24" y="5145"/>
                    <a:pt x="63" y="5166"/>
                  </a:cubicBezTo>
                  <a:lnTo>
                    <a:pt x="772" y="5555"/>
                  </a:lnTo>
                  <a:cubicBezTo>
                    <a:pt x="772" y="5555"/>
                    <a:pt x="790" y="5566"/>
                    <a:pt x="813" y="5568"/>
                  </a:cubicBezTo>
                  <a:cubicBezTo>
                    <a:pt x="833" y="5571"/>
                    <a:pt x="847" y="5568"/>
                    <a:pt x="847" y="5568"/>
                  </a:cubicBezTo>
                  <a:lnTo>
                    <a:pt x="1231" y="5513"/>
                  </a:lnTo>
                  <a:lnTo>
                    <a:pt x="1231" y="5735"/>
                  </a:lnTo>
                  <a:cubicBezTo>
                    <a:pt x="1231" y="5779"/>
                    <a:pt x="1255" y="5820"/>
                    <a:pt x="1294" y="5841"/>
                  </a:cubicBezTo>
                  <a:lnTo>
                    <a:pt x="3386" y="6987"/>
                  </a:lnTo>
                  <a:cubicBezTo>
                    <a:pt x="3386" y="6987"/>
                    <a:pt x="3409" y="7001"/>
                    <a:pt x="3440" y="7002"/>
                  </a:cubicBezTo>
                  <a:cubicBezTo>
                    <a:pt x="3463" y="7004"/>
                    <a:pt x="3486" y="6995"/>
                    <a:pt x="3486" y="6995"/>
                  </a:cubicBezTo>
                  <a:lnTo>
                    <a:pt x="3486" y="6994"/>
                  </a:lnTo>
                  <a:lnTo>
                    <a:pt x="3486" y="6994"/>
                  </a:lnTo>
                  <a:lnTo>
                    <a:pt x="6420" y="5879"/>
                  </a:lnTo>
                  <a:lnTo>
                    <a:pt x="7592" y="5433"/>
                  </a:lnTo>
                  <a:cubicBezTo>
                    <a:pt x="7639" y="5416"/>
                    <a:pt x="7670" y="5371"/>
                    <a:pt x="7670" y="5321"/>
                  </a:cubicBezTo>
                  <a:lnTo>
                    <a:pt x="7670" y="2832"/>
                  </a:lnTo>
                  <a:cubicBezTo>
                    <a:pt x="7671" y="2779"/>
                    <a:pt x="7636" y="2732"/>
                    <a:pt x="7585" y="2716"/>
                  </a:cubicBezTo>
                  <a:close/>
                  <a:moveTo>
                    <a:pt x="337" y="4559"/>
                  </a:moveTo>
                  <a:cubicBezTo>
                    <a:pt x="337" y="4571"/>
                    <a:pt x="331" y="4583"/>
                    <a:pt x="321" y="4591"/>
                  </a:cubicBezTo>
                  <a:cubicBezTo>
                    <a:pt x="313" y="4596"/>
                    <a:pt x="305" y="4599"/>
                    <a:pt x="296" y="4599"/>
                  </a:cubicBezTo>
                  <a:cubicBezTo>
                    <a:pt x="293" y="4599"/>
                    <a:pt x="289" y="4598"/>
                    <a:pt x="286" y="4597"/>
                  </a:cubicBezTo>
                  <a:lnTo>
                    <a:pt x="151" y="4560"/>
                  </a:lnTo>
                  <a:cubicBezTo>
                    <a:pt x="134" y="4555"/>
                    <a:pt x="122" y="4539"/>
                    <a:pt x="122" y="4521"/>
                  </a:cubicBezTo>
                  <a:lnTo>
                    <a:pt x="122" y="4147"/>
                  </a:lnTo>
                  <a:cubicBezTo>
                    <a:pt x="122" y="4136"/>
                    <a:pt x="126" y="4125"/>
                    <a:pt x="135" y="4117"/>
                  </a:cubicBezTo>
                  <a:cubicBezTo>
                    <a:pt x="143" y="4109"/>
                    <a:pt x="155" y="4106"/>
                    <a:pt x="166" y="4107"/>
                  </a:cubicBezTo>
                  <a:lnTo>
                    <a:pt x="300" y="4120"/>
                  </a:lnTo>
                  <a:cubicBezTo>
                    <a:pt x="321" y="4122"/>
                    <a:pt x="336" y="4139"/>
                    <a:pt x="336" y="4160"/>
                  </a:cubicBezTo>
                  <a:lnTo>
                    <a:pt x="336" y="4559"/>
                  </a:lnTo>
                  <a:lnTo>
                    <a:pt x="337" y="4559"/>
                  </a:lnTo>
                  <a:close/>
                  <a:moveTo>
                    <a:pt x="337" y="3761"/>
                  </a:moveTo>
                  <a:cubicBezTo>
                    <a:pt x="337" y="3782"/>
                    <a:pt x="321" y="3800"/>
                    <a:pt x="300" y="3802"/>
                  </a:cubicBezTo>
                  <a:lnTo>
                    <a:pt x="165" y="3813"/>
                  </a:lnTo>
                  <a:lnTo>
                    <a:pt x="162" y="3813"/>
                  </a:lnTo>
                  <a:cubicBezTo>
                    <a:pt x="152" y="3813"/>
                    <a:pt x="142" y="3809"/>
                    <a:pt x="135" y="3802"/>
                  </a:cubicBezTo>
                  <a:cubicBezTo>
                    <a:pt x="126" y="3795"/>
                    <a:pt x="122" y="3784"/>
                    <a:pt x="122" y="3773"/>
                  </a:cubicBezTo>
                  <a:lnTo>
                    <a:pt x="122" y="3398"/>
                  </a:lnTo>
                  <a:cubicBezTo>
                    <a:pt x="122" y="3380"/>
                    <a:pt x="134" y="3364"/>
                    <a:pt x="152" y="3359"/>
                  </a:cubicBezTo>
                  <a:lnTo>
                    <a:pt x="286" y="3324"/>
                  </a:lnTo>
                  <a:cubicBezTo>
                    <a:pt x="298" y="3321"/>
                    <a:pt x="311" y="3323"/>
                    <a:pt x="321" y="3331"/>
                  </a:cubicBezTo>
                  <a:cubicBezTo>
                    <a:pt x="331" y="3339"/>
                    <a:pt x="337" y="3350"/>
                    <a:pt x="337" y="3363"/>
                  </a:cubicBezTo>
                  <a:lnTo>
                    <a:pt x="337" y="3761"/>
                  </a:lnTo>
                  <a:lnTo>
                    <a:pt x="337" y="3761"/>
                  </a:lnTo>
                  <a:close/>
                  <a:moveTo>
                    <a:pt x="729" y="4668"/>
                  </a:moveTo>
                  <a:cubicBezTo>
                    <a:pt x="729" y="4680"/>
                    <a:pt x="723" y="4692"/>
                    <a:pt x="714" y="4700"/>
                  </a:cubicBezTo>
                  <a:cubicBezTo>
                    <a:pt x="706" y="4705"/>
                    <a:pt x="698" y="4708"/>
                    <a:pt x="689" y="4708"/>
                  </a:cubicBezTo>
                  <a:cubicBezTo>
                    <a:pt x="686" y="4708"/>
                    <a:pt x="682" y="4707"/>
                    <a:pt x="678" y="4706"/>
                  </a:cubicBezTo>
                  <a:lnTo>
                    <a:pt x="494" y="4655"/>
                  </a:lnTo>
                  <a:cubicBezTo>
                    <a:pt x="477" y="4651"/>
                    <a:pt x="465" y="4635"/>
                    <a:pt x="465" y="4617"/>
                  </a:cubicBezTo>
                  <a:lnTo>
                    <a:pt x="465" y="4180"/>
                  </a:lnTo>
                  <a:cubicBezTo>
                    <a:pt x="465" y="4169"/>
                    <a:pt x="470" y="4158"/>
                    <a:pt x="478" y="4150"/>
                  </a:cubicBezTo>
                  <a:cubicBezTo>
                    <a:pt x="486" y="4143"/>
                    <a:pt x="498" y="4139"/>
                    <a:pt x="509" y="4140"/>
                  </a:cubicBezTo>
                  <a:lnTo>
                    <a:pt x="693" y="4158"/>
                  </a:lnTo>
                  <a:cubicBezTo>
                    <a:pt x="714" y="4160"/>
                    <a:pt x="729" y="4178"/>
                    <a:pt x="729" y="4198"/>
                  </a:cubicBezTo>
                  <a:lnTo>
                    <a:pt x="729" y="4668"/>
                  </a:lnTo>
                  <a:lnTo>
                    <a:pt x="729" y="4668"/>
                  </a:lnTo>
                  <a:close/>
                  <a:moveTo>
                    <a:pt x="729" y="3729"/>
                  </a:moveTo>
                  <a:cubicBezTo>
                    <a:pt x="729" y="3750"/>
                    <a:pt x="713" y="3767"/>
                    <a:pt x="692" y="3769"/>
                  </a:cubicBezTo>
                  <a:lnTo>
                    <a:pt x="508" y="3784"/>
                  </a:lnTo>
                  <a:lnTo>
                    <a:pt x="505" y="3784"/>
                  </a:lnTo>
                  <a:cubicBezTo>
                    <a:pt x="495" y="3784"/>
                    <a:pt x="485" y="3781"/>
                    <a:pt x="478" y="3774"/>
                  </a:cubicBezTo>
                  <a:cubicBezTo>
                    <a:pt x="469" y="3766"/>
                    <a:pt x="465" y="3756"/>
                    <a:pt x="465" y="3744"/>
                  </a:cubicBezTo>
                  <a:lnTo>
                    <a:pt x="465" y="3308"/>
                  </a:lnTo>
                  <a:cubicBezTo>
                    <a:pt x="465" y="3290"/>
                    <a:pt x="477" y="3274"/>
                    <a:pt x="495" y="3269"/>
                  </a:cubicBezTo>
                  <a:lnTo>
                    <a:pt x="679" y="3221"/>
                  </a:lnTo>
                  <a:cubicBezTo>
                    <a:pt x="691" y="3217"/>
                    <a:pt x="704" y="3220"/>
                    <a:pt x="714" y="3228"/>
                  </a:cubicBezTo>
                  <a:cubicBezTo>
                    <a:pt x="723" y="3235"/>
                    <a:pt x="729" y="3247"/>
                    <a:pt x="729" y="3260"/>
                  </a:cubicBezTo>
                  <a:lnTo>
                    <a:pt x="729" y="3729"/>
                  </a:lnTo>
                  <a:close/>
                  <a:moveTo>
                    <a:pt x="1737" y="4948"/>
                  </a:moveTo>
                  <a:cubicBezTo>
                    <a:pt x="1737" y="4960"/>
                    <a:pt x="1731" y="4972"/>
                    <a:pt x="1721" y="4980"/>
                  </a:cubicBezTo>
                  <a:cubicBezTo>
                    <a:pt x="1714" y="4985"/>
                    <a:pt x="1706" y="4988"/>
                    <a:pt x="1697" y="4988"/>
                  </a:cubicBezTo>
                  <a:cubicBezTo>
                    <a:pt x="1693" y="4988"/>
                    <a:pt x="1690" y="4987"/>
                    <a:pt x="1686" y="4986"/>
                  </a:cubicBezTo>
                  <a:lnTo>
                    <a:pt x="1449" y="4920"/>
                  </a:lnTo>
                  <a:cubicBezTo>
                    <a:pt x="1431" y="4916"/>
                    <a:pt x="1419" y="4900"/>
                    <a:pt x="1419" y="4882"/>
                  </a:cubicBezTo>
                  <a:lnTo>
                    <a:pt x="1419" y="4274"/>
                  </a:lnTo>
                  <a:cubicBezTo>
                    <a:pt x="1419" y="4262"/>
                    <a:pt x="1424" y="4251"/>
                    <a:pt x="1432" y="4244"/>
                  </a:cubicBezTo>
                  <a:cubicBezTo>
                    <a:pt x="1441" y="4236"/>
                    <a:pt x="1452" y="4232"/>
                    <a:pt x="1463" y="4233"/>
                  </a:cubicBezTo>
                  <a:lnTo>
                    <a:pt x="1701" y="4257"/>
                  </a:lnTo>
                  <a:cubicBezTo>
                    <a:pt x="1721" y="4259"/>
                    <a:pt x="1737" y="4276"/>
                    <a:pt x="1737" y="4297"/>
                  </a:cubicBezTo>
                  <a:lnTo>
                    <a:pt x="1737" y="4948"/>
                  </a:lnTo>
                  <a:close/>
                  <a:moveTo>
                    <a:pt x="1737" y="3646"/>
                  </a:moveTo>
                  <a:cubicBezTo>
                    <a:pt x="1737" y="3667"/>
                    <a:pt x="1721" y="3684"/>
                    <a:pt x="1700" y="3686"/>
                  </a:cubicBezTo>
                  <a:lnTo>
                    <a:pt x="1463" y="3705"/>
                  </a:lnTo>
                  <a:cubicBezTo>
                    <a:pt x="1462" y="3706"/>
                    <a:pt x="1461" y="3706"/>
                    <a:pt x="1459" y="3706"/>
                  </a:cubicBezTo>
                  <a:cubicBezTo>
                    <a:pt x="1449" y="3706"/>
                    <a:pt x="1440" y="3702"/>
                    <a:pt x="1432" y="3695"/>
                  </a:cubicBezTo>
                  <a:cubicBezTo>
                    <a:pt x="1424" y="3687"/>
                    <a:pt x="1419" y="3677"/>
                    <a:pt x="1419" y="3665"/>
                  </a:cubicBezTo>
                  <a:lnTo>
                    <a:pt x="1419" y="3057"/>
                  </a:lnTo>
                  <a:cubicBezTo>
                    <a:pt x="1419" y="3039"/>
                    <a:pt x="1432" y="3023"/>
                    <a:pt x="1449" y="3018"/>
                  </a:cubicBezTo>
                  <a:lnTo>
                    <a:pt x="1687" y="2956"/>
                  </a:lnTo>
                  <a:cubicBezTo>
                    <a:pt x="1699" y="2953"/>
                    <a:pt x="1712" y="2955"/>
                    <a:pt x="1721" y="2963"/>
                  </a:cubicBezTo>
                  <a:cubicBezTo>
                    <a:pt x="1731" y="2970"/>
                    <a:pt x="1737" y="2982"/>
                    <a:pt x="1737" y="2995"/>
                  </a:cubicBezTo>
                  <a:lnTo>
                    <a:pt x="1737" y="3646"/>
                  </a:lnTo>
                  <a:close/>
                  <a:moveTo>
                    <a:pt x="1737" y="2344"/>
                  </a:moveTo>
                  <a:cubicBezTo>
                    <a:pt x="1737" y="2360"/>
                    <a:pt x="1728" y="2374"/>
                    <a:pt x="1713" y="2381"/>
                  </a:cubicBezTo>
                  <a:lnTo>
                    <a:pt x="1476" y="2486"/>
                  </a:lnTo>
                  <a:cubicBezTo>
                    <a:pt x="1471" y="2488"/>
                    <a:pt x="1465" y="2489"/>
                    <a:pt x="1460" y="2489"/>
                  </a:cubicBezTo>
                  <a:cubicBezTo>
                    <a:pt x="1452" y="2489"/>
                    <a:pt x="1444" y="2487"/>
                    <a:pt x="1437" y="2483"/>
                  </a:cubicBezTo>
                  <a:cubicBezTo>
                    <a:pt x="1426" y="2475"/>
                    <a:pt x="1419" y="2463"/>
                    <a:pt x="1419" y="2449"/>
                  </a:cubicBezTo>
                  <a:lnTo>
                    <a:pt x="1419" y="1841"/>
                  </a:lnTo>
                  <a:cubicBezTo>
                    <a:pt x="1419" y="1827"/>
                    <a:pt x="1426" y="1814"/>
                    <a:pt x="1438" y="1807"/>
                  </a:cubicBezTo>
                  <a:lnTo>
                    <a:pt x="1676" y="1659"/>
                  </a:lnTo>
                  <a:cubicBezTo>
                    <a:pt x="1688" y="1651"/>
                    <a:pt x="1704" y="1651"/>
                    <a:pt x="1716" y="1658"/>
                  </a:cubicBezTo>
                  <a:cubicBezTo>
                    <a:pt x="1729" y="1665"/>
                    <a:pt x="1737" y="1678"/>
                    <a:pt x="1737" y="1693"/>
                  </a:cubicBezTo>
                  <a:lnTo>
                    <a:pt x="1737" y="2344"/>
                  </a:lnTo>
                  <a:lnTo>
                    <a:pt x="1737" y="2344"/>
                  </a:lnTo>
                  <a:close/>
                  <a:moveTo>
                    <a:pt x="2329" y="5112"/>
                  </a:moveTo>
                  <a:cubicBezTo>
                    <a:pt x="2329" y="5124"/>
                    <a:pt x="2323" y="5136"/>
                    <a:pt x="2313" y="5144"/>
                  </a:cubicBezTo>
                  <a:cubicBezTo>
                    <a:pt x="2306" y="5149"/>
                    <a:pt x="2297" y="5152"/>
                    <a:pt x="2289" y="5152"/>
                  </a:cubicBezTo>
                  <a:cubicBezTo>
                    <a:pt x="2285" y="5152"/>
                    <a:pt x="2281" y="5152"/>
                    <a:pt x="2278" y="5151"/>
                  </a:cubicBezTo>
                  <a:lnTo>
                    <a:pt x="1960" y="5062"/>
                  </a:lnTo>
                  <a:cubicBezTo>
                    <a:pt x="1942" y="5058"/>
                    <a:pt x="1930" y="5042"/>
                    <a:pt x="1930" y="5024"/>
                  </a:cubicBezTo>
                  <a:lnTo>
                    <a:pt x="1930" y="4323"/>
                  </a:lnTo>
                  <a:cubicBezTo>
                    <a:pt x="1930" y="4312"/>
                    <a:pt x="1935" y="4301"/>
                    <a:pt x="1943" y="4293"/>
                  </a:cubicBezTo>
                  <a:cubicBezTo>
                    <a:pt x="1952" y="4286"/>
                    <a:pt x="1963" y="4282"/>
                    <a:pt x="1974" y="4283"/>
                  </a:cubicBezTo>
                  <a:lnTo>
                    <a:pt x="2292" y="4314"/>
                  </a:lnTo>
                  <a:cubicBezTo>
                    <a:pt x="2313" y="4316"/>
                    <a:pt x="2329" y="4334"/>
                    <a:pt x="2329" y="4354"/>
                  </a:cubicBezTo>
                  <a:lnTo>
                    <a:pt x="2329" y="5112"/>
                  </a:lnTo>
                  <a:close/>
                  <a:moveTo>
                    <a:pt x="2329" y="3597"/>
                  </a:moveTo>
                  <a:cubicBezTo>
                    <a:pt x="2329" y="3618"/>
                    <a:pt x="2313" y="3635"/>
                    <a:pt x="2292" y="3637"/>
                  </a:cubicBezTo>
                  <a:lnTo>
                    <a:pt x="1974" y="3663"/>
                  </a:lnTo>
                  <a:cubicBezTo>
                    <a:pt x="1973" y="3663"/>
                    <a:pt x="1971" y="3664"/>
                    <a:pt x="1970" y="3664"/>
                  </a:cubicBezTo>
                  <a:cubicBezTo>
                    <a:pt x="1960" y="3664"/>
                    <a:pt x="1951" y="3660"/>
                    <a:pt x="1943" y="3653"/>
                  </a:cubicBezTo>
                  <a:cubicBezTo>
                    <a:pt x="1935" y="3645"/>
                    <a:pt x="1930" y="3634"/>
                    <a:pt x="1930" y="3623"/>
                  </a:cubicBezTo>
                  <a:lnTo>
                    <a:pt x="1930" y="2923"/>
                  </a:lnTo>
                  <a:cubicBezTo>
                    <a:pt x="1930" y="2905"/>
                    <a:pt x="1942" y="2889"/>
                    <a:pt x="1960" y="2884"/>
                  </a:cubicBezTo>
                  <a:lnTo>
                    <a:pt x="2278" y="2800"/>
                  </a:lnTo>
                  <a:cubicBezTo>
                    <a:pt x="2290" y="2797"/>
                    <a:pt x="2303" y="2800"/>
                    <a:pt x="2313" y="2807"/>
                  </a:cubicBezTo>
                  <a:cubicBezTo>
                    <a:pt x="2323" y="2815"/>
                    <a:pt x="2329" y="2827"/>
                    <a:pt x="2329" y="2839"/>
                  </a:cubicBezTo>
                  <a:lnTo>
                    <a:pt x="2329" y="3597"/>
                  </a:lnTo>
                  <a:lnTo>
                    <a:pt x="2329" y="3597"/>
                  </a:lnTo>
                  <a:close/>
                  <a:moveTo>
                    <a:pt x="2329" y="2082"/>
                  </a:moveTo>
                  <a:cubicBezTo>
                    <a:pt x="2329" y="2098"/>
                    <a:pt x="2319" y="2112"/>
                    <a:pt x="2305" y="2119"/>
                  </a:cubicBezTo>
                  <a:lnTo>
                    <a:pt x="1987" y="2260"/>
                  </a:lnTo>
                  <a:cubicBezTo>
                    <a:pt x="1982" y="2262"/>
                    <a:pt x="1976" y="2263"/>
                    <a:pt x="1970" y="2263"/>
                  </a:cubicBezTo>
                  <a:cubicBezTo>
                    <a:pt x="1963" y="2263"/>
                    <a:pt x="1955" y="2261"/>
                    <a:pt x="1949" y="2257"/>
                  </a:cubicBezTo>
                  <a:cubicBezTo>
                    <a:pt x="1937" y="2249"/>
                    <a:pt x="1930" y="2236"/>
                    <a:pt x="1930" y="2223"/>
                  </a:cubicBezTo>
                  <a:lnTo>
                    <a:pt x="1930" y="1523"/>
                  </a:lnTo>
                  <a:cubicBezTo>
                    <a:pt x="1930" y="1509"/>
                    <a:pt x="1938" y="1496"/>
                    <a:pt x="1949" y="1489"/>
                  </a:cubicBezTo>
                  <a:lnTo>
                    <a:pt x="2267" y="1290"/>
                  </a:lnTo>
                  <a:cubicBezTo>
                    <a:pt x="2280" y="1282"/>
                    <a:pt x="2295" y="1282"/>
                    <a:pt x="2308" y="1289"/>
                  </a:cubicBezTo>
                  <a:cubicBezTo>
                    <a:pt x="2321" y="1296"/>
                    <a:pt x="2329" y="1310"/>
                    <a:pt x="2329" y="1324"/>
                  </a:cubicBezTo>
                  <a:lnTo>
                    <a:pt x="2329" y="2082"/>
                  </a:lnTo>
                  <a:lnTo>
                    <a:pt x="2329" y="2082"/>
                  </a:lnTo>
                  <a:close/>
                  <a:moveTo>
                    <a:pt x="3152" y="5341"/>
                  </a:moveTo>
                  <a:cubicBezTo>
                    <a:pt x="3152" y="5352"/>
                    <a:pt x="3147" y="5364"/>
                    <a:pt x="3139" y="5372"/>
                  </a:cubicBezTo>
                  <a:cubicBezTo>
                    <a:pt x="3124" y="5387"/>
                    <a:pt x="3104" y="5387"/>
                    <a:pt x="3098" y="5387"/>
                  </a:cubicBezTo>
                  <a:lnTo>
                    <a:pt x="3097" y="5387"/>
                  </a:lnTo>
                  <a:cubicBezTo>
                    <a:pt x="3018" y="5387"/>
                    <a:pt x="2710" y="5276"/>
                    <a:pt x="2650" y="5254"/>
                  </a:cubicBezTo>
                  <a:cubicBezTo>
                    <a:pt x="2634" y="5248"/>
                    <a:pt x="2623" y="5233"/>
                    <a:pt x="2623" y="5216"/>
                  </a:cubicBezTo>
                  <a:lnTo>
                    <a:pt x="2623" y="4391"/>
                  </a:lnTo>
                  <a:cubicBezTo>
                    <a:pt x="2623" y="4380"/>
                    <a:pt x="2628" y="4369"/>
                    <a:pt x="2636" y="4361"/>
                  </a:cubicBezTo>
                  <a:cubicBezTo>
                    <a:pt x="2645" y="4354"/>
                    <a:pt x="2656" y="4350"/>
                    <a:pt x="2667" y="4351"/>
                  </a:cubicBezTo>
                  <a:lnTo>
                    <a:pt x="3115" y="4395"/>
                  </a:lnTo>
                  <a:cubicBezTo>
                    <a:pt x="3136" y="4397"/>
                    <a:pt x="3152" y="4414"/>
                    <a:pt x="3152" y="4435"/>
                  </a:cubicBezTo>
                  <a:cubicBezTo>
                    <a:pt x="3152" y="4444"/>
                    <a:pt x="3152" y="5302"/>
                    <a:pt x="3152" y="5341"/>
                  </a:cubicBezTo>
                  <a:close/>
                  <a:moveTo>
                    <a:pt x="3152" y="3529"/>
                  </a:moveTo>
                  <a:cubicBezTo>
                    <a:pt x="3152" y="3550"/>
                    <a:pt x="3136" y="3567"/>
                    <a:pt x="3115" y="3569"/>
                  </a:cubicBezTo>
                  <a:lnTo>
                    <a:pt x="2667" y="3606"/>
                  </a:lnTo>
                  <a:cubicBezTo>
                    <a:pt x="2665" y="3606"/>
                    <a:pt x="2664" y="3606"/>
                    <a:pt x="2663" y="3606"/>
                  </a:cubicBezTo>
                  <a:cubicBezTo>
                    <a:pt x="2653" y="3606"/>
                    <a:pt x="2643" y="3602"/>
                    <a:pt x="2636" y="3595"/>
                  </a:cubicBezTo>
                  <a:cubicBezTo>
                    <a:pt x="2628" y="3588"/>
                    <a:pt x="2623" y="3577"/>
                    <a:pt x="2623" y="3566"/>
                  </a:cubicBezTo>
                  <a:lnTo>
                    <a:pt x="2623" y="2741"/>
                  </a:lnTo>
                  <a:cubicBezTo>
                    <a:pt x="2623" y="2722"/>
                    <a:pt x="2635" y="2706"/>
                    <a:pt x="2653" y="2702"/>
                  </a:cubicBezTo>
                  <a:lnTo>
                    <a:pt x="3101" y="2584"/>
                  </a:lnTo>
                  <a:cubicBezTo>
                    <a:pt x="3113" y="2581"/>
                    <a:pt x="3126" y="2583"/>
                    <a:pt x="3136" y="2591"/>
                  </a:cubicBezTo>
                  <a:cubicBezTo>
                    <a:pt x="3146" y="2599"/>
                    <a:pt x="3152" y="2610"/>
                    <a:pt x="3152" y="2623"/>
                  </a:cubicBezTo>
                  <a:lnTo>
                    <a:pt x="3152" y="3529"/>
                  </a:lnTo>
                  <a:lnTo>
                    <a:pt x="3152" y="3529"/>
                  </a:lnTo>
                  <a:close/>
                  <a:moveTo>
                    <a:pt x="3152" y="1717"/>
                  </a:moveTo>
                  <a:cubicBezTo>
                    <a:pt x="3152" y="1733"/>
                    <a:pt x="3142" y="1748"/>
                    <a:pt x="3128" y="1754"/>
                  </a:cubicBezTo>
                  <a:lnTo>
                    <a:pt x="2680" y="1953"/>
                  </a:lnTo>
                  <a:cubicBezTo>
                    <a:pt x="2674" y="1955"/>
                    <a:pt x="2669" y="1956"/>
                    <a:pt x="2663" y="1956"/>
                  </a:cubicBezTo>
                  <a:cubicBezTo>
                    <a:pt x="2656" y="1956"/>
                    <a:pt x="2648" y="1954"/>
                    <a:pt x="2641" y="1950"/>
                  </a:cubicBezTo>
                  <a:cubicBezTo>
                    <a:pt x="2630" y="1942"/>
                    <a:pt x="2623" y="1930"/>
                    <a:pt x="2623" y="1916"/>
                  </a:cubicBezTo>
                  <a:lnTo>
                    <a:pt x="2623" y="1091"/>
                  </a:lnTo>
                  <a:cubicBezTo>
                    <a:pt x="2623" y="1077"/>
                    <a:pt x="2630" y="1064"/>
                    <a:pt x="2642" y="1057"/>
                  </a:cubicBezTo>
                  <a:lnTo>
                    <a:pt x="3090" y="777"/>
                  </a:lnTo>
                  <a:cubicBezTo>
                    <a:pt x="3103" y="769"/>
                    <a:pt x="3118" y="769"/>
                    <a:pt x="3131" y="776"/>
                  </a:cubicBezTo>
                  <a:cubicBezTo>
                    <a:pt x="3144" y="783"/>
                    <a:pt x="3152" y="797"/>
                    <a:pt x="3152" y="811"/>
                  </a:cubicBezTo>
                  <a:lnTo>
                    <a:pt x="3152" y="1717"/>
                  </a:lnTo>
                  <a:lnTo>
                    <a:pt x="3152" y="1717"/>
                  </a:lnTo>
                  <a:close/>
                  <a:moveTo>
                    <a:pt x="4934" y="1266"/>
                  </a:moveTo>
                  <a:cubicBezTo>
                    <a:pt x="4934" y="1252"/>
                    <a:pt x="4941" y="1240"/>
                    <a:pt x="4952" y="1232"/>
                  </a:cubicBezTo>
                  <a:cubicBezTo>
                    <a:pt x="4963" y="1225"/>
                    <a:pt x="4978" y="1224"/>
                    <a:pt x="4990" y="1229"/>
                  </a:cubicBezTo>
                  <a:lnTo>
                    <a:pt x="5469" y="1436"/>
                  </a:lnTo>
                  <a:cubicBezTo>
                    <a:pt x="5483" y="1442"/>
                    <a:pt x="5493" y="1457"/>
                    <a:pt x="5493" y="1473"/>
                  </a:cubicBezTo>
                  <a:lnTo>
                    <a:pt x="5493" y="2187"/>
                  </a:lnTo>
                  <a:cubicBezTo>
                    <a:pt x="5493" y="2200"/>
                    <a:pt x="5487" y="2212"/>
                    <a:pt x="5477" y="2220"/>
                  </a:cubicBezTo>
                  <a:cubicBezTo>
                    <a:pt x="5470" y="2225"/>
                    <a:pt x="5461" y="2228"/>
                    <a:pt x="5453" y="2228"/>
                  </a:cubicBezTo>
                  <a:cubicBezTo>
                    <a:pt x="5449" y="2228"/>
                    <a:pt x="5445" y="2227"/>
                    <a:pt x="5441" y="2226"/>
                  </a:cubicBezTo>
                  <a:lnTo>
                    <a:pt x="4963" y="2079"/>
                  </a:lnTo>
                  <a:cubicBezTo>
                    <a:pt x="4946" y="2074"/>
                    <a:pt x="4934" y="2058"/>
                    <a:pt x="4934" y="2040"/>
                  </a:cubicBezTo>
                  <a:lnTo>
                    <a:pt x="4934" y="1266"/>
                  </a:lnTo>
                  <a:lnTo>
                    <a:pt x="4934" y="1266"/>
                  </a:lnTo>
                  <a:close/>
                  <a:moveTo>
                    <a:pt x="4934" y="2815"/>
                  </a:moveTo>
                  <a:cubicBezTo>
                    <a:pt x="4934" y="2803"/>
                    <a:pt x="4939" y="2791"/>
                    <a:pt x="4948" y="2784"/>
                  </a:cubicBezTo>
                  <a:cubicBezTo>
                    <a:pt x="4958" y="2776"/>
                    <a:pt x="4970" y="2773"/>
                    <a:pt x="4981" y="2775"/>
                  </a:cubicBezTo>
                  <a:lnTo>
                    <a:pt x="5460" y="2862"/>
                  </a:lnTo>
                  <a:cubicBezTo>
                    <a:pt x="5479" y="2866"/>
                    <a:pt x="5493" y="2882"/>
                    <a:pt x="5493" y="2902"/>
                  </a:cubicBezTo>
                  <a:lnTo>
                    <a:pt x="5493" y="3623"/>
                  </a:lnTo>
                  <a:cubicBezTo>
                    <a:pt x="5493" y="3634"/>
                    <a:pt x="5488" y="3645"/>
                    <a:pt x="5480" y="3653"/>
                  </a:cubicBezTo>
                  <a:cubicBezTo>
                    <a:pt x="5473" y="3660"/>
                    <a:pt x="5463" y="3664"/>
                    <a:pt x="5453" y="3664"/>
                  </a:cubicBezTo>
                  <a:cubicBezTo>
                    <a:pt x="5452" y="3664"/>
                    <a:pt x="5451" y="3663"/>
                    <a:pt x="5450" y="3663"/>
                  </a:cubicBezTo>
                  <a:lnTo>
                    <a:pt x="4971" y="3629"/>
                  </a:lnTo>
                  <a:cubicBezTo>
                    <a:pt x="4950" y="3628"/>
                    <a:pt x="4934" y="3610"/>
                    <a:pt x="4934" y="3589"/>
                  </a:cubicBezTo>
                  <a:lnTo>
                    <a:pt x="4934" y="2815"/>
                  </a:lnTo>
                  <a:close/>
                  <a:moveTo>
                    <a:pt x="3688" y="727"/>
                  </a:moveTo>
                  <a:cubicBezTo>
                    <a:pt x="3688" y="714"/>
                    <a:pt x="3695" y="701"/>
                    <a:pt x="3706" y="694"/>
                  </a:cubicBezTo>
                  <a:cubicBezTo>
                    <a:pt x="3718" y="686"/>
                    <a:pt x="3732" y="685"/>
                    <a:pt x="3744" y="690"/>
                  </a:cubicBezTo>
                  <a:lnTo>
                    <a:pt x="4424" y="984"/>
                  </a:lnTo>
                  <a:cubicBezTo>
                    <a:pt x="4439" y="991"/>
                    <a:pt x="4449" y="1005"/>
                    <a:pt x="4449" y="1021"/>
                  </a:cubicBezTo>
                  <a:lnTo>
                    <a:pt x="4449" y="1867"/>
                  </a:lnTo>
                  <a:cubicBezTo>
                    <a:pt x="4449" y="1879"/>
                    <a:pt x="4442" y="1891"/>
                    <a:pt x="4432" y="1899"/>
                  </a:cubicBezTo>
                  <a:cubicBezTo>
                    <a:pt x="4425" y="1904"/>
                    <a:pt x="4417" y="1907"/>
                    <a:pt x="4408" y="1907"/>
                  </a:cubicBezTo>
                  <a:cubicBezTo>
                    <a:pt x="4404" y="1907"/>
                    <a:pt x="4400" y="1906"/>
                    <a:pt x="4396" y="1905"/>
                  </a:cubicBezTo>
                  <a:lnTo>
                    <a:pt x="3717" y="1696"/>
                  </a:lnTo>
                  <a:cubicBezTo>
                    <a:pt x="3700" y="1691"/>
                    <a:pt x="3688" y="1675"/>
                    <a:pt x="3688" y="1658"/>
                  </a:cubicBezTo>
                  <a:lnTo>
                    <a:pt x="3688" y="727"/>
                  </a:lnTo>
                  <a:lnTo>
                    <a:pt x="3688" y="727"/>
                  </a:lnTo>
                  <a:close/>
                  <a:moveTo>
                    <a:pt x="3688" y="3518"/>
                  </a:moveTo>
                  <a:lnTo>
                    <a:pt x="3688" y="2588"/>
                  </a:lnTo>
                  <a:cubicBezTo>
                    <a:pt x="3688" y="2576"/>
                    <a:pt x="3694" y="2564"/>
                    <a:pt x="3703" y="2557"/>
                  </a:cubicBezTo>
                  <a:cubicBezTo>
                    <a:pt x="3712" y="2549"/>
                    <a:pt x="3724" y="2546"/>
                    <a:pt x="3736" y="2548"/>
                  </a:cubicBezTo>
                  <a:lnTo>
                    <a:pt x="4415" y="2672"/>
                  </a:lnTo>
                  <a:cubicBezTo>
                    <a:pt x="4434" y="2676"/>
                    <a:pt x="4448" y="2692"/>
                    <a:pt x="4448" y="2712"/>
                  </a:cubicBezTo>
                  <a:lnTo>
                    <a:pt x="4448" y="3557"/>
                  </a:lnTo>
                  <a:cubicBezTo>
                    <a:pt x="4448" y="3568"/>
                    <a:pt x="4444" y="3579"/>
                    <a:pt x="4436" y="3586"/>
                  </a:cubicBezTo>
                  <a:cubicBezTo>
                    <a:pt x="4428" y="3593"/>
                    <a:pt x="4418" y="3597"/>
                    <a:pt x="4408" y="3597"/>
                  </a:cubicBezTo>
                  <a:cubicBezTo>
                    <a:pt x="4407" y="3597"/>
                    <a:pt x="4407" y="3597"/>
                    <a:pt x="4406" y="3597"/>
                  </a:cubicBezTo>
                  <a:lnTo>
                    <a:pt x="3726" y="3558"/>
                  </a:lnTo>
                  <a:cubicBezTo>
                    <a:pt x="3705" y="3557"/>
                    <a:pt x="3688" y="3539"/>
                    <a:pt x="3688" y="3518"/>
                  </a:cubicBezTo>
                  <a:close/>
                  <a:moveTo>
                    <a:pt x="5014" y="6300"/>
                  </a:moveTo>
                  <a:cubicBezTo>
                    <a:pt x="5014" y="6317"/>
                    <a:pt x="5004" y="6331"/>
                    <a:pt x="4989" y="6338"/>
                  </a:cubicBezTo>
                  <a:lnTo>
                    <a:pt x="4099" y="6676"/>
                  </a:lnTo>
                  <a:cubicBezTo>
                    <a:pt x="4094" y="6677"/>
                    <a:pt x="4089" y="6678"/>
                    <a:pt x="4085" y="6678"/>
                  </a:cubicBezTo>
                  <a:cubicBezTo>
                    <a:pt x="4077" y="6678"/>
                    <a:pt x="4069" y="6676"/>
                    <a:pt x="4062" y="6671"/>
                  </a:cubicBezTo>
                  <a:cubicBezTo>
                    <a:pt x="4051" y="6664"/>
                    <a:pt x="4045" y="6651"/>
                    <a:pt x="4045" y="6638"/>
                  </a:cubicBezTo>
                  <a:lnTo>
                    <a:pt x="4045" y="4424"/>
                  </a:lnTo>
                  <a:cubicBezTo>
                    <a:pt x="4045" y="4403"/>
                    <a:pt x="4061" y="4385"/>
                    <a:pt x="4082" y="4384"/>
                  </a:cubicBezTo>
                  <a:lnTo>
                    <a:pt x="4972" y="4323"/>
                  </a:lnTo>
                  <a:cubicBezTo>
                    <a:pt x="4983" y="4323"/>
                    <a:pt x="4994" y="4327"/>
                    <a:pt x="5002" y="4334"/>
                  </a:cubicBezTo>
                  <a:cubicBezTo>
                    <a:pt x="5010" y="4342"/>
                    <a:pt x="5015" y="4352"/>
                    <a:pt x="5015" y="4364"/>
                  </a:cubicBezTo>
                  <a:lnTo>
                    <a:pt x="5015" y="6300"/>
                  </a:lnTo>
                  <a:lnTo>
                    <a:pt x="5014" y="6300"/>
                  </a:lnTo>
                  <a:close/>
                  <a:moveTo>
                    <a:pt x="6087" y="5892"/>
                  </a:moveTo>
                  <a:cubicBezTo>
                    <a:pt x="6087" y="5909"/>
                    <a:pt x="6076" y="5924"/>
                    <a:pt x="6061" y="5930"/>
                  </a:cubicBezTo>
                  <a:lnTo>
                    <a:pt x="5467" y="6156"/>
                  </a:lnTo>
                  <a:cubicBezTo>
                    <a:pt x="5462" y="6157"/>
                    <a:pt x="5458" y="6158"/>
                    <a:pt x="5453" y="6158"/>
                  </a:cubicBezTo>
                  <a:cubicBezTo>
                    <a:pt x="5445" y="6158"/>
                    <a:pt x="5437" y="6156"/>
                    <a:pt x="5430" y="6151"/>
                  </a:cubicBezTo>
                  <a:cubicBezTo>
                    <a:pt x="5419" y="6144"/>
                    <a:pt x="5413" y="6131"/>
                    <a:pt x="5413" y="6118"/>
                  </a:cubicBezTo>
                  <a:lnTo>
                    <a:pt x="5413" y="4331"/>
                  </a:lnTo>
                  <a:cubicBezTo>
                    <a:pt x="5413" y="4310"/>
                    <a:pt x="5429" y="4293"/>
                    <a:pt x="5450" y="4291"/>
                  </a:cubicBezTo>
                  <a:lnTo>
                    <a:pt x="6044" y="4251"/>
                  </a:lnTo>
                  <a:cubicBezTo>
                    <a:pt x="6055" y="4250"/>
                    <a:pt x="6066" y="4254"/>
                    <a:pt x="6074" y="4262"/>
                  </a:cubicBezTo>
                  <a:cubicBezTo>
                    <a:pt x="6082" y="4269"/>
                    <a:pt x="6087" y="4280"/>
                    <a:pt x="6087" y="4291"/>
                  </a:cubicBezTo>
                  <a:lnTo>
                    <a:pt x="6087" y="5892"/>
                  </a:lnTo>
                  <a:close/>
                  <a:moveTo>
                    <a:pt x="6258" y="3660"/>
                  </a:moveTo>
                  <a:cubicBezTo>
                    <a:pt x="6258" y="3671"/>
                    <a:pt x="6253" y="3682"/>
                    <a:pt x="6245" y="3690"/>
                  </a:cubicBezTo>
                  <a:cubicBezTo>
                    <a:pt x="6238" y="3697"/>
                    <a:pt x="6228" y="3701"/>
                    <a:pt x="6218" y="3701"/>
                  </a:cubicBezTo>
                  <a:lnTo>
                    <a:pt x="6215" y="3701"/>
                  </a:lnTo>
                  <a:lnTo>
                    <a:pt x="5860" y="3680"/>
                  </a:lnTo>
                  <a:cubicBezTo>
                    <a:pt x="5839" y="3679"/>
                    <a:pt x="5822" y="3662"/>
                    <a:pt x="5822" y="3640"/>
                  </a:cubicBezTo>
                  <a:lnTo>
                    <a:pt x="5822" y="2977"/>
                  </a:lnTo>
                  <a:cubicBezTo>
                    <a:pt x="5822" y="2965"/>
                    <a:pt x="5828" y="2953"/>
                    <a:pt x="5837" y="2946"/>
                  </a:cubicBezTo>
                  <a:cubicBezTo>
                    <a:pt x="5846" y="2938"/>
                    <a:pt x="5858" y="2935"/>
                    <a:pt x="5870" y="2937"/>
                  </a:cubicBezTo>
                  <a:lnTo>
                    <a:pt x="6225" y="3002"/>
                  </a:lnTo>
                  <a:cubicBezTo>
                    <a:pt x="6244" y="3005"/>
                    <a:pt x="6258" y="3022"/>
                    <a:pt x="6258" y="3041"/>
                  </a:cubicBezTo>
                  <a:lnTo>
                    <a:pt x="6258" y="3660"/>
                  </a:lnTo>
                  <a:lnTo>
                    <a:pt x="6258" y="3660"/>
                  </a:lnTo>
                  <a:close/>
                  <a:moveTo>
                    <a:pt x="6258" y="2422"/>
                  </a:moveTo>
                  <a:cubicBezTo>
                    <a:pt x="6258" y="2435"/>
                    <a:pt x="6252" y="2447"/>
                    <a:pt x="6242" y="2455"/>
                  </a:cubicBezTo>
                  <a:cubicBezTo>
                    <a:pt x="6235" y="2460"/>
                    <a:pt x="6226" y="2463"/>
                    <a:pt x="6218" y="2463"/>
                  </a:cubicBezTo>
                  <a:cubicBezTo>
                    <a:pt x="6214" y="2463"/>
                    <a:pt x="6210" y="2462"/>
                    <a:pt x="6206" y="2461"/>
                  </a:cubicBezTo>
                  <a:lnTo>
                    <a:pt x="5851" y="2352"/>
                  </a:lnTo>
                  <a:cubicBezTo>
                    <a:pt x="5834" y="2346"/>
                    <a:pt x="5823" y="2331"/>
                    <a:pt x="5823" y="2313"/>
                  </a:cubicBezTo>
                  <a:lnTo>
                    <a:pt x="5823" y="1650"/>
                  </a:lnTo>
                  <a:cubicBezTo>
                    <a:pt x="5823" y="1636"/>
                    <a:pt x="5829" y="1624"/>
                    <a:pt x="5841" y="1616"/>
                  </a:cubicBezTo>
                  <a:cubicBezTo>
                    <a:pt x="5852" y="1609"/>
                    <a:pt x="5866" y="1608"/>
                    <a:pt x="5879" y="1613"/>
                  </a:cubicBezTo>
                  <a:lnTo>
                    <a:pt x="6234" y="1766"/>
                  </a:lnTo>
                  <a:cubicBezTo>
                    <a:pt x="6249" y="1773"/>
                    <a:pt x="6258" y="1787"/>
                    <a:pt x="6258" y="1803"/>
                  </a:cubicBezTo>
                  <a:lnTo>
                    <a:pt x="6258" y="2422"/>
                  </a:lnTo>
                  <a:lnTo>
                    <a:pt x="6258" y="2422"/>
                  </a:lnTo>
                  <a:close/>
                  <a:moveTo>
                    <a:pt x="6968" y="4762"/>
                  </a:moveTo>
                  <a:cubicBezTo>
                    <a:pt x="6968" y="4781"/>
                    <a:pt x="6954" y="4798"/>
                    <a:pt x="6935" y="4801"/>
                  </a:cubicBezTo>
                  <a:lnTo>
                    <a:pt x="6677" y="4851"/>
                  </a:lnTo>
                  <a:cubicBezTo>
                    <a:pt x="6674" y="4852"/>
                    <a:pt x="6672" y="4852"/>
                    <a:pt x="6669" y="4852"/>
                  </a:cubicBezTo>
                  <a:cubicBezTo>
                    <a:pt x="6660" y="4852"/>
                    <a:pt x="6651" y="4848"/>
                    <a:pt x="6644" y="4842"/>
                  </a:cubicBezTo>
                  <a:cubicBezTo>
                    <a:pt x="6635" y="4835"/>
                    <a:pt x="6629" y="4824"/>
                    <a:pt x="6629" y="4812"/>
                  </a:cubicBezTo>
                  <a:lnTo>
                    <a:pt x="6629" y="4249"/>
                  </a:lnTo>
                  <a:cubicBezTo>
                    <a:pt x="6629" y="4228"/>
                    <a:pt x="6646" y="4210"/>
                    <a:pt x="6667" y="4209"/>
                  </a:cubicBezTo>
                  <a:lnTo>
                    <a:pt x="6925" y="4191"/>
                  </a:lnTo>
                  <a:cubicBezTo>
                    <a:pt x="6936" y="4191"/>
                    <a:pt x="6947" y="4195"/>
                    <a:pt x="6955" y="4202"/>
                  </a:cubicBezTo>
                  <a:cubicBezTo>
                    <a:pt x="6963" y="4210"/>
                    <a:pt x="6968" y="4220"/>
                    <a:pt x="6968" y="4232"/>
                  </a:cubicBezTo>
                  <a:lnTo>
                    <a:pt x="6968" y="4762"/>
                  </a:lnTo>
                  <a:lnTo>
                    <a:pt x="6968" y="4762"/>
                  </a:lnTo>
                  <a:close/>
                  <a:moveTo>
                    <a:pt x="6968" y="3701"/>
                  </a:moveTo>
                  <a:cubicBezTo>
                    <a:pt x="6968" y="3712"/>
                    <a:pt x="6963" y="3723"/>
                    <a:pt x="6955" y="3730"/>
                  </a:cubicBezTo>
                  <a:cubicBezTo>
                    <a:pt x="6947" y="3737"/>
                    <a:pt x="6938" y="3741"/>
                    <a:pt x="6927" y="3741"/>
                  </a:cubicBezTo>
                  <a:lnTo>
                    <a:pt x="6925" y="3741"/>
                  </a:lnTo>
                  <a:lnTo>
                    <a:pt x="6667" y="3726"/>
                  </a:lnTo>
                  <a:cubicBezTo>
                    <a:pt x="6646" y="3725"/>
                    <a:pt x="6629" y="3708"/>
                    <a:pt x="6629" y="3686"/>
                  </a:cubicBezTo>
                  <a:lnTo>
                    <a:pt x="6629" y="3124"/>
                  </a:lnTo>
                  <a:cubicBezTo>
                    <a:pt x="6629" y="3112"/>
                    <a:pt x="6634" y="3101"/>
                    <a:pt x="6644" y="3093"/>
                  </a:cubicBezTo>
                  <a:cubicBezTo>
                    <a:pt x="6653" y="3085"/>
                    <a:pt x="6665" y="3082"/>
                    <a:pt x="6677" y="3084"/>
                  </a:cubicBezTo>
                  <a:lnTo>
                    <a:pt x="6934" y="3131"/>
                  </a:lnTo>
                  <a:cubicBezTo>
                    <a:pt x="6953" y="3135"/>
                    <a:pt x="6967" y="3151"/>
                    <a:pt x="6967" y="3171"/>
                  </a:cubicBezTo>
                  <a:lnTo>
                    <a:pt x="6967" y="3701"/>
                  </a:lnTo>
                  <a:lnTo>
                    <a:pt x="6968" y="3701"/>
                  </a:lnTo>
                  <a:close/>
                  <a:moveTo>
                    <a:pt x="7404" y="4678"/>
                  </a:moveTo>
                  <a:cubicBezTo>
                    <a:pt x="7404" y="4697"/>
                    <a:pt x="7390" y="4714"/>
                    <a:pt x="7371" y="4717"/>
                  </a:cubicBezTo>
                  <a:lnTo>
                    <a:pt x="7165" y="4757"/>
                  </a:lnTo>
                  <a:cubicBezTo>
                    <a:pt x="7162" y="4757"/>
                    <a:pt x="7160" y="4758"/>
                    <a:pt x="7157" y="4758"/>
                  </a:cubicBezTo>
                  <a:cubicBezTo>
                    <a:pt x="7148" y="4758"/>
                    <a:pt x="7139" y="4754"/>
                    <a:pt x="7132" y="4748"/>
                  </a:cubicBezTo>
                  <a:cubicBezTo>
                    <a:pt x="7122" y="4741"/>
                    <a:pt x="7117" y="4729"/>
                    <a:pt x="7117" y="4717"/>
                  </a:cubicBezTo>
                  <a:lnTo>
                    <a:pt x="7117" y="4216"/>
                  </a:lnTo>
                  <a:cubicBezTo>
                    <a:pt x="7117" y="4195"/>
                    <a:pt x="7134" y="4177"/>
                    <a:pt x="7155" y="4176"/>
                  </a:cubicBezTo>
                  <a:lnTo>
                    <a:pt x="7361" y="4162"/>
                  </a:lnTo>
                  <a:cubicBezTo>
                    <a:pt x="7372" y="4161"/>
                    <a:pt x="7383" y="4165"/>
                    <a:pt x="7391" y="4172"/>
                  </a:cubicBezTo>
                  <a:cubicBezTo>
                    <a:pt x="7399" y="4180"/>
                    <a:pt x="7404" y="4191"/>
                    <a:pt x="7404" y="4202"/>
                  </a:cubicBezTo>
                  <a:lnTo>
                    <a:pt x="7404" y="4678"/>
                  </a:lnTo>
                  <a:lnTo>
                    <a:pt x="7404" y="4678"/>
                  </a:lnTo>
                  <a:close/>
                  <a:moveTo>
                    <a:pt x="7404" y="3726"/>
                  </a:moveTo>
                  <a:cubicBezTo>
                    <a:pt x="7404" y="3737"/>
                    <a:pt x="7399" y="3748"/>
                    <a:pt x="7391" y="3755"/>
                  </a:cubicBezTo>
                  <a:cubicBezTo>
                    <a:pt x="7384" y="3762"/>
                    <a:pt x="7374" y="3766"/>
                    <a:pt x="7364" y="3766"/>
                  </a:cubicBezTo>
                  <a:cubicBezTo>
                    <a:pt x="7363" y="3766"/>
                    <a:pt x="7362" y="3766"/>
                    <a:pt x="7361" y="3766"/>
                  </a:cubicBezTo>
                  <a:lnTo>
                    <a:pt x="7155" y="3754"/>
                  </a:lnTo>
                  <a:cubicBezTo>
                    <a:pt x="7134" y="3753"/>
                    <a:pt x="7117" y="3736"/>
                    <a:pt x="7117" y="3714"/>
                  </a:cubicBezTo>
                  <a:lnTo>
                    <a:pt x="7117" y="3219"/>
                  </a:lnTo>
                  <a:cubicBezTo>
                    <a:pt x="7117" y="3207"/>
                    <a:pt x="7122" y="3196"/>
                    <a:pt x="7131" y="3188"/>
                  </a:cubicBezTo>
                  <a:cubicBezTo>
                    <a:pt x="7140" y="3181"/>
                    <a:pt x="7152" y="3177"/>
                    <a:pt x="7164" y="3179"/>
                  </a:cubicBezTo>
                  <a:lnTo>
                    <a:pt x="7370" y="3210"/>
                  </a:lnTo>
                  <a:cubicBezTo>
                    <a:pt x="7390" y="3213"/>
                    <a:pt x="7404" y="3230"/>
                    <a:pt x="7404" y="3250"/>
                  </a:cubicBezTo>
                  <a:lnTo>
                    <a:pt x="7404" y="3726"/>
                  </a:lnTo>
                  <a:lnTo>
                    <a:pt x="7404" y="37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 anchor="ctr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/>
            </a:p>
          </p:txBody>
        </p:sp>
      </p:grpSp>
      <p:sp>
        <p:nvSpPr>
          <p:cNvPr id="16" name="îšḷíḓè"/>
          <p:cNvSpPr txBox="1"/>
          <p:nvPr/>
        </p:nvSpPr>
        <p:spPr bwMode="auto">
          <a:xfrm>
            <a:off x="869738" y="4077904"/>
            <a:ext cx="3145103" cy="44180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sz="2000" b="1" dirty="0"/>
              <a:t>Text here</a:t>
            </a:r>
          </a:p>
        </p:txBody>
      </p:sp>
      <p:sp>
        <p:nvSpPr>
          <p:cNvPr id="17" name="íṥlíďé"/>
          <p:cNvSpPr/>
          <p:nvPr/>
        </p:nvSpPr>
        <p:spPr bwMode="auto">
          <a:xfrm>
            <a:off x="867654" y="4519709"/>
            <a:ext cx="3145103" cy="588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CN" sz="1100" dirty="0"/>
              <a:t>Copy paste fonts. Choose the only option to retain text……</a:t>
            </a:r>
          </a:p>
        </p:txBody>
      </p:sp>
      <p:sp>
        <p:nvSpPr>
          <p:cNvPr id="18" name="iśliďê"/>
          <p:cNvSpPr txBox="1"/>
          <p:nvPr/>
        </p:nvSpPr>
        <p:spPr bwMode="auto">
          <a:xfrm>
            <a:off x="4718003" y="4077904"/>
            <a:ext cx="3145103" cy="44180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sz="2000" b="1" dirty="0"/>
              <a:t>Text here</a:t>
            </a:r>
          </a:p>
        </p:txBody>
      </p:sp>
      <p:sp>
        <p:nvSpPr>
          <p:cNvPr id="19" name="íṣļîdè"/>
          <p:cNvSpPr/>
          <p:nvPr/>
        </p:nvSpPr>
        <p:spPr bwMode="auto">
          <a:xfrm>
            <a:off x="4718003" y="4519709"/>
            <a:ext cx="3145103" cy="588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CN" sz="1100" dirty="0"/>
              <a:t>Copy paste fonts. Choose the only option to retain text……</a:t>
            </a:r>
          </a:p>
        </p:txBody>
      </p:sp>
      <p:sp>
        <p:nvSpPr>
          <p:cNvPr id="20" name="îŝľîḓè"/>
          <p:cNvSpPr txBox="1"/>
          <p:nvPr/>
        </p:nvSpPr>
        <p:spPr bwMode="auto">
          <a:xfrm>
            <a:off x="8569939" y="4077904"/>
            <a:ext cx="3145103" cy="44180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sz="2000" b="1" dirty="0"/>
              <a:t>Text here</a:t>
            </a:r>
          </a:p>
        </p:txBody>
      </p:sp>
      <p:sp>
        <p:nvSpPr>
          <p:cNvPr id="21" name="ï$ľîḑé"/>
          <p:cNvSpPr/>
          <p:nvPr/>
        </p:nvSpPr>
        <p:spPr bwMode="auto">
          <a:xfrm>
            <a:off x="8569939" y="4519709"/>
            <a:ext cx="3145103" cy="588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CN" sz="1100" dirty="0"/>
              <a:t>Copy paste fonts. Choose the only option to retain text……</a:t>
            </a:r>
          </a:p>
        </p:txBody>
      </p:sp>
      <p:sp>
        <p:nvSpPr>
          <p:cNvPr id="32" name="îṩḷíḑè"/>
          <p:cNvSpPr txBox="1"/>
          <p:nvPr/>
        </p:nvSpPr>
        <p:spPr>
          <a:xfrm>
            <a:off x="1119457" y="2253599"/>
            <a:ext cx="2264651" cy="1042172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t" anchorCtr="0">
            <a:normAutofit fontScale="85000" lnSpcReduction="10000"/>
          </a:bodyPr>
          <a:lstStyle/>
          <a:p>
            <a:pPr>
              <a:lnSpc>
                <a:spcPct val="150000"/>
              </a:lnSpc>
              <a:buSzPct val="25000"/>
            </a:pPr>
            <a:r>
              <a:rPr lang="en-US" sz="1100" dirty="0">
                <a:solidFill>
                  <a:schemeClr val="bg1"/>
                </a:solidFill>
              </a:rPr>
              <a:t>Theme color makes PPT more convenient to </a:t>
            </a:r>
            <a:r>
              <a:rPr lang="en-US" sz="1100" dirty="0" err="1" smtClean="0">
                <a:solidFill>
                  <a:schemeClr val="bg1"/>
                </a:solidFill>
              </a:rPr>
              <a:t>change.Adjust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>
                <a:solidFill>
                  <a:schemeClr val="bg1"/>
                </a:solidFill>
              </a:rPr>
              <a:t>the spacing to adapt to Chinese typesetting, use the reference line in PPT.</a:t>
            </a:r>
          </a:p>
        </p:txBody>
      </p:sp>
      <p:sp>
        <p:nvSpPr>
          <p:cNvPr id="33" name="îṩḷíḑè"/>
          <p:cNvSpPr txBox="1"/>
          <p:nvPr/>
        </p:nvSpPr>
        <p:spPr>
          <a:xfrm>
            <a:off x="9008575" y="2253599"/>
            <a:ext cx="2264651" cy="1042172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t" anchorCtr="0">
            <a:normAutofit fontScale="85000" lnSpcReduction="10000"/>
          </a:bodyPr>
          <a:lstStyle/>
          <a:p>
            <a:pPr>
              <a:lnSpc>
                <a:spcPct val="150000"/>
              </a:lnSpc>
              <a:buSzPct val="25000"/>
            </a:pPr>
            <a:r>
              <a:rPr lang="en-US" sz="1100" dirty="0">
                <a:solidFill>
                  <a:schemeClr val="bg1"/>
                </a:solidFill>
              </a:rPr>
              <a:t>Theme color makes PPT more convenient to </a:t>
            </a:r>
            <a:r>
              <a:rPr lang="en-US" sz="1100" dirty="0" err="1" smtClean="0">
                <a:solidFill>
                  <a:schemeClr val="bg1"/>
                </a:solidFill>
              </a:rPr>
              <a:t>change.Adjust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>
                <a:solidFill>
                  <a:schemeClr val="bg1"/>
                </a:solidFill>
              </a:rPr>
              <a:t>the spacing to adapt to Chinese typesetting, use the reference line in PPT.</a:t>
            </a:r>
          </a:p>
        </p:txBody>
      </p:sp>
      <p:sp>
        <p:nvSpPr>
          <p:cNvPr id="34" name="îṩḷíḑè"/>
          <p:cNvSpPr txBox="1"/>
          <p:nvPr/>
        </p:nvSpPr>
        <p:spPr>
          <a:xfrm>
            <a:off x="4432039" y="2313099"/>
            <a:ext cx="3916197" cy="1042172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t" anchorCtr="0">
            <a:normAutofit/>
          </a:bodyPr>
          <a:lstStyle/>
          <a:p>
            <a:pPr>
              <a:lnSpc>
                <a:spcPct val="150000"/>
              </a:lnSpc>
              <a:buSzPct val="25000"/>
            </a:pPr>
            <a:r>
              <a:rPr lang="en-US" sz="1100" dirty="0">
                <a:solidFill>
                  <a:schemeClr val="bg1"/>
                </a:solidFill>
              </a:rPr>
              <a:t>Theme color makes PPT more convenient to </a:t>
            </a:r>
            <a:r>
              <a:rPr lang="en-US" sz="1100" dirty="0" err="1" smtClean="0">
                <a:solidFill>
                  <a:schemeClr val="bg1"/>
                </a:solidFill>
              </a:rPr>
              <a:t>change.Adjust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>
                <a:solidFill>
                  <a:schemeClr val="bg1"/>
                </a:solidFill>
              </a:rPr>
              <a:t>the spacing to adapt to Chinese typesetting, use the reference line in PPT.</a:t>
            </a:r>
          </a:p>
        </p:txBody>
      </p:sp>
      <p:sp>
        <p:nvSpPr>
          <p:cNvPr id="35" name="矩形 34"/>
          <p:cNvSpPr/>
          <p:nvPr/>
        </p:nvSpPr>
        <p:spPr>
          <a:xfrm>
            <a:off x="0" y="0"/>
            <a:ext cx="12192000" cy="4214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任意多边形 14"/>
          <p:cNvSpPr/>
          <p:nvPr/>
        </p:nvSpPr>
        <p:spPr>
          <a:xfrm>
            <a:off x="238040" y="664713"/>
            <a:ext cx="537482" cy="393337"/>
          </a:xfrm>
          <a:custGeom>
            <a:avLst/>
            <a:gdLst>
              <a:gd name="connsiteX0" fmla="*/ 0 w 640080"/>
              <a:gd name="connsiteY0" fmla="*/ 0 h 327660"/>
              <a:gd name="connsiteX1" fmla="*/ 472440 w 640080"/>
              <a:gd name="connsiteY1" fmla="*/ 0 h 327660"/>
              <a:gd name="connsiteX2" fmla="*/ 640080 w 640080"/>
              <a:gd name="connsiteY2" fmla="*/ 163830 h 327660"/>
              <a:gd name="connsiteX3" fmla="*/ 472440 w 640080"/>
              <a:gd name="connsiteY3" fmla="*/ 327660 h 327660"/>
              <a:gd name="connsiteX4" fmla="*/ 0 w 640080"/>
              <a:gd name="connsiteY4" fmla="*/ 327660 h 32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080" h="327660">
                <a:moveTo>
                  <a:pt x="0" y="0"/>
                </a:moveTo>
                <a:lnTo>
                  <a:pt x="472440" y="0"/>
                </a:lnTo>
                <a:cubicBezTo>
                  <a:pt x="565025" y="0"/>
                  <a:pt x="640080" y="73349"/>
                  <a:pt x="640080" y="163830"/>
                </a:cubicBezTo>
                <a:cubicBezTo>
                  <a:pt x="640080" y="254311"/>
                  <a:pt x="565025" y="327660"/>
                  <a:pt x="472440" y="327660"/>
                </a:cubicBezTo>
                <a:lnTo>
                  <a:pt x="0" y="327660"/>
                </a:lnTo>
                <a:close/>
              </a:path>
            </a:pathLst>
          </a:custGeom>
          <a:solidFill>
            <a:srgbClr val="19B59C"/>
          </a:solidFill>
          <a:ln>
            <a:solidFill>
              <a:srgbClr val="19B5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8E6D48"/>
              </a:solidFill>
              <a:cs typeface="+mn-ea"/>
              <a:sym typeface="+mn-lt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-5529" y="664713"/>
            <a:ext cx="188685" cy="39333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8E6D48"/>
              </a:solidFill>
              <a:cs typeface="+mn-ea"/>
              <a:sym typeface="+mn-lt"/>
            </a:endParaRPr>
          </a:p>
        </p:txBody>
      </p:sp>
      <p:sp>
        <p:nvSpPr>
          <p:cNvPr id="38" name="标题 4"/>
          <p:cNvSpPr txBox="1"/>
          <p:nvPr/>
        </p:nvSpPr>
        <p:spPr>
          <a:xfrm>
            <a:off x="831407" y="484177"/>
            <a:ext cx="2281444" cy="714638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342900">
              <a:defRPr/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研究思路与方法</a:t>
            </a:r>
          </a:p>
        </p:txBody>
      </p:sp>
      <p:sp>
        <p:nvSpPr>
          <p:cNvPr id="39" name="矩形 38"/>
          <p:cNvSpPr/>
          <p:nvPr/>
        </p:nvSpPr>
        <p:spPr>
          <a:xfrm>
            <a:off x="830405" y="957983"/>
            <a:ext cx="190848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00" dirty="0" smtClean="0">
                <a:solidFill>
                  <a:srgbClr val="19B59C"/>
                </a:solidFill>
                <a:cs typeface="+mn-ea"/>
                <a:sym typeface="+mn-lt"/>
              </a:rPr>
              <a:t>LOREM IPSUM DOLOR</a:t>
            </a:r>
            <a:endParaRPr lang="zh-CN" altLang="en-US" sz="1000" dirty="0">
              <a:solidFill>
                <a:srgbClr val="19B59C"/>
              </a:solidFill>
              <a:cs typeface="+mn-ea"/>
              <a:sym typeface="+mn-lt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5862994" y="55274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342900">
              <a:spcBef>
                <a:spcPct val="0"/>
              </a:spcBef>
              <a:defRPr/>
            </a:pPr>
            <a:r>
              <a:rPr kumimoji="1" lang="zh-CN" altLang="en-US" sz="1400" b="1" dirty="0" smtClean="0">
                <a:solidFill>
                  <a:srgbClr val="19B59C"/>
                </a:solidFill>
                <a:latin typeface="Arial" panose="020B0604020202020204"/>
              </a:rPr>
              <a:t>选题背景</a:t>
            </a:r>
            <a:endParaRPr lang="zh-CN" altLang="en-US" sz="1400" b="1" dirty="0">
              <a:solidFill>
                <a:srgbClr val="19B59C"/>
              </a:solidFill>
              <a:latin typeface="Arial" panose="020B0604020202020204"/>
              <a:sym typeface="微软雅黑" panose="020B0503020204020204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7576077" y="55274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342900">
              <a:defRPr/>
            </a:pPr>
            <a:r>
              <a:rPr lang="zh-CN" altLang="en-US" sz="1400" dirty="0" smtClean="0">
                <a:solidFill>
                  <a:srgbClr val="19B59C"/>
                </a:solidFill>
                <a:latin typeface="Arial" panose="020B0604020202020204"/>
              </a:rPr>
              <a:t>研究意义</a:t>
            </a:r>
            <a:endParaRPr lang="zh-CN" altLang="en-US" sz="1400" dirty="0">
              <a:solidFill>
                <a:srgbClr val="19B59C"/>
              </a:solidFill>
              <a:latin typeface="Arial" panose="020B0604020202020204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9289160" y="55274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342900">
              <a:defRPr/>
            </a:pPr>
            <a:r>
              <a:rPr kumimoji="1" lang="zh-CN" altLang="en-US" sz="1400" dirty="0">
                <a:solidFill>
                  <a:srgbClr val="19B59C"/>
                </a:solidFill>
                <a:latin typeface="Arial" panose="020B0604020202020204"/>
              </a:rPr>
              <a:t>理论基础</a:t>
            </a:r>
            <a:endParaRPr lang="zh-CN" altLang="en-US" sz="1400" dirty="0">
              <a:solidFill>
                <a:srgbClr val="19B59C"/>
              </a:solidFill>
              <a:latin typeface="Arial" panose="020B0604020202020204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11002244" y="55274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342900">
              <a:defRPr/>
            </a:pPr>
            <a:r>
              <a:rPr kumimoji="1" lang="zh-CN" altLang="en-US" sz="1400" dirty="0">
                <a:solidFill>
                  <a:srgbClr val="19B59C"/>
                </a:solidFill>
                <a:latin typeface="Arial" panose="020B0604020202020204"/>
              </a:rPr>
              <a:t>贡献创新</a:t>
            </a:r>
            <a:endParaRPr lang="zh-CN" altLang="en-US" sz="1400" dirty="0">
              <a:solidFill>
                <a:srgbClr val="19B59C"/>
              </a:solidFill>
              <a:latin typeface="Arial" panose="020B0604020202020204"/>
            </a:endParaRPr>
          </a:p>
        </p:txBody>
      </p:sp>
      <p:cxnSp>
        <p:nvCxnSpPr>
          <p:cNvPr id="44" name="直接连接符 43"/>
          <p:cNvCxnSpPr/>
          <p:nvPr/>
        </p:nvCxnSpPr>
        <p:spPr>
          <a:xfrm>
            <a:off x="7138627" y="86337"/>
            <a:ext cx="0" cy="267735"/>
          </a:xfrm>
          <a:prstGeom prst="line">
            <a:avLst/>
          </a:prstGeom>
          <a:ln w="19050">
            <a:solidFill>
              <a:srgbClr val="19B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>
            <a:off x="8848158" y="86337"/>
            <a:ext cx="0" cy="267735"/>
          </a:xfrm>
          <a:prstGeom prst="line">
            <a:avLst/>
          </a:prstGeom>
          <a:ln w="19050">
            <a:solidFill>
              <a:srgbClr val="19B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10557689" y="86337"/>
            <a:ext cx="0" cy="267735"/>
          </a:xfrm>
          <a:prstGeom prst="line">
            <a:avLst/>
          </a:prstGeom>
          <a:ln w="19050">
            <a:solidFill>
              <a:srgbClr val="19B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图片 4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55" y="62758"/>
            <a:ext cx="1114276" cy="3302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组合 38"/>
          <p:cNvGrpSpPr/>
          <p:nvPr/>
        </p:nvGrpSpPr>
        <p:grpSpPr>
          <a:xfrm>
            <a:off x="4854591" y="1892164"/>
            <a:ext cx="2495109" cy="3436970"/>
            <a:chOff x="4848445" y="2278534"/>
            <a:chExt cx="2495109" cy="3436970"/>
          </a:xfrm>
        </p:grpSpPr>
        <p:grpSp>
          <p:nvGrpSpPr>
            <p:cNvPr id="6" name="ïṩḻîḓê"/>
            <p:cNvGrpSpPr/>
            <p:nvPr/>
          </p:nvGrpSpPr>
          <p:grpSpPr>
            <a:xfrm>
              <a:off x="4848445" y="2278534"/>
              <a:ext cx="2495109" cy="3436970"/>
              <a:chOff x="4848445" y="1710516"/>
              <a:chExt cx="2495109" cy="3436970"/>
            </a:xfrm>
          </p:grpSpPr>
          <p:sp>
            <p:nvSpPr>
              <p:cNvPr id="25" name="îṣľíḑè"/>
              <p:cNvSpPr/>
              <p:nvPr/>
            </p:nvSpPr>
            <p:spPr>
              <a:xfrm>
                <a:off x="4848445" y="1867492"/>
                <a:ext cx="2495109" cy="3279994"/>
              </a:xfrm>
              <a:prstGeom prst="roundRect">
                <a:avLst>
                  <a:gd name="adj" fmla="val 9051"/>
                </a:avLst>
              </a:prstGeom>
              <a:solidFill>
                <a:srgbClr val="19B59C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/>
              </a:p>
            </p:txBody>
          </p:sp>
          <p:sp>
            <p:nvSpPr>
              <p:cNvPr id="26" name="îśľíḓe"/>
              <p:cNvSpPr/>
              <p:nvPr/>
            </p:nvSpPr>
            <p:spPr>
              <a:xfrm>
                <a:off x="5019709" y="2102628"/>
                <a:ext cx="2152581" cy="2896143"/>
              </a:xfrm>
              <a:prstGeom prst="roundRect">
                <a:avLst>
                  <a:gd name="adj" fmla="val 9051"/>
                </a:avLst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/>
              </a:p>
            </p:txBody>
          </p:sp>
          <p:sp>
            <p:nvSpPr>
              <p:cNvPr id="27" name="íṣ1iḍè"/>
              <p:cNvSpPr/>
              <p:nvPr/>
            </p:nvSpPr>
            <p:spPr>
              <a:xfrm>
                <a:off x="5294591" y="2226888"/>
                <a:ext cx="169370" cy="169370"/>
              </a:xfrm>
              <a:prstGeom prst="ellipse">
                <a:avLst/>
              </a:prstGeom>
              <a:solidFill>
                <a:srgbClr val="19B59C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/>
              </a:p>
            </p:txBody>
          </p:sp>
          <p:sp>
            <p:nvSpPr>
              <p:cNvPr id="28" name="îṣ1ïḍè"/>
              <p:cNvSpPr/>
              <p:nvPr/>
            </p:nvSpPr>
            <p:spPr>
              <a:xfrm>
                <a:off x="5635225" y="2226888"/>
                <a:ext cx="169370" cy="169370"/>
              </a:xfrm>
              <a:prstGeom prst="ellipse">
                <a:avLst/>
              </a:prstGeom>
              <a:solidFill>
                <a:srgbClr val="19B59C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/>
              </a:p>
            </p:txBody>
          </p:sp>
          <p:sp>
            <p:nvSpPr>
              <p:cNvPr id="29" name="iśļíḋé"/>
              <p:cNvSpPr/>
              <p:nvPr/>
            </p:nvSpPr>
            <p:spPr>
              <a:xfrm>
                <a:off x="6385169" y="2226888"/>
                <a:ext cx="169370" cy="169370"/>
              </a:xfrm>
              <a:prstGeom prst="ellipse">
                <a:avLst/>
              </a:prstGeom>
              <a:solidFill>
                <a:srgbClr val="19B59C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/>
              </a:p>
            </p:txBody>
          </p:sp>
          <p:sp>
            <p:nvSpPr>
              <p:cNvPr id="30" name="ïş1iḑê"/>
              <p:cNvSpPr/>
              <p:nvPr/>
            </p:nvSpPr>
            <p:spPr>
              <a:xfrm>
                <a:off x="6725802" y="2226888"/>
                <a:ext cx="169370" cy="169370"/>
              </a:xfrm>
              <a:prstGeom prst="ellipse">
                <a:avLst/>
              </a:prstGeom>
              <a:solidFill>
                <a:srgbClr val="19B59C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/>
              </a:p>
            </p:txBody>
          </p:sp>
          <p:sp>
            <p:nvSpPr>
              <p:cNvPr id="31" name="iṡľîďé"/>
              <p:cNvSpPr/>
              <p:nvPr/>
            </p:nvSpPr>
            <p:spPr>
              <a:xfrm>
                <a:off x="5330737" y="1710516"/>
                <a:ext cx="97077" cy="632038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8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/>
              </a:p>
            </p:txBody>
          </p:sp>
          <p:sp>
            <p:nvSpPr>
              <p:cNvPr id="32" name="ïṧ1iďè"/>
              <p:cNvSpPr/>
              <p:nvPr/>
            </p:nvSpPr>
            <p:spPr>
              <a:xfrm>
                <a:off x="5671371" y="1710516"/>
                <a:ext cx="97077" cy="632038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8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/>
              </a:p>
            </p:txBody>
          </p:sp>
          <p:sp>
            <p:nvSpPr>
              <p:cNvPr id="33" name="îŝļidê"/>
              <p:cNvSpPr/>
              <p:nvPr/>
            </p:nvSpPr>
            <p:spPr>
              <a:xfrm>
                <a:off x="6421315" y="1710516"/>
                <a:ext cx="97077" cy="632038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8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/>
              </a:p>
            </p:txBody>
          </p:sp>
          <p:sp>
            <p:nvSpPr>
              <p:cNvPr id="34" name="íŝlidè"/>
              <p:cNvSpPr/>
              <p:nvPr/>
            </p:nvSpPr>
            <p:spPr>
              <a:xfrm>
                <a:off x="6761948" y="1710516"/>
                <a:ext cx="97077" cy="632038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8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/>
              </a:p>
            </p:txBody>
          </p:sp>
        </p:grpSp>
        <p:sp>
          <p:nvSpPr>
            <p:cNvPr id="7" name="ï$1ïḍê"/>
            <p:cNvSpPr/>
            <p:nvPr/>
          </p:nvSpPr>
          <p:spPr>
            <a:xfrm>
              <a:off x="5019709" y="3312721"/>
              <a:ext cx="785418" cy="78541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dirty="0"/>
            </a:p>
          </p:txBody>
        </p:sp>
        <p:sp>
          <p:nvSpPr>
            <p:cNvPr id="8" name="iṩḻide"/>
            <p:cNvSpPr/>
            <p:nvPr/>
          </p:nvSpPr>
          <p:spPr>
            <a:xfrm>
              <a:off x="6386872" y="3312721"/>
              <a:ext cx="785418" cy="78541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dirty="0"/>
            </a:p>
          </p:txBody>
        </p:sp>
        <p:sp>
          <p:nvSpPr>
            <p:cNvPr id="9" name="ïSḷídé"/>
            <p:cNvSpPr/>
            <p:nvPr/>
          </p:nvSpPr>
          <p:spPr>
            <a:xfrm>
              <a:off x="5623853" y="3233284"/>
              <a:ext cx="944292" cy="944292"/>
            </a:xfrm>
            <a:prstGeom prst="ellipse">
              <a:avLst/>
            </a:prstGeom>
            <a:solidFill>
              <a:srgbClr val="19B59C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0" name="íSliḓé"/>
            <p:cNvSpPr/>
            <p:nvPr/>
          </p:nvSpPr>
          <p:spPr bwMode="auto">
            <a:xfrm>
              <a:off x="5897953" y="3534650"/>
              <a:ext cx="396092" cy="341560"/>
            </a:xfrm>
            <a:custGeom>
              <a:avLst/>
              <a:gdLst/>
              <a:ahLst/>
              <a:cxnLst>
                <a:cxn ang="0">
                  <a:pos x="64" y="51"/>
                </a:cxn>
                <a:cxn ang="0">
                  <a:pos x="60" y="55"/>
                </a:cxn>
                <a:cxn ang="0">
                  <a:pos x="49" y="55"/>
                </a:cxn>
                <a:cxn ang="0">
                  <a:pos x="45" y="51"/>
                </a:cxn>
                <a:cxn ang="0">
                  <a:pos x="45" y="40"/>
                </a:cxn>
                <a:cxn ang="0">
                  <a:pos x="49" y="36"/>
                </a:cxn>
                <a:cxn ang="0">
                  <a:pos x="52" y="36"/>
                </a:cxn>
                <a:cxn ang="0">
                  <a:pos x="52" y="30"/>
                </a:cxn>
                <a:cxn ang="0">
                  <a:pos x="34" y="30"/>
                </a:cxn>
                <a:cxn ang="0">
                  <a:pos x="34" y="36"/>
                </a:cxn>
                <a:cxn ang="0">
                  <a:pos x="37" y="36"/>
                </a:cxn>
                <a:cxn ang="0">
                  <a:pos x="41" y="40"/>
                </a:cxn>
                <a:cxn ang="0">
                  <a:pos x="41" y="51"/>
                </a:cxn>
                <a:cxn ang="0">
                  <a:pos x="37" y="55"/>
                </a:cxn>
                <a:cxn ang="0">
                  <a:pos x="26" y="55"/>
                </a:cxn>
                <a:cxn ang="0">
                  <a:pos x="23" y="51"/>
                </a:cxn>
                <a:cxn ang="0">
                  <a:pos x="23" y="40"/>
                </a:cxn>
                <a:cxn ang="0">
                  <a:pos x="26" y="36"/>
                </a:cxn>
                <a:cxn ang="0">
                  <a:pos x="29" y="36"/>
                </a:cxn>
                <a:cxn ang="0">
                  <a:pos x="29" y="30"/>
                </a:cxn>
                <a:cxn ang="0">
                  <a:pos x="11" y="30"/>
                </a:cxn>
                <a:cxn ang="0">
                  <a:pos x="11" y="36"/>
                </a:cxn>
                <a:cxn ang="0">
                  <a:pos x="15" y="36"/>
                </a:cxn>
                <a:cxn ang="0">
                  <a:pos x="18" y="40"/>
                </a:cxn>
                <a:cxn ang="0">
                  <a:pos x="18" y="51"/>
                </a:cxn>
                <a:cxn ang="0">
                  <a:pos x="15" y="55"/>
                </a:cxn>
                <a:cxn ang="0">
                  <a:pos x="3" y="55"/>
                </a:cxn>
                <a:cxn ang="0">
                  <a:pos x="0" y="51"/>
                </a:cxn>
                <a:cxn ang="0">
                  <a:pos x="0" y="40"/>
                </a:cxn>
                <a:cxn ang="0">
                  <a:pos x="3" y="36"/>
                </a:cxn>
                <a:cxn ang="0">
                  <a:pos x="7" y="36"/>
                </a:cxn>
                <a:cxn ang="0">
                  <a:pos x="7" y="30"/>
                </a:cxn>
                <a:cxn ang="0">
                  <a:pos x="11" y="25"/>
                </a:cxn>
                <a:cxn ang="0">
                  <a:pos x="29" y="25"/>
                </a:cxn>
                <a:cxn ang="0">
                  <a:pos x="29" y="18"/>
                </a:cxn>
                <a:cxn ang="0">
                  <a:pos x="26" y="18"/>
                </a:cxn>
                <a:cxn ang="0">
                  <a:pos x="23" y="15"/>
                </a:cxn>
                <a:cxn ang="0">
                  <a:pos x="23" y="3"/>
                </a:cxn>
                <a:cxn ang="0">
                  <a:pos x="26" y="0"/>
                </a:cxn>
                <a:cxn ang="0">
                  <a:pos x="37" y="0"/>
                </a:cxn>
                <a:cxn ang="0">
                  <a:pos x="41" y="3"/>
                </a:cxn>
                <a:cxn ang="0">
                  <a:pos x="41" y="15"/>
                </a:cxn>
                <a:cxn ang="0">
                  <a:pos x="37" y="18"/>
                </a:cxn>
                <a:cxn ang="0">
                  <a:pos x="34" y="18"/>
                </a:cxn>
                <a:cxn ang="0">
                  <a:pos x="34" y="25"/>
                </a:cxn>
                <a:cxn ang="0">
                  <a:pos x="52" y="25"/>
                </a:cxn>
                <a:cxn ang="0">
                  <a:pos x="57" y="30"/>
                </a:cxn>
                <a:cxn ang="0">
                  <a:pos x="57" y="36"/>
                </a:cxn>
                <a:cxn ang="0">
                  <a:pos x="60" y="36"/>
                </a:cxn>
                <a:cxn ang="0">
                  <a:pos x="64" y="40"/>
                </a:cxn>
                <a:cxn ang="0">
                  <a:pos x="64" y="51"/>
                </a:cxn>
              </a:cxnLst>
              <a:rect l="0" t="0" r="r" b="b"/>
              <a:pathLst>
                <a:path w="64" h="55">
                  <a:moveTo>
                    <a:pt x="64" y="51"/>
                  </a:moveTo>
                  <a:cubicBezTo>
                    <a:pt x="64" y="53"/>
                    <a:pt x="62" y="55"/>
                    <a:pt x="60" y="55"/>
                  </a:cubicBezTo>
                  <a:cubicBezTo>
                    <a:pt x="49" y="55"/>
                    <a:pt x="49" y="55"/>
                    <a:pt x="49" y="55"/>
                  </a:cubicBezTo>
                  <a:cubicBezTo>
                    <a:pt x="47" y="55"/>
                    <a:pt x="45" y="53"/>
                    <a:pt x="45" y="51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5" y="38"/>
                    <a:pt x="47" y="36"/>
                    <a:pt x="49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9" y="36"/>
                    <a:pt x="41" y="38"/>
                    <a:pt x="41" y="40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1" y="53"/>
                    <a:pt x="39" y="55"/>
                    <a:pt x="37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4" y="55"/>
                    <a:pt x="23" y="53"/>
                    <a:pt x="23" y="51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38"/>
                    <a:pt x="24" y="36"/>
                    <a:pt x="26" y="36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7" y="36"/>
                    <a:pt x="18" y="38"/>
                    <a:pt x="18" y="40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3"/>
                    <a:pt x="17" y="55"/>
                    <a:pt x="15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1" y="55"/>
                    <a:pt x="0" y="53"/>
                    <a:pt x="0" y="51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38"/>
                    <a:pt x="1" y="36"/>
                    <a:pt x="3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27"/>
                    <a:pt x="9" y="25"/>
                    <a:pt x="11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4" y="18"/>
                    <a:pt x="23" y="17"/>
                    <a:pt x="23" y="15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1"/>
                    <a:pt x="24" y="0"/>
                    <a:pt x="26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9" y="0"/>
                    <a:pt x="41" y="1"/>
                    <a:pt x="41" y="3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1" y="17"/>
                    <a:pt x="39" y="18"/>
                    <a:pt x="37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55" y="25"/>
                    <a:pt x="57" y="27"/>
                    <a:pt x="57" y="30"/>
                  </a:cubicBezTo>
                  <a:cubicBezTo>
                    <a:pt x="57" y="36"/>
                    <a:pt x="57" y="36"/>
                    <a:pt x="57" y="36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2" y="36"/>
                    <a:pt x="64" y="38"/>
                    <a:pt x="64" y="40"/>
                  </a:cubicBezTo>
                  <a:lnTo>
                    <a:pt x="64" y="5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wrap="square" lIns="91440" tIns="45720" rIns="91440" bIns="45720" anchor="ctr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1" name="ïṣḻiḑê"/>
            <p:cNvSpPr/>
            <p:nvPr/>
          </p:nvSpPr>
          <p:spPr>
            <a:xfrm>
              <a:off x="5019709" y="4374581"/>
              <a:ext cx="785418" cy="78541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dirty="0"/>
            </a:p>
          </p:txBody>
        </p:sp>
        <p:sp>
          <p:nvSpPr>
            <p:cNvPr id="12" name="îSliḓé"/>
            <p:cNvSpPr/>
            <p:nvPr/>
          </p:nvSpPr>
          <p:spPr>
            <a:xfrm>
              <a:off x="6386872" y="4374581"/>
              <a:ext cx="785418" cy="78541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dirty="0"/>
            </a:p>
          </p:txBody>
        </p:sp>
        <p:sp>
          <p:nvSpPr>
            <p:cNvPr id="13" name="îşlídé"/>
            <p:cNvSpPr/>
            <p:nvPr/>
          </p:nvSpPr>
          <p:spPr>
            <a:xfrm>
              <a:off x="5623853" y="4295144"/>
              <a:ext cx="944292" cy="944292"/>
            </a:xfrm>
            <a:prstGeom prst="ellipse">
              <a:avLst/>
            </a:prstGeom>
            <a:solidFill>
              <a:srgbClr val="19B59C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4" name="íṡļîḍê"/>
            <p:cNvSpPr/>
            <p:nvPr/>
          </p:nvSpPr>
          <p:spPr bwMode="auto">
            <a:xfrm>
              <a:off x="5885036" y="4572115"/>
              <a:ext cx="421926" cy="390350"/>
            </a:xfrm>
            <a:custGeom>
              <a:avLst/>
              <a:gdLst/>
              <a:ahLst/>
              <a:cxnLst>
                <a:cxn ang="0">
                  <a:pos x="39" y="36"/>
                </a:cxn>
                <a:cxn ang="0">
                  <a:pos x="41" y="44"/>
                </a:cxn>
                <a:cxn ang="0">
                  <a:pos x="35" y="50"/>
                </a:cxn>
                <a:cxn ang="0">
                  <a:pos x="27" y="53"/>
                </a:cxn>
                <a:cxn ang="0">
                  <a:pos x="18" y="53"/>
                </a:cxn>
                <a:cxn ang="0">
                  <a:pos x="11" y="50"/>
                </a:cxn>
                <a:cxn ang="0">
                  <a:pos x="4" y="44"/>
                </a:cxn>
                <a:cxn ang="0">
                  <a:pos x="6" y="36"/>
                </a:cxn>
                <a:cxn ang="0">
                  <a:pos x="0" y="28"/>
                </a:cxn>
                <a:cxn ang="0">
                  <a:pos x="7" y="23"/>
                </a:cxn>
                <a:cxn ang="0">
                  <a:pos x="4" y="18"/>
                </a:cxn>
                <a:cxn ang="0">
                  <a:pos x="15" y="16"/>
                </a:cxn>
                <a:cxn ang="0">
                  <a:pos x="19" y="8"/>
                </a:cxn>
                <a:cxn ang="0">
                  <a:pos x="28" y="15"/>
                </a:cxn>
                <a:cxn ang="0">
                  <a:pos x="35" y="12"/>
                </a:cxn>
                <a:cxn ang="0">
                  <a:pos x="41" y="19"/>
                </a:cxn>
                <a:cxn ang="0">
                  <a:pos x="45" y="27"/>
                </a:cxn>
                <a:cxn ang="0">
                  <a:pos x="23" y="22"/>
                </a:cxn>
                <a:cxn ang="0">
                  <a:pos x="32" y="31"/>
                </a:cxn>
                <a:cxn ang="0">
                  <a:pos x="63" y="16"/>
                </a:cxn>
                <a:cxn ang="0">
                  <a:pos x="64" y="24"/>
                </a:cxn>
                <a:cxn ang="0">
                  <a:pos x="55" y="22"/>
                </a:cxn>
                <a:cxn ang="0">
                  <a:pos x="46" y="24"/>
                </a:cxn>
                <a:cxn ang="0">
                  <a:pos x="46" y="16"/>
                </a:cxn>
                <a:cxn ang="0">
                  <a:pos x="46" y="9"/>
                </a:cxn>
                <a:cxn ang="0">
                  <a:pos x="46" y="2"/>
                </a:cxn>
                <a:cxn ang="0">
                  <a:pos x="55" y="4"/>
                </a:cxn>
                <a:cxn ang="0">
                  <a:pos x="59" y="0"/>
                </a:cxn>
                <a:cxn ang="0">
                  <a:pos x="62" y="7"/>
                </a:cxn>
                <a:cxn ang="0">
                  <a:pos x="68" y="15"/>
                </a:cxn>
                <a:cxn ang="0">
                  <a:pos x="62" y="55"/>
                </a:cxn>
                <a:cxn ang="0">
                  <a:pos x="59" y="63"/>
                </a:cxn>
                <a:cxn ang="0">
                  <a:pos x="54" y="59"/>
                </a:cxn>
                <a:cxn ang="0">
                  <a:pos x="45" y="60"/>
                </a:cxn>
                <a:cxn ang="0">
                  <a:pos x="41" y="52"/>
                </a:cxn>
                <a:cxn ang="0">
                  <a:pos x="47" y="44"/>
                </a:cxn>
                <a:cxn ang="0">
                  <a:pos x="50" y="36"/>
                </a:cxn>
                <a:cxn ang="0">
                  <a:pos x="56" y="40"/>
                </a:cxn>
                <a:cxn ang="0">
                  <a:pos x="64" y="39"/>
                </a:cxn>
                <a:cxn ang="0">
                  <a:pos x="63" y="46"/>
                </a:cxn>
                <a:cxn ang="0">
                  <a:pos x="55" y="8"/>
                </a:cxn>
                <a:cxn ang="0">
                  <a:pos x="59" y="13"/>
                </a:cxn>
                <a:cxn ang="0">
                  <a:pos x="50" y="49"/>
                </a:cxn>
                <a:cxn ang="0">
                  <a:pos x="55" y="45"/>
                </a:cxn>
              </a:cxnLst>
              <a:rect l="0" t="0" r="r" b="b"/>
              <a:pathLst>
                <a:path w="68" h="63">
                  <a:moveTo>
                    <a:pt x="45" y="35"/>
                  </a:moveTo>
                  <a:cubicBezTo>
                    <a:pt x="45" y="35"/>
                    <a:pt x="45" y="36"/>
                    <a:pt x="45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9" y="37"/>
                    <a:pt x="38" y="38"/>
                    <a:pt x="38" y="39"/>
                  </a:cubicBezTo>
                  <a:cubicBezTo>
                    <a:pt x="39" y="41"/>
                    <a:pt x="40" y="42"/>
                    <a:pt x="41" y="43"/>
                  </a:cubicBezTo>
                  <a:cubicBezTo>
                    <a:pt x="41" y="43"/>
                    <a:pt x="41" y="44"/>
                    <a:pt x="41" y="44"/>
                  </a:cubicBezTo>
                  <a:cubicBezTo>
                    <a:pt x="41" y="44"/>
                    <a:pt x="41" y="44"/>
                    <a:pt x="41" y="45"/>
                  </a:cubicBezTo>
                  <a:cubicBezTo>
                    <a:pt x="40" y="46"/>
                    <a:pt x="36" y="50"/>
                    <a:pt x="35" y="50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0" y="47"/>
                    <a:pt x="29" y="47"/>
                    <a:pt x="28" y="48"/>
                  </a:cubicBezTo>
                  <a:cubicBezTo>
                    <a:pt x="28" y="49"/>
                    <a:pt x="27" y="51"/>
                    <a:pt x="27" y="53"/>
                  </a:cubicBezTo>
                  <a:cubicBezTo>
                    <a:pt x="27" y="54"/>
                    <a:pt x="26" y="54"/>
                    <a:pt x="26" y="54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9" y="54"/>
                    <a:pt x="18" y="54"/>
                    <a:pt x="18" y="53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6" y="47"/>
                    <a:pt x="16" y="47"/>
                    <a:pt x="15" y="47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0" y="50"/>
                    <a:pt x="9" y="50"/>
                    <a:pt x="9" y="50"/>
                  </a:cubicBezTo>
                  <a:cubicBezTo>
                    <a:pt x="8" y="49"/>
                    <a:pt x="4" y="45"/>
                    <a:pt x="4" y="44"/>
                  </a:cubicBezTo>
                  <a:cubicBezTo>
                    <a:pt x="4" y="44"/>
                    <a:pt x="4" y="44"/>
                    <a:pt x="4" y="43"/>
                  </a:cubicBezTo>
                  <a:cubicBezTo>
                    <a:pt x="5" y="42"/>
                    <a:pt x="6" y="41"/>
                    <a:pt x="7" y="39"/>
                  </a:cubicBezTo>
                  <a:cubicBezTo>
                    <a:pt x="7" y="38"/>
                    <a:pt x="6" y="37"/>
                    <a:pt x="6" y="36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0" y="35"/>
                    <a:pt x="0" y="35"/>
                    <a:pt x="0" y="3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7"/>
                    <a:pt x="0" y="27"/>
                    <a:pt x="1" y="27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5"/>
                    <a:pt x="7" y="24"/>
                    <a:pt x="7" y="23"/>
                  </a:cubicBezTo>
                  <a:cubicBezTo>
                    <a:pt x="6" y="22"/>
                    <a:pt x="5" y="20"/>
                    <a:pt x="4" y="19"/>
                  </a:cubicBezTo>
                  <a:cubicBezTo>
                    <a:pt x="4" y="19"/>
                    <a:pt x="4" y="19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5" y="17"/>
                    <a:pt x="9" y="12"/>
                    <a:pt x="10" y="12"/>
                  </a:cubicBezTo>
                  <a:cubicBezTo>
                    <a:pt x="10" y="12"/>
                    <a:pt x="10" y="12"/>
                    <a:pt x="11" y="13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6" y="15"/>
                    <a:pt x="16" y="15"/>
                    <a:pt x="17" y="15"/>
                  </a:cubicBezTo>
                  <a:cubicBezTo>
                    <a:pt x="18" y="13"/>
                    <a:pt x="18" y="11"/>
                    <a:pt x="18" y="9"/>
                  </a:cubicBezTo>
                  <a:cubicBezTo>
                    <a:pt x="18" y="9"/>
                    <a:pt x="19" y="8"/>
                    <a:pt x="19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8"/>
                    <a:pt x="27" y="9"/>
                    <a:pt x="27" y="9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9" y="15"/>
                    <a:pt x="30" y="15"/>
                    <a:pt x="31" y="16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6" y="12"/>
                    <a:pt x="36" y="12"/>
                    <a:pt x="36" y="13"/>
                  </a:cubicBezTo>
                  <a:cubicBezTo>
                    <a:pt x="37" y="13"/>
                    <a:pt x="41" y="17"/>
                    <a:pt x="41" y="18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0" y="20"/>
                    <a:pt x="39" y="22"/>
                    <a:pt x="38" y="23"/>
                  </a:cubicBezTo>
                  <a:cubicBezTo>
                    <a:pt x="38" y="24"/>
                    <a:pt x="39" y="25"/>
                    <a:pt x="39" y="26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8"/>
                  </a:cubicBezTo>
                  <a:lnTo>
                    <a:pt x="45" y="35"/>
                  </a:lnTo>
                  <a:close/>
                  <a:moveTo>
                    <a:pt x="23" y="22"/>
                  </a:moveTo>
                  <a:cubicBezTo>
                    <a:pt x="18" y="22"/>
                    <a:pt x="13" y="26"/>
                    <a:pt x="13" y="31"/>
                  </a:cubicBezTo>
                  <a:cubicBezTo>
                    <a:pt x="13" y="36"/>
                    <a:pt x="18" y="40"/>
                    <a:pt x="23" y="40"/>
                  </a:cubicBezTo>
                  <a:cubicBezTo>
                    <a:pt x="28" y="40"/>
                    <a:pt x="32" y="36"/>
                    <a:pt x="32" y="31"/>
                  </a:cubicBezTo>
                  <a:cubicBezTo>
                    <a:pt x="32" y="26"/>
                    <a:pt x="28" y="22"/>
                    <a:pt x="23" y="22"/>
                  </a:cubicBezTo>
                  <a:close/>
                  <a:moveTo>
                    <a:pt x="68" y="15"/>
                  </a:moveTo>
                  <a:cubicBezTo>
                    <a:pt x="68" y="16"/>
                    <a:pt x="64" y="16"/>
                    <a:pt x="63" y="16"/>
                  </a:cubicBezTo>
                  <a:cubicBezTo>
                    <a:pt x="63" y="17"/>
                    <a:pt x="62" y="18"/>
                    <a:pt x="62" y="18"/>
                  </a:cubicBezTo>
                  <a:cubicBezTo>
                    <a:pt x="62" y="19"/>
                    <a:pt x="64" y="23"/>
                    <a:pt x="64" y="23"/>
                  </a:cubicBezTo>
                  <a:cubicBezTo>
                    <a:pt x="64" y="23"/>
                    <a:pt x="64" y="23"/>
                    <a:pt x="64" y="24"/>
                  </a:cubicBezTo>
                  <a:cubicBezTo>
                    <a:pt x="63" y="24"/>
                    <a:pt x="59" y="26"/>
                    <a:pt x="59" y="26"/>
                  </a:cubicBezTo>
                  <a:cubicBezTo>
                    <a:pt x="59" y="26"/>
                    <a:pt x="56" y="22"/>
                    <a:pt x="56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3" y="22"/>
                    <a:pt x="50" y="26"/>
                    <a:pt x="50" y="26"/>
                  </a:cubicBezTo>
                  <a:cubicBezTo>
                    <a:pt x="50" y="26"/>
                    <a:pt x="46" y="24"/>
                    <a:pt x="46" y="24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7" y="19"/>
                    <a:pt x="47" y="18"/>
                  </a:cubicBezTo>
                  <a:cubicBezTo>
                    <a:pt x="47" y="18"/>
                    <a:pt x="46" y="17"/>
                    <a:pt x="46" y="16"/>
                  </a:cubicBezTo>
                  <a:cubicBezTo>
                    <a:pt x="45" y="16"/>
                    <a:pt x="41" y="16"/>
                    <a:pt x="41" y="15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1" y="10"/>
                    <a:pt x="45" y="9"/>
                    <a:pt x="46" y="9"/>
                  </a:cubicBezTo>
                  <a:cubicBezTo>
                    <a:pt x="46" y="9"/>
                    <a:pt x="47" y="8"/>
                    <a:pt x="47" y="7"/>
                  </a:cubicBezTo>
                  <a:cubicBezTo>
                    <a:pt x="47" y="7"/>
                    <a:pt x="45" y="3"/>
                    <a:pt x="45" y="2"/>
                  </a:cubicBezTo>
                  <a:cubicBezTo>
                    <a:pt x="45" y="2"/>
                    <a:pt x="45" y="2"/>
                    <a:pt x="46" y="2"/>
                  </a:cubicBezTo>
                  <a:cubicBezTo>
                    <a:pt x="46" y="2"/>
                    <a:pt x="50" y="0"/>
                    <a:pt x="50" y="0"/>
                  </a:cubicBezTo>
                  <a:cubicBezTo>
                    <a:pt x="50" y="0"/>
                    <a:pt x="53" y="3"/>
                    <a:pt x="54" y="4"/>
                  </a:cubicBezTo>
                  <a:cubicBezTo>
                    <a:pt x="54" y="4"/>
                    <a:pt x="54" y="4"/>
                    <a:pt x="55" y="4"/>
                  </a:cubicBezTo>
                  <a:cubicBezTo>
                    <a:pt x="55" y="4"/>
                    <a:pt x="55" y="4"/>
                    <a:pt x="56" y="4"/>
                  </a:cubicBezTo>
                  <a:cubicBezTo>
                    <a:pt x="57" y="2"/>
                    <a:pt x="58" y="1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3" y="2"/>
                    <a:pt x="64" y="2"/>
                  </a:cubicBezTo>
                  <a:cubicBezTo>
                    <a:pt x="64" y="2"/>
                    <a:pt x="64" y="2"/>
                    <a:pt x="64" y="2"/>
                  </a:cubicBezTo>
                  <a:cubicBezTo>
                    <a:pt x="64" y="3"/>
                    <a:pt x="62" y="7"/>
                    <a:pt x="62" y="7"/>
                  </a:cubicBezTo>
                  <a:cubicBezTo>
                    <a:pt x="62" y="8"/>
                    <a:pt x="63" y="9"/>
                    <a:pt x="63" y="9"/>
                  </a:cubicBezTo>
                  <a:cubicBezTo>
                    <a:pt x="64" y="9"/>
                    <a:pt x="68" y="10"/>
                    <a:pt x="68" y="10"/>
                  </a:cubicBezTo>
                  <a:lnTo>
                    <a:pt x="68" y="15"/>
                  </a:lnTo>
                  <a:close/>
                  <a:moveTo>
                    <a:pt x="68" y="52"/>
                  </a:moveTo>
                  <a:cubicBezTo>
                    <a:pt x="68" y="52"/>
                    <a:pt x="64" y="53"/>
                    <a:pt x="63" y="53"/>
                  </a:cubicBezTo>
                  <a:cubicBezTo>
                    <a:pt x="63" y="54"/>
                    <a:pt x="62" y="54"/>
                    <a:pt x="62" y="55"/>
                  </a:cubicBezTo>
                  <a:cubicBezTo>
                    <a:pt x="62" y="56"/>
                    <a:pt x="64" y="59"/>
                    <a:pt x="64" y="60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63" y="60"/>
                    <a:pt x="59" y="63"/>
                    <a:pt x="59" y="63"/>
                  </a:cubicBezTo>
                  <a:cubicBezTo>
                    <a:pt x="59" y="63"/>
                    <a:pt x="56" y="59"/>
                    <a:pt x="56" y="59"/>
                  </a:cubicBezTo>
                  <a:cubicBezTo>
                    <a:pt x="55" y="59"/>
                    <a:pt x="55" y="59"/>
                    <a:pt x="55" y="59"/>
                  </a:cubicBezTo>
                  <a:cubicBezTo>
                    <a:pt x="54" y="59"/>
                    <a:pt x="54" y="59"/>
                    <a:pt x="54" y="59"/>
                  </a:cubicBezTo>
                  <a:cubicBezTo>
                    <a:pt x="53" y="59"/>
                    <a:pt x="50" y="63"/>
                    <a:pt x="50" y="63"/>
                  </a:cubicBezTo>
                  <a:cubicBezTo>
                    <a:pt x="50" y="63"/>
                    <a:pt x="46" y="60"/>
                    <a:pt x="46" y="60"/>
                  </a:cubicBezTo>
                  <a:cubicBezTo>
                    <a:pt x="45" y="60"/>
                    <a:pt x="45" y="60"/>
                    <a:pt x="45" y="60"/>
                  </a:cubicBezTo>
                  <a:cubicBezTo>
                    <a:pt x="45" y="59"/>
                    <a:pt x="47" y="56"/>
                    <a:pt x="47" y="55"/>
                  </a:cubicBezTo>
                  <a:cubicBezTo>
                    <a:pt x="47" y="54"/>
                    <a:pt x="46" y="54"/>
                    <a:pt x="46" y="53"/>
                  </a:cubicBezTo>
                  <a:cubicBezTo>
                    <a:pt x="45" y="53"/>
                    <a:pt x="41" y="52"/>
                    <a:pt x="41" y="52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46"/>
                    <a:pt x="45" y="46"/>
                    <a:pt x="46" y="46"/>
                  </a:cubicBezTo>
                  <a:cubicBezTo>
                    <a:pt x="46" y="45"/>
                    <a:pt x="47" y="45"/>
                    <a:pt x="47" y="44"/>
                  </a:cubicBezTo>
                  <a:cubicBezTo>
                    <a:pt x="47" y="43"/>
                    <a:pt x="45" y="40"/>
                    <a:pt x="45" y="39"/>
                  </a:cubicBezTo>
                  <a:cubicBezTo>
                    <a:pt x="45" y="39"/>
                    <a:pt x="45" y="39"/>
                    <a:pt x="46" y="39"/>
                  </a:cubicBezTo>
                  <a:cubicBezTo>
                    <a:pt x="46" y="39"/>
                    <a:pt x="50" y="36"/>
                    <a:pt x="50" y="36"/>
                  </a:cubicBezTo>
                  <a:cubicBezTo>
                    <a:pt x="50" y="36"/>
                    <a:pt x="53" y="40"/>
                    <a:pt x="54" y="40"/>
                  </a:cubicBezTo>
                  <a:cubicBezTo>
                    <a:pt x="54" y="40"/>
                    <a:pt x="54" y="40"/>
                    <a:pt x="55" y="40"/>
                  </a:cubicBezTo>
                  <a:cubicBezTo>
                    <a:pt x="55" y="40"/>
                    <a:pt x="55" y="40"/>
                    <a:pt x="56" y="40"/>
                  </a:cubicBezTo>
                  <a:cubicBezTo>
                    <a:pt x="57" y="39"/>
                    <a:pt x="58" y="38"/>
                    <a:pt x="59" y="36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59" y="36"/>
                    <a:pt x="63" y="39"/>
                    <a:pt x="64" y="39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4" y="40"/>
                    <a:pt x="62" y="43"/>
                    <a:pt x="62" y="44"/>
                  </a:cubicBezTo>
                  <a:cubicBezTo>
                    <a:pt x="62" y="45"/>
                    <a:pt x="63" y="45"/>
                    <a:pt x="63" y="46"/>
                  </a:cubicBezTo>
                  <a:cubicBezTo>
                    <a:pt x="64" y="46"/>
                    <a:pt x="68" y="46"/>
                    <a:pt x="68" y="47"/>
                  </a:cubicBezTo>
                  <a:lnTo>
                    <a:pt x="68" y="52"/>
                  </a:lnTo>
                  <a:close/>
                  <a:moveTo>
                    <a:pt x="55" y="8"/>
                  </a:moveTo>
                  <a:cubicBezTo>
                    <a:pt x="52" y="8"/>
                    <a:pt x="50" y="10"/>
                    <a:pt x="50" y="13"/>
                  </a:cubicBezTo>
                  <a:cubicBezTo>
                    <a:pt x="50" y="15"/>
                    <a:pt x="52" y="17"/>
                    <a:pt x="55" y="17"/>
                  </a:cubicBezTo>
                  <a:cubicBezTo>
                    <a:pt x="57" y="17"/>
                    <a:pt x="59" y="15"/>
                    <a:pt x="59" y="13"/>
                  </a:cubicBezTo>
                  <a:cubicBezTo>
                    <a:pt x="59" y="10"/>
                    <a:pt x="57" y="8"/>
                    <a:pt x="55" y="8"/>
                  </a:cubicBezTo>
                  <a:close/>
                  <a:moveTo>
                    <a:pt x="55" y="45"/>
                  </a:moveTo>
                  <a:cubicBezTo>
                    <a:pt x="52" y="45"/>
                    <a:pt x="50" y="47"/>
                    <a:pt x="50" y="49"/>
                  </a:cubicBezTo>
                  <a:cubicBezTo>
                    <a:pt x="50" y="52"/>
                    <a:pt x="52" y="54"/>
                    <a:pt x="55" y="54"/>
                  </a:cubicBezTo>
                  <a:cubicBezTo>
                    <a:pt x="57" y="54"/>
                    <a:pt x="59" y="52"/>
                    <a:pt x="59" y="49"/>
                  </a:cubicBezTo>
                  <a:cubicBezTo>
                    <a:pt x="59" y="47"/>
                    <a:pt x="57" y="45"/>
                    <a:pt x="55" y="45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</a:ln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/>
            </a:p>
          </p:txBody>
        </p:sp>
      </p:grpSp>
      <p:cxnSp>
        <p:nvCxnSpPr>
          <p:cNvPr id="15" name="直接连接符 14"/>
          <p:cNvCxnSpPr/>
          <p:nvPr/>
        </p:nvCxnSpPr>
        <p:spPr>
          <a:xfrm flipH="1">
            <a:off x="669925" y="5159999"/>
            <a:ext cx="4016375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iSļîḓe"/>
          <p:cNvSpPr/>
          <p:nvPr/>
        </p:nvSpPr>
        <p:spPr bwMode="auto">
          <a:xfrm>
            <a:off x="673100" y="3024456"/>
            <a:ext cx="3827879" cy="576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1100" dirty="0"/>
              <a:t>Copy paste fonts. Choose the only option to retain text.</a:t>
            </a:r>
          </a:p>
          <a:p>
            <a:pPr>
              <a:lnSpc>
                <a:spcPct val="120000"/>
              </a:lnSpc>
            </a:pPr>
            <a:r>
              <a:rPr lang="en-US" altLang="zh-CN" sz="1100" dirty="0"/>
              <a:t>……</a:t>
            </a:r>
          </a:p>
        </p:txBody>
      </p:sp>
      <p:sp>
        <p:nvSpPr>
          <p:cNvPr id="17" name="iṣľíďê"/>
          <p:cNvSpPr txBox="1"/>
          <p:nvPr/>
        </p:nvSpPr>
        <p:spPr bwMode="auto">
          <a:xfrm>
            <a:off x="673100" y="2293280"/>
            <a:ext cx="3827879" cy="576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b="1" dirty="0"/>
              <a:t>Text here</a:t>
            </a:r>
          </a:p>
        </p:txBody>
      </p:sp>
      <p:sp>
        <p:nvSpPr>
          <p:cNvPr id="18" name="ïšḷiḑê"/>
          <p:cNvSpPr/>
          <p:nvPr/>
        </p:nvSpPr>
        <p:spPr bwMode="auto">
          <a:xfrm>
            <a:off x="673100" y="3736304"/>
            <a:ext cx="3827879" cy="576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1100" dirty="0"/>
              <a:t>Copy paste fonts. Choose the only option to retain text.</a:t>
            </a:r>
          </a:p>
          <a:p>
            <a:pPr>
              <a:lnSpc>
                <a:spcPct val="120000"/>
              </a:lnSpc>
            </a:pPr>
            <a:r>
              <a:rPr lang="en-US" altLang="zh-CN" sz="1100" dirty="0"/>
              <a:t>……</a:t>
            </a:r>
          </a:p>
        </p:txBody>
      </p:sp>
      <p:sp>
        <p:nvSpPr>
          <p:cNvPr id="19" name="ïṣľiḓe"/>
          <p:cNvSpPr/>
          <p:nvPr/>
        </p:nvSpPr>
        <p:spPr bwMode="auto">
          <a:xfrm>
            <a:off x="673100" y="4448152"/>
            <a:ext cx="3827879" cy="576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1100" dirty="0"/>
              <a:t>Copy paste fonts. Choose the only option to retain text.</a:t>
            </a:r>
          </a:p>
          <a:p>
            <a:pPr>
              <a:lnSpc>
                <a:spcPct val="120000"/>
              </a:lnSpc>
            </a:pPr>
            <a:r>
              <a:rPr lang="en-US" altLang="zh-CN" sz="1100" dirty="0"/>
              <a:t>……</a:t>
            </a:r>
          </a:p>
        </p:txBody>
      </p:sp>
      <p:grpSp>
        <p:nvGrpSpPr>
          <p:cNvPr id="38" name="组合 37"/>
          <p:cNvGrpSpPr/>
          <p:nvPr/>
        </p:nvGrpSpPr>
        <p:grpSpPr>
          <a:xfrm>
            <a:off x="7514817" y="2302944"/>
            <a:ext cx="4016375" cy="2866719"/>
            <a:chOff x="7502525" y="1130300"/>
            <a:chExt cx="4016375" cy="2866719"/>
          </a:xfrm>
        </p:grpSpPr>
        <p:cxnSp>
          <p:nvCxnSpPr>
            <p:cNvPr id="20" name="直接连接符 19"/>
            <p:cNvCxnSpPr/>
            <p:nvPr/>
          </p:nvCxnSpPr>
          <p:spPr>
            <a:xfrm flipH="1">
              <a:off x="7502525" y="3997019"/>
              <a:ext cx="4016375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íş1îḓè"/>
            <p:cNvSpPr/>
            <p:nvPr/>
          </p:nvSpPr>
          <p:spPr bwMode="auto">
            <a:xfrm>
              <a:off x="7691020" y="1861476"/>
              <a:ext cx="3827879" cy="576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>
                <a:lnSpc>
                  <a:spcPct val="120000"/>
                </a:lnSpc>
              </a:pPr>
              <a:r>
                <a:rPr lang="en-US" altLang="zh-CN" sz="1100" dirty="0"/>
                <a:t>Copy paste fonts. Choose the only option to retain text.</a:t>
              </a:r>
            </a:p>
            <a:p>
              <a:pPr algn="r">
                <a:lnSpc>
                  <a:spcPct val="120000"/>
                </a:lnSpc>
              </a:pPr>
              <a:r>
                <a:rPr lang="en-US" altLang="zh-CN" sz="1100" dirty="0"/>
                <a:t>……</a:t>
              </a:r>
            </a:p>
          </p:txBody>
        </p:sp>
        <p:sp>
          <p:nvSpPr>
            <p:cNvPr id="22" name="ï$lidé"/>
            <p:cNvSpPr txBox="1"/>
            <p:nvPr/>
          </p:nvSpPr>
          <p:spPr bwMode="auto">
            <a:xfrm>
              <a:off x="7691020" y="1130300"/>
              <a:ext cx="3827879" cy="576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400" b="1" dirty="0"/>
                <a:t>Text here</a:t>
              </a:r>
            </a:p>
          </p:txBody>
        </p:sp>
        <p:sp>
          <p:nvSpPr>
            <p:cNvPr id="23" name="íşľide"/>
            <p:cNvSpPr/>
            <p:nvPr/>
          </p:nvSpPr>
          <p:spPr bwMode="auto">
            <a:xfrm>
              <a:off x="7691020" y="2573324"/>
              <a:ext cx="3827879" cy="576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>
                <a:lnSpc>
                  <a:spcPct val="120000"/>
                </a:lnSpc>
              </a:pPr>
              <a:r>
                <a:rPr lang="en-US" altLang="zh-CN" sz="1100" dirty="0"/>
                <a:t>Copy paste fonts. Choose the only option to retain text.</a:t>
              </a:r>
            </a:p>
            <a:p>
              <a:pPr algn="r">
                <a:lnSpc>
                  <a:spcPct val="120000"/>
                </a:lnSpc>
              </a:pPr>
              <a:r>
                <a:rPr lang="en-US" altLang="zh-CN" sz="1100" dirty="0"/>
                <a:t>……</a:t>
              </a:r>
            </a:p>
          </p:txBody>
        </p:sp>
        <p:sp>
          <p:nvSpPr>
            <p:cNvPr id="24" name="ísḻîḑe"/>
            <p:cNvSpPr/>
            <p:nvPr/>
          </p:nvSpPr>
          <p:spPr bwMode="auto">
            <a:xfrm>
              <a:off x="7691020" y="3285172"/>
              <a:ext cx="3827879" cy="576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>
                <a:lnSpc>
                  <a:spcPct val="120000"/>
                </a:lnSpc>
              </a:pPr>
              <a:r>
                <a:rPr lang="en-US" altLang="zh-CN" sz="1100" dirty="0"/>
                <a:t>Copy paste fonts. Choose the only option to retain text.</a:t>
              </a:r>
            </a:p>
            <a:p>
              <a:pPr algn="r">
                <a:lnSpc>
                  <a:spcPct val="120000"/>
                </a:lnSpc>
              </a:pPr>
              <a:r>
                <a:rPr lang="en-US" altLang="zh-CN" sz="1100" dirty="0"/>
                <a:t>……</a:t>
              </a:r>
            </a:p>
          </p:txBody>
        </p:sp>
      </p:grpSp>
      <p:sp>
        <p:nvSpPr>
          <p:cNvPr id="40" name="矩形 39"/>
          <p:cNvSpPr/>
          <p:nvPr/>
        </p:nvSpPr>
        <p:spPr>
          <a:xfrm>
            <a:off x="0" y="0"/>
            <a:ext cx="12192000" cy="4214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任意多边形 14"/>
          <p:cNvSpPr/>
          <p:nvPr/>
        </p:nvSpPr>
        <p:spPr>
          <a:xfrm>
            <a:off x="238040" y="664713"/>
            <a:ext cx="537482" cy="393337"/>
          </a:xfrm>
          <a:custGeom>
            <a:avLst/>
            <a:gdLst>
              <a:gd name="connsiteX0" fmla="*/ 0 w 640080"/>
              <a:gd name="connsiteY0" fmla="*/ 0 h 327660"/>
              <a:gd name="connsiteX1" fmla="*/ 472440 w 640080"/>
              <a:gd name="connsiteY1" fmla="*/ 0 h 327660"/>
              <a:gd name="connsiteX2" fmla="*/ 640080 w 640080"/>
              <a:gd name="connsiteY2" fmla="*/ 163830 h 327660"/>
              <a:gd name="connsiteX3" fmla="*/ 472440 w 640080"/>
              <a:gd name="connsiteY3" fmla="*/ 327660 h 327660"/>
              <a:gd name="connsiteX4" fmla="*/ 0 w 640080"/>
              <a:gd name="connsiteY4" fmla="*/ 327660 h 32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080" h="327660">
                <a:moveTo>
                  <a:pt x="0" y="0"/>
                </a:moveTo>
                <a:lnTo>
                  <a:pt x="472440" y="0"/>
                </a:lnTo>
                <a:cubicBezTo>
                  <a:pt x="565025" y="0"/>
                  <a:pt x="640080" y="73349"/>
                  <a:pt x="640080" y="163830"/>
                </a:cubicBezTo>
                <a:cubicBezTo>
                  <a:pt x="640080" y="254311"/>
                  <a:pt x="565025" y="327660"/>
                  <a:pt x="472440" y="327660"/>
                </a:cubicBezTo>
                <a:lnTo>
                  <a:pt x="0" y="327660"/>
                </a:lnTo>
                <a:close/>
              </a:path>
            </a:pathLst>
          </a:custGeom>
          <a:solidFill>
            <a:srgbClr val="19B59C"/>
          </a:solidFill>
          <a:ln>
            <a:solidFill>
              <a:srgbClr val="19B5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8E6D48"/>
              </a:solidFill>
              <a:cs typeface="+mn-ea"/>
              <a:sym typeface="+mn-lt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-5529" y="664713"/>
            <a:ext cx="188685" cy="39333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8E6D48"/>
              </a:solidFill>
              <a:cs typeface="+mn-ea"/>
              <a:sym typeface="+mn-lt"/>
            </a:endParaRPr>
          </a:p>
        </p:txBody>
      </p:sp>
      <p:sp>
        <p:nvSpPr>
          <p:cNvPr id="43" name="标题 4"/>
          <p:cNvSpPr txBox="1"/>
          <p:nvPr/>
        </p:nvSpPr>
        <p:spPr>
          <a:xfrm>
            <a:off x="831407" y="484177"/>
            <a:ext cx="2281444" cy="714638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342900">
              <a:defRPr/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研究思路与方法</a:t>
            </a:r>
          </a:p>
        </p:txBody>
      </p:sp>
      <p:sp>
        <p:nvSpPr>
          <p:cNvPr id="44" name="矩形 43"/>
          <p:cNvSpPr/>
          <p:nvPr/>
        </p:nvSpPr>
        <p:spPr>
          <a:xfrm>
            <a:off x="830405" y="957983"/>
            <a:ext cx="190848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00" dirty="0" smtClean="0">
                <a:solidFill>
                  <a:srgbClr val="19B59C"/>
                </a:solidFill>
                <a:cs typeface="+mn-ea"/>
                <a:sym typeface="+mn-lt"/>
              </a:rPr>
              <a:t>LOREM IPSUM DOLOR</a:t>
            </a:r>
            <a:endParaRPr lang="zh-CN" altLang="en-US" sz="1000" dirty="0">
              <a:solidFill>
                <a:srgbClr val="19B59C"/>
              </a:solidFill>
              <a:cs typeface="+mn-ea"/>
              <a:sym typeface="+mn-lt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5862994" y="55274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342900">
              <a:spcBef>
                <a:spcPct val="0"/>
              </a:spcBef>
              <a:defRPr/>
            </a:pPr>
            <a:r>
              <a:rPr kumimoji="1" lang="zh-CN" altLang="en-US" sz="1400" b="1" dirty="0" smtClean="0">
                <a:solidFill>
                  <a:srgbClr val="19B59C"/>
                </a:solidFill>
                <a:latin typeface="Arial" panose="020B0604020202020204"/>
              </a:rPr>
              <a:t>选题背景</a:t>
            </a:r>
            <a:endParaRPr lang="zh-CN" altLang="en-US" sz="1400" b="1" dirty="0">
              <a:solidFill>
                <a:srgbClr val="19B59C"/>
              </a:solidFill>
              <a:latin typeface="Arial" panose="020B0604020202020204"/>
              <a:sym typeface="微软雅黑" panose="020B0503020204020204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7576077" y="55274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342900">
              <a:defRPr/>
            </a:pPr>
            <a:r>
              <a:rPr lang="zh-CN" altLang="en-US" sz="1400" dirty="0" smtClean="0">
                <a:solidFill>
                  <a:srgbClr val="19B59C"/>
                </a:solidFill>
                <a:latin typeface="Arial" panose="020B0604020202020204"/>
              </a:rPr>
              <a:t>研究意义</a:t>
            </a:r>
            <a:endParaRPr lang="zh-CN" altLang="en-US" sz="1400" dirty="0">
              <a:solidFill>
                <a:srgbClr val="19B59C"/>
              </a:solidFill>
              <a:latin typeface="Arial" panose="020B0604020202020204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9289160" y="55274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342900">
              <a:defRPr/>
            </a:pPr>
            <a:r>
              <a:rPr kumimoji="1" lang="zh-CN" altLang="en-US" sz="1400" dirty="0">
                <a:solidFill>
                  <a:srgbClr val="19B59C"/>
                </a:solidFill>
                <a:latin typeface="Arial" panose="020B0604020202020204"/>
              </a:rPr>
              <a:t>理论基础</a:t>
            </a:r>
            <a:endParaRPr lang="zh-CN" altLang="en-US" sz="1400" dirty="0">
              <a:solidFill>
                <a:srgbClr val="19B59C"/>
              </a:solidFill>
              <a:latin typeface="Arial" panose="020B0604020202020204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11002244" y="55274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342900">
              <a:defRPr/>
            </a:pPr>
            <a:r>
              <a:rPr kumimoji="1" lang="zh-CN" altLang="en-US" sz="1400" dirty="0">
                <a:solidFill>
                  <a:srgbClr val="19B59C"/>
                </a:solidFill>
                <a:latin typeface="Arial" panose="020B0604020202020204"/>
              </a:rPr>
              <a:t>贡献创新</a:t>
            </a:r>
            <a:endParaRPr lang="zh-CN" altLang="en-US" sz="1400" dirty="0">
              <a:solidFill>
                <a:srgbClr val="19B59C"/>
              </a:solidFill>
              <a:latin typeface="Arial" panose="020B0604020202020204"/>
            </a:endParaRPr>
          </a:p>
        </p:txBody>
      </p:sp>
      <p:cxnSp>
        <p:nvCxnSpPr>
          <p:cNvPr id="49" name="直接连接符 48"/>
          <p:cNvCxnSpPr/>
          <p:nvPr/>
        </p:nvCxnSpPr>
        <p:spPr>
          <a:xfrm>
            <a:off x="7138627" y="86337"/>
            <a:ext cx="0" cy="267735"/>
          </a:xfrm>
          <a:prstGeom prst="line">
            <a:avLst/>
          </a:prstGeom>
          <a:ln w="19050">
            <a:solidFill>
              <a:srgbClr val="19B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/>
        </p:nvCxnSpPr>
        <p:spPr>
          <a:xfrm>
            <a:off x="8848158" y="86337"/>
            <a:ext cx="0" cy="267735"/>
          </a:xfrm>
          <a:prstGeom prst="line">
            <a:avLst/>
          </a:prstGeom>
          <a:ln w="19050">
            <a:solidFill>
              <a:srgbClr val="19B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/>
          <p:nvPr/>
        </p:nvCxnSpPr>
        <p:spPr>
          <a:xfrm>
            <a:off x="10557689" y="86337"/>
            <a:ext cx="0" cy="267735"/>
          </a:xfrm>
          <a:prstGeom prst="line">
            <a:avLst/>
          </a:prstGeom>
          <a:ln w="19050">
            <a:solidFill>
              <a:srgbClr val="19B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图片 5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55" y="62758"/>
            <a:ext cx="1114276" cy="3302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is1îde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/>
        </p:nvGrpSpPr>
        <p:grpSpPr>
          <a:xfrm>
            <a:off x="669925" y="2166143"/>
            <a:ext cx="2127375" cy="2525716"/>
            <a:chOff x="4154488" y="1217613"/>
            <a:chExt cx="3883026" cy="4610101"/>
          </a:xfrm>
        </p:grpSpPr>
        <p:sp>
          <p:nvSpPr>
            <p:cNvPr id="25" name="iṩ1ïďé"/>
            <p:cNvSpPr/>
            <p:nvPr/>
          </p:nvSpPr>
          <p:spPr bwMode="auto">
            <a:xfrm>
              <a:off x="4883151" y="3546476"/>
              <a:ext cx="3154363" cy="1935163"/>
            </a:xfrm>
            <a:custGeom>
              <a:avLst/>
              <a:gdLst>
                <a:gd name="T0" fmla="*/ 11386 w 11916"/>
                <a:gd name="T1" fmla="*/ 7318 h 7318"/>
                <a:gd name="T2" fmla="*/ 530 w 11916"/>
                <a:gd name="T3" fmla="*/ 7318 h 7318"/>
                <a:gd name="T4" fmla="*/ 0 w 11916"/>
                <a:gd name="T5" fmla="*/ 6789 h 7318"/>
                <a:gd name="T6" fmla="*/ 0 w 11916"/>
                <a:gd name="T7" fmla="*/ 529 h 7318"/>
                <a:gd name="T8" fmla="*/ 530 w 11916"/>
                <a:gd name="T9" fmla="*/ 0 h 7318"/>
                <a:gd name="T10" fmla="*/ 11386 w 11916"/>
                <a:gd name="T11" fmla="*/ 0 h 7318"/>
                <a:gd name="T12" fmla="*/ 11916 w 11916"/>
                <a:gd name="T13" fmla="*/ 529 h 7318"/>
                <a:gd name="T14" fmla="*/ 11916 w 11916"/>
                <a:gd name="T15" fmla="*/ 6789 h 7318"/>
                <a:gd name="T16" fmla="*/ 11386 w 11916"/>
                <a:gd name="T17" fmla="*/ 7318 h 7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916" h="7318">
                  <a:moveTo>
                    <a:pt x="11386" y="7318"/>
                  </a:moveTo>
                  <a:cubicBezTo>
                    <a:pt x="530" y="7318"/>
                    <a:pt x="530" y="7318"/>
                    <a:pt x="530" y="7318"/>
                  </a:cubicBezTo>
                  <a:cubicBezTo>
                    <a:pt x="237" y="7318"/>
                    <a:pt x="0" y="7081"/>
                    <a:pt x="0" y="6789"/>
                  </a:cubicBezTo>
                  <a:cubicBezTo>
                    <a:pt x="0" y="529"/>
                    <a:pt x="0" y="529"/>
                    <a:pt x="0" y="529"/>
                  </a:cubicBezTo>
                  <a:cubicBezTo>
                    <a:pt x="0" y="237"/>
                    <a:pt x="237" y="0"/>
                    <a:pt x="530" y="0"/>
                  </a:cubicBezTo>
                  <a:cubicBezTo>
                    <a:pt x="11386" y="0"/>
                    <a:pt x="11386" y="0"/>
                    <a:pt x="11386" y="0"/>
                  </a:cubicBezTo>
                  <a:cubicBezTo>
                    <a:pt x="11678" y="0"/>
                    <a:pt x="11916" y="237"/>
                    <a:pt x="11916" y="529"/>
                  </a:cubicBezTo>
                  <a:cubicBezTo>
                    <a:pt x="11916" y="6789"/>
                    <a:pt x="11916" y="6789"/>
                    <a:pt x="11916" y="6789"/>
                  </a:cubicBezTo>
                  <a:cubicBezTo>
                    <a:pt x="11916" y="7081"/>
                    <a:pt x="11678" y="7318"/>
                    <a:pt x="11386" y="7318"/>
                  </a:cubicBezTo>
                </a:path>
              </a:pathLst>
            </a:custGeom>
            <a:solidFill>
              <a:srgbClr val="192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ï$ļíde"/>
            <p:cNvSpPr/>
            <p:nvPr/>
          </p:nvSpPr>
          <p:spPr bwMode="auto">
            <a:xfrm>
              <a:off x="4972051" y="3635376"/>
              <a:ext cx="2976563" cy="1755775"/>
            </a:xfrm>
            <a:custGeom>
              <a:avLst/>
              <a:gdLst>
                <a:gd name="T0" fmla="*/ 10749 w 11239"/>
                <a:gd name="T1" fmla="*/ 6638 h 6638"/>
                <a:gd name="T2" fmla="*/ 490 w 11239"/>
                <a:gd name="T3" fmla="*/ 6638 h 6638"/>
                <a:gd name="T4" fmla="*/ 0 w 11239"/>
                <a:gd name="T5" fmla="*/ 6148 h 6638"/>
                <a:gd name="T6" fmla="*/ 0 w 11239"/>
                <a:gd name="T7" fmla="*/ 490 h 6638"/>
                <a:gd name="T8" fmla="*/ 490 w 11239"/>
                <a:gd name="T9" fmla="*/ 0 h 6638"/>
                <a:gd name="T10" fmla="*/ 10749 w 11239"/>
                <a:gd name="T11" fmla="*/ 0 h 6638"/>
                <a:gd name="T12" fmla="*/ 11239 w 11239"/>
                <a:gd name="T13" fmla="*/ 490 h 6638"/>
                <a:gd name="T14" fmla="*/ 11239 w 11239"/>
                <a:gd name="T15" fmla="*/ 6148 h 6638"/>
                <a:gd name="T16" fmla="*/ 10749 w 11239"/>
                <a:gd name="T17" fmla="*/ 6638 h 6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239" h="6638">
                  <a:moveTo>
                    <a:pt x="10749" y="6638"/>
                  </a:moveTo>
                  <a:cubicBezTo>
                    <a:pt x="490" y="6638"/>
                    <a:pt x="490" y="6638"/>
                    <a:pt x="490" y="6638"/>
                  </a:cubicBezTo>
                  <a:cubicBezTo>
                    <a:pt x="219" y="6638"/>
                    <a:pt x="0" y="6418"/>
                    <a:pt x="0" y="6148"/>
                  </a:cubicBezTo>
                  <a:cubicBezTo>
                    <a:pt x="0" y="490"/>
                    <a:pt x="0" y="490"/>
                    <a:pt x="0" y="490"/>
                  </a:cubicBezTo>
                  <a:cubicBezTo>
                    <a:pt x="0" y="220"/>
                    <a:pt x="219" y="0"/>
                    <a:pt x="490" y="0"/>
                  </a:cubicBezTo>
                  <a:cubicBezTo>
                    <a:pt x="10749" y="0"/>
                    <a:pt x="10749" y="0"/>
                    <a:pt x="10749" y="0"/>
                  </a:cubicBezTo>
                  <a:cubicBezTo>
                    <a:pt x="11020" y="0"/>
                    <a:pt x="11239" y="220"/>
                    <a:pt x="11239" y="490"/>
                  </a:cubicBezTo>
                  <a:cubicBezTo>
                    <a:pt x="11239" y="6148"/>
                    <a:pt x="11239" y="6148"/>
                    <a:pt x="11239" y="6148"/>
                  </a:cubicBezTo>
                  <a:cubicBezTo>
                    <a:pt x="11239" y="6418"/>
                    <a:pt x="11020" y="6638"/>
                    <a:pt x="10749" y="6638"/>
                  </a:cubicBezTo>
                </a:path>
              </a:pathLst>
            </a:custGeom>
            <a:solidFill>
              <a:srgbClr val="2FA5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îŝ1îḍê"/>
            <p:cNvSpPr/>
            <p:nvPr/>
          </p:nvSpPr>
          <p:spPr bwMode="auto">
            <a:xfrm>
              <a:off x="6151563" y="5481638"/>
              <a:ext cx="617538" cy="258763"/>
            </a:xfrm>
            <a:prstGeom prst="rect">
              <a:avLst/>
            </a:prstGeom>
            <a:solidFill>
              <a:srgbClr val="192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ï$lïḑe"/>
            <p:cNvSpPr/>
            <p:nvPr/>
          </p:nvSpPr>
          <p:spPr bwMode="auto">
            <a:xfrm>
              <a:off x="6151563" y="5481638"/>
              <a:ext cx="617538" cy="258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iṩlïďe"/>
            <p:cNvSpPr/>
            <p:nvPr/>
          </p:nvSpPr>
          <p:spPr bwMode="auto">
            <a:xfrm>
              <a:off x="6151563" y="5481638"/>
              <a:ext cx="617538" cy="63500"/>
            </a:xfrm>
            <a:prstGeom prst="rect">
              <a:avLst/>
            </a:prstGeom>
            <a:solidFill>
              <a:srgbClr val="151F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" name="ïslïdè"/>
            <p:cNvSpPr/>
            <p:nvPr/>
          </p:nvSpPr>
          <p:spPr bwMode="auto">
            <a:xfrm>
              <a:off x="6151563" y="5481638"/>
              <a:ext cx="617538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îṩḷiḋé"/>
            <p:cNvSpPr/>
            <p:nvPr/>
          </p:nvSpPr>
          <p:spPr bwMode="auto">
            <a:xfrm>
              <a:off x="5913438" y="5715001"/>
              <a:ext cx="1092200" cy="112713"/>
            </a:xfrm>
            <a:custGeom>
              <a:avLst/>
              <a:gdLst>
                <a:gd name="T0" fmla="*/ 3713 w 4123"/>
                <a:gd name="T1" fmla="*/ 0 h 427"/>
                <a:gd name="T2" fmla="*/ 411 w 4123"/>
                <a:gd name="T3" fmla="*/ 0 h 427"/>
                <a:gd name="T4" fmla="*/ 186 w 4123"/>
                <a:gd name="T5" fmla="*/ 126 h 427"/>
                <a:gd name="T6" fmla="*/ 0 w 4123"/>
                <a:gd name="T7" fmla="*/ 427 h 427"/>
                <a:gd name="T8" fmla="*/ 4123 w 4123"/>
                <a:gd name="T9" fmla="*/ 427 h 427"/>
                <a:gd name="T10" fmla="*/ 3940 w 4123"/>
                <a:gd name="T11" fmla="*/ 127 h 427"/>
                <a:gd name="T12" fmla="*/ 3713 w 4123"/>
                <a:gd name="T13" fmla="*/ 0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23" h="427">
                  <a:moveTo>
                    <a:pt x="3713" y="0"/>
                  </a:moveTo>
                  <a:cubicBezTo>
                    <a:pt x="411" y="0"/>
                    <a:pt x="411" y="0"/>
                    <a:pt x="411" y="0"/>
                  </a:cubicBezTo>
                  <a:cubicBezTo>
                    <a:pt x="319" y="0"/>
                    <a:pt x="234" y="48"/>
                    <a:pt x="186" y="126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4123" y="427"/>
                    <a:pt x="4123" y="427"/>
                    <a:pt x="4123" y="427"/>
                  </a:cubicBezTo>
                  <a:cubicBezTo>
                    <a:pt x="3940" y="127"/>
                    <a:pt x="3940" y="127"/>
                    <a:pt x="3940" y="127"/>
                  </a:cubicBezTo>
                  <a:cubicBezTo>
                    <a:pt x="3892" y="48"/>
                    <a:pt x="3806" y="0"/>
                    <a:pt x="3713" y="0"/>
                  </a:cubicBezTo>
                  <a:close/>
                </a:path>
              </a:pathLst>
            </a:custGeom>
            <a:solidFill>
              <a:srgbClr val="141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" name="îṣlíďé"/>
            <p:cNvSpPr/>
            <p:nvPr/>
          </p:nvSpPr>
          <p:spPr bwMode="auto">
            <a:xfrm>
              <a:off x="5006976" y="1589088"/>
              <a:ext cx="549275" cy="776288"/>
            </a:xfrm>
            <a:custGeom>
              <a:avLst/>
              <a:gdLst>
                <a:gd name="T0" fmla="*/ 93 w 2071"/>
                <a:gd name="T1" fmla="*/ 2003 h 2937"/>
                <a:gd name="T2" fmla="*/ 153 w 2071"/>
                <a:gd name="T3" fmla="*/ 1877 h 2937"/>
                <a:gd name="T4" fmla="*/ 169 w 2071"/>
                <a:gd name="T5" fmla="*/ 1613 h 2937"/>
                <a:gd name="T6" fmla="*/ 49 w 2071"/>
                <a:gd name="T7" fmla="*/ 1274 h 2937"/>
                <a:gd name="T8" fmla="*/ 92 w 2071"/>
                <a:gd name="T9" fmla="*/ 737 h 2937"/>
                <a:gd name="T10" fmla="*/ 1387 w 2071"/>
                <a:gd name="T11" fmla="*/ 573 h 2937"/>
                <a:gd name="T12" fmla="*/ 1541 w 2071"/>
                <a:gd name="T13" fmla="*/ 1950 h 2937"/>
                <a:gd name="T14" fmla="*/ 1482 w 2071"/>
                <a:gd name="T15" fmla="*/ 2009 h 2937"/>
                <a:gd name="T16" fmla="*/ 1822 w 2071"/>
                <a:gd name="T17" fmla="*/ 1979 h 2937"/>
                <a:gd name="T18" fmla="*/ 1930 w 2071"/>
                <a:gd name="T19" fmla="*/ 2224 h 2937"/>
                <a:gd name="T20" fmla="*/ 1190 w 2071"/>
                <a:gd name="T21" fmla="*/ 2937 h 2937"/>
                <a:gd name="T22" fmla="*/ 989 w 2071"/>
                <a:gd name="T23" fmla="*/ 2477 h 2937"/>
                <a:gd name="T24" fmla="*/ 514 w 2071"/>
                <a:gd name="T25" fmla="*/ 2566 h 2937"/>
                <a:gd name="T26" fmla="*/ 505 w 2071"/>
                <a:gd name="T27" fmla="*/ 2442 h 2937"/>
                <a:gd name="T28" fmla="*/ 502 w 2071"/>
                <a:gd name="T29" fmla="*/ 2408 h 2937"/>
                <a:gd name="T30" fmla="*/ 457 w 2071"/>
                <a:gd name="T31" fmla="*/ 2352 h 2937"/>
                <a:gd name="T32" fmla="*/ 309 w 2071"/>
                <a:gd name="T33" fmla="*/ 2152 h 2937"/>
                <a:gd name="T34" fmla="*/ 187 w 2071"/>
                <a:gd name="T35" fmla="*/ 2103 h 2937"/>
                <a:gd name="T36" fmla="*/ 93 w 2071"/>
                <a:gd name="T37" fmla="*/ 2003 h 29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71" h="2937">
                  <a:moveTo>
                    <a:pt x="93" y="2003"/>
                  </a:moveTo>
                  <a:cubicBezTo>
                    <a:pt x="108" y="1975"/>
                    <a:pt x="128" y="1935"/>
                    <a:pt x="153" y="1877"/>
                  </a:cubicBezTo>
                  <a:cubicBezTo>
                    <a:pt x="187" y="1793"/>
                    <a:pt x="193" y="1700"/>
                    <a:pt x="169" y="1613"/>
                  </a:cubicBezTo>
                  <a:cubicBezTo>
                    <a:pt x="140" y="1511"/>
                    <a:pt x="97" y="1372"/>
                    <a:pt x="49" y="1274"/>
                  </a:cubicBezTo>
                  <a:cubicBezTo>
                    <a:pt x="49" y="1274"/>
                    <a:pt x="0" y="1009"/>
                    <a:pt x="92" y="737"/>
                  </a:cubicBezTo>
                  <a:cubicBezTo>
                    <a:pt x="92" y="737"/>
                    <a:pt x="683" y="0"/>
                    <a:pt x="1387" y="573"/>
                  </a:cubicBezTo>
                  <a:cubicBezTo>
                    <a:pt x="1387" y="573"/>
                    <a:pt x="2071" y="1110"/>
                    <a:pt x="1541" y="1950"/>
                  </a:cubicBezTo>
                  <a:cubicBezTo>
                    <a:pt x="1482" y="2009"/>
                    <a:pt x="1482" y="2009"/>
                    <a:pt x="1482" y="2009"/>
                  </a:cubicBezTo>
                  <a:cubicBezTo>
                    <a:pt x="1822" y="1979"/>
                    <a:pt x="1822" y="1979"/>
                    <a:pt x="1822" y="1979"/>
                  </a:cubicBezTo>
                  <a:cubicBezTo>
                    <a:pt x="1930" y="2224"/>
                    <a:pt x="1930" y="2224"/>
                    <a:pt x="1930" y="2224"/>
                  </a:cubicBezTo>
                  <a:cubicBezTo>
                    <a:pt x="1190" y="2937"/>
                    <a:pt x="1190" y="2937"/>
                    <a:pt x="1190" y="2937"/>
                  </a:cubicBezTo>
                  <a:cubicBezTo>
                    <a:pt x="989" y="2477"/>
                    <a:pt x="989" y="2477"/>
                    <a:pt x="989" y="2477"/>
                  </a:cubicBezTo>
                  <a:cubicBezTo>
                    <a:pt x="989" y="2477"/>
                    <a:pt x="593" y="2679"/>
                    <a:pt x="514" y="2566"/>
                  </a:cubicBezTo>
                  <a:cubicBezTo>
                    <a:pt x="514" y="2566"/>
                    <a:pt x="470" y="2517"/>
                    <a:pt x="505" y="2442"/>
                  </a:cubicBezTo>
                  <a:cubicBezTo>
                    <a:pt x="505" y="2442"/>
                    <a:pt x="504" y="2429"/>
                    <a:pt x="502" y="2408"/>
                  </a:cubicBezTo>
                  <a:cubicBezTo>
                    <a:pt x="486" y="2391"/>
                    <a:pt x="470" y="2372"/>
                    <a:pt x="457" y="2352"/>
                  </a:cubicBezTo>
                  <a:cubicBezTo>
                    <a:pt x="406" y="2278"/>
                    <a:pt x="329" y="2168"/>
                    <a:pt x="309" y="2152"/>
                  </a:cubicBezTo>
                  <a:cubicBezTo>
                    <a:pt x="288" y="2137"/>
                    <a:pt x="255" y="2123"/>
                    <a:pt x="187" y="2103"/>
                  </a:cubicBezTo>
                  <a:cubicBezTo>
                    <a:pt x="138" y="2088"/>
                    <a:pt x="68" y="2047"/>
                    <a:pt x="93" y="2003"/>
                  </a:cubicBezTo>
                  <a:close/>
                </a:path>
              </a:pathLst>
            </a:custGeom>
            <a:solidFill>
              <a:srgbClr val="EFD4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iṧľíďê"/>
            <p:cNvSpPr/>
            <p:nvPr/>
          </p:nvSpPr>
          <p:spPr bwMode="auto">
            <a:xfrm>
              <a:off x="4975226" y="1662113"/>
              <a:ext cx="565150" cy="546100"/>
            </a:xfrm>
            <a:custGeom>
              <a:avLst/>
              <a:gdLst>
                <a:gd name="T0" fmla="*/ 218 w 2132"/>
                <a:gd name="T1" fmla="*/ 972 h 2066"/>
                <a:gd name="T2" fmla="*/ 126 w 2132"/>
                <a:gd name="T3" fmla="*/ 979 h 2066"/>
                <a:gd name="T4" fmla="*/ 99 w 2132"/>
                <a:gd name="T5" fmla="*/ 377 h 2066"/>
                <a:gd name="T6" fmla="*/ 370 w 2132"/>
                <a:gd name="T7" fmla="*/ 103 h 2066"/>
                <a:gd name="T8" fmla="*/ 858 w 2132"/>
                <a:gd name="T9" fmla="*/ 28 h 2066"/>
                <a:gd name="T10" fmla="*/ 960 w 2132"/>
                <a:gd name="T11" fmla="*/ 57 h 2066"/>
                <a:gd name="T12" fmla="*/ 1211 w 2132"/>
                <a:gd name="T13" fmla="*/ 86 h 2066"/>
                <a:gd name="T14" fmla="*/ 1576 w 2132"/>
                <a:gd name="T15" fmla="*/ 145 h 2066"/>
                <a:gd name="T16" fmla="*/ 1998 w 2132"/>
                <a:gd name="T17" fmla="*/ 603 h 2066"/>
                <a:gd name="T18" fmla="*/ 2072 w 2132"/>
                <a:gd name="T19" fmla="*/ 1175 h 2066"/>
                <a:gd name="T20" fmla="*/ 2069 w 2132"/>
                <a:gd name="T21" fmla="*/ 1187 h 2066"/>
                <a:gd name="T22" fmla="*/ 2051 w 2132"/>
                <a:gd name="T23" fmla="*/ 1931 h 2066"/>
                <a:gd name="T24" fmla="*/ 2035 w 2132"/>
                <a:gd name="T25" fmla="*/ 1964 h 2066"/>
                <a:gd name="T26" fmla="*/ 1710 w 2132"/>
                <a:gd name="T27" fmla="*/ 1966 h 2066"/>
                <a:gd name="T28" fmla="*/ 1556 w 2132"/>
                <a:gd name="T29" fmla="*/ 1754 h 2066"/>
                <a:gd name="T30" fmla="*/ 1508 w 2132"/>
                <a:gd name="T31" fmla="*/ 1468 h 2066"/>
                <a:gd name="T32" fmla="*/ 1433 w 2132"/>
                <a:gd name="T33" fmla="*/ 1213 h 2066"/>
                <a:gd name="T34" fmla="*/ 1431 w 2132"/>
                <a:gd name="T35" fmla="*/ 1210 h 2066"/>
                <a:gd name="T36" fmla="*/ 1176 w 2132"/>
                <a:gd name="T37" fmla="*/ 1175 h 2066"/>
                <a:gd name="T38" fmla="*/ 1173 w 2132"/>
                <a:gd name="T39" fmla="*/ 1180 h 2066"/>
                <a:gd name="T40" fmla="*/ 1029 w 2132"/>
                <a:gd name="T41" fmla="*/ 1305 h 2066"/>
                <a:gd name="T42" fmla="*/ 871 w 2132"/>
                <a:gd name="T43" fmla="*/ 1262 h 2066"/>
                <a:gd name="T44" fmla="*/ 697 w 2132"/>
                <a:gd name="T45" fmla="*/ 994 h 2066"/>
                <a:gd name="T46" fmla="*/ 693 w 2132"/>
                <a:gd name="T47" fmla="*/ 918 h 2066"/>
                <a:gd name="T48" fmla="*/ 319 w 2132"/>
                <a:gd name="T49" fmla="*/ 804 h 2066"/>
                <a:gd name="T50" fmla="*/ 218 w 2132"/>
                <a:gd name="T51" fmla="*/ 972 h 2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132" h="2066">
                  <a:moveTo>
                    <a:pt x="218" y="972"/>
                  </a:moveTo>
                  <a:cubicBezTo>
                    <a:pt x="200" y="1008"/>
                    <a:pt x="150" y="1012"/>
                    <a:pt x="126" y="979"/>
                  </a:cubicBezTo>
                  <a:cubicBezTo>
                    <a:pt x="88" y="924"/>
                    <a:pt x="0" y="761"/>
                    <a:pt x="99" y="377"/>
                  </a:cubicBezTo>
                  <a:cubicBezTo>
                    <a:pt x="125" y="277"/>
                    <a:pt x="245" y="154"/>
                    <a:pt x="370" y="103"/>
                  </a:cubicBezTo>
                  <a:cubicBezTo>
                    <a:pt x="487" y="56"/>
                    <a:pt x="673" y="0"/>
                    <a:pt x="858" y="28"/>
                  </a:cubicBezTo>
                  <a:cubicBezTo>
                    <a:pt x="893" y="33"/>
                    <a:pt x="927" y="44"/>
                    <a:pt x="960" y="57"/>
                  </a:cubicBezTo>
                  <a:cubicBezTo>
                    <a:pt x="999" y="71"/>
                    <a:pt x="1082" y="95"/>
                    <a:pt x="1211" y="86"/>
                  </a:cubicBezTo>
                  <a:cubicBezTo>
                    <a:pt x="1336" y="76"/>
                    <a:pt x="1461" y="95"/>
                    <a:pt x="1576" y="145"/>
                  </a:cubicBezTo>
                  <a:cubicBezTo>
                    <a:pt x="1749" y="220"/>
                    <a:pt x="1920" y="386"/>
                    <a:pt x="1998" y="603"/>
                  </a:cubicBezTo>
                  <a:cubicBezTo>
                    <a:pt x="1998" y="603"/>
                    <a:pt x="2132" y="1024"/>
                    <a:pt x="2072" y="1175"/>
                  </a:cubicBezTo>
                  <a:cubicBezTo>
                    <a:pt x="2070" y="1179"/>
                    <a:pt x="2069" y="1183"/>
                    <a:pt x="2069" y="1187"/>
                  </a:cubicBezTo>
                  <a:cubicBezTo>
                    <a:pt x="2065" y="1248"/>
                    <a:pt x="1865" y="1579"/>
                    <a:pt x="2051" y="1931"/>
                  </a:cubicBezTo>
                  <a:cubicBezTo>
                    <a:pt x="2057" y="1942"/>
                    <a:pt x="2046" y="1956"/>
                    <a:pt x="2035" y="1964"/>
                  </a:cubicBezTo>
                  <a:cubicBezTo>
                    <a:pt x="1990" y="1995"/>
                    <a:pt x="1860" y="2066"/>
                    <a:pt x="1710" y="1966"/>
                  </a:cubicBezTo>
                  <a:cubicBezTo>
                    <a:pt x="1710" y="1966"/>
                    <a:pt x="1626" y="1917"/>
                    <a:pt x="1556" y="1754"/>
                  </a:cubicBezTo>
                  <a:cubicBezTo>
                    <a:pt x="1517" y="1664"/>
                    <a:pt x="1502" y="1566"/>
                    <a:pt x="1508" y="1468"/>
                  </a:cubicBezTo>
                  <a:cubicBezTo>
                    <a:pt x="1513" y="1398"/>
                    <a:pt x="1503" y="1299"/>
                    <a:pt x="1433" y="1213"/>
                  </a:cubicBezTo>
                  <a:cubicBezTo>
                    <a:pt x="1433" y="1212"/>
                    <a:pt x="1432" y="1211"/>
                    <a:pt x="1431" y="1210"/>
                  </a:cubicBezTo>
                  <a:cubicBezTo>
                    <a:pt x="1414" y="1194"/>
                    <a:pt x="1249" y="1031"/>
                    <a:pt x="1176" y="1175"/>
                  </a:cubicBezTo>
                  <a:cubicBezTo>
                    <a:pt x="1175" y="1177"/>
                    <a:pt x="1174" y="1178"/>
                    <a:pt x="1173" y="1180"/>
                  </a:cubicBezTo>
                  <a:cubicBezTo>
                    <a:pt x="1163" y="1194"/>
                    <a:pt x="1107" y="1268"/>
                    <a:pt x="1029" y="1305"/>
                  </a:cubicBezTo>
                  <a:cubicBezTo>
                    <a:pt x="973" y="1332"/>
                    <a:pt x="906" y="1313"/>
                    <a:pt x="871" y="1262"/>
                  </a:cubicBezTo>
                  <a:cubicBezTo>
                    <a:pt x="840" y="1216"/>
                    <a:pt x="716" y="1057"/>
                    <a:pt x="697" y="994"/>
                  </a:cubicBezTo>
                  <a:cubicBezTo>
                    <a:pt x="693" y="980"/>
                    <a:pt x="695" y="951"/>
                    <a:pt x="693" y="918"/>
                  </a:cubicBezTo>
                  <a:cubicBezTo>
                    <a:pt x="682" y="726"/>
                    <a:pt x="436" y="651"/>
                    <a:pt x="319" y="804"/>
                  </a:cubicBezTo>
                  <a:cubicBezTo>
                    <a:pt x="287" y="847"/>
                    <a:pt x="252" y="902"/>
                    <a:pt x="218" y="972"/>
                  </a:cubicBezTo>
                  <a:close/>
                </a:path>
              </a:pathLst>
            </a:custGeom>
            <a:solidFill>
              <a:srgbClr val="192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" name="îśḻïḓè"/>
            <p:cNvSpPr/>
            <p:nvPr/>
          </p:nvSpPr>
          <p:spPr bwMode="auto">
            <a:xfrm>
              <a:off x="4448176" y="4064001"/>
              <a:ext cx="214313" cy="165100"/>
            </a:xfrm>
            <a:custGeom>
              <a:avLst/>
              <a:gdLst>
                <a:gd name="T0" fmla="*/ 148 w 812"/>
                <a:gd name="T1" fmla="*/ 0 h 622"/>
                <a:gd name="T2" fmla="*/ 0 w 812"/>
                <a:gd name="T3" fmla="*/ 602 h 622"/>
                <a:gd name="T4" fmla="*/ 744 w 812"/>
                <a:gd name="T5" fmla="*/ 622 h 622"/>
                <a:gd name="T6" fmla="*/ 812 w 812"/>
                <a:gd name="T7" fmla="*/ 84 h 622"/>
                <a:gd name="T8" fmla="*/ 148 w 812"/>
                <a:gd name="T9" fmla="*/ 0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2" h="622">
                  <a:moveTo>
                    <a:pt x="148" y="0"/>
                  </a:moveTo>
                  <a:cubicBezTo>
                    <a:pt x="148" y="0"/>
                    <a:pt x="119" y="404"/>
                    <a:pt x="0" y="602"/>
                  </a:cubicBezTo>
                  <a:cubicBezTo>
                    <a:pt x="744" y="622"/>
                    <a:pt x="744" y="622"/>
                    <a:pt x="744" y="622"/>
                  </a:cubicBezTo>
                  <a:cubicBezTo>
                    <a:pt x="744" y="622"/>
                    <a:pt x="656" y="389"/>
                    <a:pt x="812" y="84"/>
                  </a:cubicBezTo>
                  <a:lnTo>
                    <a:pt x="148" y="0"/>
                  </a:lnTo>
                  <a:close/>
                </a:path>
              </a:pathLst>
            </a:custGeom>
            <a:solidFill>
              <a:srgbClr val="CCA9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" name="íSlíḑê"/>
            <p:cNvSpPr/>
            <p:nvPr/>
          </p:nvSpPr>
          <p:spPr bwMode="auto">
            <a:xfrm>
              <a:off x="4154488" y="4143376"/>
              <a:ext cx="503238" cy="252413"/>
            </a:xfrm>
            <a:custGeom>
              <a:avLst/>
              <a:gdLst>
                <a:gd name="T0" fmla="*/ 1246 w 1903"/>
                <a:gd name="T1" fmla="*/ 53 h 954"/>
                <a:gd name="T2" fmla="*/ 1123 w 1903"/>
                <a:gd name="T3" fmla="*/ 0 h 954"/>
                <a:gd name="T4" fmla="*/ 1035 w 1903"/>
                <a:gd name="T5" fmla="*/ 61 h 954"/>
                <a:gd name="T6" fmla="*/ 1030 w 1903"/>
                <a:gd name="T7" fmla="*/ 64 h 954"/>
                <a:gd name="T8" fmla="*/ 956 w 1903"/>
                <a:gd name="T9" fmla="*/ 112 h 954"/>
                <a:gd name="T10" fmla="*/ 953 w 1903"/>
                <a:gd name="T11" fmla="*/ 114 h 954"/>
                <a:gd name="T12" fmla="*/ 922 w 1903"/>
                <a:gd name="T13" fmla="*/ 133 h 954"/>
                <a:gd name="T14" fmla="*/ 915 w 1903"/>
                <a:gd name="T15" fmla="*/ 137 h 954"/>
                <a:gd name="T16" fmla="*/ 843 w 1903"/>
                <a:gd name="T17" fmla="*/ 179 h 954"/>
                <a:gd name="T18" fmla="*/ 826 w 1903"/>
                <a:gd name="T19" fmla="*/ 188 h 954"/>
                <a:gd name="T20" fmla="*/ 797 w 1903"/>
                <a:gd name="T21" fmla="*/ 203 h 954"/>
                <a:gd name="T22" fmla="*/ 776 w 1903"/>
                <a:gd name="T23" fmla="*/ 215 h 954"/>
                <a:gd name="T24" fmla="*/ 712 w 1903"/>
                <a:gd name="T25" fmla="*/ 246 h 954"/>
                <a:gd name="T26" fmla="*/ 681 w 1903"/>
                <a:gd name="T27" fmla="*/ 262 h 954"/>
                <a:gd name="T28" fmla="*/ 418 w 1903"/>
                <a:gd name="T29" fmla="*/ 361 h 954"/>
                <a:gd name="T30" fmla="*/ 369 w 1903"/>
                <a:gd name="T31" fmla="*/ 374 h 954"/>
                <a:gd name="T32" fmla="*/ 1 w 1903"/>
                <a:gd name="T33" fmla="*/ 706 h 954"/>
                <a:gd name="T34" fmla="*/ 7 w 1903"/>
                <a:gd name="T35" fmla="*/ 764 h 954"/>
                <a:gd name="T36" fmla="*/ 282 w 1903"/>
                <a:gd name="T37" fmla="*/ 867 h 954"/>
                <a:gd name="T38" fmla="*/ 1826 w 1903"/>
                <a:gd name="T39" fmla="*/ 754 h 954"/>
                <a:gd name="T40" fmla="*/ 1903 w 1903"/>
                <a:gd name="T41" fmla="*/ 500 h 954"/>
                <a:gd name="T42" fmla="*/ 1903 w 1903"/>
                <a:gd name="T43" fmla="*/ 474 h 954"/>
                <a:gd name="T44" fmla="*/ 1841 w 1903"/>
                <a:gd name="T45" fmla="*/ 7 h 954"/>
                <a:gd name="T46" fmla="*/ 1413 w 1903"/>
                <a:gd name="T47" fmla="*/ 63 h 954"/>
                <a:gd name="T48" fmla="*/ 1359 w 1903"/>
                <a:gd name="T49" fmla="*/ 65 h 954"/>
                <a:gd name="T50" fmla="*/ 1327 w 1903"/>
                <a:gd name="T51" fmla="*/ 65 h 954"/>
                <a:gd name="T52" fmla="*/ 1275 w 1903"/>
                <a:gd name="T53" fmla="*/ 59 h 954"/>
                <a:gd name="T54" fmla="*/ 1274 w 1903"/>
                <a:gd name="T55" fmla="*/ 58 h 954"/>
                <a:gd name="T56" fmla="*/ 1268 w 1903"/>
                <a:gd name="T57" fmla="*/ 58 h 954"/>
                <a:gd name="T58" fmla="*/ 1266 w 1903"/>
                <a:gd name="T59" fmla="*/ 57 h 954"/>
                <a:gd name="T60" fmla="*/ 1246 w 1903"/>
                <a:gd name="T61" fmla="*/ 53 h 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903" h="954">
                  <a:moveTo>
                    <a:pt x="1246" y="53"/>
                  </a:moveTo>
                  <a:cubicBezTo>
                    <a:pt x="1194" y="42"/>
                    <a:pt x="1151" y="23"/>
                    <a:pt x="1123" y="0"/>
                  </a:cubicBezTo>
                  <a:cubicBezTo>
                    <a:pt x="1098" y="18"/>
                    <a:pt x="1069" y="38"/>
                    <a:pt x="1035" y="61"/>
                  </a:cubicBezTo>
                  <a:cubicBezTo>
                    <a:pt x="1033" y="62"/>
                    <a:pt x="1032" y="63"/>
                    <a:pt x="1030" y="64"/>
                  </a:cubicBezTo>
                  <a:cubicBezTo>
                    <a:pt x="1007" y="79"/>
                    <a:pt x="982" y="96"/>
                    <a:pt x="956" y="112"/>
                  </a:cubicBezTo>
                  <a:cubicBezTo>
                    <a:pt x="955" y="113"/>
                    <a:pt x="954" y="113"/>
                    <a:pt x="953" y="114"/>
                  </a:cubicBezTo>
                  <a:cubicBezTo>
                    <a:pt x="943" y="120"/>
                    <a:pt x="933" y="127"/>
                    <a:pt x="922" y="133"/>
                  </a:cubicBezTo>
                  <a:cubicBezTo>
                    <a:pt x="919" y="134"/>
                    <a:pt x="917" y="136"/>
                    <a:pt x="915" y="137"/>
                  </a:cubicBezTo>
                  <a:cubicBezTo>
                    <a:pt x="892" y="151"/>
                    <a:pt x="868" y="165"/>
                    <a:pt x="843" y="179"/>
                  </a:cubicBezTo>
                  <a:cubicBezTo>
                    <a:pt x="837" y="182"/>
                    <a:pt x="832" y="185"/>
                    <a:pt x="826" y="188"/>
                  </a:cubicBezTo>
                  <a:cubicBezTo>
                    <a:pt x="817" y="193"/>
                    <a:pt x="807" y="198"/>
                    <a:pt x="797" y="203"/>
                  </a:cubicBezTo>
                  <a:cubicBezTo>
                    <a:pt x="790" y="207"/>
                    <a:pt x="783" y="211"/>
                    <a:pt x="776" y="215"/>
                  </a:cubicBezTo>
                  <a:cubicBezTo>
                    <a:pt x="755" y="226"/>
                    <a:pt x="734" y="236"/>
                    <a:pt x="712" y="246"/>
                  </a:cubicBezTo>
                  <a:cubicBezTo>
                    <a:pt x="702" y="252"/>
                    <a:pt x="691" y="257"/>
                    <a:pt x="681" y="262"/>
                  </a:cubicBezTo>
                  <a:cubicBezTo>
                    <a:pt x="598" y="300"/>
                    <a:pt x="509" y="335"/>
                    <a:pt x="418" y="361"/>
                  </a:cubicBezTo>
                  <a:cubicBezTo>
                    <a:pt x="402" y="365"/>
                    <a:pt x="386" y="370"/>
                    <a:pt x="369" y="374"/>
                  </a:cubicBezTo>
                  <a:cubicBezTo>
                    <a:pt x="51" y="452"/>
                    <a:pt x="2" y="618"/>
                    <a:pt x="1" y="706"/>
                  </a:cubicBezTo>
                  <a:cubicBezTo>
                    <a:pt x="0" y="741"/>
                    <a:pt x="7" y="764"/>
                    <a:pt x="7" y="764"/>
                  </a:cubicBezTo>
                  <a:cubicBezTo>
                    <a:pt x="7" y="764"/>
                    <a:pt x="122" y="843"/>
                    <a:pt x="282" y="867"/>
                  </a:cubicBezTo>
                  <a:cubicBezTo>
                    <a:pt x="869" y="954"/>
                    <a:pt x="1826" y="754"/>
                    <a:pt x="1826" y="754"/>
                  </a:cubicBezTo>
                  <a:cubicBezTo>
                    <a:pt x="1826" y="754"/>
                    <a:pt x="1902" y="684"/>
                    <a:pt x="1903" y="500"/>
                  </a:cubicBezTo>
                  <a:cubicBezTo>
                    <a:pt x="1903" y="492"/>
                    <a:pt x="1903" y="483"/>
                    <a:pt x="1903" y="474"/>
                  </a:cubicBezTo>
                  <a:cubicBezTo>
                    <a:pt x="1902" y="462"/>
                    <a:pt x="1862" y="109"/>
                    <a:pt x="1841" y="7"/>
                  </a:cubicBezTo>
                  <a:cubicBezTo>
                    <a:pt x="1762" y="24"/>
                    <a:pt x="1637" y="46"/>
                    <a:pt x="1413" y="63"/>
                  </a:cubicBezTo>
                  <a:cubicBezTo>
                    <a:pt x="1393" y="64"/>
                    <a:pt x="1375" y="65"/>
                    <a:pt x="1359" y="65"/>
                  </a:cubicBezTo>
                  <a:cubicBezTo>
                    <a:pt x="1348" y="65"/>
                    <a:pt x="1337" y="65"/>
                    <a:pt x="1327" y="65"/>
                  </a:cubicBezTo>
                  <a:cubicBezTo>
                    <a:pt x="1307" y="64"/>
                    <a:pt x="1290" y="62"/>
                    <a:pt x="1275" y="59"/>
                  </a:cubicBezTo>
                  <a:cubicBezTo>
                    <a:pt x="1274" y="58"/>
                    <a:pt x="1274" y="58"/>
                    <a:pt x="1274" y="58"/>
                  </a:cubicBezTo>
                  <a:cubicBezTo>
                    <a:pt x="1268" y="58"/>
                    <a:pt x="1268" y="58"/>
                    <a:pt x="1268" y="58"/>
                  </a:cubicBezTo>
                  <a:cubicBezTo>
                    <a:pt x="1267" y="57"/>
                    <a:pt x="1266" y="57"/>
                    <a:pt x="1266" y="57"/>
                  </a:cubicBezTo>
                  <a:lnTo>
                    <a:pt x="1246" y="53"/>
                  </a:lnTo>
                  <a:close/>
                </a:path>
              </a:pathLst>
            </a:custGeom>
            <a:solidFill>
              <a:srgbClr val="1E4C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" name="ïṧļïḋê"/>
            <p:cNvSpPr/>
            <p:nvPr/>
          </p:nvSpPr>
          <p:spPr bwMode="auto">
            <a:xfrm>
              <a:off x="4154488" y="4314826"/>
              <a:ext cx="498475" cy="80963"/>
            </a:xfrm>
            <a:custGeom>
              <a:avLst/>
              <a:gdLst>
                <a:gd name="T0" fmla="*/ 286 w 1884"/>
                <a:gd name="T1" fmla="*/ 107 h 307"/>
                <a:gd name="T2" fmla="*/ 7 w 1884"/>
                <a:gd name="T3" fmla="*/ 7 h 307"/>
                <a:gd name="T4" fmla="*/ 1 w 1884"/>
                <a:gd name="T5" fmla="*/ 59 h 307"/>
                <a:gd name="T6" fmla="*/ 7 w 1884"/>
                <a:gd name="T7" fmla="*/ 117 h 307"/>
                <a:gd name="T8" fmla="*/ 283 w 1884"/>
                <a:gd name="T9" fmla="*/ 220 h 307"/>
                <a:gd name="T10" fmla="*/ 1827 w 1884"/>
                <a:gd name="T11" fmla="*/ 107 h 307"/>
                <a:gd name="T12" fmla="*/ 1884 w 1884"/>
                <a:gd name="T13" fmla="*/ 0 h 307"/>
                <a:gd name="T14" fmla="*/ 286 w 1884"/>
                <a:gd name="T15" fmla="*/ 107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4" h="307">
                  <a:moveTo>
                    <a:pt x="286" y="107"/>
                  </a:moveTo>
                  <a:cubicBezTo>
                    <a:pt x="153" y="87"/>
                    <a:pt x="48" y="32"/>
                    <a:pt x="7" y="7"/>
                  </a:cubicBezTo>
                  <a:cubicBezTo>
                    <a:pt x="3" y="26"/>
                    <a:pt x="1" y="44"/>
                    <a:pt x="1" y="59"/>
                  </a:cubicBezTo>
                  <a:cubicBezTo>
                    <a:pt x="0" y="94"/>
                    <a:pt x="7" y="117"/>
                    <a:pt x="7" y="117"/>
                  </a:cubicBezTo>
                  <a:cubicBezTo>
                    <a:pt x="7" y="117"/>
                    <a:pt x="123" y="196"/>
                    <a:pt x="283" y="220"/>
                  </a:cubicBezTo>
                  <a:cubicBezTo>
                    <a:pt x="869" y="307"/>
                    <a:pt x="1827" y="107"/>
                    <a:pt x="1827" y="107"/>
                  </a:cubicBezTo>
                  <a:cubicBezTo>
                    <a:pt x="1827" y="107"/>
                    <a:pt x="1861" y="75"/>
                    <a:pt x="1884" y="0"/>
                  </a:cubicBezTo>
                  <a:cubicBezTo>
                    <a:pt x="1635" y="47"/>
                    <a:pt x="819" y="186"/>
                    <a:pt x="286" y="107"/>
                  </a:cubicBez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" name="iṧḻíḋê"/>
            <p:cNvSpPr/>
            <p:nvPr/>
          </p:nvSpPr>
          <p:spPr bwMode="auto">
            <a:xfrm>
              <a:off x="4403726" y="4159251"/>
              <a:ext cx="85725" cy="47625"/>
            </a:xfrm>
            <a:custGeom>
              <a:avLst/>
              <a:gdLst>
                <a:gd name="T0" fmla="*/ 316 w 324"/>
                <a:gd name="T1" fmla="*/ 154 h 178"/>
                <a:gd name="T2" fmla="*/ 254 w 324"/>
                <a:gd name="T3" fmla="*/ 166 h 178"/>
                <a:gd name="T4" fmla="*/ 0 w 324"/>
                <a:gd name="T5" fmla="*/ 48 h 178"/>
                <a:gd name="T6" fmla="*/ 75 w 324"/>
                <a:gd name="T7" fmla="*/ 0 h 178"/>
                <a:gd name="T8" fmla="*/ 285 w 324"/>
                <a:gd name="T9" fmla="*/ 98 h 178"/>
                <a:gd name="T10" fmla="*/ 316 w 324"/>
                <a:gd name="T11" fmla="*/ 154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4" h="178">
                  <a:moveTo>
                    <a:pt x="316" y="154"/>
                  </a:moveTo>
                  <a:cubicBezTo>
                    <a:pt x="307" y="172"/>
                    <a:pt x="279" y="178"/>
                    <a:pt x="254" y="166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27" y="32"/>
                    <a:pt x="52" y="16"/>
                    <a:pt x="75" y="0"/>
                  </a:cubicBezTo>
                  <a:cubicBezTo>
                    <a:pt x="285" y="98"/>
                    <a:pt x="285" y="98"/>
                    <a:pt x="285" y="98"/>
                  </a:cubicBezTo>
                  <a:cubicBezTo>
                    <a:pt x="310" y="110"/>
                    <a:pt x="324" y="135"/>
                    <a:pt x="316" y="154"/>
                  </a:cubicBez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" name="ïšļîḓe"/>
            <p:cNvSpPr/>
            <p:nvPr/>
          </p:nvSpPr>
          <p:spPr bwMode="auto">
            <a:xfrm>
              <a:off x="4373563" y="4178301"/>
              <a:ext cx="80963" cy="44450"/>
            </a:xfrm>
            <a:custGeom>
              <a:avLst/>
              <a:gdLst>
                <a:gd name="T0" fmla="*/ 296 w 305"/>
                <a:gd name="T1" fmla="*/ 142 h 167"/>
                <a:gd name="T2" fmla="*/ 234 w 305"/>
                <a:gd name="T3" fmla="*/ 155 h 167"/>
                <a:gd name="T4" fmla="*/ 0 w 305"/>
                <a:gd name="T5" fmla="*/ 46 h 167"/>
                <a:gd name="T6" fmla="*/ 72 w 305"/>
                <a:gd name="T7" fmla="*/ 4 h 167"/>
                <a:gd name="T8" fmla="*/ 79 w 305"/>
                <a:gd name="T9" fmla="*/ 0 h 167"/>
                <a:gd name="T10" fmla="*/ 265 w 305"/>
                <a:gd name="T11" fmla="*/ 87 h 167"/>
                <a:gd name="T12" fmla="*/ 296 w 305"/>
                <a:gd name="T13" fmla="*/ 142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5" h="167">
                  <a:moveTo>
                    <a:pt x="296" y="142"/>
                  </a:moveTo>
                  <a:cubicBezTo>
                    <a:pt x="287" y="161"/>
                    <a:pt x="259" y="167"/>
                    <a:pt x="234" y="155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25" y="32"/>
                    <a:pt x="49" y="18"/>
                    <a:pt x="72" y="4"/>
                  </a:cubicBezTo>
                  <a:cubicBezTo>
                    <a:pt x="75" y="3"/>
                    <a:pt x="77" y="1"/>
                    <a:pt x="79" y="0"/>
                  </a:cubicBezTo>
                  <a:cubicBezTo>
                    <a:pt x="265" y="87"/>
                    <a:pt x="265" y="87"/>
                    <a:pt x="265" y="87"/>
                  </a:cubicBezTo>
                  <a:cubicBezTo>
                    <a:pt x="291" y="99"/>
                    <a:pt x="305" y="124"/>
                    <a:pt x="296" y="142"/>
                  </a:cubicBez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" name="ïṩ1ídé"/>
            <p:cNvSpPr/>
            <p:nvPr/>
          </p:nvSpPr>
          <p:spPr bwMode="auto">
            <a:xfrm>
              <a:off x="4338638" y="4197351"/>
              <a:ext cx="79375" cy="41275"/>
            </a:xfrm>
            <a:custGeom>
              <a:avLst/>
              <a:gdLst>
                <a:gd name="T0" fmla="*/ 288 w 297"/>
                <a:gd name="T1" fmla="*/ 136 h 161"/>
                <a:gd name="T2" fmla="*/ 226 w 297"/>
                <a:gd name="T3" fmla="*/ 149 h 161"/>
                <a:gd name="T4" fmla="*/ 0 w 297"/>
                <a:gd name="T5" fmla="*/ 43 h 161"/>
                <a:gd name="T6" fmla="*/ 63 w 297"/>
                <a:gd name="T7" fmla="*/ 12 h 161"/>
                <a:gd name="T8" fmla="*/ 85 w 297"/>
                <a:gd name="T9" fmla="*/ 0 h 161"/>
                <a:gd name="T10" fmla="*/ 258 w 297"/>
                <a:gd name="T11" fmla="*/ 81 h 161"/>
                <a:gd name="T12" fmla="*/ 288 w 297"/>
                <a:gd name="T13" fmla="*/ 136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7" h="161">
                  <a:moveTo>
                    <a:pt x="288" y="136"/>
                  </a:moveTo>
                  <a:cubicBezTo>
                    <a:pt x="279" y="155"/>
                    <a:pt x="251" y="161"/>
                    <a:pt x="226" y="149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22" y="34"/>
                    <a:pt x="43" y="23"/>
                    <a:pt x="63" y="12"/>
                  </a:cubicBezTo>
                  <a:cubicBezTo>
                    <a:pt x="71" y="8"/>
                    <a:pt x="78" y="4"/>
                    <a:pt x="85" y="0"/>
                  </a:cubicBezTo>
                  <a:cubicBezTo>
                    <a:pt x="258" y="81"/>
                    <a:pt x="258" y="81"/>
                    <a:pt x="258" y="81"/>
                  </a:cubicBezTo>
                  <a:cubicBezTo>
                    <a:pt x="283" y="93"/>
                    <a:pt x="297" y="117"/>
                    <a:pt x="288" y="136"/>
                  </a:cubicBez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" name="íṥļíḓè"/>
            <p:cNvSpPr/>
            <p:nvPr/>
          </p:nvSpPr>
          <p:spPr bwMode="auto">
            <a:xfrm>
              <a:off x="4464051" y="3238501"/>
              <a:ext cx="365125" cy="893763"/>
            </a:xfrm>
            <a:custGeom>
              <a:avLst/>
              <a:gdLst>
                <a:gd name="T0" fmla="*/ 332 w 1374"/>
                <a:gd name="T1" fmla="*/ 3378 h 3378"/>
                <a:gd name="T2" fmla="*/ 0 w 1374"/>
                <a:gd name="T3" fmla="*/ 3348 h 3378"/>
                <a:gd name="T4" fmla="*/ 881 w 1374"/>
                <a:gd name="T5" fmla="*/ 63 h 3378"/>
                <a:gd name="T6" fmla="*/ 919 w 1374"/>
                <a:gd name="T7" fmla="*/ 1624 h 3378"/>
                <a:gd name="T8" fmla="*/ 332 w 1374"/>
                <a:gd name="T9" fmla="*/ 3378 h 3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4" h="3378">
                  <a:moveTo>
                    <a:pt x="332" y="3378"/>
                  </a:moveTo>
                  <a:cubicBezTo>
                    <a:pt x="0" y="3348"/>
                    <a:pt x="0" y="3348"/>
                    <a:pt x="0" y="3348"/>
                  </a:cubicBezTo>
                  <a:cubicBezTo>
                    <a:pt x="0" y="3348"/>
                    <a:pt x="149" y="0"/>
                    <a:pt x="881" y="63"/>
                  </a:cubicBezTo>
                  <a:cubicBezTo>
                    <a:pt x="1374" y="106"/>
                    <a:pt x="919" y="1624"/>
                    <a:pt x="919" y="1624"/>
                  </a:cubicBezTo>
                  <a:lnTo>
                    <a:pt x="332" y="3378"/>
                  </a:lnTo>
                  <a:close/>
                </a:path>
              </a:pathLst>
            </a:custGeom>
            <a:solidFill>
              <a:srgbClr val="EFA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" name="í$1íḋe"/>
            <p:cNvSpPr/>
            <p:nvPr/>
          </p:nvSpPr>
          <p:spPr bwMode="auto">
            <a:xfrm>
              <a:off x="4610101" y="3135313"/>
              <a:ext cx="700088" cy="82550"/>
            </a:xfrm>
            <a:custGeom>
              <a:avLst/>
              <a:gdLst>
                <a:gd name="T0" fmla="*/ 61 w 2644"/>
                <a:gd name="T1" fmla="*/ 0 h 312"/>
                <a:gd name="T2" fmla="*/ 2582 w 2644"/>
                <a:gd name="T3" fmla="*/ 0 h 312"/>
                <a:gd name="T4" fmla="*/ 2644 w 2644"/>
                <a:gd name="T5" fmla="*/ 62 h 312"/>
                <a:gd name="T6" fmla="*/ 2644 w 2644"/>
                <a:gd name="T7" fmla="*/ 251 h 312"/>
                <a:gd name="T8" fmla="*/ 2582 w 2644"/>
                <a:gd name="T9" fmla="*/ 312 h 312"/>
                <a:gd name="T10" fmla="*/ 61 w 2644"/>
                <a:gd name="T11" fmla="*/ 312 h 312"/>
                <a:gd name="T12" fmla="*/ 0 w 2644"/>
                <a:gd name="T13" fmla="*/ 251 h 312"/>
                <a:gd name="T14" fmla="*/ 0 w 2644"/>
                <a:gd name="T15" fmla="*/ 62 h 312"/>
                <a:gd name="T16" fmla="*/ 61 w 2644"/>
                <a:gd name="T17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44" h="312">
                  <a:moveTo>
                    <a:pt x="61" y="0"/>
                  </a:moveTo>
                  <a:cubicBezTo>
                    <a:pt x="2582" y="0"/>
                    <a:pt x="2582" y="0"/>
                    <a:pt x="2582" y="0"/>
                  </a:cubicBezTo>
                  <a:cubicBezTo>
                    <a:pt x="2616" y="0"/>
                    <a:pt x="2644" y="28"/>
                    <a:pt x="2644" y="62"/>
                  </a:cubicBezTo>
                  <a:cubicBezTo>
                    <a:pt x="2644" y="251"/>
                    <a:pt x="2644" y="251"/>
                    <a:pt x="2644" y="251"/>
                  </a:cubicBezTo>
                  <a:cubicBezTo>
                    <a:pt x="2644" y="285"/>
                    <a:pt x="2616" y="312"/>
                    <a:pt x="2582" y="312"/>
                  </a:cubicBezTo>
                  <a:cubicBezTo>
                    <a:pt x="61" y="312"/>
                    <a:pt x="61" y="312"/>
                    <a:pt x="61" y="312"/>
                  </a:cubicBezTo>
                  <a:cubicBezTo>
                    <a:pt x="27" y="312"/>
                    <a:pt x="0" y="285"/>
                    <a:pt x="0" y="251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28"/>
                    <a:pt x="27" y="0"/>
                    <a:pt x="61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" name="ïṩļíḋe"/>
            <p:cNvSpPr/>
            <p:nvPr/>
          </p:nvSpPr>
          <p:spPr bwMode="auto">
            <a:xfrm>
              <a:off x="4264026" y="2590801"/>
              <a:ext cx="401638" cy="604838"/>
            </a:xfrm>
            <a:custGeom>
              <a:avLst/>
              <a:gdLst>
                <a:gd name="T0" fmla="*/ 133 w 1518"/>
                <a:gd name="T1" fmla="*/ 28 h 2283"/>
                <a:gd name="T2" fmla="*/ 1504 w 1518"/>
                <a:gd name="T3" fmla="*/ 2179 h 2283"/>
                <a:gd name="T4" fmla="*/ 1490 w 1518"/>
                <a:gd name="T5" fmla="*/ 2243 h 2283"/>
                <a:gd name="T6" fmla="*/ 1450 w 1518"/>
                <a:gd name="T7" fmla="*/ 2269 h 2283"/>
                <a:gd name="T8" fmla="*/ 1385 w 1518"/>
                <a:gd name="T9" fmla="*/ 2255 h 2283"/>
                <a:gd name="T10" fmla="*/ 14 w 1518"/>
                <a:gd name="T11" fmla="*/ 104 h 2283"/>
                <a:gd name="T12" fmla="*/ 28 w 1518"/>
                <a:gd name="T13" fmla="*/ 40 h 2283"/>
                <a:gd name="T14" fmla="*/ 68 w 1518"/>
                <a:gd name="T15" fmla="*/ 14 h 2283"/>
                <a:gd name="T16" fmla="*/ 133 w 1518"/>
                <a:gd name="T17" fmla="*/ 28 h 2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8" h="2283">
                  <a:moveTo>
                    <a:pt x="133" y="28"/>
                  </a:moveTo>
                  <a:cubicBezTo>
                    <a:pt x="1504" y="2179"/>
                    <a:pt x="1504" y="2179"/>
                    <a:pt x="1504" y="2179"/>
                  </a:cubicBezTo>
                  <a:cubicBezTo>
                    <a:pt x="1518" y="2201"/>
                    <a:pt x="1512" y="2229"/>
                    <a:pt x="1490" y="2243"/>
                  </a:cubicBezTo>
                  <a:cubicBezTo>
                    <a:pt x="1450" y="2269"/>
                    <a:pt x="1450" y="2269"/>
                    <a:pt x="1450" y="2269"/>
                  </a:cubicBezTo>
                  <a:cubicBezTo>
                    <a:pt x="1428" y="2283"/>
                    <a:pt x="1399" y="2276"/>
                    <a:pt x="1385" y="2255"/>
                  </a:cubicBezTo>
                  <a:cubicBezTo>
                    <a:pt x="14" y="104"/>
                    <a:pt x="14" y="104"/>
                    <a:pt x="14" y="104"/>
                  </a:cubicBezTo>
                  <a:cubicBezTo>
                    <a:pt x="0" y="82"/>
                    <a:pt x="6" y="53"/>
                    <a:pt x="28" y="40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90" y="0"/>
                    <a:pt x="119" y="6"/>
                    <a:pt x="133" y="28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" name="ïś1ïdê"/>
            <p:cNvSpPr/>
            <p:nvPr/>
          </p:nvSpPr>
          <p:spPr bwMode="auto">
            <a:xfrm>
              <a:off x="4554538" y="4094163"/>
              <a:ext cx="215900" cy="165100"/>
            </a:xfrm>
            <a:custGeom>
              <a:avLst/>
              <a:gdLst>
                <a:gd name="T0" fmla="*/ 149 w 813"/>
                <a:gd name="T1" fmla="*/ 0 h 622"/>
                <a:gd name="T2" fmla="*/ 0 w 813"/>
                <a:gd name="T3" fmla="*/ 602 h 622"/>
                <a:gd name="T4" fmla="*/ 744 w 813"/>
                <a:gd name="T5" fmla="*/ 622 h 622"/>
                <a:gd name="T6" fmla="*/ 813 w 813"/>
                <a:gd name="T7" fmla="*/ 84 h 622"/>
                <a:gd name="T8" fmla="*/ 149 w 813"/>
                <a:gd name="T9" fmla="*/ 0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3" h="622">
                  <a:moveTo>
                    <a:pt x="149" y="0"/>
                  </a:moveTo>
                  <a:cubicBezTo>
                    <a:pt x="149" y="0"/>
                    <a:pt x="119" y="404"/>
                    <a:pt x="0" y="602"/>
                  </a:cubicBezTo>
                  <a:cubicBezTo>
                    <a:pt x="744" y="622"/>
                    <a:pt x="744" y="622"/>
                    <a:pt x="744" y="622"/>
                  </a:cubicBezTo>
                  <a:cubicBezTo>
                    <a:pt x="744" y="622"/>
                    <a:pt x="656" y="389"/>
                    <a:pt x="813" y="84"/>
                  </a:cubicBezTo>
                  <a:lnTo>
                    <a:pt x="149" y="0"/>
                  </a:lnTo>
                  <a:close/>
                </a:path>
              </a:pathLst>
            </a:custGeom>
            <a:solidFill>
              <a:srgbClr val="DBB8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4" name="ïṥliḑe"/>
            <p:cNvSpPr/>
            <p:nvPr/>
          </p:nvSpPr>
          <p:spPr bwMode="auto">
            <a:xfrm>
              <a:off x="4260851" y="4173538"/>
              <a:ext cx="504825" cy="252413"/>
            </a:xfrm>
            <a:custGeom>
              <a:avLst/>
              <a:gdLst>
                <a:gd name="T0" fmla="*/ 1246 w 1903"/>
                <a:gd name="T1" fmla="*/ 53 h 954"/>
                <a:gd name="T2" fmla="*/ 1123 w 1903"/>
                <a:gd name="T3" fmla="*/ 0 h 954"/>
                <a:gd name="T4" fmla="*/ 1035 w 1903"/>
                <a:gd name="T5" fmla="*/ 61 h 954"/>
                <a:gd name="T6" fmla="*/ 1030 w 1903"/>
                <a:gd name="T7" fmla="*/ 64 h 954"/>
                <a:gd name="T8" fmla="*/ 956 w 1903"/>
                <a:gd name="T9" fmla="*/ 112 h 954"/>
                <a:gd name="T10" fmla="*/ 953 w 1903"/>
                <a:gd name="T11" fmla="*/ 114 h 954"/>
                <a:gd name="T12" fmla="*/ 922 w 1903"/>
                <a:gd name="T13" fmla="*/ 133 h 954"/>
                <a:gd name="T14" fmla="*/ 915 w 1903"/>
                <a:gd name="T15" fmla="*/ 137 h 954"/>
                <a:gd name="T16" fmla="*/ 843 w 1903"/>
                <a:gd name="T17" fmla="*/ 179 h 954"/>
                <a:gd name="T18" fmla="*/ 827 w 1903"/>
                <a:gd name="T19" fmla="*/ 188 h 954"/>
                <a:gd name="T20" fmla="*/ 798 w 1903"/>
                <a:gd name="T21" fmla="*/ 203 h 954"/>
                <a:gd name="T22" fmla="*/ 776 w 1903"/>
                <a:gd name="T23" fmla="*/ 215 h 954"/>
                <a:gd name="T24" fmla="*/ 713 w 1903"/>
                <a:gd name="T25" fmla="*/ 246 h 954"/>
                <a:gd name="T26" fmla="*/ 681 w 1903"/>
                <a:gd name="T27" fmla="*/ 262 h 954"/>
                <a:gd name="T28" fmla="*/ 418 w 1903"/>
                <a:gd name="T29" fmla="*/ 361 h 954"/>
                <a:gd name="T30" fmla="*/ 370 w 1903"/>
                <a:gd name="T31" fmla="*/ 374 h 954"/>
                <a:gd name="T32" fmla="*/ 1 w 1903"/>
                <a:gd name="T33" fmla="*/ 706 h 954"/>
                <a:gd name="T34" fmla="*/ 7 w 1903"/>
                <a:gd name="T35" fmla="*/ 764 h 954"/>
                <a:gd name="T36" fmla="*/ 282 w 1903"/>
                <a:gd name="T37" fmla="*/ 867 h 954"/>
                <a:gd name="T38" fmla="*/ 1827 w 1903"/>
                <a:gd name="T39" fmla="*/ 754 h 954"/>
                <a:gd name="T40" fmla="*/ 1903 w 1903"/>
                <a:gd name="T41" fmla="*/ 500 h 954"/>
                <a:gd name="T42" fmla="*/ 1903 w 1903"/>
                <a:gd name="T43" fmla="*/ 474 h 954"/>
                <a:gd name="T44" fmla="*/ 1842 w 1903"/>
                <a:gd name="T45" fmla="*/ 8 h 954"/>
                <a:gd name="T46" fmla="*/ 1414 w 1903"/>
                <a:gd name="T47" fmla="*/ 63 h 954"/>
                <a:gd name="T48" fmla="*/ 1359 w 1903"/>
                <a:gd name="T49" fmla="*/ 65 h 954"/>
                <a:gd name="T50" fmla="*/ 1327 w 1903"/>
                <a:gd name="T51" fmla="*/ 65 h 954"/>
                <a:gd name="T52" fmla="*/ 1275 w 1903"/>
                <a:gd name="T53" fmla="*/ 59 h 954"/>
                <a:gd name="T54" fmla="*/ 1274 w 1903"/>
                <a:gd name="T55" fmla="*/ 58 h 954"/>
                <a:gd name="T56" fmla="*/ 1268 w 1903"/>
                <a:gd name="T57" fmla="*/ 58 h 954"/>
                <a:gd name="T58" fmla="*/ 1266 w 1903"/>
                <a:gd name="T59" fmla="*/ 57 h 954"/>
                <a:gd name="T60" fmla="*/ 1246 w 1903"/>
                <a:gd name="T61" fmla="*/ 53 h 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903" h="954">
                  <a:moveTo>
                    <a:pt x="1246" y="53"/>
                  </a:moveTo>
                  <a:cubicBezTo>
                    <a:pt x="1194" y="42"/>
                    <a:pt x="1151" y="23"/>
                    <a:pt x="1123" y="0"/>
                  </a:cubicBezTo>
                  <a:cubicBezTo>
                    <a:pt x="1099" y="18"/>
                    <a:pt x="1069" y="38"/>
                    <a:pt x="1035" y="61"/>
                  </a:cubicBezTo>
                  <a:cubicBezTo>
                    <a:pt x="1034" y="62"/>
                    <a:pt x="1032" y="63"/>
                    <a:pt x="1030" y="64"/>
                  </a:cubicBezTo>
                  <a:cubicBezTo>
                    <a:pt x="1008" y="79"/>
                    <a:pt x="983" y="96"/>
                    <a:pt x="956" y="112"/>
                  </a:cubicBezTo>
                  <a:cubicBezTo>
                    <a:pt x="955" y="113"/>
                    <a:pt x="954" y="113"/>
                    <a:pt x="953" y="114"/>
                  </a:cubicBezTo>
                  <a:cubicBezTo>
                    <a:pt x="943" y="120"/>
                    <a:pt x="933" y="127"/>
                    <a:pt x="922" y="133"/>
                  </a:cubicBezTo>
                  <a:cubicBezTo>
                    <a:pt x="920" y="134"/>
                    <a:pt x="917" y="136"/>
                    <a:pt x="915" y="137"/>
                  </a:cubicBezTo>
                  <a:cubicBezTo>
                    <a:pt x="892" y="151"/>
                    <a:pt x="868" y="165"/>
                    <a:pt x="843" y="179"/>
                  </a:cubicBezTo>
                  <a:cubicBezTo>
                    <a:pt x="837" y="182"/>
                    <a:pt x="832" y="185"/>
                    <a:pt x="827" y="188"/>
                  </a:cubicBezTo>
                  <a:cubicBezTo>
                    <a:pt x="817" y="193"/>
                    <a:pt x="807" y="198"/>
                    <a:pt x="798" y="203"/>
                  </a:cubicBezTo>
                  <a:cubicBezTo>
                    <a:pt x="790" y="207"/>
                    <a:pt x="783" y="211"/>
                    <a:pt x="776" y="215"/>
                  </a:cubicBezTo>
                  <a:cubicBezTo>
                    <a:pt x="755" y="226"/>
                    <a:pt x="734" y="236"/>
                    <a:pt x="713" y="246"/>
                  </a:cubicBezTo>
                  <a:cubicBezTo>
                    <a:pt x="702" y="252"/>
                    <a:pt x="691" y="257"/>
                    <a:pt x="681" y="262"/>
                  </a:cubicBezTo>
                  <a:cubicBezTo>
                    <a:pt x="598" y="300"/>
                    <a:pt x="510" y="335"/>
                    <a:pt x="418" y="361"/>
                  </a:cubicBezTo>
                  <a:cubicBezTo>
                    <a:pt x="402" y="365"/>
                    <a:pt x="386" y="370"/>
                    <a:pt x="370" y="374"/>
                  </a:cubicBezTo>
                  <a:cubicBezTo>
                    <a:pt x="51" y="452"/>
                    <a:pt x="3" y="618"/>
                    <a:pt x="1" y="706"/>
                  </a:cubicBezTo>
                  <a:cubicBezTo>
                    <a:pt x="0" y="741"/>
                    <a:pt x="7" y="764"/>
                    <a:pt x="7" y="764"/>
                  </a:cubicBezTo>
                  <a:cubicBezTo>
                    <a:pt x="7" y="764"/>
                    <a:pt x="122" y="843"/>
                    <a:pt x="282" y="867"/>
                  </a:cubicBezTo>
                  <a:cubicBezTo>
                    <a:pt x="869" y="954"/>
                    <a:pt x="1827" y="754"/>
                    <a:pt x="1827" y="754"/>
                  </a:cubicBezTo>
                  <a:cubicBezTo>
                    <a:pt x="1827" y="754"/>
                    <a:pt x="1902" y="684"/>
                    <a:pt x="1903" y="500"/>
                  </a:cubicBezTo>
                  <a:cubicBezTo>
                    <a:pt x="1903" y="492"/>
                    <a:pt x="1903" y="483"/>
                    <a:pt x="1903" y="474"/>
                  </a:cubicBezTo>
                  <a:cubicBezTo>
                    <a:pt x="1903" y="462"/>
                    <a:pt x="1862" y="109"/>
                    <a:pt x="1842" y="8"/>
                  </a:cubicBezTo>
                  <a:cubicBezTo>
                    <a:pt x="1762" y="24"/>
                    <a:pt x="1637" y="46"/>
                    <a:pt x="1414" y="63"/>
                  </a:cubicBezTo>
                  <a:cubicBezTo>
                    <a:pt x="1394" y="64"/>
                    <a:pt x="1375" y="65"/>
                    <a:pt x="1359" y="65"/>
                  </a:cubicBezTo>
                  <a:cubicBezTo>
                    <a:pt x="1348" y="65"/>
                    <a:pt x="1337" y="65"/>
                    <a:pt x="1327" y="65"/>
                  </a:cubicBezTo>
                  <a:cubicBezTo>
                    <a:pt x="1308" y="64"/>
                    <a:pt x="1290" y="62"/>
                    <a:pt x="1275" y="59"/>
                  </a:cubicBezTo>
                  <a:cubicBezTo>
                    <a:pt x="1274" y="58"/>
                    <a:pt x="1274" y="58"/>
                    <a:pt x="1274" y="58"/>
                  </a:cubicBezTo>
                  <a:cubicBezTo>
                    <a:pt x="1268" y="58"/>
                    <a:pt x="1268" y="58"/>
                    <a:pt x="1268" y="58"/>
                  </a:cubicBezTo>
                  <a:cubicBezTo>
                    <a:pt x="1267" y="57"/>
                    <a:pt x="1267" y="57"/>
                    <a:pt x="1266" y="57"/>
                  </a:cubicBezTo>
                  <a:lnTo>
                    <a:pt x="1246" y="53"/>
                  </a:lnTo>
                  <a:close/>
                </a:path>
              </a:pathLst>
            </a:custGeom>
            <a:solidFill>
              <a:srgbClr val="1746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5" name="ïŝḷïḋé"/>
            <p:cNvSpPr/>
            <p:nvPr/>
          </p:nvSpPr>
          <p:spPr bwMode="auto">
            <a:xfrm>
              <a:off x="4260851" y="4343401"/>
              <a:ext cx="500063" cy="82550"/>
            </a:xfrm>
            <a:custGeom>
              <a:avLst/>
              <a:gdLst>
                <a:gd name="T0" fmla="*/ 286 w 1884"/>
                <a:gd name="T1" fmla="*/ 107 h 307"/>
                <a:gd name="T2" fmla="*/ 7 w 1884"/>
                <a:gd name="T3" fmla="*/ 7 h 307"/>
                <a:gd name="T4" fmla="*/ 1 w 1884"/>
                <a:gd name="T5" fmla="*/ 59 h 307"/>
                <a:gd name="T6" fmla="*/ 7 w 1884"/>
                <a:gd name="T7" fmla="*/ 117 h 307"/>
                <a:gd name="T8" fmla="*/ 283 w 1884"/>
                <a:gd name="T9" fmla="*/ 220 h 307"/>
                <a:gd name="T10" fmla="*/ 1828 w 1884"/>
                <a:gd name="T11" fmla="*/ 107 h 307"/>
                <a:gd name="T12" fmla="*/ 1884 w 1884"/>
                <a:gd name="T13" fmla="*/ 0 h 307"/>
                <a:gd name="T14" fmla="*/ 286 w 1884"/>
                <a:gd name="T15" fmla="*/ 107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4" h="307">
                  <a:moveTo>
                    <a:pt x="286" y="107"/>
                  </a:moveTo>
                  <a:cubicBezTo>
                    <a:pt x="153" y="87"/>
                    <a:pt x="48" y="32"/>
                    <a:pt x="7" y="7"/>
                  </a:cubicBezTo>
                  <a:cubicBezTo>
                    <a:pt x="3" y="26"/>
                    <a:pt x="1" y="44"/>
                    <a:pt x="1" y="59"/>
                  </a:cubicBezTo>
                  <a:cubicBezTo>
                    <a:pt x="0" y="94"/>
                    <a:pt x="7" y="117"/>
                    <a:pt x="7" y="117"/>
                  </a:cubicBezTo>
                  <a:cubicBezTo>
                    <a:pt x="7" y="117"/>
                    <a:pt x="123" y="196"/>
                    <a:pt x="283" y="220"/>
                  </a:cubicBezTo>
                  <a:cubicBezTo>
                    <a:pt x="869" y="307"/>
                    <a:pt x="1828" y="107"/>
                    <a:pt x="1828" y="107"/>
                  </a:cubicBezTo>
                  <a:cubicBezTo>
                    <a:pt x="1828" y="107"/>
                    <a:pt x="1861" y="75"/>
                    <a:pt x="1884" y="0"/>
                  </a:cubicBezTo>
                  <a:cubicBezTo>
                    <a:pt x="1635" y="47"/>
                    <a:pt x="819" y="186"/>
                    <a:pt x="286" y="107"/>
                  </a:cubicBez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" name="iṧ1îdê"/>
            <p:cNvSpPr/>
            <p:nvPr/>
          </p:nvSpPr>
          <p:spPr bwMode="auto">
            <a:xfrm>
              <a:off x="4510088" y="4189413"/>
              <a:ext cx="85725" cy="47625"/>
            </a:xfrm>
            <a:custGeom>
              <a:avLst/>
              <a:gdLst>
                <a:gd name="T0" fmla="*/ 316 w 325"/>
                <a:gd name="T1" fmla="*/ 154 h 178"/>
                <a:gd name="T2" fmla="*/ 254 w 325"/>
                <a:gd name="T3" fmla="*/ 166 h 178"/>
                <a:gd name="T4" fmla="*/ 0 w 325"/>
                <a:gd name="T5" fmla="*/ 48 h 178"/>
                <a:gd name="T6" fmla="*/ 75 w 325"/>
                <a:gd name="T7" fmla="*/ 0 h 178"/>
                <a:gd name="T8" fmla="*/ 285 w 325"/>
                <a:gd name="T9" fmla="*/ 98 h 178"/>
                <a:gd name="T10" fmla="*/ 316 w 325"/>
                <a:gd name="T11" fmla="*/ 154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5" h="178">
                  <a:moveTo>
                    <a:pt x="316" y="154"/>
                  </a:moveTo>
                  <a:cubicBezTo>
                    <a:pt x="307" y="172"/>
                    <a:pt x="279" y="178"/>
                    <a:pt x="254" y="166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27" y="32"/>
                    <a:pt x="52" y="16"/>
                    <a:pt x="75" y="0"/>
                  </a:cubicBezTo>
                  <a:cubicBezTo>
                    <a:pt x="285" y="98"/>
                    <a:pt x="285" y="98"/>
                    <a:pt x="285" y="98"/>
                  </a:cubicBezTo>
                  <a:cubicBezTo>
                    <a:pt x="311" y="110"/>
                    <a:pt x="325" y="135"/>
                    <a:pt x="316" y="154"/>
                  </a:cubicBez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7" name="ïṩļîďe"/>
            <p:cNvSpPr/>
            <p:nvPr/>
          </p:nvSpPr>
          <p:spPr bwMode="auto">
            <a:xfrm>
              <a:off x="4479926" y="4208463"/>
              <a:ext cx="80963" cy="42863"/>
            </a:xfrm>
            <a:custGeom>
              <a:avLst/>
              <a:gdLst>
                <a:gd name="T0" fmla="*/ 296 w 305"/>
                <a:gd name="T1" fmla="*/ 142 h 167"/>
                <a:gd name="T2" fmla="*/ 234 w 305"/>
                <a:gd name="T3" fmla="*/ 155 h 167"/>
                <a:gd name="T4" fmla="*/ 0 w 305"/>
                <a:gd name="T5" fmla="*/ 46 h 167"/>
                <a:gd name="T6" fmla="*/ 73 w 305"/>
                <a:gd name="T7" fmla="*/ 4 h 167"/>
                <a:gd name="T8" fmla="*/ 79 w 305"/>
                <a:gd name="T9" fmla="*/ 0 h 167"/>
                <a:gd name="T10" fmla="*/ 265 w 305"/>
                <a:gd name="T11" fmla="*/ 87 h 167"/>
                <a:gd name="T12" fmla="*/ 296 w 305"/>
                <a:gd name="T13" fmla="*/ 142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5" h="167">
                  <a:moveTo>
                    <a:pt x="296" y="142"/>
                  </a:moveTo>
                  <a:cubicBezTo>
                    <a:pt x="287" y="161"/>
                    <a:pt x="259" y="167"/>
                    <a:pt x="234" y="155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25" y="32"/>
                    <a:pt x="50" y="18"/>
                    <a:pt x="73" y="4"/>
                  </a:cubicBezTo>
                  <a:cubicBezTo>
                    <a:pt x="75" y="3"/>
                    <a:pt x="77" y="1"/>
                    <a:pt x="79" y="0"/>
                  </a:cubicBezTo>
                  <a:cubicBezTo>
                    <a:pt x="265" y="87"/>
                    <a:pt x="265" y="87"/>
                    <a:pt x="265" y="87"/>
                  </a:cubicBezTo>
                  <a:cubicBezTo>
                    <a:pt x="291" y="99"/>
                    <a:pt x="305" y="124"/>
                    <a:pt x="296" y="142"/>
                  </a:cubicBez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8" name="îṡlïḍé"/>
            <p:cNvSpPr/>
            <p:nvPr/>
          </p:nvSpPr>
          <p:spPr bwMode="auto">
            <a:xfrm>
              <a:off x="4446588" y="4225926"/>
              <a:ext cx="77788" cy="42863"/>
            </a:xfrm>
            <a:custGeom>
              <a:avLst/>
              <a:gdLst>
                <a:gd name="T0" fmla="*/ 288 w 297"/>
                <a:gd name="T1" fmla="*/ 136 h 161"/>
                <a:gd name="T2" fmla="*/ 226 w 297"/>
                <a:gd name="T3" fmla="*/ 149 h 161"/>
                <a:gd name="T4" fmla="*/ 0 w 297"/>
                <a:gd name="T5" fmla="*/ 43 h 161"/>
                <a:gd name="T6" fmla="*/ 63 w 297"/>
                <a:gd name="T7" fmla="*/ 12 h 161"/>
                <a:gd name="T8" fmla="*/ 85 w 297"/>
                <a:gd name="T9" fmla="*/ 0 h 161"/>
                <a:gd name="T10" fmla="*/ 258 w 297"/>
                <a:gd name="T11" fmla="*/ 81 h 161"/>
                <a:gd name="T12" fmla="*/ 288 w 297"/>
                <a:gd name="T13" fmla="*/ 136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7" h="161">
                  <a:moveTo>
                    <a:pt x="288" y="136"/>
                  </a:moveTo>
                  <a:cubicBezTo>
                    <a:pt x="279" y="155"/>
                    <a:pt x="252" y="161"/>
                    <a:pt x="226" y="149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22" y="34"/>
                    <a:pt x="43" y="23"/>
                    <a:pt x="63" y="12"/>
                  </a:cubicBezTo>
                  <a:cubicBezTo>
                    <a:pt x="71" y="8"/>
                    <a:pt x="78" y="4"/>
                    <a:pt x="85" y="0"/>
                  </a:cubicBezTo>
                  <a:cubicBezTo>
                    <a:pt x="258" y="81"/>
                    <a:pt x="258" y="81"/>
                    <a:pt x="258" y="81"/>
                  </a:cubicBezTo>
                  <a:cubicBezTo>
                    <a:pt x="283" y="93"/>
                    <a:pt x="297" y="117"/>
                    <a:pt x="288" y="136"/>
                  </a:cubicBez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9" name="îṥľîḍè"/>
            <p:cNvSpPr/>
            <p:nvPr/>
          </p:nvSpPr>
          <p:spPr bwMode="auto">
            <a:xfrm>
              <a:off x="4522788" y="3209926"/>
              <a:ext cx="1238250" cy="954088"/>
            </a:xfrm>
            <a:custGeom>
              <a:avLst/>
              <a:gdLst>
                <a:gd name="T0" fmla="*/ 353 w 4679"/>
                <a:gd name="T1" fmla="*/ 836 h 3612"/>
                <a:gd name="T2" fmla="*/ 884 w 4679"/>
                <a:gd name="T3" fmla="*/ 46 h 3612"/>
                <a:gd name="T4" fmla="*/ 2363 w 4679"/>
                <a:gd name="T5" fmla="*/ 35 h 3612"/>
                <a:gd name="T6" fmla="*/ 3009 w 4679"/>
                <a:gd name="T7" fmla="*/ 0 h 3612"/>
                <a:gd name="T8" fmla="*/ 4679 w 4679"/>
                <a:gd name="T9" fmla="*/ 602 h 3612"/>
                <a:gd name="T10" fmla="*/ 4648 w 4679"/>
                <a:gd name="T11" fmla="*/ 769 h 3612"/>
                <a:gd name="T12" fmla="*/ 4009 w 4679"/>
                <a:gd name="T13" fmla="*/ 1265 h 3612"/>
                <a:gd name="T14" fmla="*/ 2693 w 4679"/>
                <a:gd name="T15" fmla="*/ 1265 h 3612"/>
                <a:gd name="T16" fmla="*/ 1358 w 4679"/>
                <a:gd name="T17" fmla="*/ 1254 h 3612"/>
                <a:gd name="T18" fmla="*/ 1358 w 4679"/>
                <a:gd name="T19" fmla="*/ 1482 h 3612"/>
                <a:gd name="T20" fmla="*/ 1134 w 4679"/>
                <a:gd name="T21" fmla="*/ 3584 h 3612"/>
                <a:gd name="T22" fmla="*/ 69 w 4679"/>
                <a:gd name="T23" fmla="*/ 3535 h 3612"/>
                <a:gd name="T24" fmla="*/ 136 w 4679"/>
                <a:gd name="T25" fmla="*/ 2482 h 3612"/>
                <a:gd name="T26" fmla="*/ 353 w 4679"/>
                <a:gd name="T27" fmla="*/ 836 h 3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679" h="3612">
                  <a:moveTo>
                    <a:pt x="353" y="836"/>
                  </a:moveTo>
                  <a:cubicBezTo>
                    <a:pt x="416" y="421"/>
                    <a:pt x="504" y="64"/>
                    <a:pt x="884" y="46"/>
                  </a:cubicBezTo>
                  <a:cubicBezTo>
                    <a:pt x="1427" y="21"/>
                    <a:pt x="1758" y="25"/>
                    <a:pt x="2363" y="35"/>
                  </a:cubicBezTo>
                  <a:cubicBezTo>
                    <a:pt x="2423" y="36"/>
                    <a:pt x="2849" y="69"/>
                    <a:pt x="3009" y="0"/>
                  </a:cubicBezTo>
                  <a:cubicBezTo>
                    <a:pt x="3893" y="425"/>
                    <a:pt x="4409" y="561"/>
                    <a:pt x="4679" y="602"/>
                  </a:cubicBezTo>
                  <a:cubicBezTo>
                    <a:pt x="4670" y="659"/>
                    <a:pt x="4660" y="715"/>
                    <a:pt x="4648" y="769"/>
                  </a:cubicBezTo>
                  <a:cubicBezTo>
                    <a:pt x="4596" y="995"/>
                    <a:pt x="4246" y="1251"/>
                    <a:pt x="4009" y="1265"/>
                  </a:cubicBezTo>
                  <a:cubicBezTo>
                    <a:pt x="3605" y="1289"/>
                    <a:pt x="3093" y="1265"/>
                    <a:pt x="2693" y="1265"/>
                  </a:cubicBezTo>
                  <a:cubicBezTo>
                    <a:pt x="2223" y="1267"/>
                    <a:pt x="1638" y="1265"/>
                    <a:pt x="1358" y="1254"/>
                  </a:cubicBezTo>
                  <a:cubicBezTo>
                    <a:pt x="1358" y="1345"/>
                    <a:pt x="1358" y="1413"/>
                    <a:pt x="1358" y="1482"/>
                  </a:cubicBezTo>
                  <a:cubicBezTo>
                    <a:pt x="1359" y="2114"/>
                    <a:pt x="1145" y="3519"/>
                    <a:pt x="1134" y="3584"/>
                  </a:cubicBezTo>
                  <a:cubicBezTo>
                    <a:pt x="621" y="3612"/>
                    <a:pt x="492" y="3546"/>
                    <a:pt x="69" y="3535"/>
                  </a:cubicBezTo>
                  <a:cubicBezTo>
                    <a:pt x="0" y="3533"/>
                    <a:pt x="128" y="2533"/>
                    <a:pt x="136" y="2482"/>
                  </a:cubicBezTo>
                  <a:cubicBezTo>
                    <a:pt x="218" y="1922"/>
                    <a:pt x="244" y="1415"/>
                    <a:pt x="353" y="836"/>
                  </a:cubicBezTo>
                  <a:close/>
                </a:path>
              </a:pathLst>
            </a:custGeom>
            <a:solidFill>
              <a:srgbClr val="E696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0" name="ï$ļïḑé"/>
            <p:cNvSpPr/>
            <p:nvPr/>
          </p:nvSpPr>
          <p:spPr bwMode="auto">
            <a:xfrm>
              <a:off x="4754563" y="2900363"/>
              <a:ext cx="128588" cy="130175"/>
            </a:xfrm>
            <a:custGeom>
              <a:avLst/>
              <a:gdLst>
                <a:gd name="T0" fmla="*/ 81 w 81"/>
                <a:gd name="T1" fmla="*/ 48 h 82"/>
                <a:gd name="T2" fmla="*/ 48 w 81"/>
                <a:gd name="T3" fmla="*/ 82 h 82"/>
                <a:gd name="T4" fmla="*/ 0 w 81"/>
                <a:gd name="T5" fmla="*/ 36 h 82"/>
                <a:gd name="T6" fmla="*/ 36 w 81"/>
                <a:gd name="T7" fmla="*/ 0 h 82"/>
                <a:gd name="T8" fmla="*/ 81 w 81"/>
                <a:gd name="T9" fmla="*/ 48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2">
                  <a:moveTo>
                    <a:pt x="81" y="48"/>
                  </a:moveTo>
                  <a:lnTo>
                    <a:pt x="48" y="82"/>
                  </a:lnTo>
                  <a:lnTo>
                    <a:pt x="0" y="36"/>
                  </a:lnTo>
                  <a:lnTo>
                    <a:pt x="36" y="0"/>
                  </a:lnTo>
                  <a:lnTo>
                    <a:pt x="81" y="48"/>
                  </a:lnTo>
                  <a:close/>
                </a:path>
              </a:pathLst>
            </a:custGeom>
            <a:solidFill>
              <a:srgbClr val="EFD4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1" name="íş1ïḋé"/>
            <p:cNvSpPr/>
            <p:nvPr/>
          </p:nvSpPr>
          <p:spPr bwMode="auto">
            <a:xfrm>
              <a:off x="4579938" y="2946401"/>
              <a:ext cx="250825" cy="244475"/>
            </a:xfrm>
            <a:custGeom>
              <a:avLst/>
              <a:gdLst>
                <a:gd name="T0" fmla="*/ 707 w 948"/>
                <a:gd name="T1" fmla="*/ 0 h 924"/>
                <a:gd name="T2" fmla="*/ 948 w 948"/>
                <a:gd name="T3" fmla="*/ 306 h 924"/>
                <a:gd name="T4" fmla="*/ 841 w 948"/>
                <a:gd name="T5" fmla="*/ 660 h 924"/>
                <a:gd name="T6" fmla="*/ 557 w 948"/>
                <a:gd name="T7" fmla="*/ 892 h 924"/>
                <a:gd name="T8" fmla="*/ 412 w 948"/>
                <a:gd name="T9" fmla="*/ 836 h 924"/>
                <a:gd name="T10" fmla="*/ 273 w 948"/>
                <a:gd name="T11" fmla="*/ 678 h 924"/>
                <a:gd name="T12" fmla="*/ 161 w 948"/>
                <a:gd name="T13" fmla="*/ 476 h 924"/>
                <a:gd name="T14" fmla="*/ 145 w 948"/>
                <a:gd name="T15" fmla="*/ 301 h 924"/>
                <a:gd name="T16" fmla="*/ 230 w 948"/>
                <a:gd name="T17" fmla="*/ 163 h 924"/>
                <a:gd name="T18" fmla="*/ 451 w 948"/>
                <a:gd name="T19" fmla="*/ 54 h 924"/>
                <a:gd name="T20" fmla="*/ 707 w 948"/>
                <a:gd name="T21" fmla="*/ 0 h 9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48" h="924">
                  <a:moveTo>
                    <a:pt x="707" y="0"/>
                  </a:moveTo>
                  <a:cubicBezTo>
                    <a:pt x="948" y="306"/>
                    <a:pt x="948" y="306"/>
                    <a:pt x="948" y="306"/>
                  </a:cubicBezTo>
                  <a:cubicBezTo>
                    <a:pt x="948" y="306"/>
                    <a:pt x="905" y="593"/>
                    <a:pt x="841" y="660"/>
                  </a:cubicBezTo>
                  <a:cubicBezTo>
                    <a:pt x="841" y="660"/>
                    <a:pt x="736" y="873"/>
                    <a:pt x="557" y="892"/>
                  </a:cubicBezTo>
                  <a:cubicBezTo>
                    <a:pt x="557" y="892"/>
                    <a:pt x="392" y="924"/>
                    <a:pt x="412" y="836"/>
                  </a:cubicBezTo>
                  <a:cubicBezTo>
                    <a:pt x="412" y="836"/>
                    <a:pt x="199" y="820"/>
                    <a:pt x="273" y="678"/>
                  </a:cubicBezTo>
                  <a:cubicBezTo>
                    <a:pt x="273" y="678"/>
                    <a:pt x="44" y="659"/>
                    <a:pt x="161" y="476"/>
                  </a:cubicBezTo>
                  <a:cubicBezTo>
                    <a:pt x="161" y="476"/>
                    <a:pt x="0" y="427"/>
                    <a:pt x="145" y="301"/>
                  </a:cubicBezTo>
                  <a:cubicBezTo>
                    <a:pt x="145" y="301"/>
                    <a:pt x="180" y="273"/>
                    <a:pt x="230" y="163"/>
                  </a:cubicBezTo>
                  <a:cubicBezTo>
                    <a:pt x="230" y="163"/>
                    <a:pt x="293" y="39"/>
                    <a:pt x="451" y="54"/>
                  </a:cubicBezTo>
                  <a:cubicBezTo>
                    <a:pt x="451" y="54"/>
                    <a:pt x="559" y="93"/>
                    <a:pt x="707" y="0"/>
                  </a:cubicBezTo>
                  <a:close/>
                </a:path>
              </a:pathLst>
            </a:custGeom>
            <a:solidFill>
              <a:srgbClr val="EFD4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2" name="iṡliďé"/>
            <p:cNvSpPr/>
            <p:nvPr/>
          </p:nvSpPr>
          <p:spPr bwMode="auto">
            <a:xfrm>
              <a:off x="4757738" y="2151063"/>
              <a:ext cx="1023938" cy="1217613"/>
            </a:xfrm>
            <a:custGeom>
              <a:avLst/>
              <a:gdLst>
                <a:gd name="T0" fmla="*/ 3479 w 3861"/>
                <a:gd name="T1" fmla="*/ 1512 h 4601"/>
                <a:gd name="T2" fmla="*/ 3064 w 3861"/>
                <a:gd name="T3" fmla="*/ 459 h 4601"/>
                <a:gd name="T4" fmla="*/ 2831 w 3861"/>
                <a:gd name="T5" fmla="*/ 0 h 4601"/>
                <a:gd name="T6" fmla="*/ 2343 w 3861"/>
                <a:gd name="T7" fmla="*/ 425 h 4601"/>
                <a:gd name="T8" fmla="*/ 2029 w 3861"/>
                <a:gd name="T9" fmla="*/ 740 h 4601"/>
                <a:gd name="T10" fmla="*/ 1624 w 3861"/>
                <a:gd name="T11" fmla="*/ 1690 h 4601"/>
                <a:gd name="T12" fmla="*/ 1284 w 3861"/>
                <a:gd name="T13" fmla="*/ 2021 h 4601"/>
                <a:gd name="T14" fmla="*/ 0 w 3861"/>
                <a:gd name="T15" fmla="*/ 2964 h 4601"/>
                <a:gd name="T16" fmla="*/ 408 w 3861"/>
                <a:gd name="T17" fmla="*/ 3564 h 4601"/>
                <a:gd name="T18" fmla="*/ 1888 w 3861"/>
                <a:gd name="T19" fmla="*/ 2573 h 4601"/>
                <a:gd name="T20" fmla="*/ 2005 w 3861"/>
                <a:gd name="T21" fmla="*/ 2475 h 4601"/>
                <a:gd name="T22" fmla="*/ 2155 w 3861"/>
                <a:gd name="T23" fmla="*/ 3978 h 4601"/>
                <a:gd name="T24" fmla="*/ 2118 w 3861"/>
                <a:gd name="T25" fmla="*/ 3999 h 4601"/>
                <a:gd name="T26" fmla="*/ 3788 w 3861"/>
                <a:gd name="T27" fmla="*/ 4601 h 4601"/>
                <a:gd name="T28" fmla="*/ 3827 w 3861"/>
                <a:gd name="T29" fmla="*/ 4251 h 4601"/>
                <a:gd name="T30" fmla="*/ 3846 w 3861"/>
                <a:gd name="T31" fmla="*/ 3732 h 4601"/>
                <a:gd name="T32" fmla="*/ 3479 w 3861"/>
                <a:gd name="T33" fmla="*/ 1512 h 4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861" h="4601">
                  <a:moveTo>
                    <a:pt x="3479" y="1512"/>
                  </a:moveTo>
                  <a:cubicBezTo>
                    <a:pt x="3353" y="1081"/>
                    <a:pt x="3308" y="1002"/>
                    <a:pt x="3064" y="459"/>
                  </a:cubicBezTo>
                  <a:cubicBezTo>
                    <a:pt x="2935" y="201"/>
                    <a:pt x="2975" y="259"/>
                    <a:pt x="2831" y="0"/>
                  </a:cubicBezTo>
                  <a:cubicBezTo>
                    <a:pt x="2677" y="129"/>
                    <a:pt x="2549" y="246"/>
                    <a:pt x="2343" y="425"/>
                  </a:cubicBezTo>
                  <a:cubicBezTo>
                    <a:pt x="2070" y="690"/>
                    <a:pt x="2070" y="690"/>
                    <a:pt x="2029" y="740"/>
                  </a:cubicBezTo>
                  <a:cubicBezTo>
                    <a:pt x="1787" y="1034"/>
                    <a:pt x="1747" y="1384"/>
                    <a:pt x="1624" y="1690"/>
                  </a:cubicBezTo>
                  <a:cubicBezTo>
                    <a:pt x="1505" y="1835"/>
                    <a:pt x="1284" y="2021"/>
                    <a:pt x="1284" y="2021"/>
                  </a:cubicBezTo>
                  <a:cubicBezTo>
                    <a:pt x="0" y="2964"/>
                    <a:pt x="0" y="2964"/>
                    <a:pt x="0" y="2964"/>
                  </a:cubicBezTo>
                  <a:cubicBezTo>
                    <a:pt x="408" y="3564"/>
                    <a:pt x="408" y="3564"/>
                    <a:pt x="408" y="3564"/>
                  </a:cubicBezTo>
                  <a:cubicBezTo>
                    <a:pt x="1888" y="2573"/>
                    <a:pt x="1888" y="2573"/>
                    <a:pt x="1888" y="2573"/>
                  </a:cubicBezTo>
                  <a:cubicBezTo>
                    <a:pt x="1888" y="2573"/>
                    <a:pt x="1943" y="2539"/>
                    <a:pt x="2005" y="2475"/>
                  </a:cubicBezTo>
                  <a:cubicBezTo>
                    <a:pt x="2155" y="3978"/>
                    <a:pt x="2155" y="3978"/>
                    <a:pt x="2155" y="3978"/>
                  </a:cubicBezTo>
                  <a:cubicBezTo>
                    <a:pt x="2145" y="3986"/>
                    <a:pt x="2133" y="3993"/>
                    <a:pt x="2118" y="3999"/>
                  </a:cubicBezTo>
                  <a:cubicBezTo>
                    <a:pt x="3002" y="4424"/>
                    <a:pt x="3518" y="4560"/>
                    <a:pt x="3788" y="4601"/>
                  </a:cubicBezTo>
                  <a:cubicBezTo>
                    <a:pt x="3806" y="4488"/>
                    <a:pt x="3819" y="4369"/>
                    <a:pt x="3827" y="4251"/>
                  </a:cubicBezTo>
                  <a:cubicBezTo>
                    <a:pt x="3839" y="4073"/>
                    <a:pt x="3843" y="3895"/>
                    <a:pt x="3846" y="3732"/>
                  </a:cubicBezTo>
                  <a:cubicBezTo>
                    <a:pt x="3861" y="2969"/>
                    <a:pt x="3691" y="2245"/>
                    <a:pt x="3479" y="1512"/>
                  </a:cubicBezTo>
                  <a:close/>
                </a:path>
              </a:pathLst>
            </a:custGeom>
            <a:solidFill>
              <a:srgbClr val="EE54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3" name="íśļiḓè"/>
            <p:cNvSpPr/>
            <p:nvPr/>
          </p:nvSpPr>
          <p:spPr bwMode="auto">
            <a:xfrm>
              <a:off x="4727576" y="2890838"/>
              <a:ext cx="190500" cy="220663"/>
            </a:xfrm>
            <a:custGeom>
              <a:avLst/>
              <a:gdLst>
                <a:gd name="T0" fmla="*/ 292 w 718"/>
                <a:gd name="T1" fmla="*/ 47 h 839"/>
                <a:gd name="T2" fmla="*/ 691 w 718"/>
                <a:gd name="T3" fmla="*/ 602 h 839"/>
                <a:gd name="T4" fmla="*/ 671 w 718"/>
                <a:gd name="T5" fmla="*/ 722 h 839"/>
                <a:gd name="T6" fmla="*/ 546 w 718"/>
                <a:gd name="T7" fmla="*/ 812 h 839"/>
                <a:gd name="T8" fmla="*/ 426 w 718"/>
                <a:gd name="T9" fmla="*/ 792 h 839"/>
                <a:gd name="T10" fmla="*/ 28 w 718"/>
                <a:gd name="T11" fmla="*/ 237 h 839"/>
                <a:gd name="T12" fmla="*/ 47 w 718"/>
                <a:gd name="T13" fmla="*/ 117 h 839"/>
                <a:gd name="T14" fmla="*/ 173 w 718"/>
                <a:gd name="T15" fmla="*/ 27 h 839"/>
                <a:gd name="T16" fmla="*/ 292 w 718"/>
                <a:gd name="T17" fmla="*/ 47 h 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8" h="839">
                  <a:moveTo>
                    <a:pt x="292" y="47"/>
                  </a:moveTo>
                  <a:cubicBezTo>
                    <a:pt x="691" y="602"/>
                    <a:pt x="691" y="602"/>
                    <a:pt x="691" y="602"/>
                  </a:cubicBezTo>
                  <a:cubicBezTo>
                    <a:pt x="718" y="640"/>
                    <a:pt x="709" y="694"/>
                    <a:pt x="671" y="722"/>
                  </a:cubicBezTo>
                  <a:cubicBezTo>
                    <a:pt x="546" y="812"/>
                    <a:pt x="546" y="812"/>
                    <a:pt x="546" y="812"/>
                  </a:cubicBezTo>
                  <a:cubicBezTo>
                    <a:pt x="507" y="839"/>
                    <a:pt x="453" y="830"/>
                    <a:pt x="426" y="792"/>
                  </a:cubicBezTo>
                  <a:cubicBezTo>
                    <a:pt x="28" y="237"/>
                    <a:pt x="28" y="237"/>
                    <a:pt x="28" y="237"/>
                  </a:cubicBezTo>
                  <a:cubicBezTo>
                    <a:pt x="0" y="199"/>
                    <a:pt x="9" y="145"/>
                    <a:pt x="47" y="117"/>
                  </a:cubicBezTo>
                  <a:cubicBezTo>
                    <a:pt x="173" y="27"/>
                    <a:pt x="173" y="27"/>
                    <a:pt x="173" y="27"/>
                  </a:cubicBezTo>
                  <a:cubicBezTo>
                    <a:pt x="211" y="0"/>
                    <a:pt x="265" y="9"/>
                    <a:pt x="292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4" name="ïṧlïḋê"/>
            <p:cNvSpPr/>
            <p:nvPr/>
          </p:nvSpPr>
          <p:spPr bwMode="auto">
            <a:xfrm>
              <a:off x="6286501" y="2641601"/>
              <a:ext cx="106363" cy="212725"/>
            </a:xfrm>
            <a:custGeom>
              <a:avLst/>
              <a:gdLst>
                <a:gd name="T0" fmla="*/ 0 w 403"/>
                <a:gd name="T1" fmla="*/ 806 h 806"/>
                <a:gd name="T2" fmla="*/ 0 w 403"/>
                <a:gd name="T3" fmla="*/ 0 h 806"/>
                <a:gd name="T4" fmla="*/ 403 w 403"/>
                <a:gd name="T5" fmla="*/ 403 h 806"/>
                <a:gd name="T6" fmla="*/ 0 w 403"/>
                <a:gd name="T7" fmla="*/ 806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3" h="806">
                  <a:moveTo>
                    <a:pt x="0" y="80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38" y="0"/>
                    <a:pt x="403" y="181"/>
                    <a:pt x="403" y="403"/>
                  </a:cubicBezTo>
                  <a:cubicBezTo>
                    <a:pt x="403" y="626"/>
                    <a:pt x="198" y="806"/>
                    <a:pt x="0" y="806"/>
                  </a:cubicBezTo>
                  <a:close/>
                </a:path>
              </a:pathLst>
            </a:custGeom>
            <a:solidFill>
              <a:srgbClr val="B3B2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5" name="iṥlïḑê"/>
            <p:cNvSpPr/>
            <p:nvPr/>
          </p:nvSpPr>
          <p:spPr bwMode="auto">
            <a:xfrm>
              <a:off x="6022976" y="1535113"/>
              <a:ext cx="695325" cy="1366838"/>
            </a:xfrm>
            <a:custGeom>
              <a:avLst/>
              <a:gdLst>
                <a:gd name="T0" fmla="*/ 2225 w 2625"/>
                <a:gd name="T1" fmla="*/ 0 h 5168"/>
                <a:gd name="T2" fmla="*/ 1312 w 2625"/>
                <a:gd name="T3" fmla="*/ 0 h 5168"/>
                <a:gd name="T4" fmla="*/ 400 w 2625"/>
                <a:gd name="T5" fmla="*/ 0 h 5168"/>
                <a:gd name="T6" fmla="*/ 60 w 2625"/>
                <a:gd name="T7" fmla="*/ 2596 h 5168"/>
                <a:gd name="T8" fmla="*/ 781 w 2625"/>
                <a:gd name="T9" fmla="*/ 5168 h 5168"/>
                <a:gd name="T10" fmla="*/ 1312 w 2625"/>
                <a:gd name="T11" fmla="*/ 5168 h 5168"/>
                <a:gd name="T12" fmla="*/ 1845 w 2625"/>
                <a:gd name="T13" fmla="*/ 5168 h 5168"/>
                <a:gd name="T14" fmla="*/ 2565 w 2625"/>
                <a:gd name="T15" fmla="*/ 2596 h 5168"/>
                <a:gd name="T16" fmla="*/ 2225 w 2625"/>
                <a:gd name="T17" fmla="*/ 0 h 5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25" h="5168">
                  <a:moveTo>
                    <a:pt x="2225" y="0"/>
                  </a:moveTo>
                  <a:cubicBezTo>
                    <a:pt x="1312" y="0"/>
                    <a:pt x="1312" y="0"/>
                    <a:pt x="1312" y="0"/>
                  </a:cubicBezTo>
                  <a:cubicBezTo>
                    <a:pt x="400" y="0"/>
                    <a:pt x="400" y="0"/>
                    <a:pt x="400" y="0"/>
                  </a:cubicBezTo>
                  <a:cubicBezTo>
                    <a:pt x="0" y="1109"/>
                    <a:pt x="60" y="2596"/>
                    <a:pt x="60" y="2596"/>
                  </a:cubicBezTo>
                  <a:cubicBezTo>
                    <a:pt x="106" y="4926"/>
                    <a:pt x="781" y="5168"/>
                    <a:pt x="781" y="5168"/>
                  </a:cubicBezTo>
                  <a:cubicBezTo>
                    <a:pt x="1312" y="5168"/>
                    <a:pt x="1312" y="5168"/>
                    <a:pt x="1312" y="5168"/>
                  </a:cubicBezTo>
                  <a:cubicBezTo>
                    <a:pt x="1845" y="5168"/>
                    <a:pt x="1845" y="5168"/>
                    <a:pt x="1845" y="5168"/>
                  </a:cubicBezTo>
                  <a:cubicBezTo>
                    <a:pt x="1845" y="5168"/>
                    <a:pt x="2519" y="4926"/>
                    <a:pt x="2565" y="2596"/>
                  </a:cubicBezTo>
                  <a:cubicBezTo>
                    <a:pt x="2565" y="2596"/>
                    <a:pt x="2625" y="1109"/>
                    <a:pt x="2225" y="0"/>
                  </a:cubicBezTo>
                  <a:close/>
                </a:path>
              </a:pathLst>
            </a:custGeom>
            <a:solidFill>
              <a:srgbClr val="71CC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6" name="íSḻïḋê"/>
            <p:cNvSpPr/>
            <p:nvPr/>
          </p:nvSpPr>
          <p:spPr bwMode="auto">
            <a:xfrm>
              <a:off x="5713413" y="2276476"/>
              <a:ext cx="500063" cy="782638"/>
            </a:xfrm>
            <a:custGeom>
              <a:avLst/>
              <a:gdLst>
                <a:gd name="T0" fmla="*/ 1237 w 1888"/>
                <a:gd name="T1" fmla="*/ 0 h 2960"/>
                <a:gd name="T2" fmla="*/ 922 w 1888"/>
                <a:gd name="T3" fmla="*/ 2960 h 2960"/>
                <a:gd name="T4" fmla="*/ 1888 w 1888"/>
                <a:gd name="T5" fmla="*/ 2321 h 2960"/>
                <a:gd name="T6" fmla="*/ 1237 w 1888"/>
                <a:gd name="T7" fmla="*/ 0 h 2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8" h="2960">
                  <a:moveTo>
                    <a:pt x="1237" y="0"/>
                  </a:moveTo>
                  <a:cubicBezTo>
                    <a:pt x="1237" y="0"/>
                    <a:pt x="0" y="907"/>
                    <a:pt x="922" y="2960"/>
                  </a:cubicBezTo>
                  <a:cubicBezTo>
                    <a:pt x="922" y="2960"/>
                    <a:pt x="1179" y="2237"/>
                    <a:pt x="1888" y="2321"/>
                  </a:cubicBezTo>
                  <a:cubicBezTo>
                    <a:pt x="1888" y="2321"/>
                    <a:pt x="1307" y="1954"/>
                    <a:pt x="1237" y="0"/>
                  </a:cubicBezTo>
                  <a:close/>
                </a:path>
              </a:pathLst>
            </a:custGeom>
            <a:solidFill>
              <a:srgbClr val="E17B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7" name="iṥ1îďê"/>
            <p:cNvSpPr/>
            <p:nvPr/>
          </p:nvSpPr>
          <p:spPr bwMode="auto">
            <a:xfrm>
              <a:off x="6529388" y="2276476"/>
              <a:ext cx="498475" cy="782638"/>
            </a:xfrm>
            <a:custGeom>
              <a:avLst/>
              <a:gdLst>
                <a:gd name="T0" fmla="*/ 646 w 1883"/>
                <a:gd name="T1" fmla="*/ 0 h 2960"/>
                <a:gd name="T2" fmla="*/ 961 w 1883"/>
                <a:gd name="T3" fmla="*/ 2960 h 2960"/>
                <a:gd name="T4" fmla="*/ 0 w 1883"/>
                <a:gd name="T5" fmla="*/ 2320 h 2960"/>
                <a:gd name="T6" fmla="*/ 646 w 1883"/>
                <a:gd name="T7" fmla="*/ 0 h 2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3" h="2960">
                  <a:moveTo>
                    <a:pt x="646" y="0"/>
                  </a:moveTo>
                  <a:cubicBezTo>
                    <a:pt x="646" y="0"/>
                    <a:pt x="1883" y="907"/>
                    <a:pt x="961" y="2960"/>
                  </a:cubicBezTo>
                  <a:cubicBezTo>
                    <a:pt x="961" y="2960"/>
                    <a:pt x="709" y="2237"/>
                    <a:pt x="0" y="2320"/>
                  </a:cubicBezTo>
                  <a:cubicBezTo>
                    <a:pt x="0" y="2320"/>
                    <a:pt x="577" y="1954"/>
                    <a:pt x="646" y="0"/>
                  </a:cubicBezTo>
                  <a:close/>
                </a:path>
              </a:pathLst>
            </a:custGeom>
            <a:solidFill>
              <a:srgbClr val="E17B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8" name="íṩļïḋe"/>
            <p:cNvSpPr/>
            <p:nvPr/>
          </p:nvSpPr>
          <p:spPr bwMode="auto">
            <a:xfrm>
              <a:off x="6370638" y="1535113"/>
              <a:ext cx="347663" cy="1365250"/>
            </a:xfrm>
            <a:custGeom>
              <a:avLst/>
              <a:gdLst>
                <a:gd name="T0" fmla="*/ 1253 w 1312"/>
                <a:gd name="T1" fmla="*/ 2552 h 5161"/>
                <a:gd name="T2" fmla="*/ 529 w 1312"/>
                <a:gd name="T3" fmla="*/ 5161 h 5161"/>
                <a:gd name="T4" fmla="*/ 0 w 1312"/>
                <a:gd name="T5" fmla="*/ 5156 h 5161"/>
                <a:gd name="T6" fmla="*/ 4 w 1312"/>
                <a:gd name="T7" fmla="*/ 0 h 5161"/>
                <a:gd name="T8" fmla="*/ 922 w 1312"/>
                <a:gd name="T9" fmla="*/ 0 h 5161"/>
                <a:gd name="T10" fmla="*/ 1253 w 1312"/>
                <a:gd name="T11" fmla="*/ 2552 h 5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12" h="5161">
                  <a:moveTo>
                    <a:pt x="1253" y="2552"/>
                  </a:moveTo>
                  <a:cubicBezTo>
                    <a:pt x="1214" y="4942"/>
                    <a:pt x="529" y="5161"/>
                    <a:pt x="529" y="5161"/>
                  </a:cubicBezTo>
                  <a:cubicBezTo>
                    <a:pt x="0" y="5156"/>
                    <a:pt x="0" y="5156"/>
                    <a:pt x="0" y="5156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922" y="0"/>
                    <a:pt x="922" y="0"/>
                    <a:pt x="922" y="0"/>
                  </a:cubicBezTo>
                  <a:cubicBezTo>
                    <a:pt x="1312" y="1089"/>
                    <a:pt x="1253" y="2552"/>
                    <a:pt x="1253" y="2552"/>
                  </a:cubicBezTo>
                  <a:close/>
                </a:path>
              </a:pathLst>
            </a:custGeom>
            <a:solidFill>
              <a:srgbClr val="51A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9" name="îšļíďé"/>
            <p:cNvSpPr/>
            <p:nvPr/>
          </p:nvSpPr>
          <p:spPr bwMode="auto">
            <a:xfrm>
              <a:off x="6151563" y="1217613"/>
              <a:ext cx="228600" cy="271463"/>
            </a:xfrm>
            <a:custGeom>
              <a:avLst/>
              <a:gdLst>
                <a:gd name="T0" fmla="*/ 829 w 863"/>
                <a:gd name="T1" fmla="*/ 7 h 1023"/>
                <a:gd name="T2" fmla="*/ 824 w 863"/>
                <a:gd name="T3" fmla="*/ 8 h 1023"/>
                <a:gd name="T4" fmla="*/ 815 w 863"/>
                <a:gd name="T5" fmla="*/ 0 h 1023"/>
                <a:gd name="T6" fmla="*/ 0 w 863"/>
                <a:gd name="T7" fmla="*/ 1023 h 1023"/>
                <a:gd name="T8" fmla="*/ 814 w 863"/>
                <a:gd name="T9" fmla="*/ 1023 h 1023"/>
                <a:gd name="T10" fmla="*/ 825 w 863"/>
                <a:gd name="T11" fmla="*/ 1023 h 1023"/>
                <a:gd name="T12" fmla="*/ 863 w 863"/>
                <a:gd name="T13" fmla="*/ 1023 h 1023"/>
                <a:gd name="T14" fmla="*/ 863 w 863"/>
                <a:gd name="T15" fmla="*/ 19 h 1023"/>
                <a:gd name="T16" fmla="*/ 829 w 863"/>
                <a:gd name="T17" fmla="*/ 7 h 1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3" h="1023">
                  <a:moveTo>
                    <a:pt x="829" y="7"/>
                  </a:moveTo>
                  <a:cubicBezTo>
                    <a:pt x="829" y="7"/>
                    <a:pt x="825" y="8"/>
                    <a:pt x="824" y="8"/>
                  </a:cubicBezTo>
                  <a:cubicBezTo>
                    <a:pt x="820" y="8"/>
                    <a:pt x="815" y="0"/>
                    <a:pt x="815" y="0"/>
                  </a:cubicBezTo>
                  <a:cubicBezTo>
                    <a:pt x="733" y="17"/>
                    <a:pt x="238" y="151"/>
                    <a:pt x="0" y="1023"/>
                  </a:cubicBezTo>
                  <a:cubicBezTo>
                    <a:pt x="814" y="1023"/>
                    <a:pt x="814" y="1023"/>
                    <a:pt x="814" y="1023"/>
                  </a:cubicBezTo>
                  <a:cubicBezTo>
                    <a:pt x="825" y="1023"/>
                    <a:pt x="825" y="1023"/>
                    <a:pt x="825" y="1023"/>
                  </a:cubicBezTo>
                  <a:cubicBezTo>
                    <a:pt x="863" y="1023"/>
                    <a:pt x="863" y="1023"/>
                    <a:pt x="863" y="1023"/>
                  </a:cubicBezTo>
                  <a:cubicBezTo>
                    <a:pt x="863" y="19"/>
                    <a:pt x="863" y="19"/>
                    <a:pt x="863" y="19"/>
                  </a:cubicBezTo>
                  <a:cubicBezTo>
                    <a:pt x="843" y="15"/>
                    <a:pt x="836" y="9"/>
                    <a:pt x="829" y="7"/>
                  </a:cubicBezTo>
                  <a:close/>
                </a:path>
              </a:pathLst>
            </a:custGeom>
            <a:solidFill>
              <a:srgbClr val="D566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0" name="íṡḷíḓé"/>
            <p:cNvSpPr/>
            <p:nvPr/>
          </p:nvSpPr>
          <p:spPr bwMode="auto">
            <a:xfrm>
              <a:off x="6369051" y="1217613"/>
              <a:ext cx="217488" cy="271463"/>
            </a:xfrm>
            <a:custGeom>
              <a:avLst/>
              <a:gdLst>
                <a:gd name="T0" fmla="*/ 0 w 821"/>
                <a:gd name="T1" fmla="*/ 0 h 1025"/>
                <a:gd name="T2" fmla="*/ 6 w 821"/>
                <a:gd name="T3" fmla="*/ 1025 h 1025"/>
                <a:gd name="T4" fmla="*/ 821 w 821"/>
                <a:gd name="T5" fmla="*/ 1025 h 1025"/>
                <a:gd name="T6" fmla="*/ 0 w 821"/>
                <a:gd name="T7" fmla="*/ 0 h 10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1" h="1025">
                  <a:moveTo>
                    <a:pt x="0" y="0"/>
                  </a:moveTo>
                  <a:cubicBezTo>
                    <a:pt x="6" y="1025"/>
                    <a:pt x="6" y="1025"/>
                    <a:pt x="6" y="1025"/>
                  </a:cubicBezTo>
                  <a:cubicBezTo>
                    <a:pt x="821" y="1025"/>
                    <a:pt x="821" y="1025"/>
                    <a:pt x="821" y="1025"/>
                  </a:cubicBezTo>
                  <a:cubicBezTo>
                    <a:pt x="604" y="233"/>
                    <a:pt x="127" y="41"/>
                    <a:pt x="0" y="0"/>
                  </a:cubicBezTo>
                  <a:close/>
                </a:path>
              </a:pathLst>
            </a:custGeom>
            <a:solidFill>
              <a:srgbClr val="CC5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1" name="iṡḷíḓê"/>
            <p:cNvSpPr/>
            <p:nvPr/>
          </p:nvSpPr>
          <p:spPr bwMode="auto">
            <a:xfrm>
              <a:off x="6294438" y="2068513"/>
              <a:ext cx="168275" cy="168275"/>
            </a:xfrm>
            <a:custGeom>
              <a:avLst/>
              <a:gdLst>
                <a:gd name="T0" fmla="*/ 319 w 637"/>
                <a:gd name="T1" fmla="*/ 0 h 637"/>
                <a:gd name="T2" fmla="*/ 0 w 637"/>
                <a:gd name="T3" fmla="*/ 319 h 637"/>
                <a:gd name="T4" fmla="*/ 319 w 637"/>
                <a:gd name="T5" fmla="*/ 637 h 637"/>
                <a:gd name="T6" fmla="*/ 637 w 637"/>
                <a:gd name="T7" fmla="*/ 319 h 637"/>
                <a:gd name="T8" fmla="*/ 319 w 637"/>
                <a:gd name="T9" fmla="*/ 0 h 637"/>
                <a:gd name="T10" fmla="*/ 531 w 637"/>
                <a:gd name="T11" fmla="*/ 434 h 637"/>
                <a:gd name="T12" fmla="*/ 519 w 637"/>
                <a:gd name="T13" fmla="*/ 454 h 637"/>
                <a:gd name="T14" fmla="*/ 513 w 637"/>
                <a:gd name="T15" fmla="*/ 464 h 637"/>
                <a:gd name="T16" fmla="*/ 498 w 637"/>
                <a:gd name="T17" fmla="*/ 482 h 637"/>
                <a:gd name="T18" fmla="*/ 454 w 637"/>
                <a:gd name="T19" fmla="*/ 520 h 637"/>
                <a:gd name="T20" fmla="*/ 424 w 637"/>
                <a:gd name="T21" fmla="*/ 537 h 637"/>
                <a:gd name="T22" fmla="*/ 319 w 637"/>
                <a:gd name="T23" fmla="*/ 561 h 637"/>
                <a:gd name="T24" fmla="*/ 214 w 637"/>
                <a:gd name="T25" fmla="*/ 537 h 637"/>
                <a:gd name="T26" fmla="*/ 183 w 637"/>
                <a:gd name="T27" fmla="*/ 520 h 637"/>
                <a:gd name="T28" fmla="*/ 156 w 637"/>
                <a:gd name="T29" fmla="*/ 498 h 637"/>
                <a:gd name="T30" fmla="*/ 139 w 637"/>
                <a:gd name="T31" fmla="*/ 482 h 637"/>
                <a:gd name="T32" fmla="*/ 125 w 637"/>
                <a:gd name="T33" fmla="*/ 464 h 637"/>
                <a:gd name="T34" fmla="*/ 118 w 637"/>
                <a:gd name="T35" fmla="*/ 454 h 637"/>
                <a:gd name="T36" fmla="*/ 106 w 637"/>
                <a:gd name="T37" fmla="*/ 434 h 637"/>
                <a:gd name="T38" fmla="*/ 76 w 637"/>
                <a:gd name="T39" fmla="*/ 319 h 637"/>
                <a:gd name="T40" fmla="*/ 118 w 637"/>
                <a:gd name="T41" fmla="*/ 184 h 637"/>
                <a:gd name="T42" fmla="*/ 125 w 637"/>
                <a:gd name="T43" fmla="*/ 174 h 637"/>
                <a:gd name="T44" fmla="*/ 139 w 637"/>
                <a:gd name="T45" fmla="*/ 156 h 637"/>
                <a:gd name="T46" fmla="*/ 156 w 637"/>
                <a:gd name="T47" fmla="*/ 140 h 637"/>
                <a:gd name="T48" fmla="*/ 183 w 637"/>
                <a:gd name="T49" fmla="*/ 118 h 637"/>
                <a:gd name="T50" fmla="*/ 214 w 637"/>
                <a:gd name="T51" fmla="*/ 101 h 637"/>
                <a:gd name="T52" fmla="*/ 235 w 637"/>
                <a:gd name="T53" fmla="*/ 92 h 637"/>
                <a:gd name="T54" fmla="*/ 258 w 637"/>
                <a:gd name="T55" fmla="*/ 84 h 637"/>
                <a:gd name="T56" fmla="*/ 319 w 637"/>
                <a:gd name="T57" fmla="*/ 77 h 637"/>
                <a:gd name="T58" fmla="*/ 379 w 637"/>
                <a:gd name="T59" fmla="*/ 84 h 637"/>
                <a:gd name="T60" fmla="*/ 402 w 637"/>
                <a:gd name="T61" fmla="*/ 92 h 637"/>
                <a:gd name="T62" fmla="*/ 424 w 637"/>
                <a:gd name="T63" fmla="*/ 101 h 637"/>
                <a:gd name="T64" fmla="*/ 454 w 637"/>
                <a:gd name="T65" fmla="*/ 118 h 637"/>
                <a:gd name="T66" fmla="*/ 498 w 637"/>
                <a:gd name="T67" fmla="*/ 156 h 637"/>
                <a:gd name="T68" fmla="*/ 513 w 637"/>
                <a:gd name="T69" fmla="*/ 174 h 637"/>
                <a:gd name="T70" fmla="*/ 519 w 637"/>
                <a:gd name="T71" fmla="*/ 184 h 637"/>
                <a:gd name="T72" fmla="*/ 561 w 637"/>
                <a:gd name="T73" fmla="*/ 319 h 637"/>
                <a:gd name="T74" fmla="*/ 531 w 637"/>
                <a:gd name="T75" fmla="*/ 434 h 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37" h="637">
                  <a:moveTo>
                    <a:pt x="319" y="0"/>
                  </a:moveTo>
                  <a:cubicBezTo>
                    <a:pt x="143" y="0"/>
                    <a:pt x="0" y="143"/>
                    <a:pt x="0" y="319"/>
                  </a:cubicBezTo>
                  <a:cubicBezTo>
                    <a:pt x="0" y="495"/>
                    <a:pt x="143" y="637"/>
                    <a:pt x="319" y="637"/>
                  </a:cubicBezTo>
                  <a:cubicBezTo>
                    <a:pt x="494" y="637"/>
                    <a:pt x="637" y="495"/>
                    <a:pt x="637" y="319"/>
                  </a:cubicBezTo>
                  <a:cubicBezTo>
                    <a:pt x="637" y="143"/>
                    <a:pt x="494" y="0"/>
                    <a:pt x="319" y="0"/>
                  </a:cubicBezTo>
                  <a:close/>
                  <a:moveTo>
                    <a:pt x="531" y="434"/>
                  </a:moveTo>
                  <a:cubicBezTo>
                    <a:pt x="528" y="441"/>
                    <a:pt x="524" y="448"/>
                    <a:pt x="519" y="454"/>
                  </a:cubicBezTo>
                  <a:cubicBezTo>
                    <a:pt x="517" y="457"/>
                    <a:pt x="515" y="461"/>
                    <a:pt x="513" y="464"/>
                  </a:cubicBezTo>
                  <a:cubicBezTo>
                    <a:pt x="508" y="470"/>
                    <a:pt x="503" y="476"/>
                    <a:pt x="498" y="482"/>
                  </a:cubicBezTo>
                  <a:cubicBezTo>
                    <a:pt x="485" y="496"/>
                    <a:pt x="470" y="509"/>
                    <a:pt x="454" y="520"/>
                  </a:cubicBezTo>
                  <a:cubicBezTo>
                    <a:pt x="444" y="526"/>
                    <a:pt x="434" y="532"/>
                    <a:pt x="424" y="537"/>
                  </a:cubicBezTo>
                  <a:cubicBezTo>
                    <a:pt x="392" y="552"/>
                    <a:pt x="356" y="561"/>
                    <a:pt x="319" y="561"/>
                  </a:cubicBezTo>
                  <a:cubicBezTo>
                    <a:pt x="281" y="561"/>
                    <a:pt x="245" y="552"/>
                    <a:pt x="214" y="537"/>
                  </a:cubicBezTo>
                  <a:cubicBezTo>
                    <a:pt x="203" y="532"/>
                    <a:pt x="193" y="526"/>
                    <a:pt x="183" y="520"/>
                  </a:cubicBezTo>
                  <a:cubicBezTo>
                    <a:pt x="174" y="513"/>
                    <a:pt x="164" y="506"/>
                    <a:pt x="156" y="498"/>
                  </a:cubicBezTo>
                  <a:cubicBezTo>
                    <a:pt x="150" y="493"/>
                    <a:pt x="145" y="487"/>
                    <a:pt x="139" y="482"/>
                  </a:cubicBezTo>
                  <a:cubicBezTo>
                    <a:pt x="134" y="476"/>
                    <a:pt x="129" y="470"/>
                    <a:pt x="125" y="464"/>
                  </a:cubicBezTo>
                  <a:cubicBezTo>
                    <a:pt x="122" y="461"/>
                    <a:pt x="120" y="457"/>
                    <a:pt x="118" y="454"/>
                  </a:cubicBezTo>
                  <a:cubicBezTo>
                    <a:pt x="113" y="448"/>
                    <a:pt x="109" y="441"/>
                    <a:pt x="106" y="434"/>
                  </a:cubicBezTo>
                  <a:cubicBezTo>
                    <a:pt x="87" y="400"/>
                    <a:pt x="76" y="361"/>
                    <a:pt x="76" y="319"/>
                  </a:cubicBezTo>
                  <a:cubicBezTo>
                    <a:pt x="76" y="269"/>
                    <a:pt x="92" y="222"/>
                    <a:pt x="118" y="184"/>
                  </a:cubicBezTo>
                  <a:cubicBezTo>
                    <a:pt x="120" y="180"/>
                    <a:pt x="122" y="177"/>
                    <a:pt x="125" y="174"/>
                  </a:cubicBezTo>
                  <a:cubicBezTo>
                    <a:pt x="129" y="168"/>
                    <a:pt x="134" y="162"/>
                    <a:pt x="139" y="156"/>
                  </a:cubicBezTo>
                  <a:cubicBezTo>
                    <a:pt x="145" y="150"/>
                    <a:pt x="150" y="145"/>
                    <a:pt x="156" y="140"/>
                  </a:cubicBezTo>
                  <a:cubicBezTo>
                    <a:pt x="164" y="132"/>
                    <a:pt x="174" y="125"/>
                    <a:pt x="183" y="118"/>
                  </a:cubicBezTo>
                  <a:cubicBezTo>
                    <a:pt x="193" y="112"/>
                    <a:pt x="203" y="106"/>
                    <a:pt x="214" y="101"/>
                  </a:cubicBezTo>
                  <a:cubicBezTo>
                    <a:pt x="221" y="97"/>
                    <a:pt x="228" y="94"/>
                    <a:pt x="235" y="92"/>
                  </a:cubicBezTo>
                  <a:cubicBezTo>
                    <a:pt x="243" y="89"/>
                    <a:pt x="250" y="86"/>
                    <a:pt x="258" y="84"/>
                  </a:cubicBezTo>
                  <a:cubicBezTo>
                    <a:pt x="277" y="79"/>
                    <a:pt x="298" y="77"/>
                    <a:pt x="319" y="77"/>
                  </a:cubicBezTo>
                  <a:cubicBezTo>
                    <a:pt x="339" y="77"/>
                    <a:pt x="360" y="79"/>
                    <a:pt x="379" y="84"/>
                  </a:cubicBezTo>
                  <a:cubicBezTo>
                    <a:pt x="387" y="86"/>
                    <a:pt x="394" y="89"/>
                    <a:pt x="402" y="92"/>
                  </a:cubicBezTo>
                  <a:cubicBezTo>
                    <a:pt x="409" y="94"/>
                    <a:pt x="416" y="97"/>
                    <a:pt x="424" y="101"/>
                  </a:cubicBezTo>
                  <a:cubicBezTo>
                    <a:pt x="434" y="106"/>
                    <a:pt x="444" y="112"/>
                    <a:pt x="454" y="118"/>
                  </a:cubicBezTo>
                  <a:cubicBezTo>
                    <a:pt x="470" y="129"/>
                    <a:pt x="485" y="142"/>
                    <a:pt x="498" y="156"/>
                  </a:cubicBezTo>
                  <a:cubicBezTo>
                    <a:pt x="503" y="162"/>
                    <a:pt x="508" y="168"/>
                    <a:pt x="513" y="174"/>
                  </a:cubicBezTo>
                  <a:cubicBezTo>
                    <a:pt x="515" y="177"/>
                    <a:pt x="517" y="180"/>
                    <a:pt x="519" y="184"/>
                  </a:cubicBezTo>
                  <a:cubicBezTo>
                    <a:pt x="545" y="222"/>
                    <a:pt x="561" y="269"/>
                    <a:pt x="561" y="319"/>
                  </a:cubicBezTo>
                  <a:cubicBezTo>
                    <a:pt x="561" y="361"/>
                    <a:pt x="550" y="400"/>
                    <a:pt x="531" y="434"/>
                  </a:cubicBezTo>
                  <a:close/>
                </a:path>
              </a:pathLst>
            </a:custGeom>
            <a:solidFill>
              <a:srgbClr val="F6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2" name="îṩ1ïde"/>
            <p:cNvSpPr/>
            <p:nvPr/>
          </p:nvSpPr>
          <p:spPr bwMode="auto">
            <a:xfrm>
              <a:off x="6311901" y="1757363"/>
              <a:ext cx="131763" cy="131763"/>
            </a:xfrm>
            <a:custGeom>
              <a:avLst/>
              <a:gdLst>
                <a:gd name="T0" fmla="*/ 248 w 495"/>
                <a:gd name="T1" fmla="*/ 0 h 495"/>
                <a:gd name="T2" fmla="*/ 0 w 495"/>
                <a:gd name="T3" fmla="*/ 247 h 495"/>
                <a:gd name="T4" fmla="*/ 248 w 495"/>
                <a:gd name="T5" fmla="*/ 495 h 495"/>
                <a:gd name="T6" fmla="*/ 495 w 495"/>
                <a:gd name="T7" fmla="*/ 247 h 495"/>
                <a:gd name="T8" fmla="*/ 248 w 495"/>
                <a:gd name="T9" fmla="*/ 0 h 495"/>
                <a:gd name="T10" fmla="*/ 413 w 495"/>
                <a:gd name="T11" fmla="*/ 337 h 495"/>
                <a:gd name="T12" fmla="*/ 403 w 495"/>
                <a:gd name="T13" fmla="*/ 353 h 495"/>
                <a:gd name="T14" fmla="*/ 398 w 495"/>
                <a:gd name="T15" fmla="*/ 360 h 495"/>
                <a:gd name="T16" fmla="*/ 387 w 495"/>
                <a:gd name="T17" fmla="*/ 374 h 495"/>
                <a:gd name="T18" fmla="*/ 353 w 495"/>
                <a:gd name="T19" fmla="*/ 403 h 495"/>
                <a:gd name="T20" fmla="*/ 329 w 495"/>
                <a:gd name="T21" fmla="*/ 417 h 495"/>
                <a:gd name="T22" fmla="*/ 248 w 495"/>
                <a:gd name="T23" fmla="*/ 436 h 495"/>
                <a:gd name="T24" fmla="*/ 166 w 495"/>
                <a:gd name="T25" fmla="*/ 417 h 495"/>
                <a:gd name="T26" fmla="*/ 142 w 495"/>
                <a:gd name="T27" fmla="*/ 403 h 495"/>
                <a:gd name="T28" fmla="*/ 121 w 495"/>
                <a:gd name="T29" fmla="*/ 387 h 495"/>
                <a:gd name="T30" fmla="*/ 108 w 495"/>
                <a:gd name="T31" fmla="*/ 374 h 495"/>
                <a:gd name="T32" fmla="*/ 97 w 495"/>
                <a:gd name="T33" fmla="*/ 360 h 495"/>
                <a:gd name="T34" fmla="*/ 92 w 495"/>
                <a:gd name="T35" fmla="*/ 353 h 495"/>
                <a:gd name="T36" fmla="*/ 82 w 495"/>
                <a:gd name="T37" fmla="*/ 337 h 495"/>
                <a:gd name="T38" fmla="*/ 60 w 495"/>
                <a:gd name="T39" fmla="*/ 247 h 495"/>
                <a:gd name="T40" fmla="*/ 92 w 495"/>
                <a:gd name="T41" fmla="*/ 142 h 495"/>
                <a:gd name="T42" fmla="*/ 97 w 495"/>
                <a:gd name="T43" fmla="*/ 135 h 495"/>
                <a:gd name="T44" fmla="*/ 108 w 495"/>
                <a:gd name="T45" fmla="*/ 121 h 495"/>
                <a:gd name="T46" fmla="*/ 121 w 495"/>
                <a:gd name="T47" fmla="*/ 108 h 495"/>
                <a:gd name="T48" fmla="*/ 142 w 495"/>
                <a:gd name="T49" fmla="*/ 92 h 495"/>
                <a:gd name="T50" fmla="*/ 166 w 495"/>
                <a:gd name="T51" fmla="*/ 78 h 495"/>
                <a:gd name="T52" fmla="*/ 183 w 495"/>
                <a:gd name="T53" fmla="*/ 71 h 495"/>
                <a:gd name="T54" fmla="*/ 201 w 495"/>
                <a:gd name="T55" fmla="*/ 65 h 495"/>
                <a:gd name="T56" fmla="*/ 248 w 495"/>
                <a:gd name="T57" fmla="*/ 59 h 495"/>
                <a:gd name="T58" fmla="*/ 295 w 495"/>
                <a:gd name="T59" fmla="*/ 65 h 495"/>
                <a:gd name="T60" fmla="*/ 312 w 495"/>
                <a:gd name="T61" fmla="*/ 71 h 495"/>
                <a:gd name="T62" fmla="*/ 329 w 495"/>
                <a:gd name="T63" fmla="*/ 78 h 495"/>
                <a:gd name="T64" fmla="*/ 353 w 495"/>
                <a:gd name="T65" fmla="*/ 92 h 495"/>
                <a:gd name="T66" fmla="*/ 387 w 495"/>
                <a:gd name="T67" fmla="*/ 121 h 495"/>
                <a:gd name="T68" fmla="*/ 398 w 495"/>
                <a:gd name="T69" fmla="*/ 135 h 495"/>
                <a:gd name="T70" fmla="*/ 403 w 495"/>
                <a:gd name="T71" fmla="*/ 142 h 495"/>
                <a:gd name="T72" fmla="*/ 436 w 495"/>
                <a:gd name="T73" fmla="*/ 247 h 495"/>
                <a:gd name="T74" fmla="*/ 413 w 495"/>
                <a:gd name="T75" fmla="*/ 337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95" h="495">
                  <a:moveTo>
                    <a:pt x="248" y="0"/>
                  </a:moveTo>
                  <a:cubicBezTo>
                    <a:pt x="111" y="0"/>
                    <a:pt x="0" y="111"/>
                    <a:pt x="0" y="247"/>
                  </a:cubicBezTo>
                  <a:cubicBezTo>
                    <a:pt x="0" y="384"/>
                    <a:pt x="111" y="495"/>
                    <a:pt x="248" y="495"/>
                  </a:cubicBezTo>
                  <a:cubicBezTo>
                    <a:pt x="384" y="495"/>
                    <a:pt x="495" y="384"/>
                    <a:pt x="495" y="247"/>
                  </a:cubicBezTo>
                  <a:cubicBezTo>
                    <a:pt x="495" y="111"/>
                    <a:pt x="384" y="0"/>
                    <a:pt x="248" y="0"/>
                  </a:cubicBezTo>
                  <a:close/>
                  <a:moveTo>
                    <a:pt x="413" y="337"/>
                  </a:moveTo>
                  <a:cubicBezTo>
                    <a:pt x="410" y="342"/>
                    <a:pt x="407" y="348"/>
                    <a:pt x="403" y="353"/>
                  </a:cubicBezTo>
                  <a:cubicBezTo>
                    <a:pt x="402" y="355"/>
                    <a:pt x="400" y="358"/>
                    <a:pt x="398" y="360"/>
                  </a:cubicBezTo>
                  <a:cubicBezTo>
                    <a:pt x="395" y="365"/>
                    <a:pt x="391" y="369"/>
                    <a:pt x="387" y="374"/>
                  </a:cubicBezTo>
                  <a:cubicBezTo>
                    <a:pt x="377" y="385"/>
                    <a:pt x="365" y="395"/>
                    <a:pt x="353" y="403"/>
                  </a:cubicBezTo>
                  <a:cubicBezTo>
                    <a:pt x="345" y="408"/>
                    <a:pt x="337" y="413"/>
                    <a:pt x="329" y="417"/>
                  </a:cubicBezTo>
                  <a:cubicBezTo>
                    <a:pt x="304" y="429"/>
                    <a:pt x="277" y="436"/>
                    <a:pt x="248" y="436"/>
                  </a:cubicBezTo>
                  <a:cubicBezTo>
                    <a:pt x="218" y="436"/>
                    <a:pt x="191" y="429"/>
                    <a:pt x="166" y="417"/>
                  </a:cubicBezTo>
                  <a:cubicBezTo>
                    <a:pt x="158" y="413"/>
                    <a:pt x="150" y="408"/>
                    <a:pt x="142" y="403"/>
                  </a:cubicBezTo>
                  <a:cubicBezTo>
                    <a:pt x="135" y="398"/>
                    <a:pt x="128" y="393"/>
                    <a:pt x="121" y="387"/>
                  </a:cubicBezTo>
                  <a:cubicBezTo>
                    <a:pt x="117" y="383"/>
                    <a:pt x="112" y="378"/>
                    <a:pt x="108" y="374"/>
                  </a:cubicBezTo>
                  <a:cubicBezTo>
                    <a:pt x="104" y="369"/>
                    <a:pt x="100" y="365"/>
                    <a:pt x="97" y="360"/>
                  </a:cubicBezTo>
                  <a:cubicBezTo>
                    <a:pt x="95" y="358"/>
                    <a:pt x="93" y="355"/>
                    <a:pt x="92" y="353"/>
                  </a:cubicBezTo>
                  <a:cubicBezTo>
                    <a:pt x="88" y="348"/>
                    <a:pt x="85" y="342"/>
                    <a:pt x="82" y="337"/>
                  </a:cubicBezTo>
                  <a:cubicBezTo>
                    <a:pt x="68" y="310"/>
                    <a:pt x="60" y="280"/>
                    <a:pt x="60" y="247"/>
                  </a:cubicBezTo>
                  <a:cubicBezTo>
                    <a:pt x="60" y="209"/>
                    <a:pt x="71" y="172"/>
                    <a:pt x="92" y="142"/>
                  </a:cubicBezTo>
                  <a:cubicBezTo>
                    <a:pt x="93" y="140"/>
                    <a:pt x="95" y="137"/>
                    <a:pt x="97" y="135"/>
                  </a:cubicBezTo>
                  <a:cubicBezTo>
                    <a:pt x="100" y="130"/>
                    <a:pt x="104" y="125"/>
                    <a:pt x="108" y="121"/>
                  </a:cubicBezTo>
                  <a:cubicBezTo>
                    <a:pt x="112" y="117"/>
                    <a:pt x="117" y="112"/>
                    <a:pt x="121" y="108"/>
                  </a:cubicBezTo>
                  <a:cubicBezTo>
                    <a:pt x="128" y="102"/>
                    <a:pt x="135" y="97"/>
                    <a:pt x="142" y="92"/>
                  </a:cubicBezTo>
                  <a:cubicBezTo>
                    <a:pt x="150" y="86"/>
                    <a:pt x="158" y="82"/>
                    <a:pt x="166" y="78"/>
                  </a:cubicBezTo>
                  <a:cubicBezTo>
                    <a:pt x="172" y="75"/>
                    <a:pt x="177" y="73"/>
                    <a:pt x="183" y="71"/>
                  </a:cubicBezTo>
                  <a:cubicBezTo>
                    <a:pt x="189" y="69"/>
                    <a:pt x="195" y="67"/>
                    <a:pt x="201" y="65"/>
                  </a:cubicBezTo>
                  <a:cubicBezTo>
                    <a:pt x="216" y="61"/>
                    <a:pt x="231" y="59"/>
                    <a:pt x="248" y="59"/>
                  </a:cubicBezTo>
                  <a:cubicBezTo>
                    <a:pt x="264" y="59"/>
                    <a:pt x="280" y="61"/>
                    <a:pt x="295" y="65"/>
                  </a:cubicBezTo>
                  <a:cubicBezTo>
                    <a:pt x="301" y="67"/>
                    <a:pt x="306" y="69"/>
                    <a:pt x="312" y="71"/>
                  </a:cubicBezTo>
                  <a:cubicBezTo>
                    <a:pt x="318" y="73"/>
                    <a:pt x="324" y="75"/>
                    <a:pt x="329" y="78"/>
                  </a:cubicBezTo>
                  <a:cubicBezTo>
                    <a:pt x="337" y="82"/>
                    <a:pt x="345" y="86"/>
                    <a:pt x="353" y="92"/>
                  </a:cubicBezTo>
                  <a:cubicBezTo>
                    <a:pt x="365" y="100"/>
                    <a:pt x="377" y="110"/>
                    <a:pt x="387" y="121"/>
                  </a:cubicBezTo>
                  <a:cubicBezTo>
                    <a:pt x="391" y="125"/>
                    <a:pt x="395" y="130"/>
                    <a:pt x="398" y="135"/>
                  </a:cubicBezTo>
                  <a:cubicBezTo>
                    <a:pt x="400" y="137"/>
                    <a:pt x="402" y="140"/>
                    <a:pt x="403" y="142"/>
                  </a:cubicBezTo>
                  <a:cubicBezTo>
                    <a:pt x="424" y="172"/>
                    <a:pt x="436" y="209"/>
                    <a:pt x="436" y="247"/>
                  </a:cubicBezTo>
                  <a:cubicBezTo>
                    <a:pt x="436" y="280"/>
                    <a:pt x="427" y="310"/>
                    <a:pt x="413" y="337"/>
                  </a:cubicBezTo>
                  <a:close/>
                </a:path>
              </a:pathLst>
            </a:custGeom>
            <a:solidFill>
              <a:srgbClr val="F6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3" name="iśḻíḑê"/>
            <p:cNvSpPr/>
            <p:nvPr/>
          </p:nvSpPr>
          <p:spPr bwMode="auto">
            <a:xfrm>
              <a:off x="6230938" y="2901951"/>
              <a:ext cx="280988" cy="127000"/>
            </a:xfrm>
            <a:custGeom>
              <a:avLst/>
              <a:gdLst>
                <a:gd name="T0" fmla="*/ 536 w 1066"/>
                <a:gd name="T1" fmla="*/ 0 h 478"/>
                <a:gd name="T2" fmla="*/ 0 w 1066"/>
                <a:gd name="T3" fmla="*/ 0 h 478"/>
                <a:gd name="T4" fmla="*/ 536 w 1066"/>
                <a:gd name="T5" fmla="*/ 478 h 478"/>
                <a:gd name="T6" fmla="*/ 1066 w 1066"/>
                <a:gd name="T7" fmla="*/ 0 h 478"/>
                <a:gd name="T8" fmla="*/ 536 w 1066"/>
                <a:gd name="T9" fmla="*/ 0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6" h="478">
                  <a:moveTo>
                    <a:pt x="53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71" y="390"/>
                    <a:pt x="536" y="478"/>
                  </a:cubicBezTo>
                  <a:cubicBezTo>
                    <a:pt x="1000" y="390"/>
                    <a:pt x="1066" y="0"/>
                    <a:pt x="1066" y="0"/>
                  </a:cubicBezTo>
                  <a:lnTo>
                    <a:pt x="536" y="0"/>
                  </a:lnTo>
                  <a:close/>
                </a:path>
              </a:pathLst>
            </a:custGeom>
            <a:solidFill>
              <a:srgbClr val="73BC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4" name="iṩliḋé"/>
            <p:cNvSpPr/>
            <p:nvPr/>
          </p:nvSpPr>
          <p:spPr bwMode="auto">
            <a:xfrm>
              <a:off x="6369051" y="2901951"/>
              <a:ext cx="142875" cy="125413"/>
            </a:xfrm>
            <a:custGeom>
              <a:avLst/>
              <a:gdLst>
                <a:gd name="T0" fmla="*/ 539 w 539"/>
                <a:gd name="T1" fmla="*/ 0 h 474"/>
                <a:gd name="T2" fmla="*/ 9 w 539"/>
                <a:gd name="T3" fmla="*/ 0 h 474"/>
                <a:gd name="T4" fmla="*/ 0 w 539"/>
                <a:gd name="T5" fmla="*/ 0 h 474"/>
                <a:gd name="T6" fmla="*/ 0 w 539"/>
                <a:gd name="T7" fmla="*/ 470 h 474"/>
                <a:gd name="T8" fmla="*/ 6 w 539"/>
                <a:gd name="T9" fmla="*/ 474 h 474"/>
                <a:gd name="T10" fmla="*/ 539 w 539"/>
                <a:gd name="T11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9" h="474">
                  <a:moveTo>
                    <a:pt x="53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70"/>
                    <a:pt x="0" y="470"/>
                    <a:pt x="0" y="470"/>
                  </a:cubicBezTo>
                  <a:cubicBezTo>
                    <a:pt x="0" y="470"/>
                    <a:pt x="5" y="474"/>
                    <a:pt x="6" y="474"/>
                  </a:cubicBezTo>
                  <a:cubicBezTo>
                    <a:pt x="470" y="387"/>
                    <a:pt x="539" y="0"/>
                    <a:pt x="539" y="0"/>
                  </a:cubicBezTo>
                  <a:close/>
                </a:path>
              </a:pathLst>
            </a:custGeom>
            <a:solidFill>
              <a:srgbClr val="5E9B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5" name="ís1íḑê"/>
            <p:cNvSpPr/>
            <p:nvPr/>
          </p:nvSpPr>
          <p:spPr bwMode="auto">
            <a:xfrm>
              <a:off x="5046663" y="3059113"/>
              <a:ext cx="2878138" cy="2330450"/>
            </a:xfrm>
            <a:custGeom>
              <a:avLst/>
              <a:gdLst>
                <a:gd name="T0" fmla="*/ 10869 w 10869"/>
                <a:gd name="T1" fmla="*/ 7713 h 8814"/>
                <a:gd name="T2" fmla="*/ 10414 w 10869"/>
                <a:gd name="T3" fmla="*/ 8814 h 8814"/>
                <a:gd name="T4" fmla="*/ 662 w 10869"/>
                <a:gd name="T5" fmla="*/ 8814 h 8814"/>
                <a:gd name="T6" fmla="*/ 0 w 10869"/>
                <a:gd name="T7" fmla="*/ 7713 h 8814"/>
                <a:gd name="T8" fmla="*/ 711 w 10869"/>
                <a:gd name="T9" fmla="*/ 6583 h 8814"/>
                <a:gd name="T10" fmla="*/ 2056 w 10869"/>
                <a:gd name="T11" fmla="*/ 5455 h 8814"/>
                <a:gd name="T12" fmla="*/ 2996 w 10869"/>
                <a:gd name="T13" fmla="*/ 5814 h 8814"/>
                <a:gd name="T14" fmla="*/ 3900 w 10869"/>
                <a:gd name="T15" fmla="*/ 4307 h 8814"/>
                <a:gd name="T16" fmla="*/ 4594 w 10869"/>
                <a:gd name="T17" fmla="*/ 0 h 8814"/>
                <a:gd name="T18" fmla="*/ 5535 w 10869"/>
                <a:gd name="T19" fmla="*/ 0 h 8814"/>
                <a:gd name="T20" fmla="*/ 6274 w 10869"/>
                <a:gd name="T21" fmla="*/ 4731 h 8814"/>
                <a:gd name="T22" fmla="*/ 6678 w 10869"/>
                <a:gd name="T23" fmla="*/ 5851 h 8814"/>
                <a:gd name="T24" fmla="*/ 6673 w 10869"/>
                <a:gd name="T25" fmla="*/ 5974 h 8814"/>
                <a:gd name="T26" fmla="*/ 7659 w 10869"/>
                <a:gd name="T27" fmla="*/ 5532 h 8814"/>
                <a:gd name="T28" fmla="*/ 8812 w 10869"/>
                <a:gd name="T29" fmla="*/ 6226 h 8814"/>
                <a:gd name="T30" fmla="*/ 9302 w 10869"/>
                <a:gd name="T31" fmla="*/ 6146 h 8814"/>
                <a:gd name="T32" fmla="*/ 10869 w 10869"/>
                <a:gd name="T33" fmla="*/ 7713 h 8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869" h="8814">
                  <a:moveTo>
                    <a:pt x="10869" y="7713"/>
                  </a:moveTo>
                  <a:cubicBezTo>
                    <a:pt x="10869" y="8144"/>
                    <a:pt x="10695" y="8532"/>
                    <a:pt x="10414" y="8814"/>
                  </a:cubicBezTo>
                  <a:cubicBezTo>
                    <a:pt x="662" y="8814"/>
                    <a:pt x="662" y="8814"/>
                    <a:pt x="662" y="8814"/>
                  </a:cubicBezTo>
                  <a:cubicBezTo>
                    <a:pt x="265" y="8588"/>
                    <a:pt x="0" y="8182"/>
                    <a:pt x="0" y="7713"/>
                  </a:cubicBezTo>
                  <a:cubicBezTo>
                    <a:pt x="0" y="7224"/>
                    <a:pt x="288" y="6800"/>
                    <a:pt x="711" y="6583"/>
                  </a:cubicBezTo>
                  <a:cubicBezTo>
                    <a:pt x="792" y="5947"/>
                    <a:pt x="1363" y="5455"/>
                    <a:pt x="2056" y="5455"/>
                  </a:cubicBezTo>
                  <a:cubicBezTo>
                    <a:pt x="2421" y="5455"/>
                    <a:pt x="2752" y="5592"/>
                    <a:pt x="2996" y="5814"/>
                  </a:cubicBezTo>
                  <a:cubicBezTo>
                    <a:pt x="3009" y="5173"/>
                    <a:pt x="3369" y="4613"/>
                    <a:pt x="3900" y="4307"/>
                  </a:cubicBezTo>
                  <a:cubicBezTo>
                    <a:pt x="4594" y="0"/>
                    <a:pt x="4594" y="0"/>
                    <a:pt x="4594" y="0"/>
                  </a:cubicBezTo>
                  <a:cubicBezTo>
                    <a:pt x="5535" y="0"/>
                    <a:pt x="5535" y="0"/>
                    <a:pt x="5535" y="0"/>
                  </a:cubicBezTo>
                  <a:cubicBezTo>
                    <a:pt x="6274" y="4731"/>
                    <a:pt x="6274" y="4731"/>
                    <a:pt x="6274" y="4731"/>
                  </a:cubicBezTo>
                  <a:cubicBezTo>
                    <a:pt x="6527" y="5038"/>
                    <a:pt x="6678" y="5428"/>
                    <a:pt x="6678" y="5851"/>
                  </a:cubicBezTo>
                  <a:cubicBezTo>
                    <a:pt x="6678" y="5892"/>
                    <a:pt x="6676" y="5934"/>
                    <a:pt x="6673" y="5974"/>
                  </a:cubicBezTo>
                  <a:cubicBezTo>
                    <a:pt x="6907" y="5704"/>
                    <a:pt x="7262" y="5532"/>
                    <a:pt x="7659" y="5532"/>
                  </a:cubicBezTo>
                  <a:cubicBezTo>
                    <a:pt x="8169" y="5532"/>
                    <a:pt x="8608" y="5816"/>
                    <a:pt x="8812" y="6226"/>
                  </a:cubicBezTo>
                  <a:cubicBezTo>
                    <a:pt x="8966" y="6175"/>
                    <a:pt x="9131" y="6146"/>
                    <a:pt x="9302" y="6146"/>
                  </a:cubicBezTo>
                  <a:cubicBezTo>
                    <a:pt x="10167" y="6146"/>
                    <a:pt x="10869" y="6847"/>
                    <a:pt x="10869" y="771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6" name="iŝḷíḍè"/>
            <p:cNvSpPr/>
            <p:nvPr/>
          </p:nvSpPr>
          <p:spPr bwMode="auto">
            <a:xfrm>
              <a:off x="5373688" y="5389563"/>
              <a:ext cx="733425" cy="1588"/>
            </a:xfrm>
            <a:custGeom>
              <a:avLst/>
              <a:gdLst>
                <a:gd name="T0" fmla="*/ 1338 w 2770"/>
                <a:gd name="T1" fmla="*/ 0 h 6"/>
                <a:gd name="T2" fmla="*/ 0 w 2770"/>
                <a:gd name="T3" fmla="*/ 0 h 6"/>
                <a:gd name="T4" fmla="*/ 6 w 2770"/>
                <a:gd name="T5" fmla="*/ 6 h 6"/>
                <a:gd name="T6" fmla="*/ 2770 w 2770"/>
                <a:gd name="T7" fmla="*/ 6 h 6"/>
                <a:gd name="T8" fmla="*/ 2770 w 2770"/>
                <a:gd name="T9" fmla="*/ 6 h 6"/>
                <a:gd name="T10" fmla="*/ 1337 w 2770"/>
                <a:gd name="T11" fmla="*/ 6 h 6"/>
                <a:gd name="T12" fmla="*/ 1338 w 2770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70" h="6">
                  <a:moveTo>
                    <a:pt x="133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2"/>
                    <a:pt x="4" y="4"/>
                    <a:pt x="6" y="6"/>
                  </a:cubicBezTo>
                  <a:cubicBezTo>
                    <a:pt x="2770" y="6"/>
                    <a:pt x="2770" y="6"/>
                    <a:pt x="2770" y="6"/>
                  </a:cubicBezTo>
                  <a:cubicBezTo>
                    <a:pt x="2770" y="6"/>
                    <a:pt x="2770" y="6"/>
                    <a:pt x="2770" y="6"/>
                  </a:cubicBezTo>
                  <a:cubicBezTo>
                    <a:pt x="1337" y="6"/>
                    <a:pt x="1337" y="6"/>
                    <a:pt x="1337" y="6"/>
                  </a:cubicBezTo>
                  <a:cubicBezTo>
                    <a:pt x="1337" y="4"/>
                    <a:pt x="1337" y="2"/>
                    <a:pt x="1338" y="0"/>
                  </a:cubicBezTo>
                </a:path>
              </a:pathLst>
            </a:custGeom>
            <a:solidFill>
              <a:srgbClr val="38AB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7" name="işḷîdê"/>
            <p:cNvSpPr/>
            <p:nvPr/>
          </p:nvSpPr>
          <p:spPr bwMode="auto">
            <a:xfrm>
              <a:off x="5292726" y="4884738"/>
              <a:ext cx="685800" cy="504825"/>
            </a:xfrm>
            <a:custGeom>
              <a:avLst/>
              <a:gdLst>
                <a:gd name="T0" fmla="*/ 1695 w 2591"/>
                <a:gd name="T1" fmla="*/ 0 h 1909"/>
                <a:gd name="T2" fmla="*/ 0 w 2591"/>
                <a:gd name="T3" fmla="*/ 1213 h 1909"/>
                <a:gd name="T4" fmla="*/ 307 w 2591"/>
                <a:gd name="T5" fmla="*/ 1909 h 1909"/>
                <a:gd name="T6" fmla="*/ 1645 w 2591"/>
                <a:gd name="T7" fmla="*/ 1909 h 1909"/>
                <a:gd name="T8" fmla="*/ 2193 w 2591"/>
                <a:gd name="T9" fmla="*/ 1372 h 1909"/>
                <a:gd name="T10" fmla="*/ 2591 w 2591"/>
                <a:gd name="T11" fmla="*/ 941 h 1909"/>
                <a:gd name="T12" fmla="*/ 2591 w 2591"/>
                <a:gd name="T13" fmla="*/ 941 h 1909"/>
                <a:gd name="T14" fmla="*/ 2591 w 2591"/>
                <a:gd name="T15" fmla="*/ 941 h 1909"/>
                <a:gd name="T16" fmla="*/ 2552 w 2591"/>
                <a:gd name="T17" fmla="*/ 562 h 1909"/>
                <a:gd name="T18" fmla="*/ 2591 w 2591"/>
                <a:gd name="T19" fmla="*/ 184 h 1909"/>
                <a:gd name="T20" fmla="*/ 1695 w 2591"/>
                <a:gd name="T21" fmla="*/ 0 h 19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91" h="1909">
                  <a:moveTo>
                    <a:pt x="1695" y="0"/>
                  </a:moveTo>
                  <a:cubicBezTo>
                    <a:pt x="759" y="0"/>
                    <a:pt x="0" y="543"/>
                    <a:pt x="0" y="1213"/>
                  </a:cubicBezTo>
                  <a:cubicBezTo>
                    <a:pt x="0" y="1472"/>
                    <a:pt x="114" y="1712"/>
                    <a:pt x="307" y="1909"/>
                  </a:cubicBezTo>
                  <a:cubicBezTo>
                    <a:pt x="1645" y="1909"/>
                    <a:pt x="1645" y="1909"/>
                    <a:pt x="1645" y="1909"/>
                  </a:cubicBezTo>
                  <a:cubicBezTo>
                    <a:pt x="1690" y="1631"/>
                    <a:pt x="1913" y="1412"/>
                    <a:pt x="2193" y="1372"/>
                  </a:cubicBezTo>
                  <a:cubicBezTo>
                    <a:pt x="2232" y="1164"/>
                    <a:pt x="2388" y="996"/>
                    <a:pt x="2591" y="941"/>
                  </a:cubicBezTo>
                  <a:cubicBezTo>
                    <a:pt x="2591" y="941"/>
                    <a:pt x="2591" y="941"/>
                    <a:pt x="2591" y="941"/>
                  </a:cubicBezTo>
                  <a:cubicBezTo>
                    <a:pt x="2591" y="941"/>
                    <a:pt x="2591" y="941"/>
                    <a:pt x="2591" y="941"/>
                  </a:cubicBezTo>
                  <a:cubicBezTo>
                    <a:pt x="2566" y="819"/>
                    <a:pt x="2552" y="692"/>
                    <a:pt x="2552" y="562"/>
                  </a:cubicBezTo>
                  <a:cubicBezTo>
                    <a:pt x="2552" y="433"/>
                    <a:pt x="2566" y="306"/>
                    <a:pt x="2591" y="184"/>
                  </a:cubicBezTo>
                  <a:cubicBezTo>
                    <a:pt x="2331" y="67"/>
                    <a:pt x="2024" y="0"/>
                    <a:pt x="1695" y="0"/>
                  </a:cubicBezTo>
                </a:path>
              </a:pathLst>
            </a:custGeom>
            <a:solidFill>
              <a:srgbClr val="DBF1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8" name="iṧḻíḋé"/>
            <p:cNvSpPr/>
            <p:nvPr/>
          </p:nvSpPr>
          <p:spPr bwMode="auto">
            <a:xfrm>
              <a:off x="6727826" y="5389563"/>
              <a:ext cx="666750" cy="1588"/>
            </a:xfrm>
            <a:custGeom>
              <a:avLst/>
              <a:gdLst>
                <a:gd name="T0" fmla="*/ 2517 w 2517"/>
                <a:gd name="T1" fmla="*/ 0 h 6"/>
                <a:gd name="T2" fmla="*/ 282 w 2517"/>
                <a:gd name="T3" fmla="*/ 0 h 6"/>
                <a:gd name="T4" fmla="*/ 276 w 2517"/>
                <a:gd name="T5" fmla="*/ 6 h 6"/>
                <a:gd name="T6" fmla="*/ 0 w 2517"/>
                <a:gd name="T7" fmla="*/ 6 h 6"/>
                <a:gd name="T8" fmla="*/ 0 w 2517"/>
                <a:gd name="T9" fmla="*/ 6 h 6"/>
                <a:gd name="T10" fmla="*/ 2513 w 2517"/>
                <a:gd name="T11" fmla="*/ 6 h 6"/>
                <a:gd name="T12" fmla="*/ 2517 w 2517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17" h="6">
                  <a:moveTo>
                    <a:pt x="2517" y="0"/>
                  </a:moveTo>
                  <a:cubicBezTo>
                    <a:pt x="282" y="0"/>
                    <a:pt x="282" y="0"/>
                    <a:pt x="282" y="0"/>
                  </a:cubicBezTo>
                  <a:cubicBezTo>
                    <a:pt x="280" y="2"/>
                    <a:pt x="278" y="4"/>
                    <a:pt x="276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513" y="6"/>
                    <a:pt x="2513" y="6"/>
                    <a:pt x="2513" y="6"/>
                  </a:cubicBezTo>
                  <a:cubicBezTo>
                    <a:pt x="2514" y="4"/>
                    <a:pt x="2516" y="2"/>
                    <a:pt x="2517" y="0"/>
                  </a:cubicBezTo>
                </a:path>
              </a:pathLst>
            </a:custGeom>
            <a:solidFill>
              <a:srgbClr val="38AB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9" name="îşḻïdè"/>
            <p:cNvSpPr/>
            <p:nvPr/>
          </p:nvSpPr>
          <p:spPr bwMode="auto">
            <a:xfrm>
              <a:off x="6802438" y="4984751"/>
              <a:ext cx="642938" cy="404813"/>
            </a:xfrm>
            <a:custGeom>
              <a:avLst/>
              <a:gdLst>
                <a:gd name="T0" fmla="*/ 974 w 2426"/>
                <a:gd name="T1" fmla="*/ 0 h 1532"/>
                <a:gd name="T2" fmla="*/ 570 w 2426"/>
                <a:gd name="T3" fmla="*/ 41 h 1532"/>
                <a:gd name="T4" fmla="*/ 575 w 2426"/>
                <a:gd name="T5" fmla="*/ 185 h 1532"/>
                <a:gd name="T6" fmla="*/ 0 w 2426"/>
                <a:gd name="T7" fmla="*/ 1532 h 1532"/>
                <a:gd name="T8" fmla="*/ 2235 w 2426"/>
                <a:gd name="T9" fmla="*/ 1532 h 1532"/>
                <a:gd name="T10" fmla="*/ 2426 w 2426"/>
                <a:gd name="T11" fmla="*/ 1025 h 1532"/>
                <a:gd name="T12" fmla="*/ 974 w 2426"/>
                <a:gd name="T13" fmla="*/ 0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26" h="1532">
                  <a:moveTo>
                    <a:pt x="974" y="0"/>
                  </a:moveTo>
                  <a:cubicBezTo>
                    <a:pt x="834" y="0"/>
                    <a:pt x="698" y="14"/>
                    <a:pt x="570" y="41"/>
                  </a:cubicBezTo>
                  <a:cubicBezTo>
                    <a:pt x="574" y="88"/>
                    <a:pt x="575" y="137"/>
                    <a:pt x="575" y="185"/>
                  </a:cubicBezTo>
                  <a:cubicBezTo>
                    <a:pt x="575" y="715"/>
                    <a:pt x="355" y="1193"/>
                    <a:pt x="0" y="1532"/>
                  </a:cubicBezTo>
                  <a:cubicBezTo>
                    <a:pt x="2235" y="1532"/>
                    <a:pt x="2235" y="1532"/>
                    <a:pt x="2235" y="1532"/>
                  </a:cubicBezTo>
                  <a:cubicBezTo>
                    <a:pt x="2356" y="1383"/>
                    <a:pt x="2426" y="1209"/>
                    <a:pt x="2426" y="1025"/>
                  </a:cubicBezTo>
                  <a:cubicBezTo>
                    <a:pt x="2426" y="459"/>
                    <a:pt x="1776" y="0"/>
                    <a:pt x="974" y="0"/>
                  </a:cubicBezTo>
                </a:path>
              </a:pathLst>
            </a:custGeom>
            <a:solidFill>
              <a:srgbClr val="DBF1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0" name="îs1iḋé"/>
            <p:cNvSpPr/>
            <p:nvPr/>
          </p:nvSpPr>
          <p:spPr bwMode="auto">
            <a:xfrm>
              <a:off x="6107113" y="5389563"/>
              <a:ext cx="450850" cy="1588"/>
            </a:xfrm>
            <a:custGeom>
              <a:avLst/>
              <a:gdLst>
                <a:gd name="T0" fmla="*/ 51 w 1704"/>
                <a:gd name="T1" fmla="*/ 0 h 6"/>
                <a:gd name="T2" fmla="*/ 5 w 1704"/>
                <a:gd name="T3" fmla="*/ 0 h 6"/>
                <a:gd name="T4" fmla="*/ 0 w 1704"/>
                <a:gd name="T5" fmla="*/ 6 h 6"/>
                <a:gd name="T6" fmla="*/ 1704 w 1704"/>
                <a:gd name="T7" fmla="*/ 6 h 6"/>
                <a:gd name="T8" fmla="*/ 1704 w 1704"/>
                <a:gd name="T9" fmla="*/ 6 h 6"/>
                <a:gd name="T10" fmla="*/ 57 w 1704"/>
                <a:gd name="T11" fmla="*/ 6 h 6"/>
                <a:gd name="T12" fmla="*/ 51 w 1704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4" h="6">
                  <a:moveTo>
                    <a:pt x="51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4" y="2"/>
                    <a:pt x="2" y="4"/>
                    <a:pt x="0" y="6"/>
                  </a:cubicBezTo>
                  <a:cubicBezTo>
                    <a:pt x="1704" y="6"/>
                    <a:pt x="1704" y="6"/>
                    <a:pt x="1704" y="6"/>
                  </a:cubicBezTo>
                  <a:cubicBezTo>
                    <a:pt x="1704" y="6"/>
                    <a:pt x="1704" y="6"/>
                    <a:pt x="1704" y="6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55" y="4"/>
                    <a:pt x="53" y="2"/>
                    <a:pt x="51" y="0"/>
                  </a:cubicBezTo>
                </a:path>
              </a:pathLst>
            </a:custGeom>
            <a:solidFill>
              <a:srgbClr val="7AC5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1" name="ïṡḻíḑè"/>
            <p:cNvSpPr/>
            <p:nvPr/>
          </p:nvSpPr>
          <p:spPr bwMode="auto">
            <a:xfrm>
              <a:off x="6108701" y="5383213"/>
              <a:ext cx="12700" cy="6350"/>
            </a:xfrm>
            <a:custGeom>
              <a:avLst/>
              <a:gdLst>
                <a:gd name="T0" fmla="*/ 22 w 46"/>
                <a:gd name="T1" fmla="*/ 0 h 23"/>
                <a:gd name="T2" fmla="*/ 22 w 46"/>
                <a:gd name="T3" fmla="*/ 0 h 23"/>
                <a:gd name="T4" fmla="*/ 0 w 46"/>
                <a:gd name="T5" fmla="*/ 23 h 23"/>
                <a:gd name="T6" fmla="*/ 46 w 46"/>
                <a:gd name="T7" fmla="*/ 23 h 23"/>
                <a:gd name="T8" fmla="*/ 22 w 46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23"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15" y="8"/>
                    <a:pt x="8" y="16"/>
                    <a:pt x="0" y="23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38" y="16"/>
                    <a:pt x="30" y="8"/>
                    <a:pt x="2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2" name="íṧḻídé"/>
            <p:cNvSpPr/>
            <p:nvPr/>
          </p:nvSpPr>
          <p:spPr bwMode="auto">
            <a:xfrm>
              <a:off x="5727701" y="5389563"/>
              <a:ext cx="381000" cy="1588"/>
            </a:xfrm>
            <a:custGeom>
              <a:avLst/>
              <a:gdLst>
                <a:gd name="T0" fmla="*/ 1438 w 1438"/>
                <a:gd name="T1" fmla="*/ 0 h 6"/>
                <a:gd name="T2" fmla="*/ 1 w 1438"/>
                <a:gd name="T3" fmla="*/ 0 h 6"/>
                <a:gd name="T4" fmla="*/ 0 w 1438"/>
                <a:gd name="T5" fmla="*/ 6 h 6"/>
                <a:gd name="T6" fmla="*/ 1433 w 1438"/>
                <a:gd name="T7" fmla="*/ 6 h 6"/>
                <a:gd name="T8" fmla="*/ 1438 w 1438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8" h="6">
                  <a:moveTo>
                    <a:pt x="143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2"/>
                    <a:pt x="0" y="4"/>
                    <a:pt x="0" y="6"/>
                  </a:cubicBezTo>
                  <a:cubicBezTo>
                    <a:pt x="1433" y="6"/>
                    <a:pt x="1433" y="6"/>
                    <a:pt x="1433" y="6"/>
                  </a:cubicBezTo>
                  <a:cubicBezTo>
                    <a:pt x="1435" y="4"/>
                    <a:pt x="1437" y="2"/>
                    <a:pt x="1438" y="0"/>
                  </a:cubicBezTo>
                </a:path>
              </a:pathLst>
            </a:custGeom>
            <a:solidFill>
              <a:srgbClr val="80C9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3" name="iṣľíďè"/>
            <p:cNvSpPr/>
            <p:nvPr/>
          </p:nvSpPr>
          <p:spPr bwMode="auto">
            <a:xfrm>
              <a:off x="5727701" y="5133976"/>
              <a:ext cx="387350" cy="255588"/>
            </a:xfrm>
            <a:custGeom>
              <a:avLst/>
              <a:gdLst>
                <a:gd name="T0" fmla="*/ 946 w 1459"/>
                <a:gd name="T1" fmla="*/ 0 h 968"/>
                <a:gd name="T2" fmla="*/ 946 w 1459"/>
                <a:gd name="T3" fmla="*/ 0 h 968"/>
                <a:gd name="T4" fmla="*/ 548 w 1459"/>
                <a:gd name="T5" fmla="*/ 431 h 968"/>
                <a:gd name="T6" fmla="*/ 0 w 1459"/>
                <a:gd name="T7" fmla="*/ 968 h 968"/>
                <a:gd name="T8" fmla="*/ 1437 w 1459"/>
                <a:gd name="T9" fmla="*/ 968 h 968"/>
                <a:gd name="T10" fmla="*/ 1459 w 1459"/>
                <a:gd name="T11" fmla="*/ 945 h 968"/>
                <a:gd name="T12" fmla="*/ 1459 w 1459"/>
                <a:gd name="T13" fmla="*/ 945 h 968"/>
                <a:gd name="T14" fmla="*/ 1459 w 1459"/>
                <a:gd name="T15" fmla="*/ 945 h 968"/>
                <a:gd name="T16" fmla="*/ 946 w 1459"/>
                <a:gd name="T17" fmla="*/ 0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59" h="968">
                  <a:moveTo>
                    <a:pt x="946" y="0"/>
                  </a:moveTo>
                  <a:cubicBezTo>
                    <a:pt x="946" y="0"/>
                    <a:pt x="946" y="0"/>
                    <a:pt x="946" y="0"/>
                  </a:cubicBezTo>
                  <a:cubicBezTo>
                    <a:pt x="743" y="55"/>
                    <a:pt x="587" y="223"/>
                    <a:pt x="548" y="431"/>
                  </a:cubicBezTo>
                  <a:cubicBezTo>
                    <a:pt x="268" y="471"/>
                    <a:pt x="45" y="690"/>
                    <a:pt x="0" y="968"/>
                  </a:cubicBezTo>
                  <a:cubicBezTo>
                    <a:pt x="1437" y="968"/>
                    <a:pt x="1437" y="968"/>
                    <a:pt x="1437" y="968"/>
                  </a:cubicBezTo>
                  <a:cubicBezTo>
                    <a:pt x="1445" y="961"/>
                    <a:pt x="1452" y="953"/>
                    <a:pt x="1459" y="945"/>
                  </a:cubicBezTo>
                  <a:cubicBezTo>
                    <a:pt x="1459" y="945"/>
                    <a:pt x="1459" y="945"/>
                    <a:pt x="1459" y="945"/>
                  </a:cubicBezTo>
                  <a:cubicBezTo>
                    <a:pt x="1459" y="945"/>
                    <a:pt x="1459" y="945"/>
                    <a:pt x="1459" y="945"/>
                  </a:cubicBezTo>
                  <a:cubicBezTo>
                    <a:pt x="1204" y="692"/>
                    <a:pt x="1021" y="366"/>
                    <a:pt x="946" y="0"/>
                  </a:cubicBezTo>
                </a:path>
              </a:pathLst>
            </a:custGeom>
            <a:solidFill>
              <a:srgbClr val="E8F6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4" name="ïšḻíḑé"/>
            <p:cNvSpPr/>
            <p:nvPr/>
          </p:nvSpPr>
          <p:spPr bwMode="auto">
            <a:xfrm>
              <a:off x="6269038" y="3397251"/>
              <a:ext cx="100013" cy="725488"/>
            </a:xfrm>
            <a:custGeom>
              <a:avLst/>
              <a:gdLst>
                <a:gd name="T0" fmla="*/ 42 w 63"/>
                <a:gd name="T1" fmla="*/ 457 h 457"/>
                <a:gd name="T2" fmla="*/ 0 w 63"/>
                <a:gd name="T3" fmla="*/ 455 h 457"/>
                <a:gd name="T4" fmla="*/ 21 w 63"/>
                <a:gd name="T5" fmla="*/ 0 h 457"/>
                <a:gd name="T6" fmla="*/ 63 w 63"/>
                <a:gd name="T7" fmla="*/ 2 h 457"/>
                <a:gd name="T8" fmla="*/ 42 w 63"/>
                <a:gd name="T9" fmla="*/ 457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457">
                  <a:moveTo>
                    <a:pt x="42" y="457"/>
                  </a:moveTo>
                  <a:lnTo>
                    <a:pt x="0" y="455"/>
                  </a:lnTo>
                  <a:lnTo>
                    <a:pt x="21" y="0"/>
                  </a:lnTo>
                  <a:lnTo>
                    <a:pt x="63" y="2"/>
                  </a:lnTo>
                  <a:lnTo>
                    <a:pt x="42" y="457"/>
                  </a:lnTo>
                  <a:close/>
                </a:path>
              </a:pathLst>
            </a:custGeom>
            <a:solidFill>
              <a:srgbClr val="CDE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5" name="ïśļîḓè"/>
            <p:cNvSpPr/>
            <p:nvPr/>
          </p:nvSpPr>
          <p:spPr bwMode="auto">
            <a:xfrm>
              <a:off x="6419851" y="3405188"/>
              <a:ext cx="101600" cy="723900"/>
            </a:xfrm>
            <a:custGeom>
              <a:avLst/>
              <a:gdLst>
                <a:gd name="T0" fmla="*/ 22 w 64"/>
                <a:gd name="T1" fmla="*/ 456 h 456"/>
                <a:gd name="T2" fmla="*/ 64 w 64"/>
                <a:gd name="T3" fmla="*/ 454 h 456"/>
                <a:gd name="T4" fmla="*/ 43 w 64"/>
                <a:gd name="T5" fmla="*/ 0 h 456"/>
                <a:gd name="T6" fmla="*/ 0 w 64"/>
                <a:gd name="T7" fmla="*/ 2 h 456"/>
                <a:gd name="T8" fmla="*/ 22 w 64"/>
                <a:gd name="T9" fmla="*/ 456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456">
                  <a:moveTo>
                    <a:pt x="22" y="456"/>
                  </a:moveTo>
                  <a:lnTo>
                    <a:pt x="64" y="454"/>
                  </a:lnTo>
                  <a:lnTo>
                    <a:pt x="43" y="0"/>
                  </a:lnTo>
                  <a:lnTo>
                    <a:pt x="0" y="2"/>
                  </a:lnTo>
                  <a:lnTo>
                    <a:pt x="22" y="456"/>
                  </a:lnTo>
                  <a:close/>
                </a:path>
              </a:pathLst>
            </a:custGeom>
            <a:solidFill>
              <a:srgbClr val="CDE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6" name="í$ḷiḓé"/>
            <p:cNvSpPr/>
            <p:nvPr/>
          </p:nvSpPr>
          <p:spPr bwMode="auto">
            <a:xfrm>
              <a:off x="6557963" y="5389563"/>
              <a:ext cx="169863" cy="1588"/>
            </a:xfrm>
            <a:custGeom>
              <a:avLst/>
              <a:gdLst>
                <a:gd name="T0" fmla="*/ 638 w 642"/>
                <a:gd name="T1" fmla="*/ 0 h 6"/>
                <a:gd name="T2" fmla="*/ 0 w 642"/>
                <a:gd name="T3" fmla="*/ 0 h 6"/>
                <a:gd name="T4" fmla="*/ 1 w 642"/>
                <a:gd name="T5" fmla="*/ 6 h 6"/>
                <a:gd name="T6" fmla="*/ 642 w 642"/>
                <a:gd name="T7" fmla="*/ 6 h 6"/>
                <a:gd name="T8" fmla="*/ 638 w 642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2" h="6">
                  <a:moveTo>
                    <a:pt x="63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4"/>
                    <a:pt x="1" y="6"/>
                  </a:cubicBezTo>
                  <a:cubicBezTo>
                    <a:pt x="642" y="6"/>
                    <a:pt x="642" y="6"/>
                    <a:pt x="642" y="6"/>
                  </a:cubicBezTo>
                  <a:cubicBezTo>
                    <a:pt x="641" y="4"/>
                    <a:pt x="639" y="2"/>
                    <a:pt x="638" y="0"/>
                  </a:cubicBezTo>
                </a:path>
              </a:pathLst>
            </a:custGeom>
            <a:solidFill>
              <a:srgbClr val="3CAD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7" name="ïṧ1îdè"/>
            <p:cNvSpPr/>
            <p:nvPr/>
          </p:nvSpPr>
          <p:spPr bwMode="auto">
            <a:xfrm>
              <a:off x="5978526" y="4540251"/>
              <a:ext cx="974725" cy="849313"/>
            </a:xfrm>
            <a:custGeom>
              <a:avLst/>
              <a:gdLst>
                <a:gd name="T0" fmla="*/ 1825 w 3683"/>
                <a:gd name="T1" fmla="*/ 0 h 3210"/>
                <a:gd name="T2" fmla="*/ 0 w 3683"/>
                <a:gd name="T3" fmla="*/ 1485 h 3210"/>
                <a:gd name="T4" fmla="*/ 0 w 3683"/>
                <a:gd name="T5" fmla="*/ 1485 h 3210"/>
                <a:gd name="T6" fmla="*/ 0 w 3683"/>
                <a:gd name="T7" fmla="*/ 1485 h 3210"/>
                <a:gd name="T8" fmla="*/ 677 w 3683"/>
                <a:gd name="T9" fmla="*/ 2063 h 3210"/>
                <a:gd name="T10" fmla="*/ 677 w 3683"/>
                <a:gd name="T11" fmla="*/ 2063 h 3210"/>
                <a:gd name="T12" fmla="*/ 999 w 3683"/>
                <a:gd name="T13" fmla="*/ 1994 h 3210"/>
                <a:gd name="T14" fmla="*/ 1757 w 3683"/>
                <a:gd name="T15" fmla="*/ 2592 h 3210"/>
                <a:gd name="T16" fmla="*/ 1959 w 3683"/>
                <a:gd name="T17" fmla="*/ 2813 h 3210"/>
                <a:gd name="T18" fmla="*/ 2189 w 3683"/>
                <a:gd name="T19" fmla="*/ 3210 h 3210"/>
                <a:gd name="T20" fmla="*/ 2827 w 3683"/>
                <a:gd name="T21" fmla="*/ 3210 h 3210"/>
                <a:gd name="T22" fmla="*/ 2636 w 3683"/>
                <a:gd name="T23" fmla="*/ 2703 h 3210"/>
                <a:gd name="T24" fmla="*/ 3683 w 3683"/>
                <a:gd name="T25" fmla="*/ 1719 h 3210"/>
                <a:gd name="T26" fmla="*/ 3683 w 3683"/>
                <a:gd name="T27" fmla="*/ 1719 h 3210"/>
                <a:gd name="T28" fmla="*/ 3683 w 3683"/>
                <a:gd name="T29" fmla="*/ 1719 h 3210"/>
                <a:gd name="T30" fmla="*/ 1825 w 3683"/>
                <a:gd name="T31" fmla="*/ 0 h 3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683" h="3210">
                  <a:moveTo>
                    <a:pt x="1825" y="0"/>
                  </a:moveTo>
                  <a:cubicBezTo>
                    <a:pt x="926" y="0"/>
                    <a:pt x="175" y="637"/>
                    <a:pt x="0" y="1485"/>
                  </a:cubicBezTo>
                  <a:cubicBezTo>
                    <a:pt x="0" y="1485"/>
                    <a:pt x="0" y="1485"/>
                    <a:pt x="0" y="1485"/>
                  </a:cubicBezTo>
                  <a:cubicBezTo>
                    <a:pt x="0" y="1485"/>
                    <a:pt x="0" y="1485"/>
                    <a:pt x="0" y="1485"/>
                  </a:cubicBezTo>
                  <a:cubicBezTo>
                    <a:pt x="303" y="1620"/>
                    <a:pt x="542" y="1822"/>
                    <a:pt x="677" y="2063"/>
                  </a:cubicBezTo>
                  <a:cubicBezTo>
                    <a:pt x="677" y="2063"/>
                    <a:pt x="677" y="2063"/>
                    <a:pt x="677" y="2063"/>
                  </a:cubicBezTo>
                  <a:cubicBezTo>
                    <a:pt x="775" y="2018"/>
                    <a:pt x="884" y="1994"/>
                    <a:pt x="999" y="1994"/>
                  </a:cubicBezTo>
                  <a:cubicBezTo>
                    <a:pt x="1367" y="1994"/>
                    <a:pt x="1675" y="2249"/>
                    <a:pt x="1757" y="2592"/>
                  </a:cubicBezTo>
                  <a:cubicBezTo>
                    <a:pt x="1869" y="2605"/>
                    <a:pt x="1956" y="2698"/>
                    <a:pt x="1959" y="2813"/>
                  </a:cubicBezTo>
                  <a:cubicBezTo>
                    <a:pt x="2079" y="2911"/>
                    <a:pt x="2163" y="3051"/>
                    <a:pt x="2189" y="3210"/>
                  </a:cubicBezTo>
                  <a:cubicBezTo>
                    <a:pt x="2827" y="3210"/>
                    <a:pt x="2827" y="3210"/>
                    <a:pt x="2827" y="3210"/>
                  </a:cubicBezTo>
                  <a:cubicBezTo>
                    <a:pt x="2705" y="3061"/>
                    <a:pt x="2636" y="2887"/>
                    <a:pt x="2636" y="2703"/>
                  </a:cubicBezTo>
                  <a:cubicBezTo>
                    <a:pt x="2636" y="2236"/>
                    <a:pt x="3078" y="1842"/>
                    <a:pt x="3683" y="1719"/>
                  </a:cubicBezTo>
                  <a:cubicBezTo>
                    <a:pt x="3683" y="1719"/>
                    <a:pt x="3683" y="1719"/>
                    <a:pt x="3683" y="1719"/>
                  </a:cubicBezTo>
                  <a:cubicBezTo>
                    <a:pt x="3683" y="1719"/>
                    <a:pt x="3683" y="1719"/>
                    <a:pt x="3683" y="1719"/>
                  </a:cubicBezTo>
                  <a:cubicBezTo>
                    <a:pt x="3609" y="757"/>
                    <a:pt x="2805" y="0"/>
                    <a:pt x="1825" y="0"/>
                  </a:cubicBezTo>
                </a:path>
              </a:pathLst>
            </a:custGeom>
            <a:solidFill>
              <a:srgbClr val="CDE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8" name="ï$ḷíďè"/>
            <p:cNvSpPr/>
            <p:nvPr/>
          </p:nvSpPr>
          <p:spPr bwMode="auto">
            <a:xfrm>
              <a:off x="5969001" y="4933951"/>
              <a:ext cx="188913" cy="211138"/>
            </a:xfrm>
            <a:custGeom>
              <a:avLst/>
              <a:gdLst>
                <a:gd name="T0" fmla="*/ 39 w 716"/>
                <a:gd name="T1" fmla="*/ 0 h 798"/>
                <a:gd name="T2" fmla="*/ 0 w 716"/>
                <a:gd name="T3" fmla="*/ 378 h 798"/>
                <a:gd name="T4" fmla="*/ 39 w 716"/>
                <a:gd name="T5" fmla="*/ 757 h 798"/>
                <a:gd name="T6" fmla="*/ 39 w 716"/>
                <a:gd name="T7" fmla="*/ 757 h 798"/>
                <a:gd name="T8" fmla="*/ 182 w 716"/>
                <a:gd name="T9" fmla="*/ 739 h 798"/>
                <a:gd name="T10" fmla="*/ 431 w 716"/>
                <a:gd name="T11" fmla="*/ 798 h 798"/>
                <a:gd name="T12" fmla="*/ 716 w 716"/>
                <a:gd name="T13" fmla="*/ 578 h 798"/>
                <a:gd name="T14" fmla="*/ 39 w 716"/>
                <a:gd name="T15" fmla="*/ 0 h 798"/>
                <a:gd name="T16" fmla="*/ 39 w 716"/>
                <a:gd name="T17" fmla="*/ 0 h 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6" h="798">
                  <a:moveTo>
                    <a:pt x="39" y="0"/>
                  </a:moveTo>
                  <a:cubicBezTo>
                    <a:pt x="14" y="122"/>
                    <a:pt x="0" y="249"/>
                    <a:pt x="0" y="378"/>
                  </a:cubicBezTo>
                  <a:cubicBezTo>
                    <a:pt x="0" y="508"/>
                    <a:pt x="14" y="635"/>
                    <a:pt x="39" y="757"/>
                  </a:cubicBezTo>
                  <a:cubicBezTo>
                    <a:pt x="39" y="757"/>
                    <a:pt x="39" y="757"/>
                    <a:pt x="39" y="757"/>
                  </a:cubicBezTo>
                  <a:cubicBezTo>
                    <a:pt x="84" y="745"/>
                    <a:pt x="133" y="739"/>
                    <a:pt x="182" y="739"/>
                  </a:cubicBezTo>
                  <a:cubicBezTo>
                    <a:pt x="272" y="739"/>
                    <a:pt x="357" y="760"/>
                    <a:pt x="431" y="798"/>
                  </a:cubicBezTo>
                  <a:cubicBezTo>
                    <a:pt x="507" y="704"/>
                    <a:pt x="605" y="629"/>
                    <a:pt x="716" y="578"/>
                  </a:cubicBezTo>
                  <a:cubicBezTo>
                    <a:pt x="581" y="337"/>
                    <a:pt x="342" y="135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</a:path>
              </a:pathLst>
            </a:custGeom>
            <a:solidFill>
              <a:srgbClr val="B4E2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9" name="ïs1îdè"/>
            <p:cNvSpPr/>
            <p:nvPr/>
          </p:nvSpPr>
          <p:spPr bwMode="auto">
            <a:xfrm>
              <a:off x="6727826" y="5389563"/>
              <a:ext cx="74613" cy="1588"/>
            </a:xfrm>
            <a:custGeom>
              <a:avLst/>
              <a:gdLst>
                <a:gd name="T0" fmla="*/ 286 w 286"/>
                <a:gd name="T1" fmla="*/ 0 h 6"/>
                <a:gd name="T2" fmla="*/ 0 w 286"/>
                <a:gd name="T3" fmla="*/ 0 h 6"/>
                <a:gd name="T4" fmla="*/ 4 w 286"/>
                <a:gd name="T5" fmla="*/ 6 h 6"/>
                <a:gd name="T6" fmla="*/ 280 w 286"/>
                <a:gd name="T7" fmla="*/ 6 h 6"/>
                <a:gd name="T8" fmla="*/ 286 w 286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6" h="6">
                  <a:moveTo>
                    <a:pt x="28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3" y="4"/>
                    <a:pt x="4" y="6"/>
                  </a:cubicBezTo>
                  <a:cubicBezTo>
                    <a:pt x="280" y="6"/>
                    <a:pt x="280" y="6"/>
                    <a:pt x="280" y="6"/>
                  </a:cubicBezTo>
                  <a:cubicBezTo>
                    <a:pt x="282" y="4"/>
                    <a:pt x="284" y="2"/>
                    <a:pt x="286" y="0"/>
                  </a:cubicBezTo>
                </a:path>
              </a:pathLst>
            </a:custGeom>
            <a:solidFill>
              <a:srgbClr val="42B1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0" name="îṡḻiḍè"/>
            <p:cNvSpPr/>
            <p:nvPr/>
          </p:nvSpPr>
          <p:spPr bwMode="auto">
            <a:xfrm>
              <a:off x="6677026" y="4995863"/>
              <a:ext cx="277813" cy="393700"/>
            </a:xfrm>
            <a:custGeom>
              <a:avLst/>
              <a:gdLst>
                <a:gd name="T0" fmla="*/ 1047 w 1052"/>
                <a:gd name="T1" fmla="*/ 0 h 1491"/>
                <a:gd name="T2" fmla="*/ 1047 w 1052"/>
                <a:gd name="T3" fmla="*/ 0 h 1491"/>
                <a:gd name="T4" fmla="*/ 0 w 1052"/>
                <a:gd name="T5" fmla="*/ 984 h 1491"/>
                <a:gd name="T6" fmla="*/ 191 w 1052"/>
                <a:gd name="T7" fmla="*/ 1491 h 1491"/>
                <a:gd name="T8" fmla="*/ 477 w 1052"/>
                <a:gd name="T9" fmla="*/ 1491 h 1491"/>
                <a:gd name="T10" fmla="*/ 1052 w 1052"/>
                <a:gd name="T11" fmla="*/ 144 h 1491"/>
                <a:gd name="T12" fmla="*/ 1047 w 1052"/>
                <a:gd name="T13" fmla="*/ 0 h 1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2" h="1491">
                  <a:moveTo>
                    <a:pt x="1047" y="0"/>
                  </a:moveTo>
                  <a:cubicBezTo>
                    <a:pt x="1047" y="0"/>
                    <a:pt x="1047" y="0"/>
                    <a:pt x="1047" y="0"/>
                  </a:cubicBezTo>
                  <a:cubicBezTo>
                    <a:pt x="442" y="123"/>
                    <a:pt x="0" y="517"/>
                    <a:pt x="0" y="984"/>
                  </a:cubicBezTo>
                  <a:cubicBezTo>
                    <a:pt x="0" y="1168"/>
                    <a:pt x="69" y="1342"/>
                    <a:pt x="191" y="1491"/>
                  </a:cubicBezTo>
                  <a:cubicBezTo>
                    <a:pt x="477" y="1491"/>
                    <a:pt x="477" y="1491"/>
                    <a:pt x="477" y="1491"/>
                  </a:cubicBezTo>
                  <a:cubicBezTo>
                    <a:pt x="832" y="1152"/>
                    <a:pt x="1052" y="674"/>
                    <a:pt x="1052" y="144"/>
                  </a:cubicBezTo>
                  <a:cubicBezTo>
                    <a:pt x="1052" y="96"/>
                    <a:pt x="1051" y="47"/>
                    <a:pt x="1047" y="0"/>
                  </a:cubicBezTo>
                </a:path>
              </a:pathLst>
            </a:custGeom>
            <a:solidFill>
              <a:srgbClr val="B4E2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1" name="îṧḻídê"/>
            <p:cNvSpPr/>
            <p:nvPr/>
          </p:nvSpPr>
          <p:spPr bwMode="auto">
            <a:xfrm>
              <a:off x="6121401" y="5389563"/>
              <a:ext cx="436563" cy="1588"/>
            </a:xfrm>
            <a:custGeom>
              <a:avLst/>
              <a:gdLst>
                <a:gd name="T0" fmla="*/ 1652 w 1653"/>
                <a:gd name="T1" fmla="*/ 0 h 6"/>
                <a:gd name="T2" fmla="*/ 0 w 1653"/>
                <a:gd name="T3" fmla="*/ 0 h 6"/>
                <a:gd name="T4" fmla="*/ 6 w 1653"/>
                <a:gd name="T5" fmla="*/ 6 h 6"/>
                <a:gd name="T6" fmla="*/ 1653 w 1653"/>
                <a:gd name="T7" fmla="*/ 6 h 6"/>
                <a:gd name="T8" fmla="*/ 1652 w 1653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53" h="6">
                  <a:moveTo>
                    <a:pt x="165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2"/>
                    <a:pt x="4" y="4"/>
                    <a:pt x="6" y="6"/>
                  </a:cubicBezTo>
                  <a:cubicBezTo>
                    <a:pt x="1653" y="6"/>
                    <a:pt x="1653" y="6"/>
                    <a:pt x="1653" y="6"/>
                  </a:cubicBezTo>
                  <a:cubicBezTo>
                    <a:pt x="1652" y="4"/>
                    <a:pt x="1652" y="2"/>
                    <a:pt x="1652" y="0"/>
                  </a:cubicBezTo>
                </a:path>
              </a:pathLst>
            </a:custGeom>
            <a:solidFill>
              <a:srgbClr val="70C3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2" name="ïşḻîḍe"/>
            <p:cNvSpPr/>
            <p:nvPr/>
          </p:nvSpPr>
          <p:spPr bwMode="auto">
            <a:xfrm>
              <a:off x="6115051" y="5067301"/>
              <a:ext cx="442913" cy="322263"/>
            </a:xfrm>
            <a:custGeom>
              <a:avLst/>
              <a:gdLst>
                <a:gd name="T0" fmla="*/ 486 w 1676"/>
                <a:gd name="T1" fmla="*/ 0 h 1216"/>
                <a:gd name="T2" fmla="*/ 164 w 1676"/>
                <a:gd name="T3" fmla="*/ 69 h 1216"/>
                <a:gd name="T4" fmla="*/ 164 w 1676"/>
                <a:gd name="T5" fmla="*/ 69 h 1216"/>
                <a:gd name="T6" fmla="*/ 164 w 1676"/>
                <a:gd name="T7" fmla="*/ 69 h 1216"/>
                <a:gd name="T8" fmla="*/ 285 w 1676"/>
                <a:gd name="T9" fmla="*/ 520 h 1216"/>
                <a:gd name="T10" fmla="*/ 0 w 1676"/>
                <a:gd name="T11" fmla="*/ 1193 h 1216"/>
                <a:gd name="T12" fmla="*/ 24 w 1676"/>
                <a:gd name="T13" fmla="*/ 1216 h 1216"/>
                <a:gd name="T14" fmla="*/ 1676 w 1676"/>
                <a:gd name="T15" fmla="*/ 1216 h 1216"/>
                <a:gd name="T16" fmla="*/ 1446 w 1676"/>
                <a:gd name="T17" fmla="*/ 819 h 1216"/>
                <a:gd name="T18" fmla="*/ 1244 w 1676"/>
                <a:gd name="T19" fmla="*/ 598 h 1216"/>
                <a:gd name="T20" fmla="*/ 486 w 1676"/>
                <a:gd name="T21" fmla="*/ 0 h 1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76" h="1216">
                  <a:moveTo>
                    <a:pt x="486" y="0"/>
                  </a:moveTo>
                  <a:cubicBezTo>
                    <a:pt x="371" y="0"/>
                    <a:pt x="262" y="24"/>
                    <a:pt x="164" y="69"/>
                  </a:cubicBezTo>
                  <a:cubicBezTo>
                    <a:pt x="164" y="69"/>
                    <a:pt x="164" y="69"/>
                    <a:pt x="164" y="69"/>
                  </a:cubicBezTo>
                  <a:cubicBezTo>
                    <a:pt x="164" y="69"/>
                    <a:pt x="164" y="69"/>
                    <a:pt x="164" y="69"/>
                  </a:cubicBezTo>
                  <a:cubicBezTo>
                    <a:pt x="242" y="208"/>
                    <a:pt x="285" y="360"/>
                    <a:pt x="285" y="520"/>
                  </a:cubicBezTo>
                  <a:cubicBezTo>
                    <a:pt x="285" y="769"/>
                    <a:pt x="180" y="1001"/>
                    <a:pt x="0" y="1193"/>
                  </a:cubicBezTo>
                  <a:cubicBezTo>
                    <a:pt x="8" y="1201"/>
                    <a:pt x="16" y="1209"/>
                    <a:pt x="24" y="1216"/>
                  </a:cubicBezTo>
                  <a:cubicBezTo>
                    <a:pt x="1676" y="1216"/>
                    <a:pt x="1676" y="1216"/>
                    <a:pt x="1676" y="1216"/>
                  </a:cubicBezTo>
                  <a:cubicBezTo>
                    <a:pt x="1650" y="1057"/>
                    <a:pt x="1566" y="917"/>
                    <a:pt x="1446" y="819"/>
                  </a:cubicBezTo>
                  <a:cubicBezTo>
                    <a:pt x="1443" y="704"/>
                    <a:pt x="1356" y="611"/>
                    <a:pt x="1244" y="598"/>
                  </a:cubicBezTo>
                  <a:cubicBezTo>
                    <a:pt x="1162" y="255"/>
                    <a:pt x="854" y="0"/>
                    <a:pt x="486" y="0"/>
                  </a:cubicBezTo>
                </a:path>
              </a:pathLst>
            </a:custGeom>
            <a:solidFill>
              <a:srgbClr val="CDE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3" name="íṡḷîḓè"/>
            <p:cNvSpPr/>
            <p:nvPr/>
          </p:nvSpPr>
          <p:spPr bwMode="auto">
            <a:xfrm>
              <a:off x="5978526" y="5086351"/>
              <a:ext cx="211138" cy="296863"/>
            </a:xfrm>
            <a:custGeom>
              <a:avLst/>
              <a:gdLst>
                <a:gd name="T0" fmla="*/ 677 w 798"/>
                <a:gd name="T1" fmla="*/ 0 h 1124"/>
                <a:gd name="T2" fmla="*/ 392 w 798"/>
                <a:gd name="T3" fmla="*/ 220 h 1124"/>
                <a:gd name="T4" fmla="*/ 143 w 798"/>
                <a:gd name="T5" fmla="*/ 161 h 1124"/>
                <a:gd name="T6" fmla="*/ 0 w 798"/>
                <a:gd name="T7" fmla="*/ 179 h 1124"/>
                <a:gd name="T8" fmla="*/ 513 w 798"/>
                <a:gd name="T9" fmla="*/ 1124 h 1124"/>
                <a:gd name="T10" fmla="*/ 513 w 798"/>
                <a:gd name="T11" fmla="*/ 1124 h 1124"/>
                <a:gd name="T12" fmla="*/ 798 w 798"/>
                <a:gd name="T13" fmla="*/ 451 h 1124"/>
                <a:gd name="T14" fmla="*/ 677 w 798"/>
                <a:gd name="T15" fmla="*/ 0 h 1124"/>
                <a:gd name="T16" fmla="*/ 677 w 798"/>
                <a:gd name="T17" fmla="*/ 0 h 1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8" h="1124">
                  <a:moveTo>
                    <a:pt x="677" y="0"/>
                  </a:moveTo>
                  <a:cubicBezTo>
                    <a:pt x="566" y="51"/>
                    <a:pt x="468" y="126"/>
                    <a:pt x="392" y="220"/>
                  </a:cubicBezTo>
                  <a:cubicBezTo>
                    <a:pt x="318" y="182"/>
                    <a:pt x="233" y="161"/>
                    <a:pt x="143" y="161"/>
                  </a:cubicBezTo>
                  <a:cubicBezTo>
                    <a:pt x="94" y="161"/>
                    <a:pt x="45" y="167"/>
                    <a:pt x="0" y="179"/>
                  </a:cubicBezTo>
                  <a:cubicBezTo>
                    <a:pt x="75" y="545"/>
                    <a:pt x="258" y="871"/>
                    <a:pt x="513" y="1124"/>
                  </a:cubicBezTo>
                  <a:cubicBezTo>
                    <a:pt x="513" y="1124"/>
                    <a:pt x="513" y="1124"/>
                    <a:pt x="513" y="1124"/>
                  </a:cubicBezTo>
                  <a:cubicBezTo>
                    <a:pt x="693" y="932"/>
                    <a:pt x="798" y="700"/>
                    <a:pt x="798" y="451"/>
                  </a:cubicBezTo>
                  <a:cubicBezTo>
                    <a:pt x="798" y="291"/>
                    <a:pt x="755" y="139"/>
                    <a:pt x="677" y="0"/>
                  </a:cubicBezTo>
                  <a:cubicBezTo>
                    <a:pt x="677" y="0"/>
                    <a:pt x="677" y="0"/>
                    <a:pt x="677" y="0"/>
                  </a:cubicBezTo>
                </a:path>
              </a:pathLst>
            </a:custGeom>
            <a:solidFill>
              <a:srgbClr val="BDE6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8" name="íšľiḋê"/>
          <p:cNvGrpSpPr/>
          <p:nvPr/>
        </p:nvGrpSpPr>
        <p:grpSpPr>
          <a:xfrm>
            <a:off x="3237328" y="1367439"/>
            <a:ext cx="911534" cy="911534"/>
            <a:chOff x="4462645" y="1965241"/>
            <a:chExt cx="1017604" cy="1017604"/>
          </a:xfrm>
        </p:grpSpPr>
        <p:sp>
          <p:nvSpPr>
            <p:cNvPr id="23" name="ïṣľiḑé"/>
            <p:cNvSpPr/>
            <p:nvPr/>
          </p:nvSpPr>
          <p:spPr>
            <a:xfrm>
              <a:off x="4462645" y="1965241"/>
              <a:ext cx="1017604" cy="10176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19B59C"/>
            </a:solidFill>
            <a:ln w="57150">
              <a:solidFill>
                <a:schemeClr val="bg1"/>
              </a:solidFill>
              <a:miter lim="400000"/>
            </a:ln>
          </p:spPr>
          <p:txBody>
            <a:bodyPr wrap="none" lIns="19050" tIns="19050" rIns="19050" bIns="1905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lvl="0" algn="ctr"/>
              <a:endParaRPr lang="zh-CN" alt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4" name="iṣ1íḍè"/>
            <p:cNvSpPr/>
            <p:nvPr/>
          </p:nvSpPr>
          <p:spPr bwMode="auto">
            <a:xfrm>
              <a:off x="4675312" y="2242200"/>
              <a:ext cx="592269" cy="463684"/>
            </a:xfrm>
            <a:custGeom>
              <a:avLst/>
              <a:gdLst>
                <a:gd name="T0" fmla="*/ 452 w 533"/>
                <a:gd name="T1" fmla="*/ 226 h 418"/>
                <a:gd name="T2" fmla="*/ 452 w 533"/>
                <a:gd name="T3" fmla="*/ 392 h 418"/>
                <a:gd name="T4" fmla="*/ 425 w 533"/>
                <a:gd name="T5" fmla="*/ 418 h 418"/>
                <a:gd name="T6" fmla="*/ 108 w 533"/>
                <a:gd name="T7" fmla="*/ 418 h 418"/>
                <a:gd name="T8" fmla="*/ 81 w 533"/>
                <a:gd name="T9" fmla="*/ 392 h 418"/>
                <a:gd name="T10" fmla="*/ 81 w 533"/>
                <a:gd name="T11" fmla="*/ 226 h 418"/>
                <a:gd name="T12" fmla="*/ 94 w 533"/>
                <a:gd name="T13" fmla="*/ 204 h 418"/>
                <a:gd name="T14" fmla="*/ 253 w 533"/>
                <a:gd name="T15" fmla="*/ 105 h 418"/>
                <a:gd name="T16" fmla="*/ 281 w 533"/>
                <a:gd name="T17" fmla="*/ 105 h 418"/>
                <a:gd name="T18" fmla="*/ 440 w 533"/>
                <a:gd name="T19" fmla="*/ 204 h 418"/>
                <a:gd name="T20" fmla="*/ 452 w 533"/>
                <a:gd name="T21" fmla="*/ 226 h 418"/>
                <a:gd name="T22" fmla="*/ 517 w 533"/>
                <a:gd name="T23" fmla="*/ 153 h 418"/>
                <a:gd name="T24" fmla="*/ 281 w 533"/>
                <a:gd name="T25" fmla="*/ 5 h 418"/>
                <a:gd name="T26" fmla="*/ 253 w 533"/>
                <a:gd name="T27" fmla="*/ 5 h 418"/>
                <a:gd name="T28" fmla="*/ 17 w 533"/>
                <a:gd name="T29" fmla="*/ 153 h 418"/>
                <a:gd name="T30" fmla="*/ 8 w 533"/>
                <a:gd name="T31" fmla="*/ 190 h 418"/>
                <a:gd name="T32" fmla="*/ 45 w 533"/>
                <a:gd name="T33" fmla="*/ 198 h 418"/>
                <a:gd name="T34" fmla="*/ 267 w 533"/>
                <a:gd name="T35" fmla="*/ 59 h 418"/>
                <a:gd name="T36" fmla="*/ 489 w 533"/>
                <a:gd name="T37" fmla="*/ 198 h 418"/>
                <a:gd name="T38" fmla="*/ 503 w 533"/>
                <a:gd name="T39" fmla="*/ 202 h 418"/>
                <a:gd name="T40" fmla="*/ 525 w 533"/>
                <a:gd name="T41" fmla="*/ 189 h 418"/>
                <a:gd name="T42" fmla="*/ 517 w 533"/>
                <a:gd name="T43" fmla="*/ 153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33" h="418">
                  <a:moveTo>
                    <a:pt x="452" y="226"/>
                  </a:moveTo>
                  <a:lnTo>
                    <a:pt x="452" y="392"/>
                  </a:lnTo>
                  <a:cubicBezTo>
                    <a:pt x="452" y="406"/>
                    <a:pt x="440" y="418"/>
                    <a:pt x="425" y="418"/>
                  </a:cubicBezTo>
                  <a:lnTo>
                    <a:pt x="108" y="418"/>
                  </a:lnTo>
                  <a:cubicBezTo>
                    <a:pt x="93" y="418"/>
                    <a:pt x="81" y="406"/>
                    <a:pt x="81" y="392"/>
                  </a:cubicBezTo>
                  <a:lnTo>
                    <a:pt x="81" y="226"/>
                  </a:lnTo>
                  <a:cubicBezTo>
                    <a:pt x="81" y="217"/>
                    <a:pt x="86" y="209"/>
                    <a:pt x="94" y="204"/>
                  </a:cubicBezTo>
                  <a:lnTo>
                    <a:pt x="253" y="105"/>
                  </a:lnTo>
                  <a:cubicBezTo>
                    <a:pt x="261" y="99"/>
                    <a:pt x="272" y="99"/>
                    <a:pt x="281" y="105"/>
                  </a:cubicBezTo>
                  <a:lnTo>
                    <a:pt x="440" y="204"/>
                  </a:lnTo>
                  <a:cubicBezTo>
                    <a:pt x="447" y="209"/>
                    <a:pt x="452" y="217"/>
                    <a:pt x="452" y="226"/>
                  </a:cubicBezTo>
                  <a:close/>
                  <a:moveTo>
                    <a:pt x="517" y="153"/>
                  </a:moveTo>
                  <a:lnTo>
                    <a:pt x="281" y="5"/>
                  </a:lnTo>
                  <a:cubicBezTo>
                    <a:pt x="272" y="0"/>
                    <a:pt x="261" y="0"/>
                    <a:pt x="253" y="5"/>
                  </a:cubicBezTo>
                  <a:lnTo>
                    <a:pt x="17" y="153"/>
                  </a:lnTo>
                  <a:cubicBezTo>
                    <a:pt x="4" y="161"/>
                    <a:pt x="0" y="177"/>
                    <a:pt x="8" y="190"/>
                  </a:cubicBezTo>
                  <a:cubicBezTo>
                    <a:pt x="16" y="202"/>
                    <a:pt x="32" y="206"/>
                    <a:pt x="45" y="198"/>
                  </a:cubicBezTo>
                  <a:lnTo>
                    <a:pt x="267" y="59"/>
                  </a:lnTo>
                  <a:lnTo>
                    <a:pt x="489" y="198"/>
                  </a:lnTo>
                  <a:cubicBezTo>
                    <a:pt x="493" y="201"/>
                    <a:pt x="498" y="202"/>
                    <a:pt x="503" y="202"/>
                  </a:cubicBezTo>
                  <a:cubicBezTo>
                    <a:pt x="512" y="202"/>
                    <a:pt x="520" y="198"/>
                    <a:pt x="525" y="189"/>
                  </a:cubicBezTo>
                  <a:cubicBezTo>
                    <a:pt x="533" y="177"/>
                    <a:pt x="529" y="161"/>
                    <a:pt x="517" y="15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9" name="isḻíḋè"/>
          <p:cNvGrpSpPr/>
          <p:nvPr/>
        </p:nvGrpSpPr>
        <p:grpSpPr>
          <a:xfrm>
            <a:off x="4095552" y="3103259"/>
            <a:ext cx="911534" cy="911534"/>
            <a:chOff x="4462645" y="1965241"/>
            <a:chExt cx="1017604" cy="1017604"/>
          </a:xfrm>
        </p:grpSpPr>
        <p:sp>
          <p:nvSpPr>
            <p:cNvPr id="21" name="ïṧľîďè"/>
            <p:cNvSpPr/>
            <p:nvPr/>
          </p:nvSpPr>
          <p:spPr>
            <a:xfrm>
              <a:off x="4462645" y="1965241"/>
              <a:ext cx="1017604" cy="10176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19B59C"/>
            </a:solidFill>
            <a:ln w="57150">
              <a:solidFill>
                <a:schemeClr val="bg1"/>
              </a:solidFill>
              <a:miter lim="400000"/>
            </a:ln>
          </p:spPr>
          <p:txBody>
            <a:bodyPr wrap="none" lIns="19050" tIns="19050" rIns="19050" bIns="1905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lvl="0" algn="ctr"/>
              <a:endParaRPr lang="zh-CN" alt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2" name="íś1ïḍê"/>
            <p:cNvSpPr/>
            <p:nvPr/>
          </p:nvSpPr>
          <p:spPr bwMode="auto">
            <a:xfrm>
              <a:off x="4675312" y="2232420"/>
              <a:ext cx="592269" cy="483242"/>
            </a:xfrm>
            <a:custGeom>
              <a:avLst/>
              <a:gdLst>
                <a:gd name="connsiteX0" fmla="*/ 508188 w 609120"/>
                <a:gd name="connsiteY0" fmla="*/ 388434 h 496992"/>
                <a:gd name="connsiteX1" fmla="*/ 508188 w 609120"/>
                <a:gd name="connsiteY1" fmla="*/ 438152 h 496992"/>
                <a:gd name="connsiteX2" fmla="*/ 557983 w 609120"/>
                <a:gd name="connsiteY2" fmla="*/ 438152 h 496992"/>
                <a:gd name="connsiteX3" fmla="*/ 557983 w 609120"/>
                <a:gd name="connsiteY3" fmla="*/ 388434 h 496992"/>
                <a:gd name="connsiteX4" fmla="*/ 51136 w 609120"/>
                <a:gd name="connsiteY4" fmla="*/ 388434 h 496992"/>
                <a:gd name="connsiteX5" fmla="*/ 51136 w 609120"/>
                <a:gd name="connsiteY5" fmla="*/ 438152 h 496992"/>
                <a:gd name="connsiteX6" fmla="*/ 100931 w 609120"/>
                <a:gd name="connsiteY6" fmla="*/ 438152 h 496992"/>
                <a:gd name="connsiteX7" fmla="*/ 100931 w 609120"/>
                <a:gd name="connsiteY7" fmla="*/ 388434 h 496992"/>
                <a:gd name="connsiteX8" fmla="*/ 508188 w 609120"/>
                <a:gd name="connsiteY8" fmla="*/ 314770 h 496992"/>
                <a:gd name="connsiteX9" fmla="*/ 508188 w 609120"/>
                <a:gd name="connsiteY9" fmla="*/ 364430 h 496992"/>
                <a:gd name="connsiteX10" fmla="*/ 557983 w 609120"/>
                <a:gd name="connsiteY10" fmla="*/ 364430 h 496992"/>
                <a:gd name="connsiteX11" fmla="*/ 557983 w 609120"/>
                <a:gd name="connsiteY11" fmla="*/ 314770 h 496992"/>
                <a:gd name="connsiteX12" fmla="*/ 51136 w 609120"/>
                <a:gd name="connsiteY12" fmla="*/ 314770 h 496992"/>
                <a:gd name="connsiteX13" fmla="*/ 51136 w 609120"/>
                <a:gd name="connsiteY13" fmla="*/ 364430 h 496992"/>
                <a:gd name="connsiteX14" fmla="*/ 100931 w 609120"/>
                <a:gd name="connsiteY14" fmla="*/ 364430 h 496992"/>
                <a:gd name="connsiteX15" fmla="*/ 100931 w 609120"/>
                <a:gd name="connsiteY15" fmla="*/ 314770 h 496992"/>
                <a:gd name="connsiteX16" fmla="*/ 354456 w 609120"/>
                <a:gd name="connsiteY16" fmla="*/ 314763 h 496992"/>
                <a:gd name="connsiteX17" fmla="*/ 354456 w 609120"/>
                <a:gd name="connsiteY17" fmla="*/ 364425 h 496992"/>
                <a:gd name="connsiteX18" fmla="*/ 404189 w 609120"/>
                <a:gd name="connsiteY18" fmla="*/ 364425 h 496992"/>
                <a:gd name="connsiteX19" fmla="*/ 404189 w 609120"/>
                <a:gd name="connsiteY19" fmla="*/ 314763 h 496992"/>
                <a:gd name="connsiteX20" fmla="*/ 279770 w 609120"/>
                <a:gd name="connsiteY20" fmla="*/ 314763 h 496992"/>
                <a:gd name="connsiteX21" fmla="*/ 279770 w 609120"/>
                <a:gd name="connsiteY21" fmla="*/ 364425 h 496992"/>
                <a:gd name="connsiteX22" fmla="*/ 329561 w 609120"/>
                <a:gd name="connsiteY22" fmla="*/ 364425 h 496992"/>
                <a:gd name="connsiteX23" fmla="*/ 329561 w 609120"/>
                <a:gd name="connsiteY23" fmla="*/ 314763 h 496992"/>
                <a:gd name="connsiteX24" fmla="*/ 205085 w 609120"/>
                <a:gd name="connsiteY24" fmla="*/ 314763 h 496992"/>
                <a:gd name="connsiteX25" fmla="*/ 205085 w 609120"/>
                <a:gd name="connsiteY25" fmla="*/ 364425 h 496992"/>
                <a:gd name="connsiteX26" fmla="*/ 254875 w 609120"/>
                <a:gd name="connsiteY26" fmla="*/ 364425 h 496992"/>
                <a:gd name="connsiteX27" fmla="*/ 254875 w 609120"/>
                <a:gd name="connsiteY27" fmla="*/ 314763 h 496992"/>
                <a:gd name="connsiteX28" fmla="*/ 469471 w 609120"/>
                <a:gd name="connsiteY28" fmla="*/ 288542 h 496992"/>
                <a:gd name="connsiteX29" fmla="*/ 596700 w 609120"/>
                <a:gd name="connsiteY29" fmla="*/ 288542 h 496992"/>
                <a:gd name="connsiteX30" fmla="*/ 596700 w 609120"/>
                <a:gd name="connsiteY30" fmla="*/ 496992 h 496992"/>
                <a:gd name="connsiteX31" fmla="*/ 469471 w 609120"/>
                <a:gd name="connsiteY31" fmla="*/ 496992 h 496992"/>
                <a:gd name="connsiteX32" fmla="*/ 12419 w 609120"/>
                <a:gd name="connsiteY32" fmla="*/ 288542 h 496992"/>
                <a:gd name="connsiteX33" fmla="*/ 139648 w 609120"/>
                <a:gd name="connsiteY33" fmla="*/ 288542 h 496992"/>
                <a:gd name="connsiteX34" fmla="*/ 139648 w 609120"/>
                <a:gd name="connsiteY34" fmla="*/ 496992 h 496992"/>
                <a:gd name="connsiteX35" fmla="*/ 12419 w 609120"/>
                <a:gd name="connsiteY35" fmla="*/ 496992 h 496992"/>
                <a:gd name="connsiteX36" fmla="*/ 469471 w 609120"/>
                <a:gd name="connsiteY36" fmla="*/ 257070 h 496992"/>
                <a:gd name="connsiteX37" fmla="*/ 609120 w 609120"/>
                <a:gd name="connsiteY37" fmla="*/ 257070 h 496992"/>
                <a:gd name="connsiteX38" fmla="*/ 609120 w 609120"/>
                <a:gd name="connsiteY38" fmla="*/ 271959 h 496992"/>
                <a:gd name="connsiteX39" fmla="*/ 469471 w 609120"/>
                <a:gd name="connsiteY39" fmla="*/ 271959 h 496992"/>
                <a:gd name="connsiteX40" fmla="*/ 0 w 609120"/>
                <a:gd name="connsiteY40" fmla="*/ 257070 h 496992"/>
                <a:gd name="connsiteX41" fmla="*/ 139649 w 609120"/>
                <a:gd name="connsiteY41" fmla="*/ 257070 h 496992"/>
                <a:gd name="connsiteX42" fmla="*/ 139649 w 609120"/>
                <a:gd name="connsiteY42" fmla="*/ 271959 h 496992"/>
                <a:gd name="connsiteX43" fmla="*/ 0 w 609120"/>
                <a:gd name="connsiteY43" fmla="*/ 271959 h 496992"/>
                <a:gd name="connsiteX44" fmla="*/ 354456 w 609120"/>
                <a:gd name="connsiteY44" fmla="*/ 240183 h 496992"/>
                <a:gd name="connsiteX45" fmla="*/ 354456 w 609120"/>
                <a:gd name="connsiteY45" fmla="*/ 289903 h 496992"/>
                <a:gd name="connsiteX46" fmla="*/ 404189 w 609120"/>
                <a:gd name="connsiteY46" fmla="*/ 289903 h 496992"/>
                <a:gd name="connsiteX47" fmla="*/ 404189 w 609120"/>
                <a:gd name="connsiteY47" fmla="*/ 240183 h 496992"/>
                <a:gd name="connsiteX48" fmla="*/ 279770 w 609120"/>
                <a:gd name="connsiteY48" fmla="*/ 240183 h 496992"/>
                <a:gd name="connsiteX49" fmla="*/ 279770 w 609120"/>
                <a:gd name="connsiteY49" fmla="*/ 289903 h 496992"/>
                <a:gd name="connsiteX50" fmla="*/ 329561 w 609120"/>
                <a:gd name="connsiteY50" fmla="*/ 289903 h 496992"/>
                <a:gd name="connsiteX51" fmla="*/ 329561 w 609120"/>
                <a:gd name="connsiteY51" fmla="*/ 240183 h 496992"/>
                <a:gd name="connsiteX52" fmla="*/ 205085 w 609120"/>
                <a:gd name="connsiteY52" fmla="*/ 240183 h 496992"/>
                <a:gd name="connsiteX53" fmla="*/ 205085 w 609120"/>
                <a:gd name="connsiteY53" fmla="*/ 289903 h 496992"/>
                <a:gd name="connsiteX54" fmla="*/ 254875 w 609120"/>
                <a:gd name="connsiteY54" fmla="*/ 289903 h 496992"/>
                <a:gd name="connsiteX55" fmla="*/ 254875 w 609120"/>
                <a:gd name="connsiteY55" fmla="*/ 240183 h 496992"/>
                <a:gd name="connsiteX56" fmla="*/ 354456 w 609120"/>
                <a:gd name="connsiteY56" fmla="*/ 165603 h 496992"/>
                <a:gd name="connsiteX57" fmla="*/ 354456 w 609120"/>
                <a:gd name="connsiteY57" fmla="*/ 215323 h 496992"/>
                <a:gd name="connsiteX58" fmla="*/ 404189 w 609120"/>
                <a:gd name="connsiteY58" fmla="*/ 215323 h 496992"/>
                <a:gd name="connsiteX59" fmla="*/ 404189 w 609120"/>
                <a:gd name="connsiteY59" fmla="*/ 165603 h 496992"/>
                <a:gd name="connsiteX60" fmla="*/ 279770 w 609120"/>
                <a:gd name="connsiteY60" fmla="*/ 165603 h 496992"/>
                <a:gd name="connsiteX61" fmla="*/ 279770 w 609120"/>
                <a:gd name="connsiteY61" fmla="*/ 215323 h 496992"/>
                <a:gd name="connsiteX62" fmla="*/ 329561 w 609120"/>
                <a:gd name="connsiteY62" fmla="*/ 215323 h 496992"/>
                <a:gd name="connsiteX63" fmla="*/ 329561 w 609120"/>
                <a:gd name="connsiteY63" fmla="*/ 165603 h 496992"/>
                <a:gd name="connsiteX64" fmla="*/ 205085 w 609120"/>
                <a:gd name="connsiteY64" fmla="*/ 165603 h 496992"/>
                <a:gd name="connsiteX65" fmla="*/ 205085 w 609120"/>
                <a:gd name="connsiteY65" fmla="*/ 215323 h 496992"/>
                <a:gd name="connsiteX66" fmla="*/ 254875 w 609120"/>
                <a:gd name="connsiteY66" fmla="*/ 215323 h 496992"/>
                <a:gd name="connsiteX67" fmla="*/ 254875 w 609120"/>
                <a:gd name="connsiteY67" fmla="*/ 165603 h 496992"/>
                <a:gd name="connsiteX68" fmla="*/ 304666 w 609120"/>
                <a:gd name="connsiteY68" fmla="*/ 50313 h 496992"/>
                <a:gd name="connsiteX69" fmla="*/ 446043 w 609120"/>
                <a:gd name="connsiteY69" fmla="*/ 144792 h 496992"/>
                <a:gd name="connsiteX70" fmla="*/ 446043 w 609120"/>
                <a:gd name="connsiteY70" fmla="*/ 496992 h 496992"/>
                <a:gd name="connsiteX71" fmla="*/ 346119 w 609120"/>
                <a:gd name="connsiteY71" fmla="*/ 496992 h 496992"/>
                <a:gd name="connsiteX72" fmla="*/ 346119 w 609120"/>
                <a:gd name="connsiteY72" fmla="*/ 381018 h 496992"/>
                <a:gd name="connsiteX73" fmla="*/ 263154 w 609120"/>
                <a:gd name="connsiteY73" fmla="*/ 381018 h 496992"/>
                <a:gd name="connsiteX74" fmla="*/ 263154 w 609120"/>
                <a:gd name="connsiteY74" fmla="*/ 496992 h 496992"/>
                <a:gd name="connsiteX75" fmla="*/ 163288 w 609120"/>
                <a:gd name="connsiteY75" fmla="*/ 496992 h 496992"/>
                <a:gd name="connsiteX76" fmla="*/ 163288 w 609120"/>
                <a:gd name="connsiteY76" fmla="*/ 144792 h 496992"/>
                <a:gd name="connsiteX77" fmla="*/ 304666 w 609120"/>
                <a:gd name="connsiteY77" fmla="*/ 0 h 496992"/>
                <a:gd name="connsiteX78" fmla="*/ 501719 w 609120"/>
                <a:gd name="connsiteY78" fmla="*/ 131040 h 496992"/>
                <a:gd name="connsiteX79" fmla="*/ 455296 w 609120"/>
                <a:gd name="connsiteY79" fmla="*/ 131040 h 496992"/>
                <a:gd name="connsiteX80" fmla="*/ 309291 w 609120"/>
                <a:gd name="connsiteY80" fmla="*/ 33473 h 496992"/>
                <a:gd name="connsiteX81" fmla="*/ 300040 w 609120"/>
                <a:gd name="connsiteY81" fmla="*/ 33473 h 496992"/>
                <a:gd name="connsiteX82" fmla="*/ 154035 w 609120"/>
                <a:gd name="connsiteY82" fmla="*/ 131040 h 496992"/>
                <a:gd name="connsiteX83" fmla="*/ 107612 w 609120"/>
                <a:gd name="connsiteY83" fmla="*/ 131040 h 496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609120" h="496992">
                  <a:moveTo>
                    <a:pt x="508188" y="388434"/>
                  </a:moveTo>
                  <a:lnTo>
                    <a:pt x="508188" y="438152"/>
                  </a:lnTo>
                  <a:lnTo>
                    <a:pt x="557983" y="438152"/>
                  </a:lnTo>
                  <a:lnTo>
                    <a:pt x="557983" y="388434"/>
                  </a:lnTo>
                  <a:close/>
                  <a:moveTo>
                    <a:pt x="51136" y="388434"/>
                  </a:moveTo>
                  <a:lnTo>
                    <a:pt x="51136" y="438152"/>
                  </a:lnTo>
                  <a:lnTo>
                    <a:pt x="100931" y="438152"/>
                  </a:lnTo>
                  <a:lnTo>
                    <a:pt x="100931" y="388434"/>
                  </a:lnTo>
                  <a:close/>
                  <a:moveTo>
                    <a:pt x="508188" y="314770"/>
                  </a:moveTo>
                  <a:lnTo>
                    <a:pt x="508188" y="364430"/>
                  </a:lnTo>
                  <a:lnTo>
                    <a:pt x="557983" y="364430"/>
                  </a:lnTo>
                  <a:lnTo>
                    <a:pt x="557983" y="314770"/>
                  </a:lnTo>
                  <a:close/>
                  <a:moveTo>
                    <a:pt x="51136" y="314770"/>
                  </a:moveTo>
                  <a:lnTo>
                    <a:pt x="51136" y="364430"/>
                  </a:lnTo>
                  <a:lnTo>
                    <a:pt x="100931" y="364430"/>
                  </a:lnTo>
                  <a:lnTo>
                    <a:pt x="100931" y="314770"/>
                  </a:lnTo>
                  <a:close/>
                  <a:moveTo>
                    <a:pt x="354456" y="314763"/>
                  </a:moveTo>
                  <a:lnTo>
                    <a:pt x="354456" y="364425"/>
                  </a:lnTo>
                  <a:lnTo>
                    <a:pt x="404189" y="364425"/>
                  </a:lnTo>
                  <a:lnTo>
                    <a:pt x="404189" y="314763"/>
                  </a:lnTo>
                  <a:close/>
                  <a:moveTo>
                    <a:pt x="279770" y="314763"/>
                  </a:moveTo>
                  <a:lnTo>
                    <a:pt x="279770" y="364425"/>
                  </a:lnTo>
                  <a:lnTo>
                    <a:pt x="329561" y="364425"/>
                  </a:lnTo>
                  <a:lnTo>
                    <a:pt x="329561" y="314763"/>
                  </a:lnTo>
                  <a:close/>
                  <a:moveTo>
                    <a:pt x="205085" y="314763"/>
                  </a:moveTo>
                  <a:lnTo>
                    <a:pt x="205085" y="364425"/>
                  </a:lnTo>
                  <a:lnTo>
                    <a:pt x="254875" y="364425"/>
                  </a:lnTo>
                  <a:lnTo>
                    <a:pt x="254875" y="314763"/>
                  </a:lnTo>
                  <a:close/>
                  <a:moveTo>
                    <a:pt x="469471" y="288542"/>
                  </a:moveTo>
                  <a:lnTo>
                    <a:pt x="596700" y="288542"/>
                  </a:lnTo>
                  <a:lnTo>
                    <a:pt x="596700" y="496992"/>
                  </a:lnTo>
                  <a:lnTo>
                    <a:pt x="469471" y="496992"/>
                  </a:lnTo>
                  <a:close/>
                  <a:moveTo>
                    <a:pt x="12419" y="288542"/>
                  </a:moveTo>
                  <a:lnTo>
                    <a:pt x="139648" y="288542"/>
                  </a:lnTo>
                  <a:lnTo>
                    <a:pt x="139648" y="496992"/>
                  </a:lnTo>
                  <a:lnTo>
                    <a:pt x="12419" y="496992"/>
                  </a:lnTo>
                  <a:close/>
                  <a:moveTo>
                    <a:pt x="469471" y="257070"/>
                  </a:moveTo>
                  <a:lnTo>
                    <a:pt x="609120" y="257070"/>
                  </a:lnTo>
                  <a:lnTo>
                    <a:pt x="609120" y="271959"/>
                  </a:lnTo>
                  <a:lnTo>
                    <a:pt x="469471" y="271959"/>
                  </a:lnTo>
                  <a:close/>
                  <a:moveTo>
                    <a:pt x="0" y="257070"/>
                  </a:moveTo>
                  <a:lnTo>
                    <a:pt x="139649" y="257070"/>
                  </a:lnTo>
                  <a:lnTo>
                    <a:pt x="139649" y="271959"/>
                  </a:lnTo>
                  <a:lnTo>
                    <a:pt x="0" y="271959"/>
                  </a:lnTo>
                  <a:close/>
                  <a:moveTo>
                    <a:pt x="354456" y="240183"/>
                  </a:moveTo>
                  <a:lnTo>
                    <a:pt x="354456" y="289903"/>
                  </a:lnTo>
                  <a:lnTo>
                    <a:pt x="404189" y="289903"/>
                  </a:lnTo>
                  <a:lnTo>
                    <a:pt x="404189" y="240183"/>
                  </a:lnTo>
                  <a:close/>
                  <a:moveTo>
                    <a:pt x="279770" y="240183"/>
                  </a:moveTo>
                  <a:lnTo>
                    <a:pt x="279770" y="289903"/>
                  </a:lnTo>
                  <a:lnTo>
                    <a:pt x="329561" y="289903"/>
                  </a:lnTo>
                  <a:lnTo>
                    <a:pt x="329561" y="240183"/>
                  </a:lnTo>
                  <a:close/>
                  <a:moveTo>
                    <a:pt x="205085" y="240183"/>
                  </a:moveTo>
                  <a:lnTo>
                    <a:pt x="205085" y="289903"/>
                  </a:lnTo>
                  <a:lnTo>
                    <a:pt x="254875" y="289903"/>
                  </a:lnTo>
                  <a:lnTo>
                    <a:pt x="254875" y="240183"/>
                  </a:lnTo>
                  <a:close/>
                  <a:moveTo>
                    <a:pt x="354456" y="165603"/>
                  </a:moveTo>
                  <a:lnTo>
                    <a:pt x="354456" y="215323"/>
                  </a:lnTo>
                  <a:lnTo>
                    <a:pt x="404189" y="215323"/>
                  </a:lnTo>
                  <a:lnTo>
                    <a:pt x="404189" y="165603"/>
                  </a:lnTo>
                  <a:close/>
                  <a:moveTo>
                    <a:pt x="279770" y="165603"/>
                  </a:moveTo>
                  <a:lnTo>
                    <a:pt x="279770" y="215323"/>
                  </a:lnTo>
                  <a:lnTo>
                    <a:pt x="329561" y="215323"/>
                  </a:lnTo>
                  <a:lnTo>
                    <a:pt x="329561" y="165603"/>
                  </a:lnTo>
                  <a:close/>
                  <a:moveTo>
                    <a:pt x="205085" y="165603"/>
                  </a:moveTo>
                  <a:lnTo>
                    <a:pt x="205085" y="215323"/>
                  </a:lnTo>
                  <a:lnTo>
                    <a:pt x="254875" y="215323"/>
                  </a:lnTo>
                  <a:lnTo>
                    <a:pt x="254875" y="165603"/>
                  </a:lnTo>
                  <a:close/>
                  <a:moveTo>
                    <a:pt x="304666" y="50313"/>
                  </a:moveTo>
                  <a:lnTo>
                    <a:pt x="446043" y="144792"/>
                  </a:lnTo>
                  <a:lnTo>
                    <a:pt x="446043" y="496992"/>
                  </a:lnTo>
                  <a:lnTo>
                    <a:pt x="346119" y="496992"/>
                  </a:lnTo>
                  <a:lnTo>
                    <a:pt x="346119" y="381018"/>
                  </a:lnTo>
                  <a:lnTo>
                    <a:pt x="263154" y="381018"/>
                  </a:lnTo>
                  <a:lnTo>
                    <a:pt x="263154" y="496992"/>
                  </a:lnTo>
                  <a:lnTo>
                    <a:pt x="163288" y="496992"/>
                  </a:lnTo>
                  <a:lnTo>
                    <a:pt x="163288" y="144792"/>
                  </a:lnTo>
                  <a:close/>
                  <a:moveTo>
                    <a:pt x="304666" y="0"/>
                  </a:moveTo>
                  <a:lnTo>
                    <a:pt x="501719" y="131040"/>
                  </a:lnTo>
                  <a:lnTo>
                    <a:pt x="455296" y="131040"/>
                  </a:lnTo>
                  <a:lnTo>
                    <a:pt x="309291" y="33473"/>
                  </a:lnTo>
                  <a:lnTo>
                    <a:pt x="300040" y="33473"/>
                  </a:lnTo>
                  <a:lnTo>
                    <a:pt x="154035" y="131040"/>
                  </a:lnTo>
                  <a:lnTo>
                    <a:pt x="107612" y="1310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10" name="îṩḻïḋe"/>
          <p:cNvGrpSpPr/>
          <p:nvPr/>
        </p:nvGrpSpPr>
        <p:grpSpPr>
          <a:xfrm>
            <a:off x="3237328" y="4934861"/>
            <a:ext cx="911534" cy="911534"/>
            <a:chOff x="4462645" y="1965241"/>
            <a:chExt cx="1017604" cy="1017604"/>
          </a:xfrm>
        </p:grpSpPr>
        <p:sp>
          <p:nvSpPr>
            <p:cNvPr id="19" name="íśḷïḍé"/>
            <p:cNvSpPr/>
            <p:nvPr/>
          </p:nvSpPr>
          <p:spPr>
            <a:xfrm>
              <a:off x="4462645" y="1965241"/>
              <a:ext cx="1017604" cy="10176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19B59C"/>
            </a:solidFill>
            <a:ln w="57150">
              <a:solidFill>
                <a:schemeClr val="bg1"/>
              </a:solidFill>
              <a:miter lim="400000"/>
            </a:ln>
          </p:spPr>
          <p:txBody>
            <a:bodyPr wrap="none" lIns="19050" tIns="19050" rIns="19050" bIns="1905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lvl="0" algn="ctr"/>
              <a:endParaRPr lang="zh-CN" alt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0" name="îsḷîḋé"/>
            <p:cNvSpPr/>
            <p:nvPr/>
          </p:nvSpPr>
          <p:spPr bwMode="auto">
            <a:xfrm>
              <a:off x="4675312" y="2201629"/>
              <a:ext cx="592269" cy="544825"/>
            </a:xfrm>
            <a:custGeom>
              <a:avLst/>
              <a:gdLst>
                <a:gd name="T0" fmla="*/ 1063 w 1485"/>
                <a:gd name="T1" fmla="*/ 120 h 1368"/>
                <a:gd name="T2" fmla="*/ 1131 w 1485"/>
                <a:gd name="T3" fmla="*/ 88 h 1368"/>
                <a:gd name="T4" fmla="*/ 1154 w 1485"/>
                <a:gd name="T5" fmla="*/ 171 h 1368"/>
                <a:gd name="T6" fmla="*/ 1281 w 1485"/>
                <a:gd name="T7" fmla="*/ 424 h 1368"/>
                <a:gd name="T8" fmla="*/ 1281 w 1485"/>
                <a:gd name="T9" fmla="*/ 522 h 1368"/>
                <a:gd name="T10" fmla="*/ 1299 w 1485"/>
                <a:gd name="T11" fmla="*/ 519 h 1368"/>
                <a:gd name="T12" fmla="*/ 1299 w 1485"/>
                <a:gd name="T13" fmla="*/ 619 h 1368"/>
                <a:gd name="T14" fmla="*/ 1244 w 1485"/>
                <a:gd name="T15" fmla="*/ 670 h 1368"/>
                <a:gd name="T16" fmla="*/ 1153 w 1485"/>
                <a:gd name="T17" fmla="*/ 871 h 1368"/>
                <a:gd name="T18" fmla="*/ 1485 w 1485"/>
                <a:gd name="T19" fmla="*/ 1328 h 1368"/>
                <a:gd name="T20" fmla="*/ 1353 w 1485"/>
                <a:gd name="T21" fmla="*/ 1328 h 1368"/>
                <a:gd name="T22" fmla="*/ 1018 w 1485"/>
                <a:gd name="T23" fmla="*/ 845 h 1368"/>
                <a:gd name="T24" fmla="*/ 1083 w 1485"/>
                <a:gd name="T25" fmla="*/ 682 h 1368"/>
                <a:gd name="T26" fmla="*/ 1148 w 1485"/>
                <a:gd name="T27" fmla="*/ 598 h 1368"/>
                <a:gd name="T28" fmla="*/ 1129 w 1485"/>
                <a:gd name="T29" fmla="*/ 436 h 1368"/>
                <a:gd name="T30" fmla="*/ 1129 w 1485"/>
                <a:gd name="T31" fmla="*/ 373 h 1368"/>
                <a:gd name="T32" fmla="*/ 1063 w 1485"/>
                <a:gd name="T33" fmla="*/ 120 h 1368"/>
                <a:gd name="T34" fmla="*/ 465 w 1485"/>
                <a:gd name="T35" fmla="*/ 846 h 1368"/>
                <a:gd name="T36" fmla="*/ 405 w 1485"/>
                <a:gd name="T37" fmla="*/ 682 h 1368"/>
                <a:gd name="T38" fmla="*/ 334 w 1485"/>
                <a:gd name="T39" fmla="*/ 596 h 1368"/>
                <a:gd name="T40" fmla="*/ 358 w 1485"/>
                <a:gd name="T41" fmla="*/ 436 h 1368"/>
                <a:gd name="T42" fmla="*/ 358 w 1485"/>
                <a:gd name="T43" fmla="*/ 372 h 1368"/>
                <a:gd name="T44" fmla="*/ 357 w 1485"/>
                <a:gd name="T45" fmla="*/ 316 h 1368"/>
                <a:gd name="T46" fmla="*/ 372 w 1485"/>
                <a:gd name="T47" fmla="*/ 161 h 1368"/>
                <a:gd name="T48" fmla="*/ 206 w 1485"/>
                <a:gd name="T49" fmla="*/ 424 h 1368"/>
                <a:gd name="T50" fmla="*/ 206 w 1485"/>
                <a:gd name="T51" fmla="*/ 522 h 1368"/>
                <a:gd name="T52" fmla="*/ 188 w 1485"/>
                <a:gd name="T53" fmla="*/ 519 h 1368"/>
                <a:gd name="T54" fmla="*/ 183 w 1485"/>
                <a:gd name="T55" fmla="*/ 617 h 1368"/>
                <a:gd name="T56" fmla="*/ 243 w 1485"/>
                <a:gd name="T57" fmla="*/ 670 h 1368"/>
                <a:gd name="T58" fmla="*/ 329 w 1485"/>
                <a:gd name="T59" fmla="*/ 872 h 1368"/>
                <a:gd name="T60" fmla="*/ 0 w 1485"/>
                <a:gd name="T61" fmla="*/ 1328 h 1368"/>
                <a:gd name="T62" fmla="*/ 132 w 1485"/>
                <a:gd name="T63" fmla="*/ 1328 h 1368"/>
                <a:gd name="T64" fmla="*/ 465 w 1485"/>
                <a:gd name="T65" fmla="*/ 846 h 1368"/>
                <a:gd name="T66" fmla="*/ 941 w 1485"/>
                <a:gd name="T67" fmla="*/ 864 h 1368"/>
                <a:gd name="T68" fmla="*/ 1041 w 1485"/>
                <a:gd name="T69" fmla="*/ 642 h 1368"/>
                <a:gd name="T70" fmla="*/ 1102 w 1485"/>
                <a:gd name="T71" fmla="*/ 586 h 1368"/>
                <a:gd name="T72" fmla="*/ 1102 w 1485"/>
                <a:gd name="T73" fmla="*/ 476 h 1368"/>
                <a:gd name="T74" fmla="*/ 1081 w 1485"/>
                <a:gd name="T75" fmla="*/ 479 h 1368"/>
                <a:gd name="T76" fmla="*/ 1081 w 1485"/>
                <a:gd name="T77" fmla="*/ 372 h 1368"/>
                <a:gd name="T78" fmla="*/ 941 w 1485"/>
                <a:gd name="T79" fmla="*/ 92 h 1368"/>
                <a:gd name="T80" fmla="*/ 916 w 1485"/>
                <a:gd name="T81" fmla="*/ 0 h 1368"/>
                <a:gd name="T82" fmla="*/ 640 w 1485"/>
                <a:gd name="T83" fmla="*/ 73 h 1368"/>
                <a:gd name="T84" fmla="*/ 643 w 1485"/>
                <a:gd name="T85" fmla="*/ 74 h 1368"/>
                <a:gd name="T86" fmla="*/ 406 w 1485"/>
                <a:gd name="T87" fmla="*/ 372 h 1368"/>
                <a:gd name="T88" fmla="*/ 406 w 1485"/>
                <a:gd name="T89" fmla="*/ 479 h 1368"/>
                <a:gd name="T90" fmla="*/ 386 w 1485"/>
                <a:gd name="T91" fmla="*/ 476 h 1368"/>
                <a:gd name="T92" fmla="*/ 380 w 1485"/>
                <a:gd name="T93" fmla="*/ 584 h 1368"/>
                <a:gd name="T94" fmla="*/ 446 w 1485"/>
                <a:gd name="T95" fmla="*/ 642 h 1368"/>
                <a:gd name="T96" fmla="*/ 541 w 1485"/>
                <a:gd name="T97" fmla="*/ 865 h 1368"/>
                <a:gd name="T98" fmla="*/ 178 w 1485"/>
                <a:gd name="T99" fmla="*/ 1368 h 1368"/>
                <a:gd name="T100" fmla="*/ 1307 w 1485"/>
                <a:gd name="T101" fmla="*/ 1368 h 1368"/>
                <a:gd name="T102" fmla="*/ 941 w 1485"/>
                <a:gd name="T103" fmla="*/ 86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85" h="1368">
                  <a:moveTo>
                    <a:pt x="1063" y="120"/>
                  </a:moveTo>
                  <a:cubicBezTo>
                    <a:pt x="1092" y="111"/>
                    <a:pt x="1117" y="101"/>
                    <a:pt x="1131" y="88"/>
                  </a:cubicBezTo>
                  <a:cubicBezTo>
                    <a:pt x="1131" y="88"/>
                    <a:pt x="1132" y="127"/>
                    <a:pt x="1154" y="171"/>
                  </a:cubicBezTo>
                  <a:cubicBezTo>
                    <a:pt x="1269" y="215"/>
                    <a:pt x="1284" y="318"/>
                    <a:pt x="1281" y="424"/>
                  </a:cubicBezTo>
                  <a:lnTo>
                    <a:pt x="1281" y="522"/>
                  </a:lnTo>
                  <a:cubicBezTo>
                    <a:pt x="1287" y="519"/>
                    <a:pt x="1293" y="518"/>
                    <a:pt x="1299" y="519"/>
                  </a:cubicBezTo>
                  <a:cubicBezTo>
                    <a:pt x="1319" y="525"/>
                    <a:pt x="1308" y="584"/>
                    <a:pt x="1299" y="619"/>
                  </a:cubicBezTo>
                  <a:cubicBezTo>
                    <a:pt x="1290" y="653"/>
                    <a:pt x="1264" y="674"/>
                    <a:pt x="1244" y="670"/>
                  </a:cubicBezTo>
                  <a:cubicBezTo>
                    <a:pt x="1230" y="762"/>
                    <a:pt x="1198" y="828"/>
                    <a:pt x="1153" y="871"/>
                  </a:cubicBezTo>
                  <a:cubicBezTo>
                    <a:pt x="1347" y="941"/>
                    <a:pt x="1485" y="1119"/>
                    <a:pt x="1485" y="1328"/>
                  </a:cubicBezTo>
                  <a:lnTo>
                    <a:pt x="1353" y="1328"/>
                  </a:lnTo>
                  <a:cubicBezTo>
                    <a:pt x="1338" y="1123"/>
                    <a:pt x="1209" y="938"/>
                    <a:pt x="1018" y="845"/>
                  </a:cubicBezTo>
                  <a:cubicBezTo>
                    <a:pt x="1047" y="800"/>
                    <a:pt x="1069" y="746"/>
                    <a:pt x="1083" y="682"/>
                  </a:cubicBezTo>
                  <a:cubicBezTo>
                    <a:pt x="1113" y="668"/>
                    <a:pt x="1137" y="638"/>
                    <a:pt x="1148" y="598"/>
                  </a:cubicBezTo>
                  <a:cubicBezTo>
                    <a:pt x="1157" y="564"/>
                    <a:pt x="1182" y="466"/>
                    <a:pt x="1129" y="436"/>
                  </a:cubicBezTo>
                  <a:lnTo>
                    <a:pt x="1129" y="373"/>
                  </a:lnTo>
                  <a:cubicBezTo>
                    <a:pt x="1131" y="316"/>
                    <a:pt x="1134" y="203"/>
                    <a:pt x="1063" y="120"/>
                  </a:cubicBezTo>
                  <a:close/>
                  <a:moveTo>
                    <a:pt x="465" y="846"/>
                  </a:moveTo>
                  <a:cubicBezTo>
                    <a:pt x="438" y="802"/>
                    <a:pt x="418" y="748"/>
                    <a:pt x="405" y="682"/>
                  </a:cubicBezTo>
                  <a:cubicBezTo>
                    <a:pt x="372" y="668"/>
                    <a:pt x="344" y="635"/>
                    <a:pt x="334" y="596"/>
                  </a:cubicBezTo>
                  <a:cubicBezTo>
                    <a:pt x="324" y="556"/>
                    <a:pt x="306" y="465"/>
                    <a:pt x="358" y="436"/>
                  </a:cubicBezTo>
                  <a:lnTo>
                    <a:pt x="358" y="372"/>
                  </a:lnTo>
                  <a:cubicBezTo>
                    <a:pt x="358" y="352"/>
                    <a:pt x="357" y="334"/>
                    <a:pt x="357" y="316"/>
                  </a:cubicBezTo>
                  <a:cubicBezTo>
                    <a:pt x="355" y="256"/>
                    <a:pt x="356" y="204"/>
                    <a:pt x="372" y="161"/>
                  </a:cubicBezTo>
                  <a:cubicBezTo>
                    <a:pt x="175" y="193"/>
                    <a:pt x="206" y="281"/>
                    <a:pt x="206" y="424"/>
                  </a:cubicBezTo>
                  <a:lnTo>
                    <a:pt x="206" y="522"/>
                  </a:lnTo>
                  <a:cubicBezTo>
                    <a:pt x="200" y="519"/>
                    <a:pt x="194" y="518"/>
                    <a:pt x="188" y="519"/>
                  </a:cubicBezTo>
                  <a:cubicBezTo>
                    <a:pt x="168" y="525"/>
                    <a:pt x="174" y="582"/>
                    <a:pt x="183" y="617"/>
                  </a:cubicBezTo>
                  <a:cubicBezTo>
                    <a:pt x="192" y="651"/>
                    <a:pt x="223" y="674"/>
                    <a:pt x="243" y="670"/>
                  </a:cubicBezTo>
                  <a:cubicBezTo>
                    <a:pt x="258" y="766"/>
                    <a:pt x="288" y="830"/>
                    <a:pt x="329" y="872"/>
                  </a:cubicBezTo>
                  <a:cubicBezTo>
                    <a:pt x="137" y="943"/>
                    <a:pt x="0" y="1120"/>
                    <a:pt x="0" y="1328"/>
                  </a:cubicBezTo>
                  <a:lnTo>
                    <a:pt x="132" y="1328"/>
                  </a:lnTo>
                  <a:cubicBezTo>
                    <a:pt x="147" y="1124"/>
                    <a:pt x="275" y="939"/>
                    <a:pt x="465" y="846"/>
                  </a:cubicBezTo>
                  <a:close/>
                  <a:moveTo>
                    <a:pt x="941" y="864"/>
                  </a:moveTo>
                  <a:cubicBezTo>
                    <a:pt x="990" y="816"/>
                    <a:pt x="1025" y="743"/>
                    <a:pt x="1041" y="642"/>
                  </a:cubicBezTo>
                  <a:cubicBezTo>
                    <a:pt x="1063" y="646"/>
                    <a:pt x="1092" y="624"/>
                    <a:pt x="1102" y="586"/>
                  </a:cubicBezTo>
                  <a:cubicBezTo>
                    <a:pt x="1112" y="547"/>
                    <a:pt x="1124" y="482"/>
                    <a:pt x="1102" y="476"/>
                  </a:cubicBezTo>
                  <a:cubicBezTo>
                    <a:pt x="1095" y="475"/>
                    <a:pt x="1088" y="476"/>
                    <a:pt x="1081" y="479"/>
                  </a:cubicBezTo>
                  <a:lnTo>
                    <a:pt x="1081" y="372"/>
                  </a:lnTo>
                  <a:cubicBezTo>
                    <a:pt x="1085" y="254"/>
                    <a:pt x="1069" y="141"/>
                    <a:pt x="941" y="92"/>
                  </a:cubicBezTo>
                  <a:cubicBezTo>
                    <a:pt x="918" y="44"/>
                    <a:pt x="916" y="0"/>
                    <a:pt x="916" y="0"/>
                  </a:cubicBezTo>
                  <a:cubicBezTo>
                    <a:pt x="859" y="52"/>
                    <a:pt x="640" y="73"/>
                    <a:pt x="640" y="73"/>
                  </a:cubicBezTo>
                  <a:lnTo>
                    <a:pt x="643" y="74"/>
                  </a:lnTo>
                  <a:cubicBezTo>
                    <a:pt x="366" y="102"/>
                    <a:pt x="406" y="202"/>
                    <a:pt x="406" y="372"/>
                  </a:cubicBezTo>
                  <a:lnTo>
                    <a:pt x="406" y="479"/>
                  </a:lnTo>
                  <a:cubicBezTo>
                    <a:pt x="399" y="476"/>
                    <a:pt x="392" y="475"/>
                    <a:pt x="386" y="476"/>
                  </a:cubicBezTo>
                  <a:cubicBezTo>
                    <a:pt x="363" y="482"/>
                    <a:pt x="370" y="545"/>
                    <a:pt x="380" y="584"/>
                  </a:cubicBezTo>
                  <a:cubicBezTo>
                    <a:pt x="390" y="622"/>
                    <a:pt x="424" y="647"/>
                    <a:pt x="446" y="642"/>
                  </a:cubicBezTo>
                  <a:cubicBezTo>
                    <a:pt x="463" y="749"/>
                    <a:pt x="496" y="819"/>
                    <a:pt x="541" y="865"/>
                  </a:cubicBezTo>
                  <a:cubicBezTo>
                    <a:pt x="329" y="943"/>
                    <a:pt x="178" y="1139"/>
                    <a:pt x="178" y="1368"/>
                  </a:cubicBezTo>
                  <a:lnTo>
                    <a:pt x="1307" y="1368"/>
                  </a:lnTo>
                  <a:cubicBezTo>
                    <a:pt x="1306" y="1137"/>
                    <a:pt x="1154" y="941"/>
                    <a:pt x="941" y="86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11" name="ïṥlíḋé"/>
          <p:cNvSpPr/>
          <p:nvPr/>
        </p:nvSpPr>
        <p:spPr bwMode="auto">
          <a:xfrm>
            <a:off x="4327691" y="1367439"/>
            <a:ext cx="3001274" cy="867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marR="0" lvl="0" indent="-171450" algn="l" defTabSz="91376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Copy paste fonts. Choose the only option to retain text.</a:t>
            </a:r>
          </a:p>
          <a:p>
            <a:pPr marL="171450" marR="0" lvl="0" indent="-171450" algn="l" defTabSz="91376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……</a:t>
            </a:r>
          </a:p>
        </p:txBody>
      </p:sp>
      <p:sp>
        <p:nvSpPr>
          <p:cNvPr id="12" name="ïṡľîďé"/>
          <p:cNvSpPr/>
          <p:nvPr/>
        </p:nvSpPr>
        <p:spPr bwMode="auto">
          <a:xfrm>
            <a:off x="8519214" y="1367439"/>
            <a:ext cx="3001274" cy="867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marR="0" lvl="0" indent="-171450" algn="l" defTabSz="91376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Copy paste fonts. Choose the only option to retain text.</a:t>
            </a:r>
          </a:p>
          <a:p>
            <a:pPr marL="171450" marR="0" lvl="0" indent="-171450" algn="l" defTabSz="91376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……</a:t>
            </a:r>
          </a:p>
        </p:txBody>
      </p:sp>
      <p:sp>
        <p:nvSpPr>
          <p:cNvPr id="13" name="îṣļíḋè"/>
          <p:cNvSpPr/>
          <p:nvPr/>
        </p:nvSpPr>
        <p:spPr bwMode="auto">
          <a:xfrm>
            <a:off x="8519214" y="3104191"/>
            <a:ext cx="3001274" cy="867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marR="0" lvl="0" indent="-171450" algn="l" defTabSz="91376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Copy paste fonts. Choose the only option to retain text.</a:t>
            </a:r>
          </a:p>
          <a:p>
            <a:pPr marL="171450" marR="0" lvl="0" indent="-171450" algn="l" defTabSz="91376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……</a:t>
            </a:r>
          </a:p>
        </p:txBody>
      </p:sp>
      <p:sp>
        <p:nvSpPr>
          <p:cNvPr id="14" name="iş1íḓè"/>
          <p:cNvSpPr/>
          <p:nvPr/>
        </p:nvSpPr>
        <p:spPr bwMode="auto">
          <a:xfrm>
            <a:off x="5200245" y="3104191"/>
            <a:ext cx="3001274" cy="867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marR="0" lvl="0" indent="-171450" algn="l" defTabSz="91376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Copy paste fonts. Choose the only option to retain text.</a:t>
            </a:r>
          </a:p>
          <a:p>
            <a:pPr marL="171450" marR="0" lvl="0" indent="-171450" algn="l" defTabSz="91376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……</a:t>
            </a:r>
          </a:p>
        </p:txBody>
      </p:sp>
      <p:sp>
        <p:nvSpPr>
          <p:cNvPr id="15" name="i$líďè"/>
          <p:cNvSpPr/>
          <p:nvPr/>
        </p:nvSpPr>
        <p:spPr bwMode="auto">
          <a:xfrm>
            <a:off x="4327691" y="4956866"/>
            <a:ext cx="3001274" cy="867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marR="0" lvl="0" indent="-171450" algn="l" defTabSz="91376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Copy paste fonts. Choose the only option to retain text.</a:t>
            </a:r>
          </a:p>
          <a:p>
            <a:pPr marL="171450" marR="0" lvl="0" indent="-171450" algn="l" defTabSz="91376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……</a:t>
            </a:r>
          </a:p>
        </p:txBody>
      </p:sp>
      <p:sp>
        <p:nvSpPr>
          <p:cNvPr id="16" name="îśľîḓè"/>
          <p:cNvSpPr/>
          <p:nvPr/>
        </p:nvSpPr>
        <p:spPr bwMode="auto">
          <a:xfrm>
            <a:off x="8519214" y="4956866"/>
            <a:ext cx="3001274" cy="867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marR="0" lvl="0" indent="-171450" algn="l" defTabSz="91376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Copy paste fonts. Choose the only option to retain text.</a:t>
            </a:r>
          </a:p>
          <a:p>
            <a:pPr marL="171450" marR="0" lvl="0" indent="-171450" algn="l" defTabSz="91376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……</a:t>
            </a:r>
          </a:p>
        </p:txBody>
      </p:sp>
      <p:cxnSp>
        <p:nvCxnSpPr>
          <p:cNvPr id="17" name="直接连接符 16"/>
          <p:cNvCxnSpPr/>
          <p:nvPr/>
        </p:nvCxnSpPr>
        <p:spPr>
          <a:xfrm>
            <a:off x="4593361" y="2595389"/>
            <a:ext cx="6927127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4593361" y="4502254"/>
            <a:ext cx="6927127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矩形 86"/>
          <p:cNvSpPr/>
          <p:nvPr/>
        </p:nvSpPr>
        <p:spPr>
          <a:xfrm>
            <a:off x="0" y="0"/>
            <a:ext cx="12192000" cy="4214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" name="任意多边形 14"/>
          <p:cNvSpPr/>
          <p:nvPr/>
        </p:nvSpPr>
        <p:spPr>
          <a:xfrm>
            <a:off x="238040" y="664713"/>
            <a:ext cx="537482" cy="393337"/>
          </a:xfrm>
          <a:custGeom>
            <a:avLst/>
            <a:gdLst>
              <a:gd name="connsiteX0" fmla="*/ 0 w 640080"/>
              <a:gd name="connsiteY0" fmla="*/ 0 h 327660"/>
              <a:gd name="connsiteX1" fmla="*/ 472440 w 640080"/>
              <a:gd name="connsiteY1" fmla="*/ 0 h 327660"/>
              <a:gd name="connsiteX2" fmla="*/ 640080 w 640080"/>
              <a:gd name="connsiteY2" fmla="*/ 163830 h 327660"/>
              <a:gd name="connsiteX3" fmla="*/ 472440 w 640080"/>
              <a:gd name="connsiteY3" fmla="*/ 327660 h 327660"/>
              <a:gd name="connsiteX4" fmla="*/ 0 w 640080"/>
              <a:gd name="connsiteY4" fmla="*/ 327660 h 32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080" h="327660">
                <a:moveTo>
                  <a:pt x="0" y="0"/>
                </a:moveTo>
                <a:lnTo>
                  <a:pt x="472440" y="0"/>
                </a:lnTo>
                <a:cubicBezTo>
                  <a:pt x="565025" y="0"/>
                  <a:pt x="640080" y="73349"/>
                  <a:pt x="640080" y="163830"/>
                </a:cubicBezTo>
                <a:cubicBezTo>
                  <a:pt x="640080" y="254311"/>
                  <a:pt x="565025" y="327660"/>
                  <a:pt x="472440" y="327660"/>
                </a:cubicBezTo>
                <a:lnTo>
                  <a:pt x="0" y="327660"/>
                </a:lnTo>
                <a:close/>
              </a:path>
            </a:pathLst>
          </a:custGeom>
          <a:solidFill>
            <a:srgbClr val="19B59C"/>
          </a:solidFill>
          <a:ln>
            <a:solidFill>
              <a:srgbClr val="19B5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8E6D48"/>
              </a:solidFill>
              <a:cs typeface="+mn-ea"/>
              <a:sym typeface="+mn-lt"/>
            </a:endParaRPr>
          </a:p>
        </p:txBody>
      </p:sp>
      <p:sp>
        <p:nvSpPr>
          <p:cNvPr id="89" name="矩形 88"/>
          <p:cNvSpPr/>
          <p:nvPr/>
        </p:nvSpPr>
        <p:spPr>
          <a:xfrm>
            <a:off x="-5529" y="664713"/>
            <a:ext cx="188685" cy="39333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8E6D48"/>
              </a:solidFill>
              <a:cs typeface="+mn-ea"/>
              <a:sym typeface="+mn-lt"/>
            </a:endParaRPr>
          </a:p>
        </p:txBody>
      </p:sp>
      <p:sp>
        <p:nvSpPr>
          <p:cNvPr id="90" name="标题 4"/>
          <p:cNvSpPr txBox="1"/>
          <p:nvPr/>
        </p:nvSpPr>
        <p:spPr>
          <a:xfrm>
            <a:off x="831407" y="484177"/>
            <a:ext cx="2281444" cy="714638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342900">
              <a:defRPr/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研究思路与方法</a:t>
            </a:r>
          </a:p>
        </p:txBody>
      </p:sp>
      <p:sp>
        <p:nvSpPr>
          <p:cNvPr id="91" name="矩形 90"/>
          <p:cNvSpPr/>
          <p:nvPr/>
        </p:nvSpPr>
        <p:spPr>
          <a:xfrm>
            <a:off x="830405" y="957983"/>
            <a:ext cx="190848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00" dirty="0" smtClean="0">
                <a:solidFill>
                  <a:srgbClr val="19B59C"/>
                </a:solidFill>
                <a:cs typeface="+mn-ea"/>
                <a:sym typeface="+mn-lt"/>
              </a:rPr>
              <a:t>LOREM IPSUM DOLOR</a:t>
            </a:r>
            <a:endParaRPr lang="zh-CN" altLang="en-US" sz="1000" dirty="0">
              <a:solidFill>
                <a:srgbClr val="19B59C"/>
              </a:solidFill>
              <a:cs typeface="+mn-ea"/>
              <a:sym typeface="+mn-lt"/>
            </a:endParaRPr>
          </a:p>
        </p:txBody>
      </p:sp>
      <p:sp>
        <p:nvSpPr>
          <p:cNvPr id="92" name="矩形 91"/>
          <p:cNvSpPr/>
          <p:nvPr/>
        </p:nvSpPr>
        <p:spPr>
          <a:xfrm>
            <a:off x="5862994" y="55274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342900">
              <a:spcBef>
                <a:spcPct val="0"/>
              </a:spcBef>
              <a:defRPr/>
            </a:pPr>
            <a:r>
              <a:rPr kumimoji="1" lang="zh-CN" altLang="en-US" sz="1400" b="1" dirty="0" smtClean="0">
                <a:solidFill>
                  <a:srgbClr val="19B59C"/>
                </a:solidFill>
                <a:latin typeface="Arial" panose="020B0604020202020204"/>
              </a:rPr>
              <a:t>选题背景</a:t>
            </a:r>
            <a:endParaRPr lang="zh-CN" altLang="en-US" sz="1400" b="1" dirty="0">
              <a:solidFill>
                <a:srgbClr val="19B59C"/>
              </a:solidFill>
              <a:latin typeface="Arial" panose="020B0604020202020204"/>
              <a:sym typeface="微软雅黑" panose="020B0503020204020204" charset="-122"/>
            </a:endParaRPr>
          </a:p>
        </p:txBody>
      </p:sp>
      <p:sp>
        <p:nvSpPr>
          <p:cNvPr id="93" name="矩形 92"/>
          <p:cNvSpPr/>
          <p:nvPr/>
        </p:nvSpPr>
        <p:spPr>
          <a:xfrm>
            <a:off x="7576077" y="55274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342900">
              <a:defRPr/>
            </a:pPr>
            <a:r>
              <a:rPr lang="zh-CN" altLang="en-US" sz="1400" dirty="0" smtClean="0">
                <a:solidFill>
                  <a:srgbClr val="19B59C"/>
                </a:solidFill>
                <a:latin typeface="Arial" panose="020B0604020202020204"/>
              </a:rPr>
              <a:t>研究意义</a:t>
            </a:r>
            <a:endParaRPr lang="zh-CN" altLang="en-US" sz="1400" dirty="0">
              <a:solidFill>
                <a:srgbClr val="19B59C"/>
              </a:solidFill>
              <a:latin typeface="Arial" panose="020B0604020202020204"/>
            </a:endParaRPr>
          </a:p>
        </p:txBody>
      </p:sp>
      <p:sp>
        <p:nvSpPr>
          <p:cNvPr id="94" name="矩形 93"/>
          <p:cNvSpPr/>
          <p:nvPr/>
        </p:nvSpPr>
        <p:spPr>
          <a:xfrm>
            <a:off x="9289160" y="55274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342900">
              <a:defRPr/>
            </a:pPr>
            <a:r>
              <a:rPr kumimoji="1" lang="zh-CN" altLang="en-US" sz="1400" dirty="0">
                <a:solidFill>
                  <a:srgbClr val="19B59C"/>
                </a:solidFill>
                <a:latin typeface="Arial" panose="020B0604020202020204"/>
              </a:rPr>
              <a:t>理论基础</a:t>
            </a:r>
            <a:endParaRPr lang="zh-CN" altLang="en-US" sz="1400" dirty="0">
              <a:solidFill>
                <a:srgbClr val="19B59C"/>
              </a:solidFill>
              <a:latin typeface="Arial" panose="020B0604020202020204"/>
            </a:endParaRPr>
          </a:p>
        </p:txBody>
      </p:sp>
      <p:sp>
        <p:nvSpPr>
          <p:cNvPr id="95" name="矩形 94"/>
          <p:cNvSpPr/>
          <p:nvPr/>
        </p:nvSpPr>
        <p:spPr>
          <a:xfrm>
            <a:off x="11002244" y="55274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342900">
              <a:defRPr/>
            </a:pPr>
            <a:r>
              <a:rPr kumimoji="1" lang="zh-CN" altLang="en-US" sz="1400" dirty="0">
                <a:solidFill>
                  <a:srgbClr val="19B59C"/>
                </a:solidFill>
                <a:latin typeface="Arial" panose="020B0604020202020204"/>
              </a:rPr>
              <a:t>贡献创新</a:t>
            </a:r>
            <a:endParaRPr lang="zh-CN" altLang="en-US" sz="1400" dirty="0">
              <a:solidFill>
                <a:srgbClr val="19B59C"/>
              </a:solidFill>
              <a:latin typeface="Arial" panose="020B0604020202020204"/>
            </a:endParaRPr>
          </a:p>
        </p:txBody>
      </p:sp>
      <p:cxnSp>
        <p:nvCxnSpPr>
          <p:cNvPr id="96" name="直接连接符 95"/>
          <p:cNvCxnSpPr/>
          <p:nvPr/>
        </p:nvCxnSpPr>
        <p:spPr>
          <a:xfrm>
            <a:off x="7138627" y="86337"/>
            <a:ext cx="0" cy="267735"/>
          </a:xfrm>
          <a:prstGeom prst="line">
            <a:avLst/>
          </a:prstGeom>
          <a:ln w="19050">
            <a:solidFill>
              <a:srgbClr val="19B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接连接符 96"/>
          <p:cNvCxnSpPr/>
          <p:nvPr/>
        </p:nvCxnSpPr>
        <p:spPr>
          <a:xfrm>
            <a:off x="8848158" y="86337"/>
            <a:ext cx="0" cy="267735"/>
          </a:xfrm>
          <a:prstGeom prst="line">
            <a:avLst/>
          </a:prstGeom>
          <a:ln w="19050">
            <a:solidFill>
              <a:srgbClr val="19B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>
            <a:off x="10557689" y="86337"/>
            <a:ext cx="0" cy="267735"/>
          </a:xfrm>
          <a:prstGeom prst="line">
            <a:avLst/>
          </a:prstGeom>
          <a:ln w="19050">
            <a:solidFill>
              <a:srgbClr val="19B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9" name="图片 9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55" y="62758"/>
            <a:ext cx="1114276" cy="3302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1388269" y="3159988"/>
            <a:ext cx="1152080" cy="1001690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rgbClr val="19B59C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/</a:t>
            </a:r>
            <a:r>
              <a:rPr lang="en-US" altLang="zh-CN" spc="100" dirty="0" smtClean="0">
                <a:solidFill>
                  <a:srgbClr val="19B59C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03</a:t>
            </a:r>
            <a:endParaRPr lang="zh-CN" altLang="en-US" spc="100" dirty="0">
              <a:solidFill>
                <a:srgbClr val="19B59C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sp>
        <p:nvSpPr>
          <p:cNvPr id="7" name="标题 1"/>
          <p:cNvSpPr>
            <a:spLocks noGrp="1"/>
          </p:cNvSpPr>
          <p:nvPr/>
        </p:nvSpPr>
        <p:spPr>
          <a:xfrm>
            <a:off x="2698994" y="2991098"/>
            <a:ext cx="5419185" cy="8953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zh-CN" altLang="en-US" sz="4800" dirty="0"/>
              <a:t>关键技术与实践难点</a:t>
            </a:r>
          </a:p>
        </p:txBody>
      </p:sp>
      <p:sp>
        <p:nvSpPr>
          <p:cNvPr id="8" name="矩形 7"/>
          <p:cNvSpPr/>
          <p:nvPr/>
        </p:nvSpPr>
        <p:spPr>
          <a:xfrm>
            <a:off x="2689553" y="3884679"/>
            <a:ext cx="9733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lvl="0" indent="-171450" algn="ctr" defTabSz="342900">
              <a:spcBef>
                <a:spcPct val="0"/>
              </a:spcBef>
              <a:buFont typeface="Wingdings" panose="05000000000000000000" pitchFamily="2" charset="2"/>
              <a:buChar char="l"/>
              <a:defRPr/>
            </a:pPr>
            <a:r>
              <a:rPr kumimoji="1" lang="zh-CN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/>
              </a:rPr>
              <a:t>选题背景</a:t>
            </a:r>
            <a:endParaRPr lang="zh-CN" altLang="en-US" sz="12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/>
              <a:sym typeface="微软雅黑" panose="020B050302020402020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878188" y="3884678"/>
            <a:ext cx="9733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lvl="0" indent="-171450" algn="ctr" defTabSz="342900">
              <a:buFont typeface="Wingdings" panose="05000000000000000000" pitchFamily="2" charset="2"/>
              <a:buChar char="l"/>
              <a:defRPr/>
            </a:pPr>
            <a:r>
              <a:rPr lang="zh-CN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/>
              </a:rPr>
              <a:t>研究意义</a:t>
            </a:r>
          </a:p>
        </p:txBody>
      </p:sp>
      <p:sp>
        <p:nvSpPr>
          <p:cNvPr id="11" name="矩形 10"/>
          <p:cNvSpPr/>
          <p:nvPr/>
        </p:nvSpPr>
        <p:spPr>
          <a:xfrm>
            <a:off x="5066823" y="3872864"/>
            <a:ext cx="9733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lvl="0" indent="-171450" algn="ctr" defTabSz="342900">
              <a:buFont typeface="Wingdings" panose="05000000000000000000" pitchFamily="2" charset="2"/>
              <a:buChar char="l"/>
              <a:defRPr/>
            </a:pPr>
            <a:r>
              <a:rPr kumimoji="1" lang="zh-CN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/>
              </a:rPr>
              <a:t>理论基础</a:t>
            </a:r>
            <a:endParaRPr lang="zh-CN" altLang="en-US" sz="12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255458" y="3869496"/>
            <a:ext cx="9733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lvl="0" indent="-171450" algn="ctr" defTabSz="342900">
              <a:buFont typeface="Wingdings" panose="05000000000000000000" pitchFamily="2" charset="2"/>
              <a:buChar char="l"/>
              <a:defRPr/>
            </a:pPr>
            <a:r>
              <a:rPr kumimoji="1" lang="zh-CN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/>
              </a:rPr>
              <a:t>贡献创新</a:t>
            </a:r>
            <a:endParaRPr lang="zh-CN" altLang="en-US" sz="12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1488853" y="1092941"/>
            <a:ext cx="950912" cy="1279559"/>
            <a:chOff x="5002695" y="1957835"/>
            <a:chExt cx="2186609" cy="2942329"/>
          </a:xfrm>
          <a:solidFill>
            <a:srgbClr val="EB953E"/>
          </a:solidFill>
        </p:grpSpPr>
        <p:sp>
          <p:nvSpPr>
            <p:cNvPr id="14" name="任意多边形 13"/>
            <p:cNvSpPr/>
            <p:nvPr/>
          </p:nvSpPr>
          <p:spPr>
            <a:xfrm>
              <a:off x="5002695" y="1957835"/>
              <a:ext cx="2186609" cy="2942329"/>
            </a:xfrm>
            <a:custGeom>
              <a:avLst/>
              <a:gdLst>
                <a:gd name="connsiteX0" fmla="*/ 0 w 2186609"/>
                <a:gd name="connsiteY0" fmla="*/ 0 h 2942329"/>
                <a:gd name="connsiteX1" fmla="*/ 2186609 w 2186609"/>
                <a:gd name="connsiteY1" fmla="*/ 0 h 2942329"/>
                <a:gd name="connsiteX2" fmla="*/ 2186609 w 2186609"/>
                <a:gd name="connsiteY2" fmla="*/ 1849729 h 2942329"/>
                <a:gd name="connsiteX3" fmla="*/ 2186609 w 2186609"/>
                <a:gd name="connsiteY3" fmla="*/ 1958009 h 2942329"/>
                <a:gd name="connsiteX4" fmla="*/ 2181142 w 2186609"/>
                <a:gd name="connsiteY4" fmla="*/ 1958009 h 2942329"/>
                <a:gd name="connsiteX5" fmla="*/ 2180968 w 2186609"/>
                <a:gd name="connsiteY5" fmla="*/ 1961441 h 2942329"/>
                <a:gd name="connsiteX6" fmla="*/ 1094009 w 2186609"/>
                <a:gd name="connsiteY6" fmla="*/ 2942329 h 2942329"/>
                <a:gd name="connsiteX7" fmla="*/ 7050 w 2186609"/>
                <a:gd name="connsiteY7" fmla="*/ 1961441 h 2942329"/>
                <a:gd name="connsiteX8" fmla="*/ 6877 w 2186609"/>
                <a:gd name="connsiteY8" fmla="*/ 1958009 h 2942329"/>
                <a:gd name="connsiteX9" fmla="*/ 0 w 2186609"/>
                <a:gd name="connsiteY9" fmla="*/ 1958009 h 2942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86609" h="2942329">
                  <a:moveTo>
                    <a:pt x="0" y="0"/>
                  </a:moveTo>
                  <a:lnTo>
                    <a:pt x="2186609" y="0"/>
                  </a:lnTo>
                  <a:lnTo>
                    <a:pt x="2186609" y="1849729"/>
                  </a:lnTo>
                  <a:lnTo>
                    <a:pt x="2186609" y="1958009"/>
                  </a:lnTo>
                  <a:lnTo>
                    <a:pt x="2181142" y="1958009"/>
                  </a:lnTo>
                  <a:lnTo>
                    <a:pt x="2180968" y="1961441"/>
                  </a:lnTo>
                  <a:cubicBezTo>
                    <a:pt x="2125016" y="2512391"/>
                    <a:pt x="1659721" y="2942329"/>
                    <a:pt x="1094009" y="2942329"/>
                  </a:cubicBezTo>
                  <a:cubicBezTo>
                    <a:pt x="528297" y="2942329"/>
                    <a:pt x="63002" y="2512391"/>
                    <a:pt x="7050" y="1961441"/>
                  </a:cubicBezTo>
                  <a:lnTo>
                    <a:pt x="6877" y="1958009"/>
                  </a:lnTo>
                  <a:lnTo>
                    <a:pt x="0" y="195800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6415"/>
            <a:stretch>
              <a:fillRect/>
            </a:stretch>
          </p:blipFill>
          <p:spPr>
            <a:xfrm>
              <a:off x="5267085" y="2756368"/>
              <a:ext cx="1922219" cy="169618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210908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31014" y="1761493"/>
            <a:ext cx="10861675" cy="3984002"/>
            <a:chOff x="669925" y="1917136"/>
            <a:chExt cx="10861675" cy="3984002"/>
          </a:xfrm>
        </p:grpSpPr>
        <p:sp>
          <p:nvSpPr>
            <p:cNvPr id="6" name="ïŝḻiďé"/>
            <p:cNvSpPr/>
            <p:nvPr/>
          </p:nvSpPr>
          <p:spPr bwMode="auto">
            <a:xfrm>
              <a:off x="3107699" y="3185483"/>
              <a:ext cx="2124719" cy="1646690"/>
            </a:xfrm>
            <a:custGeom>
              <a:avLst/>
              <a:gdLst>
                <a:gd name="T0" fmla="*/ 468 w 468"/>
                <a:gd name="T1" fmla="*/ 259 h 362"/>
                <a:gd name="T2" fmla="*/ 345 w 468"/>
                <a:gd name="T3" fmla="*/ 197 h 362"/>
                <a:gd name="T4" fmla="*/ 244 w 468"/>
                <a:gd name="T5" fmla="*/ 34 h 362"/>
                <a:gd name="T6" fmla="*/ 33 w 468"/>
                <a:gd name="T7" fmla="*/ 123 h 362"/>
                <a:gd name="T8" fmla="*/ 123 w 468"/>
                <a:gd name="T9" fmla="*/ 333 h 362"/>
                <a:gd name="T10" fmla="*/ 313 w 468"/>
                <a:gd name="T11" fmla="*/ 281 h 362"/>
                <a:gd name="T12" fmla="*/ 441 w 468"/>
                <a:gd name="T13" fmla="*/ 324 h 362"/>
                <a:gd name="T14" fmla="*/ 468 w 468"/>
                <a:gd name="T15" fmla="*/ 259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8" h="362">
                  <a:moveTo>
                    <a:pt x="468" y="259"/>
                  </a:moveTo>
                  <a:cubicBezTo>
                    <a:pt x="422" y="288"/>
                    <a:pt x="345" y="251"/>
                    <a:pt x="345" y="197"/>
                  </a:cubicBezTo>
                  <a:cubicBezTo>
                    <a:pt x="350" y="128"/>
                    <a:pt x="311" y="61"/>
                    <a:pt x="244" y="34"/>
                  </a:cubicBezTo>
                  <a:cubicBezTo>
                    <a:pt x="161" y="0"/>
                    <a:pt x="67" y="40"/>
                    <a:pt x="33" y="123"/>
                  </a:cubicBezTo>
                  <a:cubicBezTo>
                    <a:pt x="0" y="206"/>
                    <a:pt x="40" y="300"/>
                    <a:pt x="123" y="333"/>
                  </a:cubicBezTo>
                  <a:cubicBezTo>
                    <a:pt x="192" y="362"/>
                    <a:pt x="270" y="338"/>
                    <a:pt x="313" y="281"/>
                  </a:cubicBezTo>
                  <a:cubicBezTo>
                    <a:pt x="350" y="247"/>
                    <a:pt x="428" y="274"/>
                    <a:pt x="441" y="324"/>
                  </a:cubicBezTo>
                  <a:cubicBezTo>
                    <a:pt x="447" y="301"/>
                    <a:pt x="456" y="279"/>
                    <a:pt x="468" y="259"/>
                  </a:cubicBezTo>
                  <a:close/>
                </a:path>
              </a:pathLst>
            </a:custGeom>
            <a:solidFill>
              <a:srgbClr val="19B5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r>
                <a:rPr lang="en-US" dirty="0"/>
                <a:t>     </a:t>
              </a:r>
            </a:p>
          </p:txBody>
        </p:sp>
        <p:sp>
          <p:nvSpPr>
            <p:cNvPr id="7" name="íṣ1iḋe"/>
            <p:cNvSpPr/>
            <p:nvPr/>
          </p:nvSpPr>
          <p:spPr bwMode="auto">
            <a:xfrm>
              <a:off x="4334007" y="1930348"/>
              <a:ext cx="1639482" cy="2097096"/>
            </a:xfrm>
            <a:custGeom>
              <a:avLst/>
              <a:gdLst>
                <a:gd name="T0" fmla="*/ 334 w 361"/>
                <a:gd name="T1" fmla="*/ 436 h 461"/>
                <a:gd name="T2" fmla="*/ 290 w 361"/>
                <a:gd name="T3" fmla="*/ 306 h 461"/>
                <a:gd name="T4" fmla="*/ 332 w 361"/>
                <a:gd name="T5" fmla="*/ 118 h 461"/>
                <a:gd name="T6" fmla="*/ 119 w 361"/>
                <a:gd name="T7" fmla="*/ 36 h 461"/>
                <a:gd name="T8" fmla="*/ 36 w 361"/>
                <a:gd name="T9" fmla="*/ 249 h 461"/>
                <a:gd name="T10" fmla="*/ 209 w 361"/>
                <a:gd name="T11" fmla="*/ 343 h 461"/>
                <a:gd name="T12" fmla="*/ 273 w 361"/>
                <a:gd name="T13" fmla="*/ 461 h 461"/>
                <a:gd name="T14" fmla="*/ 334 w 361"/>
                <a:gd name="T15" fmla="*/ 436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1" h="461">
                  <a:moveTo>
                    <a:pt x="334" y="436"/>
                  </a:moveTo>
                  <a:cubicBezTo>
                    <a:pt x="282" y="423"/>
                    <a:pt x="253" y="344"/>
                    <a:pt x="290" y="306"/>
                  </a:cubicBezTo>
                  <a:cubicBezTo>
                    <a:pt x="342" y="260"/>
                    <a:pt x="361" y="185"/>
                    <a:pt x="332" y="118"/>
                  </a:cubicBezTo>
                  <a:cubicBezTo>
                    <a:pt x="296" y="37"/>
                    <a:pt x="200" y="0"/>
                    <a:pt x="119" y="36"/>
                  </a:cubicBezTo>
                  <a:cubicBezTo>
                    <a:pt x="37" y="72"/>
                    <a:pt x="0" y="167"/>
                    <a:pt x="36" y="249"/>
                  </a:cubicBezTo>
                  <a:cubicBezTo>
                    <a:pt x="66" y="318"/>
                    <a:pt x="138" y="355"/>
                    <a:pt x="209" y="343"/>
                  </a:cubicBezTo>
                  <a:cubicBezTo>
                    <a:pt x="259" y="345"/>
                    <a:pt x="295" y="415"/>
                    <a:pt x="273" y="461"/>
                  </a:cubicBezTo>
                  <a:cubicBezTo>
                    <a:pt x="291" y="450"/>
                    <a:pt x="312" y="441"/>
                    <a:pt x="334" y="436"/>
                  </a:cubicBezTo>
                  <a:close/>
                </a:path>
              </a:pathLst>
            </a:custGeom>
            <a:solidFill>
              <a:srgbClr val="19B59C"/>
            </a:solidFill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r>
                <a:rPr lang="en-US" dirty="0"/>
                <a:t> </a:t>
              </a:r>
            </a:p>
          </p:txBody>
        </p:sp>
        <p:sp>
          <p:nvSpPr>
            <p:cNvPr id="8" name="íṡļïḑe"/>
            <p:cNvSpPr/>
            <p:nvPr/>
          </p:nvSpPr>
          <p:spPr bwMode="auto">
            <a:xfrm>
              <a:off x="6935559" y="3177074"/>
              <a:ext cx="2148742" cy="1641885"/>
            </a:xfrm>
            <a:custGeom>
              <a:avLst/>
              <a:gdLst>
                <a:gd name="T0" fmla="*/ 0 w 473"/>
                <a:gd name="T1" fmla="*/ 256 h 361"/>
                <a:gd name="T2" fmla="*/ 128 w 473"/>
                <a:gd name="T3" fmla="*/ 197 h 361"/>
                <a:gd name="T4" fmla="*/ 228 w 473"/>
                <a:gd name="T5" fmla="*/ 33 h 361"/>
                <a:gd name="T6" fmla="*/ 439 w 473"/>
                <a:gd name="T7" fmla="*/ 123 h 361"/>
                <a:gd name="T8" fmla="*/ 350 w 473"/>
                <a:gd name="T9" fmla="*/ 333 h 361"/>
                <a:gd name="T10" fmla="*/ 160 w 473"/>
                <a:gd name="T11" fmla="*/ 281 h 361"/>
                <a:gd name="T12" fmla="*/ 30 w 473"/>
                <a:gd name="T13" fmla="*/ 328 h 361"/>
                <a:gd name="T14" fmla="*/ 0 w 473"/>
                <a:gd name="T15" fmla="*/ 256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3" h="361">
                  <a:moveTo>
                    <a:pt x="0" y="256"/>
                  </a:moveTo>
                  <a:cubicBezTo>
                    <a:pt x="45" y="290"/>
                    <a:pt x="128" y="253"/>
                    <a:pt x="128" y="197"/>
                  </a:cubicBezTo>
                  <a:cubicBezTo>
                    <a:pt x="122" y="128"/>
                    <a:pt x="161" y="61"/>
                    <a:pt x="228" y="33"/>
                  </a:cubicBezTo>
                  <a:cubicBezTo>
                    <a:pt x="311" y="0"/>
                    <a:pt x="406" y="40"/>
                    <a:pt x="439" y="123"/>
                  </a:cubicBezTo>
                  <a:cubicBezTo>
                    <a:pt x="473" y="206"/>
                    <a:pt x="433" y="300"/>
                    <a:pt x="350" y="333"/>
                  </a:cubicBezTo>
                  <a:cubicBezTo>
                    <a:pt x="280" y="361"/>
                    <a:pt x="203" y="338"/>
                    <a:pt x="160" y="281"/>
                  </a:cubicBezTo>
                  <a:cubicBezTo>
                    <a:pt x="121" y="246"/>
                    <a:pt x="41" y="275"/>
                    <a:pt x="30" y="328"/>
                  </a:cubicBezTo>
                  <a:cubicBezTo>
                    <a:pt x="25" y="302"/>
                    <a:pt x="14" y="277"/>
                    <a:pt x="0" y="256"/>
                  </a:cubicBezTo>
                  <a:close/>
                </a:path>
              </a:pathLst>
            </a:custGeom>
            <a:solidFill>
              <a:srgbClr val="19B5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endParaRPr lang="en-US"/>
            </a:p>
          </p:txBody>
        </p:sp>
        <p:sp>
          <p:nvSpPr>
            <p:cNvPr id="9" name="îŝḷïḑé"/>
            <p:cNvSpPr/>
            <p:nvPr/>
          </p:nvSpPr>
          <p:spPr bwMode="auto">
            <a:xfrm>
              <a:off x="6213706" y="1917136"/>
              <a:ext cx="1644287" cy="2118716"/>
            </a:xfrm>
            <a:custGeom>
              <a:avLst/>
              <a:gdLst>
                <a:gd name="T0" fmla="*/ 22 w 362"/>
                <a:gd name="T1" fmla="*/ 438 h 466"/>
                <a:gd name="T2" fmla="*/ 71 w 362"/>
                <a:gd name="T3" fmla="*/ 306 h 466"/>
                <a:gd name="T4" fmla="*/ 30 w 362"/>
                <a:gd name="T5" fmla="*/ 119 h 466"/>
                <a:gd name="T6" fmla="*/ 243 w 362"/>
                <a:gd name="T7" fmla="*/ 37 h 466"/>
                <a:gd name="T8" fmla="*/ 325 w 362"/>
                <a:gd name="T9" fmla="*/ 250 h 466"/>
                <a:gd name="T10" fmla="*/ 152 w 362"/>
                <a:gd name="T11" fmla="*/ 344 h 466"/>
                <a:gd name="T12" fmla="*/ 91 w 362"/>
                <a:gd name="T13" fmla="*/ 466 h 466"/>
                <a:gd name="T14" fmla="*/ 22 w 362"/>
                <a:gd name="T15" fmla="*/ 438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2" h="466">
                  <a:moveTo>
                    <a:pt x="22" y="438"/>
                  </a:moveTo>
                  <a:cubicBezTo>
                    <a:pt x="77" y="429"/>
                    <a:pt x="109" y="346"/>
                    <a:pt x="71" y="306"/>
                  </a:cubicBezTo>
                  <a:cubicBezTo>
                    <a:pt x="19" y="261"/>
                    <a:pt x="0" y="186"/>
                    <a:pt x="30" y="119"/>
                  </a:cubicBezTo>
                  <a:cubicBezTo>
                    <a:pt x="66" y="37"/>
                    <a:pt x="161" y="0"/>
                    <a:pt x="243" y="37"/>
                  </a:cubicBezTo>
                  <a:cubicBezTo>
                    <a:pt x="325" y="73"/>
                    <a:pt x="362" y="168"/>
                    <a:pt x="325" y="250"/>
                  </a:cubicBezTo>
                  <a:cubicBezTo>
                    <a:pt x="295" y="318"/>
                    <a:pt x="223" y="355"/>
                    <a:pt x="152" y="344"/>
                  </a:cubicBezTo>
                  <a:cubicBezTo>
                    <a:pt x="101" y="346"/>
                    <a:pt x="64" y="421"/>
                    <a:pt x="91" y="466"/>
                  </a:cubicBezTo>
                  <a:cubicBezTo>
                    <a:pt x="70" y="453"/>
                    <a:pt x="47" y="443"/>
                    <a:pt x="22" y="438"/>
                  </a:cubicBezTo>
                  <a:close/>
                </a:path>
              </a:pathLst>
            </a:custGeom>
            <a:solidFill>
              <a:srgbClr val="19B59C"/>
            </a:solidFill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endParaRPr lang="en-US"/>
            </a:p>
          </p:txBody>
        </p:sp>
        <p:sp>
          <p:nvSpPr>
            <p:cNvPr id="10" name="ïŝḻiďe"/>
            <p:cNvSpPr/>
            <p:nvPr/>
          </p:nvSpPr>
          <p:spPr bwMode="auto">
            <a:xfrm>
              <a:off x="5083485" y="3882112"/>
              <a:ext cx="2015422" cy="201902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normAutofit/>
            </a:bodyPr>
            <a:lstStyle/>
            <a:p>
              <a:pPr algn="ctr"/>
              <a:r>
                <a:rPr lang="en-US" sz="2400" b="1" i="1" dirty="0"/>
                <a:t>Text</a:t>
              </a:r>
            </a:p>
          </p:txBody>
        </p:sp>
        <p:sp>
          <p:nvSpPr>
            <p:cNvPr id="11" name="išļïḑe"/>
            <p:cNvSpPr/>
            <p:nvPr/>
          </p:nvSpPr>
          <p:spPr bwMode="auto">
            <a:xfrm>
              <a:off x="5214403" y="4322910"/>
              <a:ext cx="381945" cy="509261"/>
            </a:xfrm>
            <a:custGeom>
              <a:avLst/>
              <a:gdLst>
                <a:gd name="T0" fmla="*/ 84 w 84"/>
                <a:gd name="T1" fmla="*/ 33 h 112"/>
                <a:gd name="T2" fmla="*/ 51 w 84"/>
                <a:gd name="T3" fmla="*/ 112 h 112"/>
                <a:gd name="T4" fmla="*/ 0 w 84"/>
                <a:gd name="T5" fmla="*/ 108 h 112"/>
                <a:gd name="T6" fmla="*/ 44 w 84"/>
                <a:gd name="T7" fmla="*/ 0 h 112"/>
                <a:gd name="T8" fmla="*/ 84 w 84"/>
                <a:gd name="T9" fmla="*/ 3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112">
                  <a:moveTo>
                    <a:pt x="84" y="33"/>
                  </a:moveTo>
                  <a:cubicBezTo>
                    <a:pt x="65" y="56"/>
                    <a:pt x="54" y="83"/>
                    <a:pt x="51" y="112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3" y="68"/>
                    <a:pt x="19" y="30"/>
                    <a:pt x="44" y="0"/>
                  </a:cubicBezTo>
                  <a:cubicBezTo>
                    <a:pt x="84" y="33"/>
                    <a:pt x="84" y="33"/>
                    <a:pt x="84" y="33"/>
                  </a:cubicBezTo>
                  <a:close/>
                </a:path>
              </a:pathLst>
            </a:custGeom>
            <a:solidFill>
              <a:srgbClr val="19B5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endParaRPr lang="en-US"/>
            </a:p>
          </p:txBody>
        </p:sp>
        <p:sp>
          <p:nvSpPr>
            <p:cNvPr id="12" name="islïďe"/>
            <p:cNvSpPr/>
            <p:nvPr/>
          </p:nvSpPr>
          <p:spPr bwMode="auto">
            <a:xfrm>
              <a:off x="5527885" y="4009426"/>
              <a:ext cx="509261" cy="381944"/>
            </a:xfrm>
            <a:custGeom>
              <a:avLst/>
              <a:gdLst>
                <a:gd name="T0" fmla="*/ 112 w 112"/>
                <a:gd name="T1" fmla="*/ 51 h 84"/>
                <a:gd name="T2" fmla="*/ 33 w 112"/>
                <a:gd name="T3" fmla="*/ 84 h 84"/>
                <a:gd name="T4" fmla="*/ 0 w 112"/>
                <a:gd name="T5" fmla="*/ 44 h 84"/>
                <a:gd name="T6" fmla="*/ 107 w 112"/>
                <a:gd name="T7" fmla="*/ 0 h 84"/>
                <a:gd name="T8" fmla="*/ 112 w 112"/>
                <a:gd name="T9" fmla="*/ 5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84">
                  <a:moveTo>
                    <a:pt x="112" y="51"/>
                  </a:moveTo>
                  <a:cubicBezTo>
                    <a:pt x="83" y="54"/>
                    <a:pt x="55" y="65"/>
                    <a:pt x="33" y="8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30" y="19"/>
                    <a:pt x="68" y="3"/>
                    <a:pt x="107" y="0"/>
                  </a:cubicBezTo>
                  <a:cubicBezTo>
                    <a:pt x="112" y="51"/>
                    <a:pt x="112" y="51"/>
                    <a:pt x="112" y="51"/>
                  </a:cubicBezTo>
                  <a:close/>
                </a:path>
              </a:pathLst>
            </a:custGeom>
            <a:solidFill>
              <a:srgbClr val="19B59C"/>
            </a:solidFill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endParaRPr lang="en-US"/>
            </a:p>
          </p:txBody>
        </p:sp>
        <p:sp>
          <p:nvSpPr>
            <p:cNvPr id="13" name="îslîdè"/>
            <p:cNvSpPr/>
            <p:nvPr/>
          </p:nvSpPr>
          <p:spPr bwMode="auto">
            <a:xfrm>
              <a:off x="6586042" y="4322910"/>
              <a:ext cx="386751" cy="509261"/>
            </a:xfrm>
            <a:custGeom>
              <a:avLst/>
              <a:gdLst>
                <a:gd name="T0" fmla="*/ 40 w 85"/>
                <a:gd name="T1" fmla="*/ 0 h 112"/>
                <a:gd name="T2" fmla="*/ 85 w 85"/>
                <a:gd name="T3" fmla="*/ 108 h 112"/>
                <a:gd name="T4" fmla="*/ 33 w 85"/>
                <a:gd name="T5" fmla="*/ 112 h 112"/>
                <a:gd name="T6" fmla="*/ 0 w 85"/>
                <a:gd name="T7" fmla="*/ 33 h 112"/>
                <a:gd name="T8" fmla="*/ 40 w 85"/>
                <a:gd name="T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112">
                  <a:moveTo>
                    <a:pt x="40" y="0"/>
                  </a:moveTo>
                  <a:cubicBezTo>
                    <a:pt x="66" y="30"/>
                    <a:pt x="81" y="68"/>
                    <a:pt x="85" y="108"/>
                  </a:cubicBezTo>
                  <a:cubicBezTo>
                    <a:pt x="33" y="112"/>
                    <a:pt x="33" y="112"/>
                    <a:pt x="33" y="112"/>
                  </a:cubicBezTo>
                  <a:cubicBezTo>
                    <a:pt x="31" y="83"/>
                    <a:pt x="19" y="56"/>
                    <a:pt x="0" y="33"/>
                  </a:cubicBezTo>
                  <a:cubicBezTo>
                    <a:pt x="40" y="0"/>
                    <a:pt x="40" y="0"/>
                    <a:pt x="40" y="0"/>
                  </a:cubicBezTo>
                  <a:close/>
                </a:path>
              </a:pathLst>
            </a:custGeom>
            <a:solidFill>
              <a:srgbClr val="19B5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endParaRPr lang="en-US"/>
            </a:p>
          </p:txBody>
        </p:sp>
        <p:sp>
          <p:nvSpPr>
            <p:cNvPr id="14" name="iṥḷídé"/>
            <p:cNvSpPr/>
            <p:nvPr/>
          </p:nvSpPr>
          <p:spPr bwMode="auto">
            <a:xfrm>
              <a:off x="6150048" y="4009426"/>
              <a:ext cx="504458" cy="381944"/>
            </a:xfrm>
            <a:custGeom>
              <a:avLst/>
              <a:gdLst>
                <a:gd name="T0" fmla="*/ 4 w 111"/>
                <a:gd name="T1" fmla="*/ 0 h 84"/>
                <a:gd name="T2" fmla="*/ 111 w 111"/>
                <a:gd name="T3" fmla="*/ 44 h 84"/>
                <a:gd name="T4" fmla="*/ 78 w 111"/>
                <a:gd name="T5" fmla="*/ 84 h 84"/>
                <a:gd name="T6" fmla="*/ 0 w 111"/>
                <a:gd name="T7" fmla="*/ 51 h 84"/>
                <a:gd name="T8" fmla="*/ 4 w 111"/>
                <a:gd name="T9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84">
                  <a:moveTo>
                    <a:pt x="4" y="0"/>
                  </a:moveTo>
                  <a:cubicBezTo>
                    <a:pt x="44" y="3"/>
                    <a:pt x="81" y="19"/>
                    <a:pt x="111" y="44"/>
                  </a:cubicBezTo>
                  <a:cubicBezTo>
                    <a:pt x="78" y="84"/>
                    <a:pt x="78" y="84"/>
                    <a:pt x="78" y="84"/>
                  </a:cubicBezTo>
                  <a:cubicBezTo>
                    <a:pt x="56" y="65"/>
                    <a:pt x="29" y="54"/>
                    <a:pt x="0" y="51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19B59C"/>
            </a:solidFill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endParaRPr lang="en-US"/>
            </a:p>
          </p:txBody>
        </p:sp>
        <p:sp>
          <p:nvSpPr>
            <p:cNvPr id="15" name="îş1íḍe"/>
            <p:cNvSpPr/>
            <p:nvPr/>
          </p:nvSpPr>
          <p:spPr bwMode="auto">
            <a:xfrm>
              <a:off x="7949275" y="3724828"/>
              <a:ext cx="567947" cy="546378"/>
            </a:xfrm>
            <a:custGeom>
              <a:avLst/>
              <a:gdLst>
                <a:gd name="connsiteX0" fmla="*/ 195114 w 608814"/>
                <a:gd name="connsiteY0" fmla="*/ 351627 h 585693"/>
                <a:gd name="connsiteX1" fmla="*/ 258290 w 608814"/>
                <a:gd name="connsiteY1" fmla="*/ 351627 h 585693"/>
                <a:gd name="connsiteX2" fmla="*/ 282731 w 608814"/>
                <a:gd name="connsiteY2" fmla="*/ 376018 h 585693"/>
                <a:gd name="connsiteX3" fmla="*/ 282731 w 608814"/>
                <a:gd name="connsiteY3" fmla="*/ 561210 h 585693"/>
                <a:gd name="connsiteX4" fmla="*/ 258290 w 608814"/>
                <a:gd name="connsiteY4" fmla="*/ 585693 h 585693"/>
                <a:gd name="connsiteX5" fmla="*/ 195114 w 608814"/>
                <a:gd name="connsiteY5" fmla="*/ 585693 h 585693"/>
                <a:gd name="connsiteX6" fmla="*/ 170673 w 608814"/>
                <a:gd name="connsiteY6" fmla="*/ 561210 h 585693"/>
                <a:gd name="connsiteX7" fmla="*/ 170673 w 608814"/>
                <a:gd name="connsiteY7" fmla="*/ 376018 h 585693"/>
                <a:gd name="connsiteX8" fmla="*/ 195114 w 608814"/>
                <a:gd name="connsiteY8" fmla="*/ 351627 h 585693"/>
                <a:gd name="connsiteX9" fmla="*/ 358100 w 608814"/>
                <a:gd name="connsiteY9" fmla="*/ 249872 h 585693"/>
                <a:gd name="connsiteX10" fmla="*/ 421316 w 608814"/>
                <a:gd name="connsiteY10" fmla="*/ 249872 h 585693"/>
                <a:gd name="connsiteX11" fmla="*/ 445737 w 608814"/>
                <a:gd name="connsiteY11" fmla="*/ 274267 h 585693"/>
                <a:gd name="connsiteX12" fmla="*/ 445737 w 608814"/>
                <a:gd name="connsiteY12" fmla="*/ 561206 h 585693"/>
                <a:gd name="connsiteX13" fmla="*/ 421316 w 608814"/>
                <a:gd name="connsiteY13" fmla="*/ 585693 h 585693"/>
                <a:gd name="connsiteX14" fmla="*/ 358100 w 608814"/>
                <a:gd name="connsiteY14" fmla="*/ 585693 h 585693"/>
                <a:gd name="connsiteX15" fmla="*/ 333679 w 608814"/>
                <a:gd name="connsiteY15" fmla="*/ 561206 h 585693"/>
                <a:gd name="connsiteX16" fmla="*/ 333679 w 608814"/>
                <a:gd name="connsiteY16" fmla="*/ 274267 h 585693"/>
                <a:gd name="connsiteX17" fmla="*/ 358100 w 608814"/>
                <a:gd name="connsiteY17" fmla="*/ 249872 h 585693"/>
                <a:gd name="connsiteX18" fmla="*/ 140260 w 608814"/>
                <a:gd name="connsiteY18" fmla="*/ 224680 h 585693"/>
                <a:gd name="connsiteX19" fmla="*/ 191844 w 608814"/>
                <a:gd name="connsiteY19" fmla="*/ 276122 h 585693"/>
                <a:gd name="connsiteX20" fmla="*/ 140260 w 608814"/>
                <a:gd name="connsiteY20" fmla="*/ 327564 h 585693"/>
                <a:gd name="connsiteX21" fmla="*/ 88676 w 608814"/>
                <a:gd name="connsiteY21" fmla="*/ 276122 h 585693"/>
                <a:gd name="connsiteX22" fmla="*/ 140260 w 608814"/>
                <a:gd name="connsiteY22" fmla="*/ 224680 h 585693"/>
                <a:gd name="connsiteX23" fmla="*/ 521177 w 608814"/>
                <a:gd name="connsiteY23" fmla="*/ 148117 h 585693"/>
                <a:gd name="connsiteX24" fmla="*/ 584301 w 608814"/>
                <a:gd name="connsiteY24" fmla="*/ 148117 h 585693"/>
                <a:gd name="connsiteX25" fmla="*/ 608814 w 608814"/>
                <a:gd name="connsiteY25" fmla="*/ 172601 h 585693"/>
                <a:gd name="connsiteX26" fmla="*/ 608814 w 608814"/>
                <a:gd name="connsiteY26" fmla="*/ 561209 h 585693"/>
                <a:gd name="connsiteX27" fmla="*/ 584301 w 608814"/>
                <a:gd name="connsiteY27" fmla="*/ 585693 h 585693"/>
                <a:gd name="connsiteX28" fmla="*/ 521177 w 608814"/>
                <a:gd name="connsiteY28" fmla="*/ 585693 h 585693"/>
                <a:gd name="connsiteX29" fmla="*/ 496756 w 608814"/>
                <a:gd name="connsiteY29" fmla="*/ 561209 h 585693"/>
                <a:gd name="connsiteX30" fmla="*/ 496756 w 608814"/>
                <a:gd name="connsiteY30" fmla="*/ 172601 h 585693"/>
                <a:gd name="connsiteX31" fmla="*/ 521177 w 608814"/>
                <a:gd name="connsiteY31" fmla="*/ 148117 h 585693"/>
                <a:gd name="connsiteX32" fmla="*/ 116229 w 608814"/>
                <a:gd name="connsiteY32" fmla="*/ 131322 h 585693"/>
                <a:gd name="connsiteX33" fmla="*/ 164246 w 608814"/>
                <a:gd name="connsiteY33" fmla="*/ 131322 h 585693"/>
                <a:gd name="connsiteX34" fmla="*/ 184061 w 608814"/>
                <a:gd name="connsiteY34" fmla="*/ 151113 h 585693"/>
                <a:gd name="connsiteX35" fmla="*/ 184061 w 608814"/>
                <a:gd name="connsiteY35" fmla="*/ 171457 h 585693"/>
                <a:gd name="connsiteX36" fmla="*/ 208669 w 608814"/>
                <a:gd name="connsiteY36" fmla="*/ 186094 h 585693"/>
                <a:gd name="connsiteX37" fmla="*/ 226641 w 608814"/>
                <a:gd name="connsiteY37" fmla="*/ 175692 h 585693"/>
                <a:gd name="connsiteX38" fmla="*/ 253737 w 608814"/>
                <a:gd name="connsiteY38" fmla="*/ 182964 h 585693"/>
                <a:gd name="connsiteX39" fmla="*/ 277792 w 608814"/>
                <a:gd name="connsiteY39" fmla="*/ 224572 h 585693"/>
                <a:gd name="connsiteX40" fmla="*/ 279727 w 608814"/>
                <a:gd name="connsiteY40" fmla="*/ 239577 h 585693"/>
                <a:gd name="connsiteX41" fmla="*/ 270511 w 608814"/>
                <a:gd name="connsiteY41" fmla="*/ 251544 h 585693"/>
                <a:gd name="connsiteX42" fmla="*/ 252355 w 608814"/>
                <a:gd name="connsiteY42" fmla="*/ 262038 h 585693"/>
                <a:gd name="connsiteX43" fmla="*/ 253829 w 608814"/>
                <a:gd name="connsiteY43" fmla="*/ 276122 h 585693"/>
                <a:gd name="connsiteX44" fmla="*/ 252355 w 608814"/>
                <a:gd name="connsiteY44" fmla="*/ 290206 h 585693"/>
                <a:gd name="connsiteX45" fmla="*/ 270511 w 608814"/>
                <a:gd name="connsiteY45" fmla="*/ 300700 h 585693"/>
                <a:gd name="connsiteX46" fmla="*/ 278714 w 608814"/>
                <a:gd name="connsiteY46" fmla="*/ 325094 h 585693"/>
                <a:gd name="connsiteX47" fmla="*/ 258253 w 608814"/>
                <a:gd name="connsiteY47" fmla="*/ 321136 h 585693"/>
                <a:gd name="connsiteX48" fmla="*/ 195858 w 608814"/>
                <a:gd name="connsiteY48" fmla="*/ 321136 h 585693"/>
                <a:gd name="connsiteX49" fmla="*/ 212171 w 608814"/>
                <a:gd name="connsiteY49" fmla="*/ 276122 h 585693"/>
                <a:gd name="connsiteX50" fmla="*/ 140191 w 608814"/>
                <a:gd name="connsiteY50" fmla="*/ 204320 h 585693"/>
                <a:gd name="connsiteX51" fmla="*/ 68304 w 608814"/>
                <a:gd name="connsiteY51" fmla="*/ 276122 h 585693"/>
                <a:gd name="connsiteX52" fmla="*/ 140191 w 608814"/>
                <a:gd name="connsiteY52" fmla="*/ 348016 h 585693"/>
                <a:gd name="connsiteX53" fmla="*/ 148486 w 608814"/>
                <a:gd name="connsiteY53" fmla="*/ 347095 h 585693"/>
                <a:gd name="connsiteX54" fmla="*/ 140099 w 608814"/>
                <a:gd name="connsiteY54" fmla="*/ 376000 h 585693"/>
                <a:gd name="connsiteX55" fmla="*/ 140099 w 608814"/>
                <a:gd name="connsiteY55" fmla="*/ 420922 h 585693"/>
                <a:gd name="connsiteX56" fmla="*/ 116229 w 608814"/>
                <a:gd name="connsiteY56" fmla="*/ 420922 h 585693"/>
                <a:gd name="connsiteX57" fmla="*/ 96413 w 608814"/>
                <a:gd name="connsiteY57" fmla="*/ 401131 h 585693"/>
                <a:gd name="connsiteX58" fmla="*/ 96413 w 608814"/>
                <a:gd name="connsiteY58" fmla="*/ 380787 h 585693"/>
                <a:gd name="connsiteX59" fmla="*/ 71806 w 608814"/>
                <a:gd name="connsiteY59" fmla="*/ 366150 h 585693"/>
                <a:gd name="connsiteX60" fmla="*/ 53742 w 608814"/>
                <a:gd name="connsiteY60" fmla="*/ 376552 h 585693"/>
                <a:gd name="connsiteX61" fmla="*/ 38719 w 608814"/>
                <a:gd name="connsiteY61" fmla="*/ 378577 h 585693"/>
                <a:gd name="connsiteX62" fmla="*/ 26738 w 608814"/>
                <a:gd name="connsiteY62" fmla="*/ 369372 h 585693"/>
                <a:gd name="connsiteX63" fmla="*/ 2683 w 608814"/>
                <a:gd name="connsiteY63" fmla="*/ 327764 h 585693"/>
                <a:gd name="connsiteX64" fmla="*/ 9872 w 608814"/>
                <a:gd name="connsiteY64" fmla="*/ 300700 h 585693"/>
                <a:gd name="connsiteX65" fmla="*/ 28120 w 608814"/>
                <a:gd name="connsiteY65" fmla="*/ 290206 h 585693"/>
                <a:gd name="connsiteX66" fmla="*/ 26645 w 608814"/>
                <a:gd name="connsiteY66" fmla="*/ 276122 h 585693"/>
                <a:gd name="connsiteX67" fmla="*/ 28120 w 608814"/>
                <a:gd name="connsiteY67" fmla="*/ 262038 h 585693"/>
                <a:gd name="connsiteX68" fmla="*/ 9872 w 608814"/>
                <a:gd name="connsiteY68" fmla="*/ 251544 h 585693"/>
                <a:gd name="connsiteX69" fmla="*/ 2683 w 608814"/>
                <a:gd name="connsiteY69" fmla="*/ 224572 h 585693"/>
                <a:gd name="connsiteX70" fmla="*/ 26738 w 608814"/>
                <a:gd name="connsiteY70" fmla="*/ 182964 h 585693"/>
                <a:gd name="connsiteX71" fmla="*/ 38719 w 608814"/>
                <a:gd name="connsiteY71" fmla="*/ 173759 h 585693"/>
                <a:gd name="connsiteX72" fmla="*/ 53742 w 608814"/>
                <a:gd name="connsiteY72" fmla="*/ 175692 h 585693"/>
                <a:gd name="connsiteX73" fmla="*/ 71806 w 608814"/>
                <a:gd name="connsiteY73" fmla="*/ 186094 h 585693"/>
                <a:gd name="connsiteX74" fmla="*/ 96413 w 608814"/>
                <a:gd name="connsiteY74" fmla="*/ 171457 h 585693"/>
                <a:gd name="connsiteX75" fmla="*/ 96413 w 608814"/>
                <a:gd name="connsiteY75" fmla="*/ 151113 h 585693"/>
                <a:gd name="connsiteX76" fmla="*/ 116229 w 608814"/>
                <a:gd name="connsiteY76" fmla="*/ 131322 h 585693"/>
                <a:gd name="connsiteX77" fmla="*/ 445756 w 608814"/>
                <a:gd name="connsiteY77" fmla="*/ 83476 h 585693"/>
                <a:gd name="connsiteX78" fmla="*/ 414140 w 608814"/>
                <a:gd name="connsiteY78" fmla="*/ 115044 h 585693"/>
                <a:gd name="connsiteX79" fmla="*/ 445756 w 608814"/>
                <a:gd name="connsiteY79" fmla="*/ 146520 h 585693"/>
                <a:gd name="connsiteX80" fmla="*/ 477371 w 608814"/>
                <a:gd name="connsiteY80" fmla="*/ 115044 h 585693"/>
                <a:gd name="connsiteX81" fmla="*/ 445756 w 608814"/>
                <a:gd name="connsiteY81" fmla="*/ 83476 h 585693"/>
                <a:gd name="connsiteX82" fmla="*/ 426676 w 608814"/>
                <a:gd name="connsiteY82" fmla="*/ 0 h 585693"/>
                <a:gd name="connsiteX83" fmla="*/ 464835 w 608814"/>
                <a:gd name="connsiteY83" fmla="*/ 0 h 585693"/>
                <a:gd name="connsiteX84" fmla="*/ 480597 w 608814"/>
                <a:gd name="connsiteY84" fmla="*/ 15738 h 585693"/>
                <a:gd name="connsiteX85" fmla="*/ 480597 w 608814"/>
                <a:gd name="connsiteY85" fmla="*/ 31936 h 585693"/>
                <a:gd name="connsiteX86" fmla="*/ 500138 w 608814"/>
                <a:gd name="connsiteY86" fmla="*/ 43533 h 585693"/>
                <a:gd name="connsiteX87" fmla="*/ 514425 w 608814"/>
                <a:gd name="connsiteY87" fmla="*/ 35249 h 585693"/>
                <a:gd name="connsiteX88" fmla="*/ 535901 w 608814"/>
                <a:gd name="connsiteY88" fmla="*/ 40956 h 585693"/>
                <a:gd name="connsiteX89" fmla="*/ 554981 w 608814"/>
                <a:gd name="connsiteY89" fmla="*/ 73996 h 585693"/>
                <a:gd name="connsiteX90" fmla="*/ 556640 w 608814"/>
                <a:gd name="connsiteY90" fmla="*/ 85961 h 585693"/>
                <a:gd name="connsiteX91" fmla="*/ 549266 w 608814"/>
                <a:gd name="connsiteY91" fmla="*/ 95440 h 585693"/>
                <a:gd name="connsiteX92" fmla="*/ 534887 w 608814"/>
                <a:gd name="connsiteY92" fmla="*/ 103815 h 585693"/>
                <a:gd name="connsiteX93" fmla="*/ 535993 w 608814"/>
                <a:gd name="connsiteY93" fmla="*/ 115044 h 585693"/>
                <a:gd name="connsiteX94" fmla="*/ 535717 w 608814"/>
                <a:gd name="connsiteY94" fmla="*/ 117621 h 585693"/>
                <a:gd name="connsiteX95" fmla="*/ 521153 w 608814"/>
                <a:gd name="connsiteY95" fmla="*/ 117621 h 585693"/>
                <a:gd name="connsiteX96" fmla="*/ 466126 w 608814"/>
                <a:gd name="connsiteY96" fmla="*/ 172565 h 585693"/>
                <a:gd name="connsiteX97" fmla="*/ 466126 w 608814"/>
                <a:gd name="connsiteY97" fmla="*/ 229719 h 585693"/>
                <a:gd name="connsiteX98" fmla="*/ 466126 w 608814"/>
                <a:gd name="connsiteY98" fmla="*/ 242604 h 585693"/>
                <a:gd name="connsiteX99" fmla="*/ 453590 w 608814"/>
                <a:gd name="connsiteY99" fmla="*/ 229995 h 585693"/>
                <a:gd name="connsiteX100" fmla="*/ 421330 w 608814"/>
                <a:gd name="connsiteY100" fmla="*/ 219319 h 585693"/>
                <a:gd name="connsiteX101" fmla="*/ 411928 w 608814"/>
                <a:gd name="connsiteY101" fmla="*/ 219319 h 585693"/>
                <a:gd name="connsiteX102" fmla="*/ 410914 w 608814"/>
                <a:gd name="connsiteY102" fmla="*/ 214257 h 585693"/>
                <a:gd name="connsiteX103" fmla="*/ 410914 w 608814"/>
                <a:gd name="connsiteY103" fmla="*/ 198059 h 585693"/>
                <a:gd name="connsiteX104" fmla="*/ 391373 w 608814"/>
                <a:gd name="connsiteY104" fmla="*/ 186463 h 585693"/>
                <a:gd name="connsiteX105" fmla="*/ 377086 w 608814"/>
                <a:gd name="connsiteY105" fmla="*/ 194746 h 585693"/>
                <a:gd name="connsiteX106" fmla="*/ 365104 w 608814"/>
                <a:gd name="connsiteY106" fmla="*/ 196310 h 585693"/>
                <a:gd name="connsiteX107" fmla="*/ 355610 w 608814"/>
                <a:gd name="connsiteY107" fmla="*/ 189040 h 585693"/>
                <a:gd name="connsiteX108" fmla="*/ 336530 w 608814"/>
                <a:gd name="connsiteY108" fmla="*/ 155999 h 585693"/>
                <a:gd name="connsiteX109" fmla="*/ 342245 w 608814"/>
                <a:gd name="connsiteY109" fmla="*/ 134463 h 585693"/>
                <a:gd name="connsiteX110" fmla="*/ 356716 w 608814"/>
                <a:gd name="connsiteY110" fmla="*/ 126180 h 585693"/>
                <a:gd name="connsiteX111" fmla="*/ 355518 w 608814"/>
                <a:gd name="connsiteY111" fmla="*/ 115044 h 585693"/>
                <a:gd name="connsiteX112" fmla="*/ 356716 w 608814"/>
                <a:gd name="connsiteY112" fmla="*/ 103815 h 585693"/>
                <a:gd name="connsiteX113" fmla="*/ 342245 w 608814"/>
                <a:gd name="connsiteY113" fmla="*/ 95440 h 585693"/>
                <a:gd name="connsiteX114" fmla="*/ 336530 w 608814"/>
                <a:gd name="connsiteY114" fmla="*/ 73996 h 585693"/>
                <a:gd name="connsiteX115" fmla="*/ 355610 w 608814"/>
                <a:gd name="connsiteY115" fmla="*/ 40956 h 585693"/>
                <a:gd name="connsiteX116" fmla="*/ 365104 w 608814"/>
                <a:gd name="connsiteY116" fmla="*/ 33685 h 585693"/>
                <a:gd name="connsiteX117" fmla="*/ 377086 w 608814"/>
                <a:gd name="connsiteY117" fmla="*/ 35249 h 585693"/>
                <a:gd name="connsiteX118" fmla="*/ 391373 w 608814"/>
                <a:gd name="connsiteY118" fmla="*/ 43533 h 585693"/>
                <a:gd name="connsiteX119" fmla="*/ 410914 w 608814"/>
                <a:gd name="connsiteY119" fmla="*/ 31936 h 585693"/>
                <a:gd name="connsiteX120" fmla="*/ 410914 w 608814"/>
                <a:gd name="connsiteY120" fmla="*/ 15738 h 585693"/>
                <a:gd name="connsiteX121" fmla="*/ 426676 w 608814"/>
                <a:gd name="connsiteY121" fmla="*/ 0 h 585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608814" h="585693">
                  <a:moveTo>
                    <a:pt x="195114" y="351627"/>
                  </a:moveTo>
                  <a:lnTo>
                    <a:pt x="258290" y="351627"/>
                  </a:lnTo>
                  <a:cubicBezTo>
                    <a:pt x="271848" y="351627"/>
                    <a:pt x="282731" y="362580"/>
                    <a:pt x="282731" y="376018"/>
                  </a:cubicBezTo>
                  <a:lnTo>
                    <a:pt x="282731" y="561210"/>
                  </a:lnTo>
                  <a:cubicBezTo>
                    <a:pt x="282731" y="574740"/>
                    <a:pt x="271848" y="585693"/>
                    <a:pt x="258290" y="585693"/>
                  </a:cubicBezTo>
                  <a:lnTo>
                    <a:pt x="195114" y="585693"/>
                  </a:lnTo>
                  <a:cubicBezTo>
                    <a:pt x="181556" y="585693"/>
                    <a:pt x="170673" y="574740"/>
                    <a:pt x="170673" y="561210"/>
                  </a:cubicBezTo>
                  <a:lnTo>
                    <a:pt x="170673" y="376018"/>
                  </a:lnTo>
                  <a:cubicBezTo>
                    <a:pt x="170673" y="362580"/>
                    <a:pt x="181556" y="351627"/>
                    <a:pt x="195114" y="351627"/>
                  </a:cubicBezTo>
                  <a:close/>
                  <a:moveTo>
                    <a:pt x="358100" y="249872"/>
                  </a:moveTo>
                  <a:lnTo>
                    <a:pt x="421316" y="249872"/>
                  </a:lnTo>
                  <a:cubicBezTo>
                    <a:pt x="434771" y="249872"/>
                    <a:pt x="445737" y="260735"/>
                    <a:pt x="445737" y="274267"/>
                  </a:cubicBezTo>
                  <a:lnTo>
                    <a:pt x="445737" y="561206"/>
                  </a:lnTo>
                  <a:cubicBezTo>
                    <a:pt x="445737" y="574738"/>
                    <a:pt x="434771" y="585693"/>
                    <a:pt x="421316" y="585693"/>
                  </a:cubicBezTo>
                  <a:lnTo>
                    <a:pt x="358100" y="585693"/>
                  </a:lnTo>
                  <a:cubicBezTo>
                    <a:pt x="344645" y="585693"/>
                    <a:pt x="333679" y="574738"/>
                    <a:pt x="333679" y="561206"/>
                  </a:cubicBezTo>
                  <a:lnTo>
                    <a:pt x="333679" y="274267"/>
                  </a:lnTo>
                  <a:cubicBezTo>
                    <a:pt x="333679" y="260735"/>
                    <a:pt x="344645" y="249872"/>
                    <a:pt x="358100" y="249872"/>
                  </a:cubicBezTo>
                  <a:close/>
                  <a:moveTo>
                    <a:pt x="140260" y="224680"/>
                  </a:moveTo>
                  <a:cubicBezTo>
                    <a:pt x="168749" y="224680"/>
                    <a:pt x="191844" y="247711"/>
                    <a:pt x="191844" y="276122"/>
                  </a:cubicBezTo>
                  <a:cubicBezTo>
                    <a:pt x="191844" y="304533"/>
                    <a:pt x="168749" y="327564"/>
                    <a:pt x="140260" y="327564"/>
                  </a:cubicBezTo>
                  <a:cubicBezTo>
                    <a:pt x="111771" y="327564"/>
                    <a:pt x="88676" y="304533"/>
                    <a:pt x="88676" y="276122"/>
                  </a:cubicBezTo>
                  <a:cubicBezTo>
                    <a:pt x="88676" y="247711"/>
                    <a:pt x="111771" y="224680"/>
                    <a:pt x="140260" y="224680"/>
                  </a:cubicBezTo>
                  <a:close/>
                  <a:moveTo>
                    <a:pt x="521177" y="148117"/>
                  </a:moveTo>
                  <a:lnTo>
                    <a:pt x="584301" y="148117"/>
                  </a:lnTo>
                  <a:cubicBezTo>
                    <a:pt x="597848" y="148117"/>
                    <a:pt x="608814" y="159070"/>
                    <a:pt x="608814" y="172601"/>
                  </a:cubicBezTo>
                  <a:lnTo>
                    <a:pt x="608814" y="561209"/>
                  </a:lnTo>
                  <a:cubicBezTo>
                    <a:pt x="608814" y="574740"/>
                    <a:pt x="597848" y="585693"/>
                    <a:pt x="584301" y="585693"/>
                  </a:cubicBezTo>
                  <a:lnTo>
                    <a:pt x="521177" y="585693"/>
                  </a:lnTo>
                  <a:cubicBezTo>
                    <a:pt x="507722" y="585693"/>
                    <a:pt x="496756" y="574740"/>
                    <a:pt x="496756" y="561209"/>
                  </a:cubicBezTo>
                  <a:lnTo>
                    <a:pt x="496756" y="172601"/>
                  </a:lnTo>
                  <a:cubicBezTo>
                    <a:pt x="496756" y="159070"/>
                    <a:pt x="507722" y="148117"/>
                    <a:pt x="521177" y="148117"/>
                  </a:cubicBezTo>
                  <a:close/>
                  <a:moveTo>
                    <a:pt x="116229" y="131322"/>
                  </a:moveTo>
                  <a:lnTo>
                    <a:pt x="164246" y="131322"/>
                  </a:lnTo>
                  <a:cubicBezTo>
                    <a:pt x="175214" y="131322"/>
                    <a:pt x="184061" y="140159"/>
                    <a:pt x="184061" y="151113"/>
                  </a:cubicBezTo>
                  <a:lnTo>
                    <a:pt x="184061" y="171457"/>
                  </a:lnTo>
                  <a:cubicBezTo>
                    <a:pt x="193001" y="175231"/>
                    <a:pt x="201019" y="180386"/>
                    <a:pt x="208669" y="186094"/>
                  </a:cubicBezTo>
                  <a:lnTo>
                    <a:pt x="226641" y="175692"/>
                  </a:lnTo>
                  <a:cubicBezTo>
                    <a:pt x="236134" y="170261"/>
                    <a:pt x="248300" y="173482"/>
                    <a:pt x="253737" y="182964"/>
                  </a:cubicBezTo>
                  <a:lnTo>
                    <a:pt x="277792" y="224572"/>
                  </a:lnTo>
                  <a:cubicBezTo>
                    <a:pt x="280465" y="229083"/>
                    <a:pt x="281110" y="234514"/>
                    <a:pt x="279727" y="239577"/>
                  </a:cubicBezTo>
                  <a:cubicBezTo>
                    <a:pt x="278437" y="244640"/>
                    <a:pt x="275119" y="248966"/>
                    <a:pt x="270511" y="251544"/>
                  </a:cubicBezTo>
                  <a:lnTo>
                    <a:pt x="252355" y="262038"/>
                  </a:lnTo>
                  <a:cubicBezTo>
                    <a:pt x="253000" y="266733"/>
                    <a:pt x="253829" y="271335"/>
                    <a:pt x="253829" y="276122"/>
                  </a:cubicBezTo>
                  <a:cubicBezTo>
                    <a:pt x="253829" y="281001"/>
                    <a:pt x="253000" y="285604"/>
                    <a:pt x="252355" y="290206"/>
                  </a:cubicBezTo>
                  <a:lnTo>
                    <a:pt x="270511" y="300700"/>
                  </a:lnTo>
                  <a:cubicBezTo>
                    <a:pt x="279174" y="305671"/>
                    <a:pt x="282308" y="316165"/>
                    <a:pt x="278714" y="325094"/>
                  </a:cubicBezTo>
                  <a:cubicBezTo>
                    <a:pt x="272354" y="322609"/>
                    <a:pt x="265442" y="321136"/>
                    <a:pt x="258253" y="321136"/>
                  </a:cubicBezTo>
                  <a:lnTo>
                    <a:pt x="195858" y="321136"/>
                  </a:lnTo>
                  <a:cubicBezTo>
                    <a:pt x="205904" y="308709"/>
                    <a:pt x="212171" y="293244"/>
                    <a:pt x="212171" y="276122"/>
                  </a:cubicBezTo>
                  <a:cubicBezTo>
                    <a:pt x="212171" y="236539"/>
                    <a:pt x="179914" y="204320"/>
                    <a:pt x="140191" y="204320"/>
                  </a:cubicBezTo>
                  <a:cubicBezTo>
                    <a:pt x="100561" y="204320"/>
                    <a:pt x="68304" y="236539"/>
                    <a:pt x="68304" y="276122"/>
                  </a:cubicBezTo>
                  <a:cubicBezTo>
                    <a:pt x="68304" y="315797"/>
                    <a:pt x="100561" y="348016"/>
                    <a:pt x="140191" y="348016"/>
                  </a:cubicBezTo>
                  <a:cubicBezTo>
                    <a:pt x="143048" y="348016"/>
                    <a:pt x="145721" y="347463"/>
                    <a:pt x="148486" y="347095"/>
                  </a:cubicBezTo>
                  <a:cubicBezTo>
                    <a:pt x="143233" y="355564"/>
                    <a:pt x="140099" y="365414"/>
                    <a:pt x="140099" y="376000"/>
                  </a:cubicBezTo>
                  <a:lnTo>
                    <a:pt x="140099" y="420922"/>
                  </a:lnTo>
                  <a:lnTo>
                    <a:pt x="116229" y="420922"/>
                  </a:lnTo>
                  <a:cubicBezTo>
                    <a:pt x="105261" y="420922"/>
                    <a:pt x="96413" y="412085"/>
                    <a:pt x="96413" y="401131"/>
                  </a:cubicBezTo>
                  <a:lnTo>
                    <a:pt x="96413" y="380787"/>
                  </a:lnTo>
                  <a:cubicBezTo>
                    <a:pt x="87474" y="377013"/>
                    <a:pt x="79455" y="371950"/>
                    <a:pt x="71806" y="366150"/>
                  </a:cubicBezTo>
                  <a:lnTo>
                    <a:pt x="53742" y="376552"/>
                  </a:lnTo>
                  <a:cubicBezTo>
                    <a:pt x="49226" y="379222"/>
                    <a:pt x="43788" y="379866"/>
                    <a:pt x="38719" y="378577"/>
                  </a:cubicBezTo>
                  <a:cubicBezTo>
                    <a:pt x="33650" y="377197"/>
                    <a:pt x="29318" y="373883"/>
                    <a:pt x="26738" y="369372"/>
                  </a:cubicBezTo>
                  <a:lnTo>
                    <a:pt x="2683" y="327764"/>
                  </a:lnTo>
                  <a:cubicBezTo>
                    <a:pt x="-2847" y="318282"/>
                    <a:pt x="471" y="306131"/>
                    <a:pt x="9872" y="300700"/>
                  </a:cubicBezTo>
                  <a:lnTo>
                    <a:pt x="28120" y="290206"/>
                  </a:lnTo>
                  <a:cubicBezTo>
                    <a:pt x="27475" y="285604"/>
                    <a:pt x="26645" y="281001"/>
                    <a:pt x="26645" y="276122"/>
                  </a:cubicBezTo>
                  <a:cubicBezTo>
                    <a:pt x="26645" y="271335"/>
                    <a:pt x="27475" y="266733"/>
                    <a:pt x="28120" y="262038"/>
                  </a:cubicBezTo>
                  <a:lnTo>
                    <a:pt x="9872" y="251544"/>
                  </a:lnTo>
                  <a:cubicBezTo>
                    <a:pt x="471" y="246113"/>
                    <a:pt x="-2847" y="233962"/>
                    <a:pt x="2683" y="224572"/>
                  </a:cubicBezTo>
                  <a:lnTo>
                    <a:pt x="26738" y="182964"/>
                  </a:lnTo>
                  <a:cubicBezTo>
                    <a:pt x="29318" y="178361"/>
                    <a:pt x="33650" y="175139"/>
                    <a:pt x="38719" y="173759"/>
                  </a:cubicBezTo>
                  <a:cubicBezTo>
                    <a:pt x="43788" y="172378"/>
                    <a:pt x="49226" y="173114"/>
                    <a:pt x="53742" y="175692"/>
                  </a:cubicBezTo>
                  <a:lnTo>
                    <a:pt x="71806" y="186094"/>
                  </a:lnTo>
                  <a:cubicBezTo>
                    <a:pt x="79455" y="180386"/>
                    <a:pt x="87474" y="175231"/>
                    <a:pt x="96413" y="171457"/>
                  </a:cubicBezTo>
                  <a:lnTo>
                    <a:pt x="96413" y="151113"/>
                  </a:lnTo>
                  <a:cubicBezTo>
                    <a:pt x="96413" y="140159"/>
                    <a:pt x="105261" y="131322"/>
                    <a:pt x="116229" y="131322"/>
                  </a:cubicBezTo>
                  <a:close/>
                  <a:moveTo>
                    <a:pt x="445756" y="83476"/>
                  </a:moveTo>
                  <a:cubicBezTo>
                    <a:pt x="428335" y="83476"/>
                    <a:pt x="414140" y="97557"/>
                    <a:pt x="414140" y="115044"/>
                  </a:cubicBezTo>
                  <a:cubicBezTo>
                    <a:pt x="414140" y="132438"/>
                    <a:pt x="428335" y="146520"/>
                    <a:pt x="445756" y="146520"/>
                  </a:cubicBezTo>
                  <a:cubicBezTo>
                    <a:pt x="463176" y="146520"/>
                    <a:pt x="477371" y="132438"/>
                    <a:pt x="477371" y="115044"/>
                  </a:cubicBezTo>
                  <a:cubicBezTo>
                    <a:pt x="477371" y="97557"/>
                    <a:pt x="463176" y="83476"/>
                    <a:pt x="445756" y="83476"/>
                  </a:cubicBezTo>
                  <a:close/>
                  <a:moveTo>
                    <a:pt x="426676" y="0"/>
                  </a:moveTo>
                  <a:lnTo>
                    <a:pt x="464835" y="0"/>
                  </a:lnTo>
                  <a:cubicBezTo>
                    <a:pt x="473500" y="0"/>
                    <a:pt x="480597" y="7087"/>
                    <a:pt x="480597" y="15738"/>
                  </a:cubicBezTo>
                  <a:lnTo>
                    <a:pt x="480597" y="31936"/>
                  </a:lnTo>
                  <a:cubicBezTo>
                    <a:pt x="487694" y="34881"/>
                    <a:pt x="494054" y="38931"/>
                    <a:pt x="500138" y="43533"/>
                  </a:cubicBezTo>
                  <a:lnTo>
                    <a:pt x="514425" y="35249"/>
                  </a:lnTo>
                  <a:cubicBezTo>
                    <a:pt x="521983" y="30924"/>
                    <a:pt x="531569" y="33501"/>
                    <a:pt x="535901" y="40956"/>
                  </a:cubicBezTo>
                  <a:lnTo>
                    <a:pt x="554981" y="73996"/>
                  </a:lnTo>
                  <a:cubicBezTo>
                    <a:pt x="557101" y="77585"/>
                    <a:pt x="557654" y="81911"/>
                    <a:pt x="556640" y="85961"/>
                  </a:cubicBezTo>
                  <a:cubicBezTo>
                    <a:pt x="555534" y="89918"/>
                    <a:pt x="552861" y="93415"/>
                    <a:pt x="549266" y="95440"/>
                  </a:cubicBezTo>
                  <a:lnTo>
                    <a:pt x="534887" y="103815"/>
                  </a:lnTo>
                  <a:cubicBezTo>
                    <a:pt x="535348" y="107497"/>
                    <a:pt x="535993" y="111178"/>
                    <a:pt x="535993" y="115044"/>
                  </a:cubicBezTo>
                  <a:cubicBezTo>
                    <a:pt x="535993" y="115872"/>
                    <a:pt x="535809" y="116700"/>
                    <a:pt x="535717" y="117621"/>
                  </a:cubicBezTo>
                  <a:lnTo>
                    <a:pt x="521153" y="117621"/>
                  </a:lnTo>
                  <a:cubicBezTo>
                    <a:pt x="490828" y="117621"/>
                    <a:pt x="466126" y="142286"/>
                    <a:pt x="466126" y="172565"/>
                  </a:cubicBezTo>
                  <a:lnTo>
                    <a:pt x="466126" y="229719"/>
                  </a:lnTo>
                  <a:lnTo>
                    <a:pt x="466126" y="242604"/>
                  </a:lnTo>
                  <a:cubicBezTo>
                    <a:pt x="462715" y="237726"/>
                    <a:pt x="458383" y="233493"/>
                    <a:pt x="453590" y="229995"/>
                  </a:cubicBezTo>
                  <a:cubicBezTo>
                    <a:pt x="444465" y="223369"/>
                    <a:pt x="433404" y="219319"/>
                    <a:pt x="421330" y="219319"/>
                  </a:cubicBezTo>
                  <a:lnTo>
                    <a:pt x="411928" y="219319"/>
                  </a:lnTo>
                  <a:cubicBezTo>
                    <a:pt x="411375" y="217755"/>
                    <a:pt x="410914" y="216098"/>
                    <a:pt x="410914" y="214257"/>
                  </a:cubicBezTo>
                  <a:lnTo>
                    <a:pt x="410914" y="198059"/>
                  </a:lnTo>
                  <a:cubicBezTo>
                    <a:pt x="403817" y="195114"/>
                    <a:pt x="397457" y="191064"/>
                    <a:pt x="391373" y="186463"/>
                  </a:cubicBezTo>
                  <a:lnTo>
                    <a:pt x="377086" y="194746"/>
                  </a:lnTo>
                  <a:cubicBezTo>
                    <a:pt x="373492" y="196863"/>
                    <a:pt x="369160" y="197415"/>
                    <a:pt x="365104" y="196310"/>
                  </a:cubicBezTo>
                  <a:cubicBezTo>
                    <a:pt x="361140" y="195206"/>
                    <a:pt x="357638" y="192629"/>
                    <a:pt x="355610" y="189040"/>
                  </a:cubicBezTo>
                  <a:lnTo>
                    <a:pt x="336530" y="155999"/>
                  </a:lnTo>
                  <a:cubicBezTo>
                    <a:pt x="332198" y="148452"/>
                    <a:pt x="334687" y="138881"/>
                    <a:pt x="342245" y="134463"/>
                  </a:cubicBezTo>
                  <a:lnTo>
                    <a:pt x="356716" y="126180"/>
                  </a:lnTo>
                  <a:cubicBezTo>
                    <a:pt x="356163" y="122498"/>
                    <a:pt x="355518" y="118817"/>
                    <a:pt x="355518" y="115044"/>
                  </a:cubicBezTo>
                  <a:cubicBezTo>
                    <a:pt x="355518" y="111178"/>
                    <a:pt x="356163" y="107497"/>
                    <a:pt x="356716" y="103815"/>
                  </a:cubicBezTo>
                  <a:lnTo>
                    <a:pt x="342245" y="95440"/>
                  </a:lnTo>
                  <a:cubicBezTo>
                    <a:pt x="334687" y="91115"/>
                    <a:pt x="332198" y="81543"/>
                    <a:pt x="336530" y="73996"/>
                  </a:cubicBezTo>
                  <a:lnTo>
                    <a:pt x="355610" y="40956"/>
                  </a:lnTo>
                  <a:cubicBezTo>
                    <a:pt x="357638" y="37366"/>
                    <a:pt x="361140" y="34789"/>
                    <a:pt x="365104" y="33685"/>
                  </a:cubicBezTo>
                  <a:cubicBezTo>
                    <a:pt x="369160" y="32580"/>
                    <a:pt x="373492" y="33133"/>
                    <a:pt x="377086" y="35249"/>
                  </a:cubicBezTo>
                  <a:lnTo>
                    <a:pt x="391373" y="43533"/>
                  </a:lnTo>
                  <a:cubicBezTo>
                    <a:pt x="397457" y="38931"/>
                    <a:pt x="403817" y="34881"/>
                    <a:pt x="410914" y="31936"/>
                  </a:cubicBezTo>
                  <a:lnTo>
                    <a:pt x="410914" y="15738"/>
                  </a:lnTo>
                  <a:cubicBezTo>
                    <a:pt x="410914" y="7087"/>
                    <a:pt x="418011" y="0"/>
                    <a:pt x="42667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6" name="î$ļïdè"/>
            <p:cNvSpPr/>
            <p:nvPr/>
          </p:nvSpPr>
          <p:spPr bwMode="auto">
            <a:xfrm>
              <a:off x="4869774" y="2467783"/>
              <a:ext cx="567947" cy="536979"/>
            </a:xfrm>
            <a:custGeom>
              <a:avLst/>
              <a:gdLst>
                <a:gd name="connsiteX0" fmla="*/ 446385 w 597810"/>
                <a:gd name="connsiteY0" fmla="*/ 350589 h 565214"/>
                <a:gd name="connsiteX1" fmla="*/ 478157 w 597810"/>
                <a:gd name="connsiteY1" fmla="*/ 350589 h 565214"/>
                <a:gd name="connsiteX2" fmla="*/ 478157 w 597810"/>
                <a:gd name="connsiteY2" fmla="*/ 422953 h 565214"/>
                <a:gd name="connsiteX3" fmla="*/ 535248 w 597810"/>
                <a:gd name="connsiteY3" fmla="*/ 422953 h 565214"/>
                <a:gd name="connsiteX4" fmla="*/ 535248 w 597810"/>
                <a:gd name="connsiteY4" fmla="*/ 454674 h 565214"/>
                <a:gd name="connsiteX5" fmla="*/ 446385 w 597810"/>
                <a:gd name="connsiteY5" fmla="*/ 454674 h 565214"/>
                <a:gd name="connsiteX6" fmla="*/ 463750 w 597810"/>
                <a:gd name="connsiteY6" fmla="*/ 337170 h 565214"/>
                <a:gd name="connsiteX7" fmla="*/ 369411 w 597810"/>
                <a:gd name="connsiteY7" fmla="*/ 431362 h 565214"/>
                <a:gd name="connsiteX8" fmla="*/ 463750 w 597810"/>
                <a:gd name="connsiteY8" fmla="*/ 525554 h 565214"/>
                <a:gd name="connsiteX9" fmla="*/ 558088 w 597810"/>
                <a:gd name="connsiteY9" fmla="*/ 431362 h 565214"/>
                <a:gd name="connsiteX10" fmla="*/ 463750 w 597810"/>
                <a:gd name="connsiteY10" fmla="*/ 337170 h 565214"/>
                <a:gd name="connsiteX11" fmla="*/ 463750 w 597810"/>
                <a:gd name="connsiteY11" fmla="*/ 297510 h 565214"/>
                <a:gd name="connsiteX12" fmla="*/ 597810 w 597810"/>
                <a:gd name="connsiteY12" fmla="*/ 431362 h 565214"/>
                <a:gd name="connsiteX13" fmla="*/ 463750 w 597810"/>
                <a:gd name="connsiteY13" fmla="*/ 565214 h 565214"/>
                <a:gd name="connsiteX14" fmla="*/ 393740 w 597810"/>
                <a:gd name="connsiteY14" fmla="*/ 545384 h 565214"/>
                <a:gd name="connsiteX15" fmla="*/ 0 w 597810"/>
                <a:gd name="connsiteY15" fmla="*/ 545384 h 565214"/>
                <a:gd name="connsiteX16" fmla="*/ 97318 w 597810"/>
                <a:gd name="connsiteY16" fmla="*/ 383274 h 565214"/>
                <a:gd name="connsiteX17" fmla="*/ 122144 w 597810"/>
                <a:gd name="connsiteY17" fmla="*/ 361957 h 565214"/>
                <a:gd name="connsiteX18" fmla="*/ 190167 w 597810"/>
                <a:gd name="connsiteY18" fmla="*/ 330725 h 565214"/>
                <a:gd name="connsiteX19" fmla="*/ 222937 w 597810"/>
                <a:gd name="connsiteY19" fmla="*/ 302963 h 565214"/>
                <a:gd name="connsiteX20" fmla="*/ 279541 w 597810"/>
                <a:gd name="connsiteY20" fmla="*/ 358983 h 565214"/>
                <a:gd name="connsiteX21" fmla="*/ 335647 w 597810"/>
                <a:gd name="connsiteY21" fmla="*/ 302963 h 565214"/>
                <a:gd name="connsiteX22" fmla="*/ 368418 w 597810"/>
                <a:gd name="connsiteY22" fmla="*/ 330725 h 565214"/>
                <a:gd name="connsiteX23" fmla="*/ 373383 w 597810"/>
                <a:gd name="connsiteY23" fmla="*/ 332708 h 565214"/>
                <a:gd name="connsiteX24" fmla="*/ 463750 w 597810"/>
                <a:gd name="connsiteY24" fmla="*/ 297510 h 565214"/>
                <a:gd name="connsiteX25" fmla="*/ 279051 w 597810"/>
                <a:gd name="connsiteY25" fmla="*/ 0 h 565214"/>
                <a:gd name="connsiteX26" fmla="*/ 279547 w 597810"/>
                <a:gd name="connsiteY26" fmla="*/ 0 h 565214"/>
                <a:gd name="connsiteX27" fmla="*/ 280044 w 597810"/>
                <a:gd name="connsiteY27" fmla="*/ 0 h 565214"/>
                <a:gd name="connsiteX28" fmla="*/ 408651 w 597810"/>
                <a:gd name="connsiteY28" fmla="*/ 126938 h 565214"/>
                <a:gd name="connsiteX29" fmla="*/ 279547 w 597810"/>
                <a:gd name="connsiteY29" fmla="*/ 309908 h 565214"/>
                <a:gd name="connsiteX30" fmla="*/ 279051 w 597810"/>
                <a:gd name="connsiteY30" fmla="*/ 309908 h 565214"/>
                <a:gd name="connsiteX31" fmla="*/ 149947 w 597810"/>
                <a:gd name="connsiteY31" fmla="*/ 126938 h 565214"/>
                <a:gd name="connsiteX32" fmla="*/ 279051 w 597810"/>
                <a:gd name="connsiteY32" fmla="*/ 0 h 565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597810" h="565214">
                  <a:moveTo>
                    <a:pt x="446385" y="350589"/>
                  </a:moveTo>
                  <a:lnTo>
                    <a:pt x="478157" y="350589"/>
                  </a:lnTo>
                  <a:lnTo>
                    <a:pt x="478157" y="422953"/>
                  </a:lnTo>
                  <a:lnTo>
                    <a:pt x="535248" y="422953"/>
                  </a:lnTo>
                  <a:lnTo>
                    <a:pt x="535248" y="454674"/>
                  </a:lnTo>
                  <a:lnTo>
                    <a:pt x="446385" y="454674"/>
                  </a:lnTo>
                  <a:close/>
                  <a:moveTo>
                    <a:pt x="463750" y="337170"/>
                  </a:moveTo>
                  <a:cubicBezTo>
                    <a:pt x="411615" y="337170"/>
                    <a:pt x="369411" y="379308"/>
                    <a:pt x="369411" y="431362"/>
                  </a:cubicBezTo>
                  <a:cubicBezTo>
                    <a:pt x="369411" y="483416"/>
                    <a:pt x="411615" y="525554"/>
                    <a:pt x="463750" y="525554"/>
                  </a:cubicBezTo>
                  <a:cubicBezTo>
                    <a:pt x="515884" y="525554"/>
                    <a:pt x="558088" y="483416"/>
                    <a:pt x="558088" y="431362"/>
                  </a:cubicBezTo>
                  <a:cubicBezTo>
                    <a:pt x="558088" y="379308"/>
                    <a:pt x="515884" y="337170"/>
                    <a:pt x="463750" y="337170"/>
                  </a:cubicBezTo>
                  <a:close/>
                  <a:moveTo>
                    <a:pt x="463750" y="297510"/>
                  </a:moveTo>
                  <a:cubicBezTo>
                    <a:pt x="537731" y="297510"/>
                    <a:pt x="597810" y="357496"/>
                    <a:pt x="597810" y="431362"/>
                  </a:cubicBezTo>
                  <a:cubicBezTo>
                    <a:pt x="597810" y="505228"/>
                    <a:pt x="537731" y="565214"/>
                    <a:pt x="463750" y="565214"/>
                  </a:cubicBezTo>
                  <a:cubicBezTo>
                    <a:pt x="437931" y="565214"/>
                    <a:pt x="414098" y="557778"/>
                    <a:pt x="393740" y="545384"/>
                  </a:cubicBezTo>
                  <a:lnTo>
                    <a:pt x="0" y="545384"/>
                  </a:lnTo>
                  <a:lnTo>
                    <a:pt x="97318" y="383274"/>
                  </a:lnTo>
                  <a:cubicBezTo>
                    <a:pt x="103276" y="373359"/>
                    <a:pt x="112214" y="365923"/>
                    <a:pt x="122144" y="361957"/>
                  </a:cubicBezTo>
                  <a:lnTo>
                    <a:pt x="190167" y="330725"/>
                  </a:lnTo>
                  <a:lnTo>
                    <a:pt x="222937" y="302963"/>
                  </a:lnTo>
                  <a:lnTo>
                    <a:pt x="279541" y="358983"/>
                  </a:lnTo>
                  <a:lnTo>
                    <a:pt x="335647" y="302963"/>
                  </a:lnTo>
                  <a:lnTo>
                    <a:pt x="368418" y="330725"/>
                  </a:lnTo>
                  <a:lnTo>
                    <a:pt x="373383" y="332708"/>
                  </a:lnTo>
                  <a:cubicBezTo>
                    <a:pt x="397216" y="310895"/>
                    <a:pt x="428993" y="297510"/>
                    <a:pt x="463750" y="297510"/>
                  </a:cubicBezTo>
                  <a:close/>
                  <a:moveTo>
                    <a:pt x="279051" y="0"/>
                  </a:moveTo>
                  <a:cubicBezTo>
                    <a:pt x="279051" y="0"/>
                    <a:pt x="279547" y="0"/>
                    <a:pt x="279547" y="0"/>
                  </a:cubicBezTo>
                  <a:cubicBezTo>
                    <a:pt x="279547" y="0"/>
                    <a:pt x="279547" y="0"/>
                    <a:pt x="280044" y="0"/>
                  </a:cubicBezTo>
                  <a:cubicBezTo>
                    <a:pt x="360485" y="1983"/>
                    <a:pt x="409644" y="47602"/>
                    <a:pt x="408651" y="126938"/>
                  </a:cubicBezTo>
                  <a:cubicBezTo>
                    <a:pt x="407658" y="241481"/>
                    <a:pt x="359492" y="310900"/>
                    <a:pt x="279547" y="309908"/>
                  </a:cubicBezTo>
                  <a:cubicBezTo>
                    <a:pt x="279547" y="309908"/>
                    <a:pt x="279051" y="309908"/>
                    <a:pt x="279051" y="309908"/>
                  </a:cubicBezTo>
                  <a:cubicBezTo>
                    <a:pt x="199602" y="310900"/>
                    <a:pt x="151437" y="241481"/>
                    <a:pt x="149947" y="126938"/>
                  </a:cubicBezTo>
                  <a:cubicBezTo>
                    <a:pt x="148954" y="47602"/>
                    <a:pt x="198609" y="1983"/>
                    <a:pt x="279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7" name="íṥḷîḓé"/>
            <p:cNvSpPr/>
            <p:nvPr/>
          </p:nvSpPr>
          <p:spPr bwMode="auto">
            <a:xfrm>
              <a:off x="3625534" y="3756026"/>
              <a:ext cx="567947" cy="505606"/>
            </a:xfrm>
            <a:custGeom>
              <a:avLst/>
              <a:gdLst>
                <a:gd name="T0" fmla="*/ 742 w 942"/>
                <a:gd name="T1" fmla="*/ 570 h 840"/>
                <a:gd name="T2" fmla="*/ 755 w 942"/>
                <a:gd name="T3" fmla="*/ 520 h 840"/>
                <a:gd name="T4" fmla="*/ 645 w 942"/>
                <a:gd name="T5" fmla="*/ 450 h 840"/>
                <a:gd name="T6" fmla="*/ 600 w 942"/>
                <a:gd name="T7" fmla="*/ 452 h 840"/>
                <a:gd name="T8" fmla="*/ 600 w 942"/>
                <a:gd name="T9" fmla="*/ 411 h 840"/>
                <a:gd name="T10" fmla="*/ 722 w 942"/>
                <a:gd name="T11" fmla="*/ 411 h 840"/>
                <a:gd name="T12" fmla="*/ 722 w 942"/>
                <a:gd name="T13" fmla="*/ 367 h 840"/>
                <a:gd name="T14" fmla="*/ 608 w 942"/>
                <a:gd name="T15" fmla="*/ 367 h 840"/>
                <a:gd name="T16" fmla="*/ 650 w 942"/>
                <a:gd name="T17" fmla="*/ 295 h 840"/>
                <a:gd name="T18" fmla="*/ 733 w 942"/>
                <a:gd name="T19" fmla="*/ 295 h 840"/>
                <a:gd name="T20" fmla="*/ 733 w 942"/>
                <a:gd name="T21" fmla="*/ 251 h 840"/>
                <a:gd name="T22" fmla="*/ 676 w 942"/>
                <a:gd name="T23" fmla="*/ 251 h 840"/>
                <a:gd name="T24" fmla="*/ 762 w 942"/>
                <a:gd name="T25" fmla="*/ 106 h 840"/>
                <a:gd name="T26" fmla="*/ 689 w 942"/>
                <a:gd name="T27" fmla="*/ 106 h 840"/>
                <a:gd name="T28" fmla="*/ 569 w 942"/>
                <a:gd name="T29" fmla="*/ 326 h 840"/>
                <a:gd name="T30" fmla="*/ 450 w 942"/>
                <a:gd name="T31" fmla="*/ 106 h 840"/>
                <a:gd name="T32" fmla="*/ 377 w 942"/>
                <a:gd name="T33" fmla="*/ 106 h 840"/>
                <a:gd name="T34" fmla="*/ 463 w 942"/>
                <a:gd name="T35" fmla="*/ 251 h 840"/>
                <a:gd name="T36" fmla="*/ 404 w 942"/>
                <a:gd name="T37" fmla="*/ 251 h 840"/>
                <a:gd name="T38" fmla="*/ 404 w 942"/>
                <a:gd name="T39" fmla="*/ 295 h 840"/>
                <a:gd name="T40" fmla="*/ 489 w 942"/>
                <a:gd name="T41" fmla="*/ 295 h 840"/>
                <a:gd name="T42" fmla="*/ 531 w 942"/>
                <a:gd name="T43" fmla="*/ 367 h 840"/>
                <a:gd name="T44" fmla="*/ 420 w 942"/>
                <a:gd name="T45" fmla="*/ 367 h 840"/>
                <a:gd name="T46" fmla="*/ 420 w 942"/>
                <a:gd name="T47" fmla="*/ 411 h 840"/>
                <a:gd name="T48" fmla="*/ 538 w 942"/>
                <a:gd name="T49" fmla="*/ 411 h 840"/>
                <a:gd name="T50" fmla="*/ 538 w 942"/>
                <a:gd name="T51" fmla="*/ 454 h 840"/>
                <a:gd name="T52" fmla="*/ 535 w 942"/>
                <a:gd name="T53" fmla="*/ 454 h 840"/>
                <a:gd name="T54" fmla="*/ 440 w 942"/>
                <a:gd name="T55" fmla="*/ 436 h 840"/>
                <a:gd name="T56" fmla="*/ 307 w 942"/>
                <a:gd name="T57" fmla="*/ 419 h 840"/>
                <a:gd name="T58" fmla="*/ 249 w 942"/>
                <a:gd name="T59" fmla="*/ 434 h 840"/>
                <a:gd name="T60" fmla="*/ 234 w 942"/>
                <a:gd name="T61" fmla="*/ 335 h 840"/>
                <a:gd name="T62" fmla="*/ 570 w 942"/>
                <a:gd name="T63" fmla="*/ 0 h 840"/>
                <a:gd name="T64" fmla="*/ 905 w 942"/>
                <a:gd name="T65" fmla="*/ 335 h 840"/>
                <a:gd name="T66" fmla="*/ 872 w 942"/>
                <a:gd name="T67" fmla="*/ 479 h 840"/>
                <a:gd name="T68" fmla="*/ 858 w 942"/>
                <a:gd name="T69" fmla="*/ 487 h 840"/>
                <a:gd name="T70" fmla="*/ 798 w 942"/>
                <a:gd name="T71" fmla="*/ 552 h 840"/>
                <a:gd name="T72" fmla="*/ 718 w 942"/>
                <a:gd name="T73" fmla="*/ 628 h 840"/>
                <a:gd name="T74" fmla="*/ 644 w 942"/>
                <a:gd name="T75" fmla="*/ 609 h 840"/>
                <a:gd name="T76" fmla="*/ 742 w 942"/>
                <a:gd name="T77" fmla="*/ 570 h 840"/>
                <a:gd name="T78" fmla="*/ 154 w 942"/>
                <a:gd name="T79" fmla="*/ 780 h 840"/>
                <a:gd name="T80" fmla="*/ 779 w 942"/>
                <a:gd name="T81" fmla="*/ 758 h 840"/>
                <a:gd name="T82" fmla="*/ 932 w 942"/>
                <a:gd name="T83" fmla="*/ 535 h 840"/>
                <a:gd name="T84" fmla="*/ 870 w 942"/>
                <a:gd name="T85" fmla="*/ 507 h 840"/>
                <a:gd name="T86" fmla="*/ 724 w 942"/>
                <a:gd name="T87" fmla="*/ 650 h 840"/>
                <a:gd name="T88" fmla="*/ 545 w 942"/>
                <a:gd name="T89" fmla="*/ 594 h 840"/>
                <a:gd name="T90" fmla="*/ 732 w 942"/>
                <a:gd name="T91" fmla="*/ 524 h 840"/>
                <a:gd name="T92" fmla="*/ 533 w 942"/>
                <a:gd name="T93" fmla="*/ 477 h 840"/>
                <a:gd name="T94" fmla="*/ 310 w 942"/>
                <a:gd name="T95" fmla="*/ 441 h 840"/>
                <a:gd name="T96" fmla="*/ 0 w 942"/>
                <a:gd name="T97" fmla="*/ 626 h 840"/>
                <a:gd name="T98" fmla="*/ 154 w 942"/>
                <a:gd name="T99" fmla="*/ 780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42" h="840">
                  <a:moveTo>
                    <a:pt x="742" y="570"/>
                  </a:moveTo>
                  <a:cubicBezTo>
                    <a:pt x="753" y="556"/>
                    <a:pt x="758" y="539"/>
                    <a:pt x="755" y="520"/>
                  </a:cubicBezTo>
                  <a:cubicBezTo>
                    <a:pt x="745" y="450"/>
                    <a:pt x="670" y="450"/>
                    <a:pt x="645" y="450"/>
                  </a:cubicBezTo>
                  <a:cubicBezTo>
                    <a:pt x="631" y="450"/>
                    <a:pt x="615" y="451"/>
                    <a:pt x="600" y="452"/>
                  </a:cubicBezTo>
                  <a:lnTo>
                    <a:pt x="600" y="411"/>
                  </a:lnTo>
                  <a:lnTo>
                    <a:pt x="722" y="411"/>
                  </a:lnTo>
                  <a:lnTo>
                    <a:pt x="722" y="367"/>
                  </a:lnTo>
                  <a:lnTo>
                    <a:pt x="608" y="367"/>
                  </a:lnTo>
                  <a:lnTo>
                    <a:pt x="650" y="295"/>
                  </a:lnTo>
                  <a:lnTo>
                    <a:pt x="733" y="295"/>
                  </a:lnTo>
                  <a:lnTo>
                    <a:pt x="733" y="251"/>
                  </a:lnTo>
                  <a:lnTo>
                    <a:pt x="676" y="251"/>
                  </a:lnTo>
                  <a:lnTo>
                    <a:pt x="762" y="106"/>
                  </a:lnTo>
                  <a:lnTo>
                    <a:pt x="689" y="106"/>
                  </a:lnTo>
                  <a:lnTo>
                    <a:pt x="569" y="326"/>
                  </a:lnTo>
                  <a:lnTo>
                    <a:pt x="450" y="106"/>
                  </a:lnTo>
                  <a:lnTo>
                    <a:pt x="377" y="106"/>
                  </a:lnTo>
                  <a:lnTo>
                    <a:pt x="463" y="251"/>
                  </a:lnTo>
                  <a:lnTo>
                    <a:pt x="404" y="251"/>
                  </a:lnTo>
                  <a:lnTo>
                    <a:pt x="404" y="295"/>
                  </a:lnTo>
                  <a:lnTo>
                    <a:pt x="489" y="295"/>
                  </a:lnTo>
                  <a:lnTo>
                    <a:pt x="531" y="367"/>
                  </a:lnTo>
                  <a:lnTo>
                    <a:pt x="420" y="367"/>
                  </a:lnTo>
                  <a:lnTo>
                    <a:pt x="420" y="411"/>
                  </a:lnTo>
                  <a:lnTo>
                    <a:pt x="538" y="411"/>
                  </a:lnTo>
                  <a:lnTo>
                    <a:pt x="538" y="454"/>
                  </a:lnTo>
                  <a:cubicBezTo>
                    <a:pt x="537" y="454"/>
                    <a:pt x="536" y="454"/>
                    <a:pt x="535" y="454"/>
                  </a:cubicBezTo>
                  <a:cubicBezTo>
                    <a:pt x="504" y="451"/>
                    <a:pt x="472" y="443"/>
                    <a:pt x="440" y="436"/>
                  </a:cubicBezTo>
                  <a:cubicBezTo>
                    <a:pt x="393" y="424"/>
                    <a:pt x="348" y="413"/>
                    <a:pt x="307" y="419"/>
                  </a:cubicBezTo>
                  <a:cubicBezTo>
                    <a:pt x="287" y="421"/>
                    <a:pt x="268" y="427"/>
                    <a:pt x="249" y="434"/>
                  </a:cubicBezTo>
                  <a:cubicBezTo>
                    <a:pt x="239" y="403"/>
                    <a:pt x="234" y="370"/>
                    <a:pt x="234" y="335"/>
                  </a:cubicBezTo>
                  <a:cubicBezTo>
                    <a:pt x="234" y="150"/>
                    <a:pt x="384" y="0"/>
                    <a:pt x="570" y="0"/>
                  </a:cubicBezTo>
                  <a:cubicBezTo>
                    <a:pt x="755" y="0"/>
                    <a:pt x="905" y="150"/>
                    <a:pt x="905" y="335"/>
                  </a:cubicBezTo>
                  <a:cubicBezTo>
                    <a:pt x="905" y="387"/>
                    <a:pt x="893" y="436"/>
                    <a:pt x="872" y="479"/>
                  </a:cubicBezTo>
                  <a:cubicBezTo>
                    <a:pt x="867" y="482"/>
                    <a:pt x="863" y="484"/>
                    <a:pt x="858" y="487"/>
                  </a:cubicBezTo>
                  <a:cubicBezTo>
                    <a:pt x="835" y="501"/>
                    <a:pt x="817" y="526"/>
                    <a:pt x="798" y="552"/>
                  </a:cubicBezTo>
                  <a:cubicBezTo>
                    <a:pt x="774" y="585"/>
                    <a:pt x="749" y="619"/>
                    <a:pt x="718" y="628"/>
                  </a:cubicBezTo>
                  <a:cubicBezTo>
                    <a:pt x="700" y="633"/>
                    <a:pt x="673" y="623"/>
                    <a:pt x="644" y="609"/>
                  </a:cubicBezTo>
                  <a:cubicBezTo>
                    <a:pt x="686" y="604"/>
                    <a:pt x="723" y="594"/>
                    <a:pt x="742" y="570"/>
                  </a:cubicBezTo>
                  <a:close/>
                  <a:moveTo>
                    <a:pt x="154" y="780"/>
                  </a:moveTo>
                  <a:cubicBezTo>
                    <a:pt x="321" y="683"/>
                    <a:pt x="559" y="840"/>
                    <a:pt x="779" y="758"/>
                  </a:cubicBezTo>
                  <a:cubicBezTo>
                    <a:pt x="864" y="727"/>
                    <a:pt x="907" y="635"/>
                    <a:pt x="932" y="535"/>
                  </a:cubicBezTo>
                  <a:cubicBezTo>
                    <a:pt x="942" y="495"/>
                    <a:pt x="922" y="475"/>
                    <a:pt x="870" y="507"/>
                  </a:cubicBezTo>
                  <a:cubicBezTo>
                    <a:pt x="824" y="535"/>
                    <a:pt x="790" y="632"/>
                    <a:pt x="724" y="650"/>
                  </a:cubicBezTo>
                  <a:cubicBezTo>
                    <a:pt x="673" y="664"/>
                    <a:pt x="607" y="606"/>
                    <a:pt x="545" y="594"/>
                  </a:cubicBezTo>
                  <a:cubicBezTo>
                    <a:pt x="624" y="587"/>
                    <a:pt x="742" y="591"/>
                    <a:pt x="732" y="524"/>
                  </a:cubicBezTo>
                  <a:cubicBezTo>
                    <a:pt x="721" y="446"/>
                    <a:pt x="603" y="483"/>
                    <a:pt x="533" y="477"/>
                  </a:cubicBezTo>
                  <a:cubicBezTo>
                    <a:pt x="453" y="469"/>
                    <a:pt x="373" y="433"/>
                    <a:pt x="310" y="441"/>
                  </a:cubicBezTo>
                  <a:cubicBezTo>
                    <a:pt x="188" y="457"/>
                    <a:pt x="83" y="591"/>
                    <a:pt x="0" y="626"/>
                  </a:cubicBezTo>
                  <a:lnTo>
                    <a:pt x="154" y="78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8" name="ïṣḷïḋè"/>
            <p:cNvSpPr/>
            <p:nvPr/>
          </p:nvSpPr>
          <p:spPr bwMode="auto">
            <a:xfrm>
              <a:off x="6751875" y="2459757"/>
              <a:ext cx="567947" cy="548227"/>
            </a:xfrm>
            <a:custGeom>
              <a:avLst/>
              <a:gdLst>
                <a:gd name="connsiteX0" fmla="*/ 147225 w 603618"/>
                <a:gd name="connsiteY0" fmla="*/ 418175 h 582659"/>
                <a:gd name="connsiteX1" fmla="*/ 129666 w 603618"/>
                <a:gd name="connsiteY1" fmla="*/ 424618 h 582659"/>
                <a:gd name="connsiteX2" fmla="*/ 159231 w 603618"/>
                <a:gd name="connsiteY2" fmla="*/ 444246 h 582659"/>
                <a:gd name="connsiteX3" fmla="*/ 147225 w 603618"/>
                <a:gd name="connsiteY3" fmla="*/ 418175 h 582659"/>
                <a:gd name="connsiteX4" fmla="*/ 235619 w 603618"/>
                <a:gd name="connsiteY4" fmla="*/ 400345 h 582659"/>
                <a:gd name="connsiteX5" fmla="*/ 196149 w 603618"/>
                <a:gd name="connsiteY5" fmla="*/ 405440 h 582659"/>
                <a:gd name="connsiteX6" fmla="*/ 235619 w 603618"/>
                <a:gd name="connsiteY6" fmla="*/ 461476 h 582659"/>
                <a:gd name="connsiteX7" fmla="*/ 453241 w 603618"/>
                <a:gd name="connsiteY7" fmla="*/ 335186 h 582659"/>
                <a:gd name="connsiteX8" fmla="*/ 453241 w 603618"/>
                <a:gd name="connsiteY8" fmla="*/ 501720 h 582659"/>
                <a:gd name="connsiteX9" fmla="*/ 410469 w 603618"/>
                <a:gd name="connsiteY9" fmla="*/ 458889 h 582659"/>
                <a:gd name="connsiteX10" fmla="*/ 379853 w 603618"/>
                <a:gd name="connsiteY10" fmla="*/ 363192 h 582659"/>
                <a:gd name="connsiteX11" fmla="*/ 453242 w 603618"/>
                <a:gd name="connsiteY11" fmla="*/ 304902 h 582659"/>
                <a:gd name="connsiteX12" fmla="*/ 444688 w 603618"/>
                <a:gd name="connsiteY12" fmla="*/ 306400 h 582659"/>
                <a:gd name="connsiteX13" fmla="*/ 364853 w 603618"/>
                <a:gd name="connsiteY13" fmla="*/ 336813 h 582659"/>
                <a:gd name="connsiteX14" fmla="*/ 349547 w 603618"/>
                <a:gd name="connsiteY14" fmla="*/ 361682 h 582659"/>
                <a:gd name="connsiteX15" fmla="*/ 453242 w 603618"/>
                <a:gd name="connsiteY15" fmla="*/ 531722 h 582659"/>
                <a:gd name="connsiteX16" fmla="*/ 556936 w 603618"/>
                <a:gd name="connsiteY16" fmla="*/ 361682 h 582659"/>
                <a:gd name="connsiteX17" fmla="*/ 541630 w 603618"/>
                <a:gd name="connsiteY17" fmla="*/ 336813 h 582659"/>
                <a:gd name="connsiteX18" fmla="*/ 461795 w 603618"/>
                <a:gd name="connsiteY18" fmla="*/ 306400 h 582659"/>
                <a:gd name="connsiteX19" fmla="*/ 453242 w 603618"/>
                <a:gd name="connsiteY19" fmla="*/ 304902 h 582659"/>
                <a:gd name="connsiteX20" fmla="*/ 170186 w 603618"/>
                <a:gd name="connsiteY20" fmla="*/ 285126 h 582659"/>
                <a:gd name="connsiteX21" fmla="*/ 180542 w 603618"/>
                <a:gd name="connsiteY21" fmla="*/ 357794 h 582659"/>
                <a:gd name="connsiteX22" fmla="*/ 235619 w 603618"/>
                <a:gd name="connsiteY22" fmla="*/ 350452 h 582659"/>
                <a:gd name="connsiteX23" fmla="*/ 235619 w 603618"/>
                <a:gd name="connsiteY23" fmla="*/ 285126 h 582659"/>
                <a:gd name="connsiteX24" fmla="*/ 51476 w 603618"/>
                <a:gd name="connsiteY24" fmla="*/ 285126 h 582659"/>
                <a:gd name="connsiteX25" fmla="*/ 92297 w 603618"/>
                <a:gd name="connsiteY25" fmla="*/ 386261 h 582659"/>
                <a:gd name="connsiteX26" fmla="*/ 132217 w 603618"/>
                <a:gd name="connsiteY26" fmla="*/ 370679 h 582659"/>
                <a:gd name="connsiteX27" fmla="*/ 120211 w 603618"/>
                <a:gd name="connsiteY27" fmla="*/ 285126 h 582659"/>
                <a:gd name="connsiteX28" fmla="*/ 453242 w 603618"/>
                <a:gd name="connsiteY28" fmla="*/ 253965 h 582659"/>
                <a:gd name="connsiteX29" fmla="*/ 465697 w 603618"/>
                <a:gd name="connsiteY29" fmla="*/ 256362 h 582659"/>
                <a:gd name="connsiteX30" fmla="*/ 581247 w 603618"/>
                <a:gd name="connsiteY30" fmla="*/ 300407 h 582659"/>
                <a:gd name="connsiteX31" fmla="*/ 603456 w 603618"/>
                <a:gd name="connsiteY31" fmla="*/ 336363 h 582659"/>
                <a:gd name="connsiteX32" fmla="*/ 453242 w 603618"/>
                <a:gd name="connsiteY32" fmla="*/ 582659 h 582659"/>
                <a:gd name="connsiteX33" fmla="*/ 303027 w 603618"/>
                <a:gd name="connsiteY33" fmla="*/ 336363 h 582659"/>
                <a:gd name="connsiteX34" fmla="*/ 325236 w 603618"/>
                <a:gd name="connsiteY34" fmla="*/ 300407 h 582659"/>
                <a:gd name="connsiteX35" fmla="*/ 440786 w 603618"/>
                <a:gd name="connsiteY35" fmla="*/ 256362 h 582659"/>
                <a:gd name="connsiteX36" fmla="*/ 453242 w 603618"/>
                <a:gd name="connsiteY36" fmla="*/ 253965 h 582659"/>
                <a:gd name="connsiteX37" fmla="*/ 338422 w 603618"/>
                <a:gd name="connsiteY37" fmla="*/ 162865 h 582659"/>
                <a:gd name="connsiteX38" fmla="*/ 285595 w 603618"/>
                <a:gd name="connsiteY38" fmla="*/ 169607 h 582659"/>
                <a:gd name="connsiteX39" fmla="*/ 285595 w 603618"/>
                <a:gd name="connsiteY39" fmla="*/ 235083 h 582659"/>
                <a:gd name="connsiteX40" fmla="*/ 348627 w 603618"/>
                <a:gd name="connsiteY40" fmla="*/ 235083 h 582659"/>
                <a:gd name="connsiteX41" fmla="*/ 338422 w 603618"/>
                <a:gd name="connsiteY41" fmla="*/ 162865 h 582659"/>
                <a:gd name="connsiteX42" fmla="*/ 180542 w 603618"/>
                <a:gd name="connsiteY42" fmla="*/ 162415 h 582659"/>
                <a:gd name="connsiteX43" fmla="*/ 170186 w 603618"/>
                <a:gd name="connsiteY43" fmla="*/ 235083 h 582659"/>
                <a:gd name="connsiteX44" fmla="*/ 235619 w 603618"/>
                <a:gd name="connsiteY44" fmla="*/ 235083 h 582659"/>
                <a:gd name="connsiteX45" fmla="*/ 235619 w 603618"/>
                <a:gd name="connsiteY45" fmla="*/ 169607 h 582659"/>
                <a:gd name="connsiteX46" fmla="*/ 180542 w 603618"/>
                <a:gd name="connsiteY46" fmla="*/ 162415 h 582659"/>
                <a:gd name="connsiteX47" fmla="*/ 92297 w 603618"/>
                <a:gd name="connsiteY47" fmla="*/ 133948 h 582659"/>
                <a:gd name="connsiteX48" fmla="*/ 51476 w 603618"/>
                <a:gd name="connsiteY48" fmla="*/ 235083 h 582659"/>
                <a:gd name="connsiteX49" fmla="*/ 120211 w 603618"/>
                <a:gd name="connsiteY49" fmla="*/ 235083 h 582659"/>
                <a:gd name="connsiteX50" fmla="*/ 132217 w 603618"/>
                <a:gd name="connsiteY50" fmla="*/ 149530 h 582659"/>
                <a:gd name="connsiteX51" fmla="*/ 92297 w 603618"/>
                <a:gd name="connsiteY51" fmla="*/ 133948 h 582659"/>
                <a:gd name="connsiteX52" fmla="*/ 159231 w 603618"/>
                <a:gd name="connsiteY52" fmla="*/ 75814 h 582659"/>
                <a:gd name="connsiteX53" fmla="*/ 129666 w 603618"/>
                <a:gd name="connsiteY53" fmla="*/ 95591 h 582659"/>
                <a:gd name="connsiteX54" fmla="*/ 147225 w 603618"/>
                <a:gd name="connsiteY54" fmla="*/ 102034 h 582659"/>
                <a:gd name="connsiteX55" fmla="*/ 159231 w 603618"/>
                <a:gd name="connsiteY55" fmla="*/ 75814 h 582659"/>
                <a:gd name="connsiteX56" fmla="*/ 358682 w 603618"/>
                <a:gd name="connsiteY56" fmla="*/ 74165 h 582659"/>
                <a:gd name="connsiteX57" fmla="*/ 371888 w 603618"/>
                <a:gd name="connsiteY57" fmla="*/ 102783 h 582659"/>
                <a:gd name="connsiteX58" fmla="*/ 391548 w 603618"/>
                <a:gd name="connsiteY58" fmla="*/ 95591 h 582659"/>
                <a:gd name="connsiteX59" fmla="*/ 358682 w 603618"/>
                <a:gd name="connsiteY59" fmla="*/ 74165 h 582659"/>
                <a:gd name="connsiteX60" fmla="*/ 285595 w 603618"/>
                <a:gd name="connsiteY60" fmla="*/ 60381 h 582659"/>
                <a:gd name="connsiteX61" fmla="*/ 285595 w 603618"/>
                <a:gd name="connsiteY61" fmla="*/ 119864 h 582659"/>
                <a:gd name="connsiteX62" fmla="*/ 322964 w 603618"/>
                <a:gd name="connsiteY62" fmla="*/ 115219 h 582659"/>
                <a:gd name="connsiteX63" fmla="*/ 285595 w 603618"/>
                <a:gd name="connsiteY63" fmla="*/ 60381 h 582659"/>
                <a:gd name="connsiteX64" fmla="*/ 235619 w 603618"/>
                <a:gd name="connsiteY64" fmla="*/ 58583 h 582659"/>
                <a:gd name="connsiteX65" fmla="*/ 196149 w 603618"/>
                <a:gd name="connsiteY65" fmla="*/ 114769 h 582659"/>
                <a:gd name="connsiteX66" fmla="*/ 235619 w 603618"/>
                <a:gd name="connsiteY66" fmla="*/ 119864 h 582659"/>
                <a:gd name="connsiteX67" fmla="*/ 259482 w 603618"/>
                <a:gd name="connsiteY67" fmla="*/ 0 h 582659"/>
                <a:gd name="connsiteX68" fmla="*/ 260532 w 603618"/>
                <a:gd name="connsiteY68" fmla="*/ 0 h 582659"/>
                <a:gd name="connsiteX69" fmla="*/ 520914 w 603618"/>
                <a:gd name="connsiteY69" fmla="*/ 247369 h 582659"/>
                <a:gd name="connsiteX70" fmla="*/ 475741 w 603618"/>
                <a:gd name="connsiteY70" fmla="*/ 230138 h 582659"/>
                <a:gd name="connsiteX71" fmla="*/ 468688 w 603618"/>
                <a:gd name="connsiteY71" fmla="*/ 228041 h 582659"/>
                <a:gd name="connsiteX72" fmla="*/ 428917 w 603618"/>
                <a:gd name="connsiteY72" fmla="*/ 133948 h 582659"/>
                <a:gd name="connsiteX73" fmla="*/ 386746 w 603618"/>
                <a:gd name="connsiteY73" fmla="*/ 150279 h 582659"/>
                <a:gd name="connsiteX74" fmla="*/ 398752 w 603618"/>
                <a:gd name="connsiteY74" fmla="*/ 235083 h 582659"/>
                <a:gd name="connsiteX75" fmla="*/ 417812 w 603618"/>
                <a:gd name="connsiteY75" fmla="*/ 235083 h 582659"/>
                <a:gd name="connsiteX76" fmla="*/ 315310 w 603618"/>
                <a:gd name="connsiteY76" fmla="*/ 274188 h 582659"/>
                <a:gd name="connsiteX77" fmla="*/ 297001 w 603618"/>
                <a:gd name="connsiteY77" fmla="*/ 285126 h 582659"/>
                <a:gd name="connsiteX78" fmla="*/ 285595 w 603618"/>
                <a:gd name="connsiteY78" fmla="*/ 285126 h 582659"/>
                <a:gd name="connsiteX79" fmla="*/ 285595 w 603618"/>
                <a:gd name="connsiteY79" fmla="*/ 297861 h 582659"/>
                <a:gd name="connsiteX80" fmla="*/ 275089 w 603618"/>
                <a:gd name="connsiteY80" fmla="*/ 339065 h 582659"/>
                <a:gd name="connsiteX81" fmla="*/ 285895 w 603618"/>
                <a:gd name="connsiteY81" fmla="*/ 400345 h 582659"/>
                <a:gd name="connsiteX82" fmla="*/ 285595 w 603618"/>
                <a:gd name="connsiteY82" fmla="*/ 400345 h 582659"/>
                <a:gd name="connsiteX83" fmla="*/ 285595 w 603618"/>
                <a:gd name="connsiteY83" fmla="*/ 459828 h 582659"/>
                <a:gd name="connsiteX84" fmla="*/ 299552 w 603618"/>
                <a:gd name="connsiteY84" fmla="*/ 445594 h 582659"/>
                <a:gd name="connsiteX85" fmla="*/ 328516 w 603618"/>
                <a:gd name="connsiteY85" fmla="*/ 511219 h 582659"/>
                <a:gd name="connsiteX86" fmla="*/ 259482 w 603618"/>
                <a:gd name="connsiteY86" fmla="*/ 520209 h 582659"/>
                <a:gd name="connsiteX87" fmla="*/ 0 w 603618"/>
                <a:gd name="connsiteY87" fmla="*/ 260104 h 582659"/>
                <a:gd name="connsiteX88" fmla="*/ 259482 w 603618"/>
                <a:gd name="connsiteY88" fmla="*/ 0 h 582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603618" h="582659">
                  <a:moveTo>
                    <a:pt x="147225" y="418175"/>
                  </a:moveTo>
                  <a:cubicBezTo>
                    <a:pt x="141372" y="420123"/>
                    <a:pt x="135519" y="422221"/>
                    <a:pt x="129666" y="424618"/>
                  </a:cubicBezTo>
                  <a:cubicBezTo>
                    <a:pt x="138970" y="431959"/>
                    <a:pt x="148875" y="438552"/>
                    <a:pt x="159231" y="444246"/>
                  </a:cubicBezTo>
                  <a:cubicBezTo>
                    <a:pt x="155179" y="436604"/>
                    <a:pt x="151277" y="428364"/>
                    <a:pt x="147225" y="418175"/>
                  </a:cubicBezTo>
                  <a:close/>
                  <a:moveTo>
                    <a:pt x="235619" y="400345"/>
                  </a:moveTo>
                  <a:cubicBezTo>
                    <a:pt x="222413" y="401244"/>
                    <a:pt x="209206" y="402893"/>
                    <a:pt x="196149" y="405440"/>
                  </a:cubicBezTo>
                  <a:cubicBezTo>
                    <a:pt x="204704" y="425367"/>
                    <a:pt x="217910" y="448740"/>
                    <a:pt x="235619" y="461476"/>
                  </a:cubicBezTo>
                  <a:close/>
                  <a:moveTo>
                    <a:pt x="453241" y="335186"/>
                  </a:moveTo>
                  <a:lnTo>
                    <a:pt x="453241" y="501720"/>
                  </a:lnTo>
                  <a:cubicBezTo>
                    <a:pt x="444386" y="501720"/>
                    <a:pt x="427728" y="490488"/>
                    <a:pt x="410469" y="458889"/>
                  </a:cubicBezTo>
                  <a:cubicBezTo>
                    <a:pt x="395161" y="431033"/>
                    <a:pt x="383605" y="394791"/>
                    <a:pt x="379853" y="363192"/>
                  </a:cubicBezTo>
                  <a:close/>
                  <a:moveTo>
                    <a:pt x="453242" y="304902"/>
                  </a:moveTo>
                  <a:cubicBezTo>
                    <a:pt x="450390" y="304902"/>
                    <a:pt x="447389" y="305351"/>
                    <a:pt x="444688" y="306400"/>
                  </a:cubicBezTo>
                  <a:lnTo>
                    <a:pt x="364853" y="336813"/>
                  </a:lnTo>
                  <a:cubicBezTo>
                    <a:pt x="354799" y="340708"/>
                    <a:pt x="348496" y="350896"/>
                    <a:pt x="349547" y="361682"/>
                  </a:cubicBezTo>
                  <a:cubicBezTo>
                    <a:pt x="356450" y="432395"/>
                    <a:pt x="400119" y="531722"/>
                    <a:pt x="453242" y="531722"/>
                  </a:cubicBezTo>
                  <a:cubicBezTo>
                    <a:pt x="506364" y="531722"/>
                    <a:pt x="550033" y="432395"/>
                    <a:pt x="556936" y="361682"/>
                  </a:cubicBezTo>
                  <a:cubicBezTo>
                    <a:pt x="558137" y="350896"/>
                    <a:pt x="551834" y="340708"/>
                    <a:pt x="541630" y="336813"/>
                  </a:cubicBezTo>
                  <a:lnTo>
                    <a:pt x="461795" y="306400"/>
                  </a:lnTo>
                  <a:cubicBezTo>
                    <a:pt x="459094" y="305351"/>
                    <a:pt x="456093" y="304902"/>
                    <a:pt x="453242" y="304902"/>
                  </a:cubicBezTo>
                  <a:close/>
                  <a:moveTo>
                    <a:pt x="170186" y="285126"/>
                  </a:moveTo>
                  <a:cubicBezTo>
                    <a:pt x="171687" y="310597"/>
                    <a:pt x="175139" y="335169"/>
                    <a:pt x="180542" y="357794"/>
                  </a:cubicBezTo>
                  <a:cubicBezTo>
                    <a:pt x="198701" y="354048"/>
                    <a:pt x="217160" y="351651"/>
                    <a:pt x="235619" y="350452"/>
                  </a:cubicBezTo>
                  <a:lnTo>
                    <a:pt x="235619" y="285126"/>
                  </a:lnTo>
                  <a:close/>
                  <a:moveTo>
                    <a:pt x="51476" y="285126"/>
                  </a:moveTo>
                  <a:cubicBezTo>
                    <a:pt x="55978" y="322733"/>
                    <a:pt x="70536" y="357344"/>
                    <a:pt x="92297" y="386261"/>
                  </a:cubicBezTo>
                  <a:cubicBezTo>
                    <a:pt x="105353" y="380268"/>
                    <a:pt x="118560" y="375174"/>
                    <a:pt x="132217" y="370679"/>
                  </a:cubicBezTo>
                  <a:cubicBezTo>
                    <a:pt x="125764" y="343860"/>
                    <a:pt x="121562" y="314942"/>
                    <a:pt x="120211" y="285126"/>
                  </a:cubicBezTo>
                  <a:close/>
                  <a:moveTo>
                    <a:pt x="453242" y="253965"/>
                  </a:moveTo>
                  <a:cubicBezTo>
                    <a:pt x="457443" y="253965"/>
                    <a:pt x="461645" y="254714"/>
                    <a:pt x="465697" y="256362"/>
                  </a:cubicBezTo>
                  <a:lnTo>
                    <a:pt x="581247" y="300407"/>
                  </a:lnTo>
                  <a:cubicBezTo>
                    <a:pt x="595953" y="305951"/>
                    <a:pt x="604957" y="320782"/>
                    <a:pt x="603456" y="336363"/>
                  </a:cubicBezTo>
                  <a:cubicBezTo>
                    <a:pt x="593402" y="438687"/>
                    <a:pt x="530075" y="582659"/>
                    <a:pt x="453242" y="582659"/>
                  </a:cubicBezTo>
                  <a:cubicBezTo>
                    <a:pt x="376408" y="582659"/>
                    <a:pt x="313081" y="438687"/>
                    <a:pt x="303027" y="336363"/>
                  </a:cubicBezTo>
                  <a:cubicBezTo>
                    <a:pt x="301526" y="320782"/>
                    <a:pt x="310530" y="305951"/>
                    <a:pt x="325236" y="300407"/>
                  </a:cubicBezTo>
                  <a:lnTo>
                    <a:pt x="440786" y="256362"/>
                  </a:lnTo>
                  <a:cubicBezTo>
                    <a:pt x="444838" y="254714"/>
                    <a:pt x="449040" y="253965"/>
                    <a:pt x="453242" y="253965"/>
                  </a:cubicBezTo>
                  <a:close/>
                  <a:moveTo>
                    <a:pt x="338422" y="162865"/>
                  </a:moveTo>
                  <a:cubicBezTo>
                    <a:pt x="321013" y="166311"/>
                    <a:pt x="303304" y="168558"/>
                    <a:pt x="285595" y="169607"/>
                  </a:cubicBezTo>
                  <a:lnTo>
                    <a:pt x="285595" y="235083"/>
                  </a:lnTo>
                  <a:lnTo>
                    <a:pt x="348627" y="235083"/>
                  </a:lnTo>
                  <a:cubicBezTo>
                    <a:pt x="347276" y="209761"/>
                    <a:pt x="343824" y="185339"/>
                    <a:pt x="338422" y="162865"/>
                  </a:cubicBezTo>
                  <a:close/>
                  <a:moveTo>
                    <a:pt x="180542" y="162415"/>
                  </a:moveTo>
                  <a:cubicBezTo>
                    <a:pt x="175139" y="185040"/>
                    <a:pt x="171687" y="209612"/>
                    <a:pt x="170186" y="235083"/>
                  </a:cubicBezTo>
                  <a:lnTo>
                    <a:pt x="235619" y="235083"/>
                  </a:lnTo>
                  <a:lnTo>
                    <a:pt x="235619" y="169607"/>
                  </a:lnTo>
                  <a:cubicBezTo>
                    <a:pt x="217160" y="168558"/>
                    <a:pt x="198701" y="166161"/>
                    <a:pt x="180542" y="162415"/>
                  </a:cubicBezTo>
                  <a:close/>
                  <a:moveTo>
                    <a:pt x="92297" y="133948"/>
                  </a:moveTo>
                  <a:cubicBezTo>
                    <a:pt x="70536" y="162865"/>
                    <a:pt x="55978" y="197475"/>
                    <a:pt x="51476" y="235083"/>
                  </a:cubicBezTo>
                  <a:lnTo>
                    <a:pt x="120211" y="235083"/>
                  </a:lnTo>
                  <a:cubicBezTo>
                    <a:pt x="121562" y="205117"/>
                    <a:pt x="125764" y="176349"/>
                    <a:pt x="132217" y="149530"/>
                  </a:cubicBezTo>
                  <a:cubicBezTo>
                    <a:pt x="118560" y="145035"/>
                    <a:pt x="105353" y="139791"/>
                    <a:pt x="92297" y="133948"/>
                  </a:cubicBezTo>
                  <a:close/>
                  <a:moveTo>
                    <a:pt x="159231" y="75814"/>
                  </a:moveTo>
                  <a:cubicBezTo>
                    <a:pt x="148875" y="81657"/>
                    <a:pt x="138970" y="88249"/>
                    <a:pt x="129666" y="95591"/>
                  </a:cubicBezTo>
                  <a:cubicBezTo>
                    <a:pt x="135519" y="97839"/>
                    <a:pt x="141372" y="100086"/>
                    <a:pt x="147225" y="102034"/>
                  </a:cubicBezTo>
                  <a:cubicBezTo>
                    <a:pt x="151277" y="91845"/>
                    <a:pt x="155179" y="83605"/>
                    <a:pt x="159231" y="75814"/>
                  </a:cubicBezTo>
                  <a:close/>
                  <a:moveTo>
                    <a:pt x="358682" y="74165"/>
                  </a:moveTo>
                  <a:cubicBezTo>
                    <a:pt x="363184" y="82556"/>
                    <a:pt x="367386" y="91546"/>
                    <a:pt x="371888" y="102783"/>
                  </a:cubicBezTo>
                  <a:cubicBezTo>
                    <a:pt x="378492" y="100536"/>
                    <a:pt x="385095" y="98138"/>
                    <a:pt x="391548" y="95591"/>
                  </a:cubicBezTo>
                  <a:cubicBezTo>
                    <a:pt x="381343" y="87500"/>
                    <a:pt x="370238" y="80309"/>
                    <a:pt x="358682" y="74165"/>
                  </a:cubicBezTo>
                  <a:close/>
                  <a:moveTo>
                    <a:pt x="285595" y="60381"/>
                  </a:moveTo>
                  <a:lnTo>
                    <a:pt x="285595" y="119864"/>
                  </a:lnTo>
                  <a:cubicBezTo>
                    <a:pt x="298051" y="118965"/>
                    <a:pt x="310507" y="117466"/>
                    <a:pt x="322964" y="115219"/>
                  </a:cubicBezTo>
                  <a:cubicBezTo>
                    <a:pt x="314559" y="95741"/>
                    <a:pt x="302253" y="73566"/>
                    <a:pt x="285595" y="60381"/>
                  </a:cubicBezTo>
                  <a:close/>
                  <a:moveTo>
                    <a:pt x="235619" y="58583"/>
                  </a:moveTo>
                  <a:cubicBezTo>
                    <a:pt x="217910" y="71469"/>
                    <a:pt x="204704" y="94692"/>
                    <a:pt x="196149" y="114769"/>
                  </a:cubicBezTo>
                  <a:cubicBezTo>
                    <a:pt x="209206" y="117167"/>
                    <a:pt x="222413" y="118965"/>
                    <a:pt x="235619" y="119864"/>
                  </a:cubicBezTo>
                  <a:close/>
                  <a:moveTo>
                    <a:pt x="259482" y="0"/>
                  </a:moveTo>
                  <a:lnTo>
                    <a:pt x="260532" y="0"/>
                  </a:lnTo>
                  <a:cubicBezTo>
                    <a:pt x="399953" y="0"/>
                    <a:pt x="514161" y="109825"/>
                    <a:pt x="520914" y="247369"/>
                  </a:cubicBezTo>
                  <a:lnTo>
                    <a:pt x="475741" y="230138"/>
                  </a:lnTo>
                  <a:cubicBezTo>
                    <a:pt x="473340" y="229239"/>
                    <a:pt x="471089" y="228640"/>
                    <a:pt x="468688" y="228041"/>
                  </a:cubicBezTo>
                  <a:cubicBezTo>
                    <a:pt x="463285" y="193130"/>
                    <a:pt x="449328" y="160917"/>
                    <a:pt x="428917" y="133948"/>
                  </a:cubicBezTo>
                  <a:cubicBezTo>
                    <a:pt x="415260" y="140240"/>
                    <a:pt x="401153" y="145634"/>
                    <a:pt x="386746" y="150279"/>
                  </a:cubicBezTo>
                  <a:cubicBezTo>
                    <a:pt x="393199" y="176799"/>
                    <a:pt x="397251" y="205416"/>
                    <a:pt x="398752" y="235083"/>
                  </a:cubicBezTo>
                  <a:lnTo>
                    <a:pt x="417812" y="235083"/>
                  </a:lnTo>
                  <a:lnTo>
                    <a:pt x="315310" y="274188"/>
                  </a:lnTo>
                  <a:cubicBezTo>
                    <a:pt x="308556" y="276885"/>
                    <a:pt x="302403" y="280481"/>
                    <a:pt x="297001" y="285126"/>
                  </a:cubicBezTo>
                  <a:lnTo>
                    <a:pt x="285595" y="285126"/>
                  </a:lnTo>
                  <a:lnTo>
                    <a:pt x="285595" y="297861"/>
                  </a:lnTo>
                  <a:cubicBezTo>
                    <a:pt x="277641" y="309698"/>
                    <a:pt x="273589" y="324231"/>
                    <a:pt x="275089" y="339065"/>
                  </a:cubicBezTo>
                  <a:cubicBezTo>
                    <a:pt x="277040" y="358992"/>
                    <a:pt x="280792" y="379669"/>
                    <a:pt x="285895" y="400345"/>
                  </a:cubicBezTo>
                  <a:cubicBezTo>
                    <a:pt x="285745" y="400345"/>
                    <a:pt x="285745" y="400345"/>
                    <a:pt x="285595" y="400345"/>
                  </a:cubicBezTo>
                  <a:lnTo>
                    <a:pt x="285595" y="459828"/>
                  </a:lnTo>
                  <a:cubicBezTo>
                    <a:pt x="290397" y="456082"/>
                    <a:pt x="295050" y="451288"/>
                    <a:pt x="299552" y="445594"/>
                  </a:cubicBezTo>
                  <a:cubicBezTo>
                    <a:pt x="307656" y="468818"/>
                    <a:pt x="317411" y="491142"/>
                    <a:pt x="328516" y="511219"/>
                  </a:cubicBezTo>
                  <a:cubicBezTo>
                    <a:pt x="305405" y="517512"/>
                    <a:pt x="282893" y="520209"/>
                    <a:pt x="259482" y="520209"/>
                  </a:cubicBezTo>
                  <a:cubicBezTo>
                    <a:pt x="118260" y="520209"/>
                    <a:pt x="0" y="404541"/>
                    <a:pt x="0" y="260104"/>
                  </a:cubicBezTo>
                  <a:cubicBezTo>
                    <a:pt x="0" y="115519"/>
                    <a:pt x="118560" y="0"/>
                    <a:pt x="25948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9" name="ísḷîďè"/>
            <p:cNvSpPr/>
            <p:nvPr/>
          </p:nvSpPr>
          <p:spPr bwMode="auto">
            <a:xfrm>
              <a:off x="9084301" y="3908820"/>
              <a:ext cx="2447299" cy="686591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100" dirty="0"/>
                <a:t>Copy paste fonts. Choose the only option to retain text.</a:t>
              </a:r>
            </a:p>
          </p:txBody>
        </p:sp>
        <p:sp>
          <p:nvSpPr>
            <p:cNvPr id="20" name="íṧḷïḋé"/>
            <p:cNvSpPr txBox="1"/>
            <p:nvPr/>
          </p:nvSpPr>
          <p:spPr bwMode="auto">
            <a:xfrm>
              <a:off x="9084301" y="3476296"/>
              <a:ext cx="2447299" cy="432524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91440" tIns="45720" rIns="91440" bIns="45720">
              <a:normAutofit/>
            </a:bodyPr>
            <a:lstStyle/>
            <a:p>
              <a:pPr marL="0" marR="0" lvl="0" indent="0" algn="l" defTabSz="914400" rtl="0" eaLnBrk="1" fontAlgn="auto" latinLnBrk="0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Text here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21" name="ïşḷiḋé"/>
            <p:cNvSpPr/>
            <p:nvPr/>
          </p:nvSpPr>
          <p:spPr bwMode="auto">
            <a:xfrm>
              <a:off x="669925" y="3908820"/>
              <a:ext cx="2437774" cy="686591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100" dirty="0"/>
                <a:t>Copy paste fonts. Choose the only option to retain text.</a:t>
              </a:r>
            </a:p>
          </p:txBody>
        </p:sp>
        <p:sp>
          <p:nvSpPr>
            <p:cNvPr id="22" name="íŝ1ïdé"/>
            <p:cNvSpPr txBox="1"/>
            <p:nvPr/>
          </p:nvSpPr>
          <p:spPr bwMode="auto">
            <a:xfrm>
              <a:off x="669925" y="3476296"/>
              <a:ext cx="2437774" cy="432524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91440" tIns="45720" rIns="91440" bIns="45720">
              <a:normAutofit/>
            </a:bodyPr>
            <a:lstStyle/>
            <a:p>
              <a:pPr marL="0" marR="0" lvl="0" indent="0" algn="r" defTabSz="914400" rtl="0" eaLnBrk="1" fontAlgn="auto" latinLnBrk="0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Text here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23" name="íṥḷiḍè"/>
            <p:cNvSpPr/>
            <p:nvPr/>
          </p:nvSpPr>
          <p:spPr bwMode="auto">
            <a:xfrm>
              <a:off x="1308101" y="2472522"/>
              <a:ext cx="3032886" cy="686591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100" dirty="0"/>
                <a:t>Copy paste fonts. Choose the only option to retain text.</a:t>
              </a:r>
            </a:p>
          </p:txBody>
        </p:sp>
        <p:sp>
          <p:nvSpPr>
            <p:cNvPr id="24" name="işḷîďe"/>
            <p:cNvSpPr txBox="1"/>
            <p:nvPr/>
          </p:nvSpPr>
          <p:spPr bwMode="auto">
            <a:xfrm>
              <a:off x="1308101" y="2039998"/>
              <a:ext cx="3032886" cy="432524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91440" tIns="45720" rIns="91440" bIns="45720">
              <a:normAutofit/>
            </a:bodyPr>
            <a:lstStyle/>
            <a:p>
              <a:pPr marL="0" marR="0" lvl="0" indent="0" algn="r" defTabSz="914400" rtl="0" eaLnBrk="1" fontAlgn="auto" latinLnBrk="0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Text here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25" name="í$liḍè"/>
            <p:cNvSpPr/>
            <p:nvPr/>
          </p:nvSpPr>
          <p:spPr bwMode="auto">
            <a:xfrm>
              <a:off x="7844347" y="2472522"/>
              <a:ext cx="3032886" cy="686591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100" dirty="0"/>
                <a:t>Copy paste fonts. Choose the only option to retain text.</a:t>
              </a:r>
            </a:p>
          </p:txBody>
        </p:sp>
        <p:sp>
          <p:nvSpPr>
            <p:cNvPr id="26" name="îṣliḑê"/>
            <p:cNvSpPr txBox="1"/>
            <p:nvPr/>
          </p:nvSpPr>
          <p:spPr bwMode="auto">
            <a:xfrm>
              <a:off x="7844347" y="2039998"/>
              <a:ext cx="3032886" cy="432524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91440" tIns="45720" rIns="91440" bIns="45720">
              <a:normAutofit/>
            </a:bodyPr>
            <a:lstStyle/>
            <a:p>
              <a:pPr marL="0" marR="0" lvl="0" indent="0" defTabSz="914400" rtl="0" eaLnBrk="1" fontAlgn="auto" latinLnBrk="0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Text here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</p:grpSp>
      <p:sp>
        <p:nvSpPr>
          <p:cNvPr id="30" name="矩形 29"/>
          <p:cNvSpPr/>
          <p:nvPr/>
        </p:nvSpPr>
        <p:spPr>
          <a:xfrm>
            <a:off x="0" y="0"/>
            <a:ext cx="12192000" cy="4214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任意多边形 14"/>
          <p:cNvSpPr/>
          <p:nvPr/>
        </p:nvSpPr>
        <p:spPr>
          <a:xfrm>
            <a:off x="238040" y="664713"/>
            <a:ext cx="537482" cy="393337"/>
          </a:xfrm>
          <a:custGeom>
            <a:avLst/>
            <a:gdLst>
              <a:gd name="connsiteX0" fmla="*/ 0 w 640080"/>
              <a:gd name="connsiteY0" fmla="*/ 0 h 327660"/>
              <a:gd name="connsiteX1" fmla="*/ 472440 w 640080"/>
              <a:gd name="connsiteY1" fmla="*/ 0 h 327660"/>
              <a:gd name="connsiteX2" fmla="*/ 640080 w 640080"/>
              <a:gd name="connsiteY2" fmla="*/ 163830 h 327660"/>
              <a:gd name="connsiteX3" fmla="*/ 472440 w 640080"/>
              <a:gd name="connsiteY3" fmla="*/ 327660 h 327660"/>
              <a:gd name="connsiteX4" fmla="*/ 0 w 640080"/>
              <a:gd name="connsiteY4" fmla="*/ 327660 h 32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080" h="327660">
                <a:moveTo>
                  <a:pt x="0" y="0"/>
                </a:moveTo>
                <a:lnTo>
                  <a:pt x="472440" y="0"/>
                </a:lnTo>
                <a:cubicBezTo>
                  <a:pt x="565025" y="0"/>
                  <a:pt x="640080" y="73349"/>
                  <a:pt x="640080" y="163830"/>
                </a:cubicBezTo>
                <a:cubicBezTo>
                  <a:pt x="640080" y="254311"/>
                  <a:pt x="565025" y="327660"/>
                  <a:pt x="472440" y="327660"/>
                </a:cubicBezTo>
                <a:lnTo>
                  <a:pt x="0" y="327660"/>
                </a:lnTo>
                <a:close/>
              </a:path>
            </a:pathLst>
          </a:custGeom>
          <a:solidFill>
            <a:srgbClr val="19B59C"/>
          </a:solidFill>
          <a:ln>
            <a:solidFill>
              <a:srgbClr val="19B5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8E6D48"/>
              </a:solidFill>
              <a:cs typeface="+mn-ea"/>
              <a:sym typeface="+mn-lt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-5529" y="664713"/>
            <a:ext cx="188685" cy="39333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8E6D48"/>
              </a:solidFill>
              <a:cs typeface="+mn-ea"/>
              <a:sym typeface="+mn-lt"/>
            </a:endParaRPr>
          </a:p>
        </p:txBody>
      </p:sp>
      <p:sp>
        <p:nvSpPr>
          <p:cNvPr id="33" name="标题 4"/>
          <p:cNvSpPr txBox="1"/>
          <p:nvPr/>
        </p:nvSpPr>
        <p:spPr>
          <a:xfrm>
            <a:off x="831406" y="484177"/>
            <a:ext cx="2651095" cy="714638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342900">
              <a:defRPr/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关键技术与实践难点</a:t>
            </a:r>
          </a:p>
        </p:txBody>
      </p:sp>
      <p:sp>
        <p:nvSpPr>
          <p:cNvPr id="34" name="矩形 33"/>
          <p:cNvSpPr/>
          <p:nvPr/>
        </p:nvSpPr>
        <p:spPr>
          <a:xfrm>
            <a:off x="830405" y="957983"/>
            <a:ext cx="190848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00" dirty="0" smtClean="0">
                <a:solidFill>
                  <a:srgbClr val="19B59C"/>
                </a:solidFill>
                <a:cs typeface="+mn-ea"/>
                <a:sym typeface="+mn-lt"/>
              </a:rPr>
              <a:t>LOREM IPSUM DOLOR</a:t>
            </a:r>
            <a:endParaRPr lang="zh-CN" altLang="en-US" sz="1000" dirty="0">
              <a:solidFill>
                <a:srgbClr val="19B59C"/>
              </a:solidFill>
              <a:cs typeface="+mn-ea"/>
              <a:sym typeface="+mn-lt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5862994" y="55274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342900">
              <a:spcBef>
                <a:spcPct val="0"/>
              </a:spcBef>
              <a:defRPr/>
            </a:pPr>
            <a:r>
              <a:rPr kumimoji="1" lang="zh-CN" altLang="en-US" sz="1400" b="1" dirty="0" smtClean="0">
                <a:solidFill>
                  <a:srgbClr val="19B59C"/>
                </a:solidFill>
                <a:latin typeface="Arial" panose="020B0604020202020204"/>
              </a:rPr>
              <a:t>选题背景</a:t>
            </a:r>
            <a:endParaRPr lang="zh-CN" altLang="en-US" sz="1400" b="1" dirty="0">
              <a:solidFill>
                <a:srgbClr val="19B59C"/>
              </a:solidFill>
              <a:latin typeface="Arial" panose="020B0604020202020204"/>
              <a:sym typeface="微软雅黑" panose="020B0503020204020204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7576077" y="55274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342900">
              <a:defRPr/>
            </a:pPr>
            <a:r>
              <a:rPr lang="zh-CN" altLang="en-US" sz="1400" dirty="0" smtClean="0">
                <a:solidFill>
                  <a:srgbClr val="19B59C"/>
                </a:solidFill>
                <a:latin typeface="Arial" panose="020B0604020202020204"/>
              </a:rPr>
              <a:t>研究意义</a:t>
            </a:r>
            <a:endParaRPr lang="zh-CN" altLang="en-US" sz="1400" dirty="0">
              <a:solidFill>
                <a:srgbClr val="19B59C"/>
              </a:solidFill>
              <a:latin typeface="Arial" panose="020B0604020202020204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9289160" y="55274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342900">
              <a:defRPr/>
            </a:pPr>
            <a:r>
              <a:rPr kumimoji="1" lang="zh-CN" altLang="en-US" sz="1400" dirty="0">
                <a:solidFill>
                  <a:srgbClr val="19B59C"/>
                </a:solidFill>
                <a:latin typeface="Arial" panose="020B0604020202020204"/>
              </a:rPr>
              <a:t>理论基础</a:t>
            </a:r>
            <a:endParaRPr lang="zh-CN" altLang="en-US" sz="1400" dirty="0">
              <a:solidFill>
                <a:srgbClr val="19B59C"/>
              </a:solidFill>
              <a:latin typeface="Arial" panose="020B0604020202020204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11002244" y="55274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342900">
              <a:defRPr/>
            </a:pPr>
            <a:r>
              <a:rPr kumimoji="1" lang="zh-CN" altLang="en-US" sz="1400" dirty="0">
                <a:solidFill>
                  <a:srgbClr val="19B59C"/>
                </a:solidFill>
                <a:latin typeface="Arial" panose="020B0604020202020204"/>
              </a:rPr>
              <a:t>贡献创新</a:t>
            </a:r>
            <a:endParaRPr lang="zh-CN" altLang="en-US" sz="1400" dirty="0">
              <a:solidFill>
                <a:srgbClr val="19B59C"/>
              </a:solidFill>
              <a:latin typeface="Arial" panose="020B0604020202020204"/>
            </a:endParaRPr>
          </a:p>
        </p:txBody>
      </p:sp>
      <p:cxnSp>
        <p:nvCxnSpPr>
          <p:cNvPr id="39" name="直接连接符 38"/>
          <p:cNvCxnSpPr/>
          <p:nvPr/>
        </p:nvCxnSpPr>
        <p:spPr>
          <a:xfrm>
            <a:off x="7138627" y="86337"/>
            <a:ext cx="0" cy="267735"/>
          </a:xfrm>
          <a:prstGeom prst="line">
            <a:avLst/>
          </a:prstGeom>
          <a:ln w="19050">
            <a:solidFill>
              <a:srgbClr val="19B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>
            <a:off x="8848158" y="86337"/>
            <a:ext cx="0" cy="267735"/>
          </a:xfrm>
          <a:prstGeom prst="line">
            <a:avLst/>
          </a:prstGeom>
          <a:ln w="19050">
            <a:solidFill>
              <a:srgbClr val="19B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>
            <a:off x="10557689" y="86337"/>
            <a:ext cx="0" cy="267735"/>
          </a:xfrm>
          <a:prstGeom prst="line">
            <a:avLst/>
          </a:prstGeom>
          <a:ln w="19050">
            <a:solidFill>
              <a:srgbClr val="19B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图片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55" y="62758"/>
            <a:ext cx="1114276" cy="3302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3925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60400" y="1504463"/>
            <a:ext cx="10858500" cy="4551752"/>
            <a:chOff x="660400" y="1504463"/>
            <a:chExt cx="10858500" cy="4551752"/>
          </a:xfrm>
        </p:grpSpPr>
        <p:grpSp>
          <p:nvGrpSpPr>
            <p:cNvPr id="6" name="îŝḷïḓê"/>
            <p:cNvGrpSpPr/>
            <p:nvPr/>
          </p:nvGrpSpPr>
          <p:grpSpPr>
            <a:xfrm>
              <a:off x="4490267" y="1816435"/>
              <a:ext cx="3320231" cy="4239780"/>
              <a:chOff x="4490267" y="1816435"/>
              <a:chExt cx="3320231" cy="4239780"/>
            </a:xfrm>
          </p:grpSpPr>
          <p:grpSp>
            <p:nvGrpSpPr>
              <p:cNvPr id="32" name="îš1ídé"/>
              <p:cNvGrpSpPr/>
              <p:nvPr/>
            </p:nvGrpSpPr>
            <p:grpSpPr>
              <a:xfrm>
                <a:off x="5007727" y="2445937"/>
                <a:ext cx="2226950" cy="2844742"/>
                <a:chOff x="3855015" y="1605266"/>
                <a:chExt cx="1406556" cy="1858968"/>
              </a:xfrm>
              <a:solidFill>
                <a:schemeClr val="accent6"/>
              </a:solidFill>
            </p:grpSpPr>
            <p:sp>
              <p:nvSpPr>
                <p:cNvPr id="49" name="î$liḓê"/>
                <p:cNvSpPr/>
                <p:nvPr/>
              </p:nvSpPr>
              <p:spPr bwMode="auto">
                <a:xfrm>
                  <a:off x="3855015" y="1605266"/>
                  <a:ext cx="1393801" cy="1824952"/>
                </a:xfrm>
                <a:custGeom>
                  <a:avLst/>
                  <a:gdLst>
                    <a:gd name="T0" fmla="*/ 60 w 325"/>
                    <a:gd name="T1" fmla="*/ 58 h 426"/>
                    <a:gd name="T2" fmla="*/ 163 w 325"/>
                    <a:gd name="T3" fmla="*/ 11 h 426"/>
                    <a:gd name="T4" fmla="*/ 315 w 325"/>
                    <a:gd name="T5" fmla="*/ 105 h 426"/>
                    <a:gd name="T6" fmla="*/ 315 w 325"/>
                    <a:gd name="T7" fmla="*/ 215 h 426"/>
                    <a:gd name="T8" fmla="*/ 272 w 325"/>
                    <a:gd name="T9" fmla="*/ 310 h 426"/>
                    <a:gd name="T10" fmla="*/ 244 w 325"/>
                    <a:gd name="T11" fmla="*/ 389 h 426"/>
                    <a:gd name="T12" fmla="*/ 226 w 325"/>
                    <a:gd name="T13" fmla="*/ 426 h 426"/>
                    <a:gd name="T14" fmla="*/ 116 w 325"/>
                    <a:gd name="T15" fmla="*/ 426 h 426"/>
                    <a:gd name="T16" fmla="*/ 96 w 325"/>
                    <a:gd name="T17" fmla="*/ 396 h 426"/>
                    <a:gd name="T18" fmla="*/ 60 w 325"/>
                    <a:gd name="T19" fmla="*/ 297 h 426"/>
                    <a:gd name="T20" fmla="*/ 18 w 325"/>
                    <a:gd name="T21" fmla="*/ 178 h 426"/>
                    <a:gd name="T22" fmla="*/ 60 w 325"/>
                    <a:gd name="T23" fmla="*/ 58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25" h="426">
                      <a:moveTo>
                        <a:pt x="60" y="58"/>
                      </a:moveTo>
                      <a:cubicBezTo>
                        <a:pt x="60" y="58"/>
                        <a:pt x="104" y="15"/>
                        <a:pt x="163" y="11"/>
                      </a:cubicBezTo>
                      <a:cubicBezTo>
                        <a:pt x="163" y="11"/>
                        <a:pt x="263" y="0"/>
                        <a:pt x="315" y="105"/>
                      </a:cubicBezTo>
                      <a:cubicBezTo>
                        <a:pt x="315" y="105"/>
                        <a:pt x="325" y="179"/>
                        <a:pt x="315" y="215"/>
                      </a:cubicBezTo>
                      <a:cubicBezTo>
                        <a:pt x="315" y="215"/>
                        <a:pt x="271" y="302"/>
                        <a:pt x="272" y="310"/>
                      </a:cubicBezTo>
                      <a:cubicBezTo>
                        <a:pt x="244" y="389"/>
                        <a:pt x="244" y="389"/>
                        <a:pt x="244" y="389"/>
                      </a:cubicBezTo>
                      <a:cubicBezTo>
                        <a:pt x="244" y="389"/>
                        <a:pt x="241" y="426"/>
                        <a:pt x="226" y="426"/>
                      </a:cubicBezTo>
                      <a:cubicBezTo>
                        <a:pt x="116" y="426"/>
                        <a:pt x="116" y="426"/>
                        <a:pt x="116" y="426"/>
                      </a:cubicBezTo>
                      <a:cubicBezTo>
                        <a:pt x="116" y="426"/>
                        <a:pt x="96" y="426"/>
                        <a:pt x="96" y="396"/>
                      </a:cubicBezTo>
                      <a:cubicBezTo>
                        <a:pt x="96" y="396"/>
                        <a:pt x="74" y="318"/>
                        <a:pt x="60" y="297"/>
                      </a:cubicBezTo>
                      <a:cubicBezTo>
                        <a:pt x="60" y="297"/>
                        <a:pt x="18" y="207"/>
                        <a:pt x="18" y="178"/>
                      </a:cubicBezTo>
                      <a:cubicBezTo>
                        <a:pt x="18" y="178"/>
                        <a:pt x="0" y="125"/>
                        <a:pt x="60" y="58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50" name="iṩḻíḍè"/>
                <p:cNvSpPr/>
                <p:nvPr/>
              </p:nvSpPr>
              <p:spPr bwMode="auto">
                <a:xfrm>
                  <a:off x="3885629" y="1626526"/>
                  <a:ext cx="1375942" cy="1837708"/>
                </a:xfrm>
                <a:custGeom>
                  <a:avLst/>
                  <a:gdLst>
                    <a:gd name="T0" fmla="*/ 160 w 321"/>
                    <a:gd name="T1" fmla="*/ 0 h 429"/>
                    <a:gd name="T2" fmla="*/ 0 w 321"/>
                    <a:gd name="T3" fmla="*/ 160 h 429"/>
                    <a:gd name="T4" fmla="*/ 22 w 321"/>
                    <a:gd name="T5" fmla="*/ 240 h 429"/>
                    <a:gd name="T6" fmla="*/ 78 w 321"/>
                    <a:gd name="T7" fmla="*/ 389 h 429"/>
                    <a:gd name="T8" fmla="*/ 115 w 321"/>
                    <a:gd name="T9" fmla="*/ 429 h 429"/>
                    <a:gd name="T10" fmla="*/ 160 w 321"/>
                    <a:gd name="T11" fmla="*/ 429 h 429"/>
                    <a:gd name="T12" fmla="*/ 206 w 321"/>
                    <a:gd name="T13" fmla="*/ 429 h 429"/>
                    <a:gd name="T14" fmla="*/ 243 w 321"/>
                    <a:gd name="T15" fmla="*/ 389 h 429"/>
                    <a:gd name="T16" fmla="*/ 299 w 321"/>
                    <a:gd name="T17" fmla="*/ 240 h 429"/>
                    <a:gd name="T18" fmla="*/ 321 w 321"/>
                    <a:gd name="T19" fmla="*/ 160 h 429"/>
                    <a:gd name="T20" fmla="*/ 160 w 321"/>
                    <a:gd name="T21" fmla="*/ 0 h 429"/>
                    <a:gd name="T22" fmla="*/ 287 w 321"/>
                    <a:gd name="T23" fmla="*/ 233 h 429"/>
                    <a:gd name="T24" fmla="*/ 229 w 321"/>
                    <a:gd name="T25" fmla="*/ 387 h 429"/>
                    <a:gd name="T26" fmla="*/ 221 w 321"/>
                    <a:gd name="T27" fmla="*/ 411 h 429"/>
                    <a:gd name="T28" fmla="*/ 206 w 321"/>
                    <a:gd name="T29" fmla="*/ 414 h 429"/>
                    <a:gd name="T30" fmla="*/ 160 w 321"/>
                    <a:gd name="T31" fmla="*/ 414 h 429"/>
                    <a:gd name="T32" fmla="*/ 115 w 321"/>
                    <a:gd name="T33" fmla="*/ 414 h 429"/>
                    <a:gd name="T34" fmla="*/ 100 w 321"/>
                    <a:gd name="T35" fmla="*/ 411 h 429"/>
                    <a:gd name="T36" fmla="*/ 92 w 321"/>
                    <a:gd name="T37" fmla="*/ 387 h 429"/>
                    <a:gd name="T38" fmla="*/ 34 w 321"/>
                    <a:gd name="T39" fmla="*/ 233 h 429"/>
                    <a:gd name="T40" fmla="*/ 15 w 321"/>
                    <a:gd name="T41" fmla="*/ 160 h 429"/>
                    <a:gd name="T42" fmla="*/ 160 w 321"/>
                    <a:gd name="T43" fmla="*/ 14 h 429"/>
                    <a:gd name="T44" fmla="*/ 306 w 321"/>
                    <a:gd name="T45" fmla="*/ 160 h 429"/>
                    <a:gd name="T46" fmla="*/ 287 w 321"/>
                    <a:gd name="T47" fmla="*/ 233 h 4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321" h="429">
                      <a:moveTo>
                        <a:pt x="160" y="0"/>
                      </a:moveTo>
                      <a:cubicBezTo>
                        <a:pt x="72" y="0"/>
                        <a:pt x="0" y="72"/>
                        <a:pt x="0" y="160"/>
                      </a:cubicBezTo>
                      <a:cubicBezTo>
                        <a:pt x="0" y="189"/>
                        <a:pt x="8" y="216"/>
                        <a:pt x="22" y="240"/>
                      </a:cubicBezTo>
                      <a:cubicBezTo>
                        <a:pt x="61" y="311"/>
                        <a:pt x="71" y="351"/>
                        <a:pt x="78" y="389"/>
                      </a:cubicBezTo>
                      <a:cubicBezTo>
                        <a:pt x="83" y="421"/>
                        <a:pt x="91" y="429"/>
                        <a:pt x="115" y="429"/>
                      </a:cubicBezTo>
                      <a:cubicBezTo>
                        <a:pt x="125" y="429"/>
                        <a:pt x="142" y="429"/>
                        <a:pt x="160" y="429"/>
                      </a:cubicBezTo>
                      <a:cubicBezTo>
                        <a:pt x="179" y="429"/>
                        <a:pt x="195" y="429"/>
                        <a:pt x="206" y="429"/>
                      </a:cubicBezTo>
                      <a:cubicBezTo>
                        <a:pt x="230" y="429"/>
                        <a:pt x="238" y="421"/>
                        <a:pt x="243" y="389"/>
                      </a:cubicBezTo>
                      <a:cubicBezTo>
                        <a:pt x="249" y="351"/>
                        <a:pt x="260" y="311"/>
                        <a:pt x="299" y="240"/>
                      </a:cubicBezTo>
                      <a:cubicBezTo>
                        <a:pt x="312" y="216"/>
                        <a:pt x="321" y="189"/>
                        <a:pt x="321" y="160"/>
                      </a:cubicBezTo>
                      <a:cubicBezTo>
                        <a:pt x="321" y="72"/>
                        <a:pt x="249" y="0"/>
                        <a:pt x="160" y="0"/>
                      </a:cubicBezTo>
                      <a:close/>
                      <a:moveTo>
                        <a:pt x="287" y="233"/>
                      </a:moveTo>
                      <a:cubicBezTo>
                        <a:pt x="248" y="302"/>
                        <a:pt x="236" y="343"/>
                        <a:pt x="229" y="387"/>
                      </a:cubicBezTo>
                      <a:cubicBezTo>
                        <a:pt x="228" y="392"/>
                        <a:pt x="226" y="406"/>
                        <a:pt x="221" y="411"/>
                      </a:cubicBezTo>
                      <a:cubicBezTo>
                        <a:pt x="220" y="413"/>
                        <a:pt x="217" y="414"/>
                        <a:pt x="206" y="414"/>
                      </a:cubicBezTo>
                      <a:cubicBezTo>
                        <a:pt x="160" y="414"/>
                        <a:pt x="160" y="414"/>
                        <a:pt x="160" y="414"/>
                      </a:cubicBezTo>
                      <a:cubicBezTo>
                        <a:pt x="115" y="414"/>
                        <a:pt x="115" y="414"/>
                        <a:pt x="115" y="414"/>
                      </a:cubicBezTo>
                      <a:cubicBezTo>
                        <a:pt x="104" y="414"/>
                        <a:pt x="101" y="413"/>
                        <a:pt x="100" y="411"/>
                      </a:cubicBezTo>
                      <a:cubicBezTo>
                        <a:pt x="95" y="406"/>
                        <a:pt x="93" y="392"/>
                        <a:pt x="92" y="387"/>
                      </a:cubicBezTo>
                      <a:cubicBezTo>
                        <a:pt x="85" y="343"/>
                        <a:pt x="73" y="302"/>
                        <a:pt x="34" y="233"/>
                      </a:cubicBezTo>
                      <a:cubicBezTo>
                        <a:pt x="21" y="210"/>
                        <a:pt x="15" y="185"/>
                        <a:pt x="15" y="160"/>
                      </a:cubicBezTo>
                      <a:cubicBezTo>
                        <a:pt x="15" y="80"/>
                        <a:pt x="80" y="14"/>
                        <a:pt x="160" y="14"/>
                      </a:cubicBezTo>
                      <a:cubicBezTo>
                        <a:pt x="241" y="14"/>
                        <a:pt x="306" y="80"/>
                        <a:pt x="306" y="160"/>
                      </a:cubicBezTo>
                      <a:cubicBezTo>
                        <a:pt x="306" y="185"/>
                        <a:pt x="300" y="210"/>
                        <a:pt x="287" y="233"/>
                      </a:cubicBezTo>
                      <a:close/>
                    </a:path>
                  </a:pathLst>
                </a:custGeom>
                <a:solidFill>
                  <a:srgbClr val="19B59C"/>
                </a:solidFill>
                <a:ln>
                  <a:noFill/>
                </a:ln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33" name="ïṣḻiḑê"/>
              <p:cNvSpPr/>
              <p:nvPr/>
            </p:nvSpPr>
            <p:spPr bwMode="auto">
              <a:xfrm>
                <a:off x="5679140" y="5341013"/>
                <a:ext cx="943828" cy="135986"/>
              </a:xfrm>
              <a:custGeom>
                <a:avLst/>
                <a:gdLst>
                  <a:gd name="T0" fmla="*/ 130 w 139"/>
                  <a:gd name="T1" fmla="*/ 0 h 23"/>
                  <a:gd name="T2" fmla="*/ 9 w 139"/>
                  <a:gd name="T3" fmla="*/ 0 h 23"/>
                  <a:gd name="T4" fmla="*/ 0 w 139"/>
                  <a:gd name="T5" fmla="*/ 9 h 23"/>
                  <a:gd name="T6" fmla="*/ 0 w 139"/>
                  <a:gd name="T7" fmla="*/ 14 h 23"/>
                  <a:gd name="T8" fmla="*/ 9 w 139"/>
                  <a:gd name="T9" fmla="*/ 23 h 23"/>
                  <a:gd name="T10" fmla="*/ 130 w 139"/>
                  <a:gd name="T11" fmla="*/ 23 h 23"/>
                  <a:gd name="T12" fmla="*/ 139 w 139"/>
                  <a:gd name="T13" fmla="*/ 14 h 23"/>
                  <a:gd name="T14" fmla="*/ 139 w 139"/>
                  <a:gd name="T15" fmla="*/ 9 h 23"/>
                  <a:gd name="T16" fmla="*/ 130 w 139"/>
                  <a:gd name="T17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9" h="23">
                    <a:moveTo>
                      <a:pt x="130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9"/>
                      <a:pt x="4" y="23"/>
                      <a:pt x="9" y="23"/>
                    </a:cubicBezTo>
                    <a:cubicBezTo>
                      <a:pt x="130" y="23"/>
                      <a:pt x="130" y="23"/>
                      <a:pt x="130" y="23"/>
                    </a:cubicBezTo>
                    <a:cubicBezTo>
                      <a:pt x="135" y="23"/>
                      <a:pt x="139" y="19"/>
                      <a:pt x="139" y="14"/>
                    </a:cubicBezTo>
                    <a:cubicBezTo>
                      <a:pt x="139" y="9"/>
                      <a:pt x="139" y="9"/>
                      <a:pt x="139" y="9"/>
                    </a:cubicBezTo>
                    <a:cubicBezTo>
                      <a:pt x="139" y="4"/>
                      <a:pt x="135" y="0"/>
                      <a:pt x="130" y="0"/>
                    </a:cubicBezTo>
                    <a:close/>
                  </a:path>
                </a:pathLst>
              </a:custGeom>
              <a:solidFill>
                <a:srgbClr val="19B59C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34" name="iṧļíďê"/>
              <p:cNvSpPr/>
              <p:nvPr/>
            </p:nvSpPr>
            <p:spPr bwMode="auto">
              <a:xfrm>
                <a:off x="5706067" y="5537587"/>
                <a:ext cx="888626" cy="149451"/>
              </a:xfrm>
              <a:custGeom>
                <a:avLst/>
                <a:gdLst>
                  <a:gd name="T0" fmla="*/ 122 w 131"/>
                  <a:gd name="T1" fmla="*/ 0 h 24"/>
                  <a:gd name="T2" fmla="*/ 9 w 131"/>
                  <a:gd name="T3" fmla="*/ 0 h 24"/>
                  <a:gd name="T4" fmla="*/ 0 w 131"/>
                  <a:gd name="T5" fmla="*/ 9 h 24"/>
                  <a:gd name="T6" fmla="*/ 0 w 131"/>
                  <a:gd name="T7" fmla="*/ 15 h 24"/>
                  <a:gd name="T8" fmla="*/ 9 w 131"/>
                  <a:gd name="T9" fmla="*/ 24 h 24"/>
                  <a:gd name="T10" fmla="*/ 122 w 131"/>
                  <a:gd name="T11" fmla="*/ 24 h 24"/>
                  <a:gd name="T12" fmla="*/ 131 w 131"/>
                  <a:gd name="T13" fmla="*/ 15 h 24"/>
                  <a:gd name="T14" fmla="*/ 131 w 131"/>
                  <a:gd name="T15" fmla="*/ 9 h 24"/>
                  <a:gd name="T16" fmla="*/ 122 w 131"/>
                  <a:gd name="T1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1" h="24">
                    <a:moveTo>
                      <a:pt x="122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20"/>
                      <a:pt x="4" y="24"/>
                      <a:pt x="9" y="24"/>
                    </a:cubicBezTo>
                    <a:cubicBezTo>
                      <a:pt x="122" y="24"/>
                      <a:pt x="122" y="24"/>
                      <a:pt x="122" y="24"/>
                    </a:cubicBezTo>
                    <a:cubicBezTo>
                      <a:pt x="127" y="24"/>
                      <a:pt x="131" y="20"/>
                      <a:pt x="131" y="15"/>
                    </a:cubicBezTo>
                    <a:cubicBezTo>
                      <a:pt x="131" y="9"/>
                      <a:pt x="131" y="9"/>
                      <a:pt x="131" y="9"/>
                    </a:cubicBezTo>
                    <a:cubicBezTo>
                      <a:pt x="131" y="4"/>
                      <a:pt x="127" y="0"/>
                      <a:pt x="122" y="0"/>
                    </a:cubicBezTo>
                    <a:close/>
                  </a:path>
                </a:pathLst>
              </a:custGeom>
              <a:solidFill>
                <a:srgbClr val="19B59C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35" name="ïŝľîḋe"/>
              <p:cNvSpPr/>
              <p:nvPr/>
            </p:nvSpPr>
            <p:spPr bwMode="auto">
              <a:xfrm>
                <a:off x="5759924" y="5740894"/>
                <a:ext cx="780914" cy="125478"/>
              </a:xfrm>
              <a:custGeom>
                <a:avLst/>
                <a:gdLst>
                  <a:gd name="T0" fmla="*/ 107 w 115"/>
                  <a:gd name="T1" fmla="*/ 0 h 23"/>
                  <a:gd name="T2" fmla="*/ 8 w 115"/>
                  <a:gd name="T3" fmla="*/ 0 h 23"/>
                  <a:gd name="T4" fmla="*/ 0 w 115"/>
                  <a:gd name="T5" fmla="*/ 9 h 23"/>
                  <a:gd name="T6" fmla="*/ 0 w 115"/>
                  <a:gd name="T7" fmla="*/ 15 h 23"/>
                  <a:gd name="T8" fmla="*/ 8 w 115"/>
                  <a:gd name="T9" fmla="*/ 23 h 23"/>
                  <a:gd name="T10" fmla="*/ 107 w 115"/>
                  <a:gd name="T11" fmla="*/ 23 h 23"/>
                  <a:gd name="T12" fmla="*/ 115 w 115"/>
                  <a:gd name="T13" fmla="*/ 15 h 23"/>
                  <a:gd name="T14" fmla="*/ 115 w 115"/>
                  <a:gd name="T15" fmla="*/ 9 h 23"/>
                  <a:gd name="T16" fmla="*/ 107 w 115"/>
                  <a:gd name="T17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23">
                    <a:moveTo>
                      <a:pt x="107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9"/>
                      <a:pt x="4" y="23"/>
                      <a:pt x="8" y="23"/>
                    </a:cubicBezTo>
                    <a:cubicBezTo>
                      <a:pt x="107" y="23"/>
                      <a:pt x="107" y="23"/>
                      <a:pt x="107" y="23"/>
                    </a:cubicBezTo>
                    <a:cubicBezTo>
                      <a:pt x="111" y="23"/>
                      <a:pt x="115" y="19"/>
                      <a:pt x="115" y="15"/>
                    </a:cubicBezTo>
                    <a:cubicBezTo>
                      <a:pt x="115" y="9"/>
                      <a:pt x="115" y="9"/>
                      <a:pt x="115" y="9"/>
                    </a:cubicBezTo>
                    <a:cubicBezTo>
                      <a:pt x="115" y="4"/>
                      <a:pt x="111" y="0"/>
                      <a:pt x="107" y="0"/>
                    </a:cubicBezTo>
                    <a:close/>
                  </a:path>
                </a:pathLst>
              </a:custGeom>
              <a:solidFill>
                <a:srgbClr val="19B59C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36" name="ïsľidé"/>
              <p:cNvSpPr/>
              <p:nvPr/>
            </p:nvSpPr>
            <p:spPr bwMode="auto">
              <a:xfrm>
                <a:off x="5902641" y="5920229"/>
                <a:ext cx="495476" cy="135986"/>
              </a:xfrm>
              <a:custGeom>
                <a:avLst/>
                <a:gdLst>
                  <a:gd name="T0" fmla="*/ 0 w 73"/>
                  <a:gd name="T1" fmla="*/ 0 h 20"/>
                  <a:gd name="T2" fmla="*/ 73 w 73"/>
                  <a:gd name="T3" fmla="*/ 0 h 20"/>
                  <a:gd name="T4" fmla="*/ 36 w 73"/>
                  <a:gd name="T5" fmla="*/ 20 h 20"/>
                  <a:gd name="T6" fmla="*/ 0 w 73"/>
                  <a:gd name="T7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20">
                    <a:moveTo>
                      <a:pt x="0" y="0"/>
                    </a:moveTo>
                    <a:cubicBezTo>
                      <a:pt x="73" y="0"/>
                      <a:pt x="73" y="0"/>
                      <a:pt x="73" y="0"/>
                    </a:cubicBezTo>
                    <a:cubicBezTo>
                      <a:pt x="73" y="12"/>
                      <a:pt x="54" y="20"/>
                      <a:pt x="36" y="20"/>
                    </a:cubicBezTo>
                    <a:cubicBezTo>
                      <a:pt x="19" y="20"/>
                      <a:pt x="0" y="12"/>
                      <a:pt x="0" y="0"/>
                    </a:cubicBezTo>
                    <a:close/>
                  </a:path>
                </a:pathLst>
              </a:custGeom>
              <a:solidFill>
                <a:srgbClr val="19B59C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37" name="îṧľîḋe"/>
              <p:cNvSpPr/>
              <p:nvPr/>
            </p:nvSpPr>
            <p:spPr bwMode="auto">
              <a:xfrm>
                <a:off x="5637401" y="3749297"/>
                <a:ext cx="1052887" cy="1417762"/>
              </a:xfrm>
              <a:custGeom>
                <a:avLst/>
                <a:gdLst>
                  <a:gd name="T0" fmla="*/ 29 w 155"/>
                  <a:gd name="T1" fmla="*/ 200 h 209"/>
                  <a:gd name="T2" fmla="*/ 37 w 155"/>
                  <a:gd name="T3" fmla="*/ 176 h 209"/>
                  <a:gd name="T4" fmla="*/ 44 w 155"/>
                  <a:gd name="T5" fmla="*/ 139 h 209"/>
                  <a:gd name="T6" fmla="*/ 48 w 155"/>
                  <a:gd name="T7" fmla="*/ 52 h 209"/>
                  <a:gd name="T8" fmla="*/ 21 w 155"/>
                  <a:gd name="T9" fmla="*/ 2 h 209"/>
                  <a:gd name="T10" fmla="*/ 1 w 155"/>
                  <a:gd name="T11" fmla="*/ 14 h 209"/>
                  <a:gd name="T12" fmla="*/ 14 w 155"/>
                  <a:gd name="T13" fmla="*/ 46 h 209"/>
                  <a:gd name="T14" fmla="*/ 43 w 155"/>
                  <a:gd name="T15" fmla="*/ 55 h 209"/>
                  <a:gd name="T16" fmla="*/ 79 w 155"/>
                  <a:gd name="T17" fmla="*/ 49 h 209"/>
                  <a:gd name="T18" fmla="*/ 98 w 155"/>
                  <a:gd name="T19" fmla="*/ 26 h 209"/>
                  <a:gd name="T20" fmla="*/ 83 w 155"/>
                  <a:gd name="T21" fmla="*/ 2 h 209"/>
                  <a:gd name="T22" fmla="*/ 64 w 155"/>
                  <a:gd name="T23" fmla="*/ 14 h 209"/>
                  <a:gd name="T24" fmla="*/ 79 w 155"/>
                  <a:gd name="T25" fmla="*/ 52 h 209"/>
                  <a:gd name="T26" fmla="*/ 143 w 155"/>
                  <a:gd name="T27" fmla="*/ 42 h 209"/>
                  <a:gd name="T28" fmla="*/ 143 w 155"/>
                  <a:gd name="T29" fmla="*/ 7 h 209"/>
                  <a:gd name="T30" fmla="*/ 120 w 155"/>
                  <a:gd name="T31" fmla="*/ 26 h 209"/>
                  <a:gd name="T32" fmla="*/ 114 w 155"/>
                  <a:gd name="T33" fmla="*/ 61 h 209"/>
                  <a:gd name="T34" fmla="*/ 112 w 155"/>
                  <a:gd name="T35" fmla="*/ 97 h 209"/>
                  <a:gd name="T36" fmla="*/ 117 w 155"/>
                  <a:gd name="T37" fmla="*/ 170 h 209"/>
                  <a:gd name="T38" fmla="*/ 120 w 155"/>
                  <a:gd name="T39" fmla="*/ 207 h 209"/>
                  <a:gd name="T40" fmla="*/ 128 w 155"/>
                  <a:gd name="T41" fmla="*/ 205 h 209"/>
                  <a:gd name="T42" fmla="*/ 120 w 155"/>
                  <a:gd name="T43" fmla="*/ 85 h 209"/>
                  <a:gd name="T44" fmla="*/ 128 w 155"/>
                  <a:gd name="T45" fmla="*/ 25 h 209"/>
                  <a:gd name="T46" fmla="*/ 137 w 155"/>
                  <a:gd name="T47" fmla="*/ 11 h 209"/>
                  <a:gd name="T48" fmla="*/ 138 w 155"/>
                  <a:gd name="T49" fmla="*/ 11 h 209"/>
                  <a:gd name="T50" fmla="*/ 139 w 155"/>
                  <a:gd name="T51" fmla="*/ 13 h 209"/>
                  <a:gd name="T52" fmla="*/ 140 w 155"/>
                  <a:gd name="T53" fmla="*/ 21 h 209"/>
                  <a:gd name="T54" fmla="*/ 123 w 155"/>
                  <a:gd name="T55" fmla="*/ 56 h 209"/>
                  <a:gd name="T56" fmla="*/ 91 w 155"/>
                  <a:gd name="T57" fmla="*/ 53 h 209"/>
                  <a:gd name="T58" fmla="*/ 72 w 155"/>
                  <a:gd name="T59" fmla="*/ 22 h 209"/>
                  <a:gd name="T60" fmla="*/ 82 w 155"/>
                  <a:gd name="T61" fmla="*/ 7 h 209"/>
                  <a:gd name="T62" fmla="*/ 89 w 155"/>
                  <a:gd name="T63" fmla="*/ 33 h 209"/>
                  <a:gd name="T64" fmla="*/ 67 w 155"/>
                  <a:gd name="T65" fmla="*/ 50 h 209"/>
                  <a:gd name="T66" fmla="*/ 16 w 155"/>
                  <a:gd name="T67" fmla="*/ 35 h 209"/>
                  <a:gd name="T68" fmla="*/ 10 w 155"/>
                  <a:gd name="T69" fmla="*/ 8 h 209"/>
                  <a:gd name="T70" fmla="*/ 20 w 155"/>
                  <a:gd name="T71" fmla="*/ 8 h 209"/>
                  <a:gd name="T72" fmla="*/ 28 w 155"/>
                  <a:gd name="T73" fmla="*/ 14 h 209"/>
                  <a:gd name="T74" fmla="*/ 41 w 155"/>
                  <a:gd name="T75" fmla="*/ 68 h 209"/>
                  <a:gd name="T76" fmla="*/ 35 w 155"/>
                  <a:gd name="T77" fmla="*/ 147 h 209"/>
                  <a:gd name="T78" fmla="*/ 21 w 155"/>
                  <a:gd name="T79" fmla="*/ 201 h 209"/>
                  <a:gd name="T80" fmla="*/ 29 w 155"/>
                  <a:gd name="T81" fmla="*/ 20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55" h="209">
                    <a:moveTo>
                      <a:pt x="29" y="200"/>
                    </a:moveTo>
                    <a:cubicBezTo>
                      <a:pt x="33" y="192"/>
                      <a:pt x="35" y="184"/>
                      <a:pt x="37" y="176"/>
                    </a:cubicBezTo>
                    <a:cubicBezTo>
                      <a:pt x="40" y="164"/>
                      <a:pt x="42" y="151"/>
                      <a:pt x="44" y="139"/>
                    </a:cubicBezTo>
                    <a:cubicBezTo>
                      <a:pt x="48" y="110"/>
                      <a:pt x="51" y="81"/>
                      <a:pt x="48" y="52"/>
                    </a:cubicBezTo>
                    <a:cubicBezTo>
                      <a:pt x="46" y="34"/>
                      <a:pt x="42" y="8"/>
                      <a:pt x="21" y="2"/>
                    </a:cubicBezTo>
                    <a:cubicBezTo>
                      <a:pt x="12" y="0"/>
                      <a:pt x="2" y="4"/>
                      <a:pt x="1" y="14"/>
                    </a:cubicBezTo>
                    <a:cubicBezTo>
                      <a:pt x="0" y="25"/>
                      <a:pt x="6" y="38"/>
                      <a:pt x="14" y="46"/>
                    </a:cubicBezTo>
                    <a:cubicBezTo>
                      <a:pt x="22" y="53"/>
                      <a:pt x="33" y="54"/>
                      <a:pt x="43" y="55"/>
                    </a:cubicBezTo>
                    <a:cubicBezTo>
                      <a:pt x="55" y="55"/>
                      <a:pt x="68" y="54"/>
                      <a:pt x="79" y="49"/>
                    </a:cubicBezTo>
                    <a:cubicBezTo>
                      <a:pt x="89" y="45"/>
                      <a:pt x="98" y="38"/>
                      <a:pt x="98" y="26"/>
                    </a:cubicBezTo>
                    <a:cubicBezTo>
                      <a:pt x="99" y="16"/>
                      <a:pt x="94" y="4"/>
                      <a:pt x="83" y="2"/>
                    </a:cubicBezTo>
                    <a:cubicBezTo>
                      <a:pt x="74" y="0"/>
                      <a:pt x="65" y="5"/>
                      <a:pt x="64" y="14"/>
                    </a:cubicBezTo>
                    <a:cubicBezTo>
                      <a:pt x="61" y="27"/>
                      <a:pt x="69" y="44"/>
                      <a:pt x="79" y="52"/>
                    </a:cubicBezTo>
                    <a:cubicBezTo>
                      <a:pt x="98" y="69"/>
                      <a:pt x="131" y="65"/>
                      <a:pt x="143" y="42"/>
                    </a:cubicBezTo>
                    <a:cubicBezTo>
                      <a:pt x="147" y="35"/>
                      <a:pt x="155" y="10"/>
                      <a:pt x="143" y="7"/>
                    </a:cubicBezTo>
                    <a:cubicBezTo>
                      <a:pt x="132" y="4"/>
                      <a:pt x="124" y="18"/>
                      <a:pt x="120" y="26"/>
                    </a:cubicBezTo>
                    <a:cubicBezTo>
                      <a:pt x="116" y="37"/>
                      <a:pt x="115" y="49"/>
                      <a:pt x="114" y="61"/>
                    </a:cubicBezTo>
                    <a:cubicBezTo>
                      <a:pt x="112" y="73"/>
                      <a:pt x="112" y="85"/>
                      <a:pt x="112" y="97"/>
                    </a:cubicBezTo>
                    <a:cubicBezTo>
                      <a:pt x="112" y="121"/>
                      <a:pt x="115" y="146"/>
                      <a:pt x="117" y="170"/>
                    </a:cubicBezTo>
                    <a:cubicBezTo>
                      <a:pt x="118" y="183"/>
                      <a:pt x="119" y="195"/>
                      <a:pt x="120" y="207"/>
                    </a:cubicBezTo>
                    <a:cubicBezTo>
                      <a:pt x="120" y="209"/>
                      <a:pt x="128" y="208"/>
                      <a:pt x="128" y="205"/>
                    </a:cubicBezTo>
                    <a:cubicBezTo>
                      <a:pt x="126" y="165"/>
                      <a:pt x="120" y="125"/>
                      <a:pt x="120" y="85"/>
                    </a:cubicBezTo>
                    <a:cubicBezTo>
                      <a:pt x="121" y="65"/>
                      <a:pt x="121" y="43"/>
                      <a:pt x="128" y="25"/>
                    </a:cubicBezTo>
                    <a:cubicBezTo>
                      <a:pt x="130" y="20"/>
                      <a:pt x="133" y="13"/>
                      <a:pt x="137" y="11"/>
                    </a:cubicBezTo>
                    <a:cubicBezTo>
                      <a:pt x="139" y="10"/>
                      <a:pt x="137" y="10"/>
                      <a:pt x="138" y="11"/>
                    </a:cubicBezTo>
                    <a:cubicBezTo>
                      <a:pt x="138" y="12"/>
                      <a:pt x="139" y="12"/>
                      <a:pt x="139" y="13"/>
                    </a:cubicBezTo>
                    <a:cubicBezTo>
                      <a:pt x="141" y="16"/>
                      <a:pt x="141" y="19"/>
                      <a:pt x="140" y="21"/>
                    </a:cubicBezTo>
                    <a:cubicBezTo>
                      <a:pt x="140" y="34"/>
                      <a:pt x="135" y="49"/>
                      <a:pt x="123" y="56"/>
                    </a:cubicBezTo>
                    <a:cubicBezTo>
                      <a:pt x="113" y="61"/>
                      <a:pt x="100" y="59"/>
                      <a:pt x="91" y="53"/>
                    </a:cubicBezTo>
                    <a:cubicBezTo>
                      <a:pt x="80" y="46"/>
                      <a:pt x="74" y="34"/>
                      <a:pt x="72" y="22"/>
                    </a:cubicBezTo>
                    <a:cubicBezTo>
                      <a:pt x="71" y="15"/>
                      <a:pt x="72" y="1"/>
                      <a:pt x="82" y="7"/>
                    </a:cubicBezTo>
                    <a:cubicBezTo>
                      <a:pt x="90" y="12"/>
                      <a:pt x="92" y="24"/>
                      <a:pt x="89" y="33"/>
                    </a:cubicBezTo>
                    <a:cubicBezTo>
                      <a:pt x="86" y="43"/>
                      <a:pt x="77" y="47"/>
                      <a:pt x="67" y="50"/>
                    </a:cubicBezTo>
                    <a:cubicBezTo>
                      <a:pt x="49" y="53"/>
                      <a:pt x="26" y="52"/>
                      <a:pt x="16" y="35"/>
                    </a:cubicBezTo>
                    <a:cubicBezTo>
                      <a:pt x="11" y="28"/>
                      <a:pt x="7" y="16"/>
                      <a:pt x="10" y="8"/>
                    </a:cubicBezTo>
                    <a:cubicBezTo>
                      <a:pt x="12" y="3"/>
                      <a:pt x="15" y="6"/>
                      <a:pt x="20" y="8"/>
                    </a:cubicBezTo>
                    <a:cubicBezTo>
                      <a:pt x="23" y="9"/>
                      <a:pt x="25" y="11"/>
                      <a:pt x="28" y="14"/>
                    </a:cubicBezTo>
                    <a:cubicBezTo>
                      <a:pt x="39" y="28"/>
                      <a:pt x="40" y="51"/>
                      <a:pt x="41" y="68"/>
                    </a:cubicBezTo>
                    <a:cubicBezTo>
                      <a:pt x="42" y="94"/>
                      <a:pt x="39" y="121"/>
                      <a:pt x="35" y="147"/>
                    </a:cubicBezTo>
                    <a:cubicBezTo>
                      <a:pt x="32" y="165"/>
                      <a:pt x="29" y="185"/>
                      <a:pt x="21" y="201"/>
                    </a:cubicBezTo>
                    <a:cubicBezTo>
                      <a:pt x="20" y="203"/>
                      <a:pt x="28" y="202"/>
                      <a:pt x="29" y="200"/>
                    </a:cubicBezTo>
                    <a:close/>
                  </a:path>
                </a:pathLst>
              </a:custGeom>
              <a:solidFill>
                <a:srgbClr val="19B59C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  <p:grpSp>
            <p:nvGrpSpPr>
              <p:cNvPr id="38" name="iṣ1iḍè"/>
              <p:cNvGrpSpPr/>
              <p:nvPr/>
            </p:nvGrpSpPr>
            <p:grpSpPr>
              <a:xfrm>
                <a:off x="4490267" y="1816435"/>
                <a:ext cx="3320231" cy="2502955"/>
                <a:chOff x="3525061" y="1210682"/>
                <a:chExt cx="2097079" cy="1580888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40" name="iṥ1íḓé"/>
                <p:cNvSpPr/>
                <p:nvPr/>
              </p:nvSpPr>
              <p:spPr bwMode="auto">
                <a:xfrm>
                  <a:off x="5347462" y="2255820"/>
                  <a:ext cx="274678" cy="47622"/>
                </a:xfrm>
                <a:custGeom>
                  <a:avLst/>
                  <a:gdLst>
                    <a:gd name="T0" fmla="*/ 58 w 64"/>
                    <a:gd name="T1" fmla="*/ 0 h 11"/>
                    <a:gd name="T2" fmla="*/ 6 w 64"/>
                    <a:gd name="T3" fmla="*/ 0 h 11"/>
                    <a:gd name="T4" fmla="*/ 0 w 64"/>
                    <a:gd name="T5" fmla="*/ 5 h 11"/>
                    <a:gd name="T6" fmla="*/ 6 w 64"/>
                    <a:gd name="T7" fmla="*/ 11 h 11"/>
                    <a:gd name="T8" fmla="*/ 58 w 64"/>
                    <a:gd name="T9" fmla="*/ 11 h 11"/>
                    <a:gd name="T10" fmla="*/ 64 w 64"/>
                    <a:gd name="T11" fmla="*/ 5 h 11"/>
                    <a:gd name="T12" fmla="*/ 58 w 64"/>
                    <a:gd name="T13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4" h="11">
                      <a:moveTo>
                        <a:pt x="58" y="0"/>
                      </a:move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3" y="0"/>
                        <a:pt x="0" y="2"/>
                        <a:pt x="0" y="5"/>
                      </a:cubicBezTo>
                      <a:cubicBezTo>
                        <a:pt x="0" y="9"/>
                        <a:pt x="3" y="11"/>
                        <a:pt x="6" y="11"/>
                      </a:cubicBezTo>
                      <a:cubicBezTo>
                        <a:pt x="58" y="11"/>
                        <a:pt x="58" y="11"/>
                        <a:pt x="58" y="11"/>
                      </a:cubicBezTo>
                      <a:cubicBezTo>
                        <a:pt x="62" y="11"/>
                        <a:pt x="64" y="9"/>
                        <a:pt x="64" y="5"/>
                      </a:cubicBezTo>
                      <a:cubicBezTo>
                        <a:pt x="64" y="2"/>
                        <a:pt x="62" y="0"/>
                        <a:pt x="5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41" name="iśḷídè"/>
                <p:cNvSpPr/>
                <p:nvPr/>
              </p:nvSpPr>
              <p:spPr bwMode="auto">
                <a:xfrm>
                  <a:off x="5275178" y="1763440"/>
                  <a:ext cx="248316" cy="167528"/>
                </a:xfrm>
                <a:custGeom>
                  <a:avLst/>
                  <a:gdLst>
                    <a:gd name="T0" fmla="*/ 6 w 58"/>
                    <a:gd name="T1" fmla="*/ 39 h 39"/>
                    <a:gd name="T2" fmla="*/ 9 w 58"/>
                    <a:gd name="T3" fmla="*/ 38 h 39"/>
                    <a:gd name="T4" fmla="*/ 54 w 58"/>
                    <a:gd name="T5" fmla="*/ 12 h 39"/>
                    <a:gd name="T6" fmla="*/ 56 w 58"/>
                    <a:gd name="T7" fmla="*/ 4 h 39"/>
                    <a:gd name="T8" fmla="*/ 48 w 58"/>
                    <a:gd name="T9" fmla="*/ 2 h 39"/>
                    <a:gd name="T10" fmla="*/ 3 w 58"/>
                    <a:gd name="T11" fmla="*/ 28 h 39"/>
                    <a:gd name="T12" fmla="*/ 1 w 58"/>
                    <a:gd name="T13" fmla="*/ 36 h 39"/>
                    <a:gd name="T14" fmla="*/ 6 w 58"/>
                    <a:gd name="T15" fmla="*/ 39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8" h="39">
                      <a:moveTo>
                        <a:pt x="6" y="39"/>
                      </a:moveTo>
                      <a:cubicBezTo>
                        <a:pt x="7" y="39"/>
                        <a:pt x="8" y="38"/>
                        <a:pt x="9" y="38"/>
                      </a:cubicBezTo>
                      <a:cubicBezTo>
                        <a:pt x="54" y="12"/>
                        <a:pt x="54" y="12"/>
                        <a:pt x="54" y="12"/>
                      </a:cubicBezTo>
                      <a:cubicBezTo>
                        <a:pt x="57" y="10"/>
                        <a:pt x="58" y="6"/>
                        <a:pt x="56" y="4"/>
                      </a:cubicBezTo>
                      <a:cubicBezTo>
                        <a:pt x="55" y="1"/>
                        <a:pt x="51" y="0"/>
                        <a:pt x="48" y="2"/>
                      </a:cubicBezTo>
                      <a:cubicBezTo>
                        <a:pt x="3" y="28"/>
                        <a:pt x="3" y="28"/>
                        <a:pt x="3" y="28"/>
                      </a:cubicBezTo>
                      <a:cubicBezTo>
                        <a:pt x="0" y="30"/>
                        <a:pt x="0" y="33"/>
                        <a:pt x="1" y="36"/>
                      </a:cubicBezTo>
                      <a:cubicBezTo>
                        <a:pt x="2" y="38"/>
                        <a:pt x="4" y="39"/>
                        <a:pt x="6" y="3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775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42" name="îślîḍê"/>
                <p:cNvSpPr/>
                <p:nvPr/>
              </p:nvSpPr>
              <p:spPr bwMode="auto">
                <a:xfrm>
                  <a:off x="4979240" y="1351848"/>
                  <a:ext cx="166678" cy="249166"/>
                </a:xfrm>
                <a:custGeom>
                  <a:avLst/>
                  <a:gdLst>
                    <a:gd name="T0" fmla="*/ 3 w 39"/>
                    <a:gd name="T1" fmla="*/ 57 h 58"/>
                    <a:gd name="T2" fmla="*/ 6 w 39"/>
                    <a:gd name="T3" fmla="*/ 58 h 58"/>
                    <a:gd name="T4" fmla="*/ 11 w 39"/>
                    <a:gd name="T5" fmla="*/ 55 h 58"/>
                    <a:gd name="T6" fmla="*/ 37 w 39"/>
                    <a:gd name="T7" fmla="*/ 9 h 58"/>
                    <a:gd name="T8" fmla="*/ 35 w 39"/>
                    <a:gd name="T9" fmla="*/ 1 h 58"/>
                    <a:gd name="T10" fmla="*/ 27 w 39"/>
                    <a:gd name="T11" fmla="*/ 3 h 58"/>
                    <a:gd name="T12" fmla="*/ 1 w 39"/>
                    <a:gd name="T13" fmla="*/ 49 h 58"/>
                    <a:gd name="T14" fmla="*/ 3 w 39"/>
                    <a:gd name="T15" fmla="*/ 57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9" h="58">
                      <a:moveTo>
                        <a:pt x="3" y="57"/>
                      </a:moveTo>
                      <a:cubicBezTo>
                        <a:pt x="4" y="57"/>
                        <a:pt x="5" y="58"/>
                        <a:pt x="6" y="58"/>
                      </a:cubicBezTo>
                      <a:cubicBezTo>
                        <a:pt x="8" y="58"/>
                        <a:pt x="10" y="56"/>
                        <a:pt x="11" y="55"/>
                      </a:cubicBezTo>
                      <a:cubicBezTo>
                        <a:pt x="37" y="9"/>
                        <a:pt x="37" y="9"/>
                        <a:pt x="37" y="9"/>
                      </a:cubicBezTo>
                      <a:cubicBezTo>
                        <a:pt x="39" y="6"/>
                        <a:pt x="38" y="3"/>
                        <a:pt x="35" y="1"/>
                      </a:cubicBezTo>
                      <a:cubicBezTo>
                        <a:pt x="32" y="0"/>
                        <a:pt x="29" y="1"/>
                        <a:pt x="27" y="3"/>
                      </a:cubicBezTo>
                      <a:cubicBezTo>
                        <a:pt x="1" y="49"/>
                        <a:pt x="1" y="49"/>
                        <a:pt x="1" y="49"/>
                      </a:cubicBezTo>
                      <a:cubicBezTo>
                        <a:pt x="0" y="52"/>
                        <a:pt x="1" y="55"/>
                        <a:pt x="3" y="5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43" name="íṥlîḑè"/>
                <p:cNvSpPr/>
                <p:nvPr/>
              </p:nvSpPr>
              <p:spPr bwMode="auto">
                <a:xfrm>
                  <a:off x="3576935" y="1742180"/>
                  <a:ext cx="252568" cy="166678"/>
                </a:xfrm>
                <a:custGeom>
                  <a:avLst/>
                  <a:gdLst>
                    <a:gd name="T0" fmla="*/ 55 w 59"/>
                    <a:gd name="T1" fmla="*/ 28 h 39"/>
                    <a:gd name="T2" fmla="*/ 10 w 59"/>
                    <a:gd name="T3" fmla="*/ 1 h 39"/>
                    <a:gd name="T4" fmla="*/ 2 w 59"/>
                    <a:gd name="T5" fmla="*/ 4 h 39"/>
                    <a:gd name="T6" fmla="*/ 4 w 59"/>
                    <a:gd name="T7" fmla="*/ 11 h 39"/>
                    <a:gd name="T8" fmla="*/ 49 w 59"/>
                    <a:gd name="T9" fmla="*/ 38 h 39"/>
                    <a:gd name="T10" fmla="*/ 52 w 59"/>
                    <a:gd name="T11" fmla="*/ 39 h 39"/>
                    <a:gd name="T12" fmla="*/ 57 w 59"/>
                    <a:gd name="T13" fmla="*/ 36 h 39"/>
                    <a:gd name="T14" fmla="*/ 55 w 59"/>
                    <a:gd name="T15" fmla="*/ 28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9" h="39">
                      <a:moveTo>
                        <a:pt x="55" y="28"/>
                      </a:moveTo>
                      <a:cubicBezTo>
                        <a:pt x="10" y="1"/>
                        <a:pt x="10" y="1"/>
                        <a:pt x="10" y="1"/>
                      </a:cubicBezTo>
                      <a:cubicBezTo>
                        <a:pt x="7" y="0"/>
                        <a:pt x="4" y="1"/>
                        <a:pt x="2" y="4"/>
                      </a:cubicBezTo>
                      <a:cubicBezTo>
                        <a:pt x="0" y="6"/>
                        <a:pt x="1" y="10"/>
                        <a:pt x="4" y="11"/>
                      </a:cubicBezTo>
                      <a:cubicBezTo>
                        <a:pt x="49" y="38"/>
                        <a:pt x="49" y="38"/>
                        <a:pt x="49" y="38"/>
                      </a:cubicBezTo>
                      <a:cubicBezTo>
                        <a:pt x="50" y="38"/>
                        <a:pt x="51" y="39"/>
                        <a:pt x="52" y="39"/>
                      </a:cubicBezTo>
                      <a:cubicBezTo>
                        <a:pt x="54" y="39"/>
                        <a:pt x="56" y="38"/>
                        <a:pt x="57" y="36"/>
                      </a:cubicBezTo>
                      <a:cubicBezTo>
                        <a:pt x="59" y="33"/>
                        <a:pt x="58" y="29"/>
                        <a:pt x="55" y="2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775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44" name="ïšļiḍé"/>
                <p:cNvSpPr/>
                <p:nvPr/>
              </p:nvSpPr>
              <p:spPr bwMode="auto">
                <a:xfrm>
                  <a:off x="5275178" y="2603632"/>
                  <a:ext cx="248316" cy="166678"/>
                </a:xfrm>
                <a:custGeom>
                  <a:avLst/>
                  <a:gdLst>
                    <a:gd name="T0" fmla="*/ 54 w 58"/>
                    <a:gd name="T1" fmla="*/ 28 h 39"/>
                    <a:gd name="T2" fmla="*/ 9 w 58"/>
                    <a:gd name="T3" fmla="*/ 2 h 39"/>
                    <a:gd name="T4" fmla="*/ 1 w 58"/>
                    <a:gd name="T5" fmla="*/ 4 h 39"/>
                    <a:gd name="T6" fmla="*/ 3 w 58"/>
                    <a:gd name="T7" fmla="*/ 12 h 39"/>
                    <a:gd name="T8" fmla="*/ 48 w 58"/>
                    <a:gd name="T9" fmla="*/ 38 h 39"/>
                    <a:gd name="T10" fmla="*/ 51 w 58"/>
                    <a:gd name="T11" fmla="*/ 39 h 39"/>
                    <a:gd name="T12" fmla="*/ 56 w 58"/>
                    <a:gd name="T13" fmla="*/ 36 h 39"/>
                    <a:gd name="T14" fmla="*/ 54 w 58"/>
                    <a:gd name="T15" fmla="*/ 28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8" h="39">
                      <a:moveTo>
                        <a:pt x="54" y="28"/>
                      </a:moveTo>
                      <a:cubicBezTo>
                        <a:pt x="9" y="2"/>
                        <a:pt x="9" y="2"/>
                        <a:pt x="9" y="2"/>
                      </a:cubicBezTo>
                      <a:cubicBezTo>
                        <a:pt x="6" y="0"/>
                        <a:pt x="3" y="1"/>
                        <a:pt x="1" y="4"/>
                      </a:cubicBezTo>
                      <a:cubicBezTo>
                        <a:pt x="0" y="7"/>
                        <a:pt x="0" y="10"/>
                        <a:pt x="3" y="12"/>
                      </a:cubicBezTo>
                      <a:cubicBezTo>
                        <a:pt x="48" y="38"/>
                        <a:pt x="48" y="38"/>
                        <a:pt x="48" y="38"/>
                      </a:cubicBezTo>
                      <a:cubicBezTo>
                        <a:pt x="49" y="39"/>
                        <a:pt x="50" y="39"/>
                        <a:pt x="51" y="39"/>
                      </a:cubicBezTo>
                      <a:cubicBezTo>
                        <a:pt x="53" y="39"/>
                        <a:pt x="55" y="38"/>
                        <a:pt x="56" y="36"/>
                      </a:cubicBezTo>
                      <a:cubicBezTo>
                        <a:pt x="58" y="33"/>
                        <a:pt x="57" y="30"/>
                        <a:pt x="54" y="2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775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45" name="íṣļîḋè"/>
                <p:cNvSpPr/>
                <p:nvPr/>
              </p:nvSpPr>
              <p:spPr bwMode="auto">
                <a:xfrm>
                  <a:off x="3576935" y="2629144"/>
                  <a:ext cx="252568" cy="162426"/>
                </a:xfrm>
                <a:custGeom>
                  <a:avLst/>
                  <a:gdLst>
                    <a:gd name="T0" fmla="*/ 49 w 59"/>
                    <a:gd name="T1" fmla="*/ 1 h 38"/>
                    <a:gd name="T2" fmla="*/ 4 w 59"/>
                    <a:gd name="T3" fmla="*/ 27 h 38"/>
                    <a:gd name="T4" fmla="*/ 2 w 59"/>
                    <a:gd name="T5" fmla="*/ 35 h 38"/>
                    <a:gd name="T6" fmla="*/ 7 w 59"/>
                    <a:gd name="T7" fmla="*/ 38 h 38"/>
                    <a:gd name="T8" fmla="*/ 10 w 59"/>
                    <a:gd name="T9" fmla="*/ 37 h 38"/>
                    <a:gd name="T10" fmla="*/ 55 w 59"/>
                    <a:gd name="T11" fmla="*/ 11 h 38"/>
                    <a:gd name="T12" fmla="*/ 57 w 59"/>
                    <a:gd name="T13" fmla="*/ 3 h 38"/>
                    <a:gd name="T14" fmla="*/ 49 w 59"/>
                    <a:gd name="T15" fmla="*/ 1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9" h="38">
                      <a:moveTo>
                        <a:pt x="49" y="1"/>
                      </a:moveTo>
                      <a:cubicBezTo>
                        <a:pt x="4" y="27"/>
                        <a:pt x="4" y="27"/>
                        <a:pt x="4" y="27"/>
                      </a:cubicBezTo>
                      <a:cubicBezTo>
                        <a:pt x="1" y="29"/>
                        <a:pt x="0" y="33"/>
                        <a:pt x="2" y="35"/>
                      </a:cubicBezTo>
                      <a:cubicBezTo>
                        <a:pt x="3" y="37"/>
                        <a:pt x="5" y="38"/>
                        <a:pt x="7" y="38"/>
                      </a:cubicBezTo>
                      <a:cubicBezTo>
                        <a:pt x="8" y="38"/>
                        <a:pt x="9" y="38"/>
                        <a:pt x="10" y="37"/>
                      </a:cubicBezTo>
                      <a:cubicBezTo>
                        <a:pt x="55" y="11"/>
                        <a:pt x="55" y="11"/>
                        <a:pt x="55" y="11"/>
                      </a:cubicBezTo>
                      <a:cubicBezTo>
                        <a:pt x="58" y="9"/>
                        <a:pt x="59" y="6"/>
                        <a:pt x="57" y="3"/>
                      </a:cubicBezTo>
                      <a:cubicBezTo>
                        <a:pt x="56" y="0"/>
                        <a:pt x="52" y="0"/>
                        <a:pt x="49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70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46" name="îṩḻîḍê"/>
                <p:cNvSpPr/>
                <p:nvPr/>
              </p:nvSpPr>
              <p:spPr bwMode="auto">
                <a:xfrm>
                  <a:off x="3953661" y="1330588"/>
                  <a:ext cx="171780" cy="244064"/>
                </a:xfrm>
                <a:custGeom>
                  <a:avLst/>
                  <a:gdLst>
                    <a:gd name="T0" fmla="*/ 28 w 40"/>
                    <a:gd name="T1" fmla="*/ 55 h 57"/>
                    <a:gd name="T2" fmla="*/ 33 w 40"/>
                    <a:gd name="T3" fmla="*/ 57 h 57"/>
                    <a:gd name="T4" fmla="*/ 36 w 40"/>
                    <a:gd name="T5" fmla="*/ 57 h 57"/>
                    <a:gd name="T6" fmla="*/ 38 w 40"/>
                    <a:gd name="T7" fmla="*/ 49 h 57"/>
                    <a:gd name="T8" fmla="*/ 12 w 40"/>
                    <a:gd name="T9" fmla="*/ 3 h 57"/>
                    <a:gd name="T10" fmla="*/ 4 w 40"/>
                    <a:gd name="T11" fmla="*/ 1 h 57"/>
                    <a:gd name="T12" fmla="*/ 2 w 40"/>
                    <a:gd name="T13" fmla="*/ 9 h 57"/>
                    <a:gd name="T14" fmla="*/ 28 w 40"/>
                    <a:gd name="T15" fmla="*/ 55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0" h="57">
                      <a:moveTo>
                        <a:pt x="28" y="55"/>
                      </a:moveTo>
                      <a:cubicBezTo>
                        <a:pt x="29" y="56"/>
                        <a:pt x="31" y="57"/>
                        <a:pt x="33" y="57"/>
                      </a:cubicBezTo>
                      <a:cubicBezTo>
                        <a:pt x="34" y="57"/>
                        <a:pt x="35" y="57"/>
                        <a:pt x="36" y="57"/>
                      </a:cubicBezTo>
                      <a:cubicBezTo>
                        <a:pt x="39" y="55"/>
                        <a:pt x="40" y="52"/>
                        <a:pt x="38" y="49"/>
                      </a:cubicBezTo>
                      <a:cubicBezTo>
                        <a:pt x="12" y="3"/>
                        <a:pt x="12" y="3"/>
                        <a:pt x="12" y="3"/>
                      </a:cubicBezTo>
                      <a:cubicBezTo>
                        <a:pt x="10" y="1"/>
                        <a:pt x="7" y="0"/>
                        <a:pt x="4" y="1"/>
                      </a:cubicBezTo>
                      <a:cubicBezTo>
                        <a:pt x="1" y="3"/>
                        <a:pt x="0" y="6"/>
                        <a:pt x="2" y="9"/>
                      </a:cubicBezTo>
                      <a:lnTo>
                        <a:pt x="28" y="5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47" name="íṥ1iḍê"/>
                <p:cNvSpPr/>
                <p:nvPr/>
              </p:nvSpPr>
              <p:spPr bwMode="auto">
                <a:xfrm>
                  <a:off x="4537033" y="1210682"/>
                  <a:ext cx="47622" cy="274678"/>
                </a:xfrm>
                <a:custGeom>
                  <a:avLst/>
                  <a:gdLst>
                    <a:gd name="T0" fmla="*/ 5 w 11"/>
                    <a:gd name="T1" fmla="*/ 64 h 64"/>
                    <a:gd name="T2" fmla="*/ 11 w 11"/>
                    <a:gd name="T3" fmla="*/ 58 h 64"/>
                    <a:gd name="T4" fmla="*/ 11 w 11"/>
                    <a:gd name="T5" fmla="*/ 6 h 64"/>
                    <a:gd name="T6" fmla="*/ 5 w 11"/>
                    <a:gd name="T7" fmla="*/ 0 h 64"/>
                    <a:gd name="T8" fmla="*/ 0 w 11"/>
                    <a:gd name="T9" fmla="*/ 6 h 64"/>
                    <a:gd name="T10" fmla="*/ 0 w 11"/>
                    <a:gd name="T11" fmla="*/ 58 h 64"/>
                    <a:gd name="T12" fmla="*/ 5 w 11"/>
                    <a:gd name="T13" fmla="*/ 64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" h="64">
                      <a:moveTo>
                        <a:pt x="5" y="64"/>
                      </a:moveTo>
                      <a:cubicBezTo>
                        <a:pt x="8" y="64"/>
                        <a:pt x="11" y="61"/>
                        <a:pt x="11" y="58"/>
                      </a:cubicBezTo>
                      <a:cubicBezTo>
                        <a:pt x="11" y="6"/>
                        <a:pt x="11" y="6"/>
                        <a:pt x="11" y="6"/>
                      </a:cubicBezTo>
                      <a:cubicBezTo>
                        <a:pt x="11" y="3"/>
                        <a:pt x="8" y="0"/>
                        <a:pt x="5" y="0"/>
                      </a:cubicBezTo>
                      <a:cubicBezTo>
                        <a:pt x="2" y="0"/>
                        <a:pt x="0" y="3"/>
                        <a:pt x="0" y="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1"/>
                        <a:pt x="2" y="64"/>
                        <a:pt x="5" y="6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48" name="í$ľídé"/>
                <p:cNvSpPr/>
                <p:nvPr/>
              </p:nvSpPr>
              <p:spPr bwMode="auto">
                <a:xfrm>
                  <a:off x="3525061" y="2255820"/>
                  <a:ext cx="274678" cy="47622"/>
                </a:xfrm>
                <a:custGeom>
                  <a:avLst/>
                  <a:gdLst>
                    <a:gd name="T0" fmla="*/ 64 w 64"/>
                    <a:gd name="T1" fmla="*/ 5 h 11"/>
                    <a:gd name="T2" fmla="*/ 58 w 64"/>
                    <a:gd name="T3" fmla="*/ 0 h 11"/>
                    <a:gd name="T4" fmla="*/ 6 w 64"/>
                    <a:gd name="T5" fmla="*/ 0 h 11"/>
                    <a:gd name="T6" fmla="*/ 0 w 64"/>
                    <a:gd name="T7" fmla="*/ 5 h 11"/>
                    <a:gd name="T8" fmla="*/ 6 w 64"/>
                    <a:gd name="T9" fmla="*/ 11 h 11"/>
                    <a:gd name="T10" fmla="*/ 58 w 64"/>
                    <a:gd name="T11" fmla="*/ 11 h 11"/>
                    <a:gd name="T12" fmla="*/ 64 w 64"/>
                    <a:gd name="T13" fmla="*/ 5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4" h="11">
                      <a:moveTo>
                        <a:pt x="64" y="5"/>
                      </a:moveTo>
                      <a:cubicBezTo>
                        <a:pt x="64" y="2"/>
                        <a:pt x="61" y="0"/>
                        <a:pt x="58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9"/>
                        <a:pt x="2" y="11"/>
                        <a:pt x="6" y="11"/>
                      </a:cubicBezTo>
                      <a:cubicBezTo>
                        <a:pt x="58" y="11"/>
                        <a:pt x="58" y="11"/>
                        <a:pt x="58" y="11"/>
                      </a:cubicBezTo>
                      <a:cubicBezTo>
                        <a:pt x="61" y="11"/>
                        <a:pt x="64" y="9"/>
                        <a:pt x="64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39" name="ïṡḻïḍê"/>
              <p:cNvSpPr/>
              <p:nvPr/>
            </p:nvSpPr>
            <p:spPr bwMode="auto">
              <a:xfrm>
                <a:off x="5152696" y="3033217"/>
                <a:ext cx="393150" cy="931742"/>
              </a:xfrm>
              <a:custGeom>
                <a:avLst/>
                <a:gdLst>
                  <a:gd name="T0" fmla="*/ 54 w 58"/>
                  <a:gd name="T1" fmla="*/ 14 h 108"/>
                  <a:gd name="T2" fmla="*/ 50 w 58"/>
                  <a:gd name="T3" fmla="*/ 96 h 108"/>
                  <a:gd name="T4" fmla="*/ 48 w 58"/>
                  <a:gd name="T5" fmla="*/ 107 h 108"/>
                  <a:gd name="T6" fmla="*/ 44 w 58"/>
                  <a:gd name="T7" fmla="*/ 108 h 108"/>
                  <a:gd name="T8" fmla="*/ 38 w 58"/>
                  <a:gd name="T9" fmla="*/ 104 h 108"/>
                  <a:gd name="T10" fmla="*/ 45 w 58"/>
                  <a:gd name="T11" fmla="*/ 3 h 108"/>
                  <a:gd name="T12" fmla="*/ 55 w 58"/>
                  <a:gd name="T13" fmla="*/ 4 h 108"/>
                  <a:gd name="T14" fmla="*/ 54 w 58"/>
                  <a:gd name="T15" fmla="*/ 14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8" h="108">
                    <a:moveTo>
                      <a:pt x="54" y="14"/>
                    </a:moveTo>
                    <a:cubicBezTo>
                      <a:pt x="48" y="19"/>
                      <a:pt x="19" y="47"/>
                      <a:pt x="50" y="96"/>
                    </a:cubicBezTo>
                    <a:cubicBezTo>
                      <a:pt x="53" y="100"/>
                      <a:pt x="51" y="104"/>
                      <a:pt x="48" y="107"/>
                    </a:cubicBezTo>
                    <a:cubicBezTo>
                      <a:pt x="47" y="107"/>
                      <a:pt x="45" y="108"/>
                      <a:pt x="44" y="108"/>
                    </a:cubicBezTo>
                    <a:cubicBezTo>
                      <a:pt x="42" y="108"/>
                      <a:pt x="39" y="106"/>
                      <a:pt x="38" y="104"/>
                    </a:cubicBezTo>
                    <a:cubicBezTo>
                      <a:pt x="0" y="45"/>
                      <a:pt x="37" y="9"/>
                      <a:pt x="45" y="3"/>
                    </a:cubicBezTo>
                    <a:cubicBezTo>
                      <a:pt x="48" y="0"/>
                      <a:pt x="53" y="1"/>
                      <a:pt x="55" y="4"/>
                    </a:cubicBezTo>
                    <a:cubicBezTo>
                      <a:pt x="58" y="7"/>
                      <a:pt x="58" y="12"/>
                      <a:pt x="54" y="14"/>
                    </a:cubicBezTo>
                    <a:close/>
                  </a:path>
                </a:pathLst>
              </a:cu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</p:grpSp>
        <p:sp>
          <p:nvSpPr>
            <p:cNvPr id="7" name="iṧḻiďè"/>
            <p:cNvSpPr/>
            <p:nvPr/>
          </p:nvSpPr>
          <p:spPr>
            <a:xfrm>
              <a:off x="7791883" y="1592796"/>
              <a:ext cx="809929" cy="809929"/>
            </a:xfrm>
            <a:prstGeom prst="ellipse">
              <a:avLst/>
            </a:prstGeom>
            <a:solidFill>
              <a:srgbClr val="19B59C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8" name="ïS1ïďe"/>
            <p:cNvSpPr/>
            <p:nvPr/>
          </p:nvSpPr>
          <p:spPr bwMode="auto">
            <a:xfrm>
              <a:off x="8026646" y="1816045"/>
              <a:ext cx="346857" cy="363431"/>
            </a:xfrm>
            <a:custGeom>
              <a:avLst/>
              <a:gdLst>
                <a:gd name="connsiteX0" fmla="*/ 345269 w 578992"/>
                <a:gd name="connsiteY0" fmla="*/ 346719 h 606657"/>
                <a:gd name="connsiteX1" fmla="*/ 527264 w 578992"/>
                <a:gd name="connsiteY1" fmla="*/ 395415 h 606657"/>
                <a:gd name="connsiteX2" fmla="*/ 536965 w 578992"/>
                <a:gd name="connsiteY2" fmla="*/ 431758 h 606657"/>
                <a:gd name="connsiteX3" fmla="*/ 512135 w 578992"/>
                <a:gd name="connsiteY3" fmla="*/ 456550 h 606657"/>
                <a:gd name="connsiteX4" fmla="*/ 572652 w 578992"/>
                <a:gd name="connsiteY4" fmla="*/ 516975 h 606657"/>
                <a:gd name="connsiteX5" fmla="*/ 572652 w 578992"/>
                <a:gd name="connsiteY5" fmla="*/ 547632 h 606657"/>
                <a:gd name="connsiteX6" fmla="*/ 519877 w 578992"/>
                <a:gd name="connsiteY6" fmla="*/ 600326 h 606657"/>
                <a:gd name="connsiteX7" fmla="*/ 489174 w 578992"/>
                <a:gd name="connsiteY7" fmla="*/ 600326 h 606657"/>
                <a:gd name="connsiteX8" fmla="*/ 428657 w 578992"/>
                <a:gd name="connsiteY8" fmla="*/ 539901 h 606657"/>
                <a:gd name="connsiteX9" fmla="*/ 403739 w 578992"/>
                <a:gd name="connsiteY9" fmla="*/ 564782 h 606657"/>
                <a:gd name="connsiteX10" fmla="*/ 366628 w 578992"/>
                <a:gd name="connsiteY10" fmla="*/ 552075 h 606657"/>
                <a:gd name="connsiteX11" fmla="*/ 318659 w 578992"/>
                <a:gd name="connsiteY11" fmla="*/ 373288 h 606657"/>
                <a:gd name="connsiteX12" fmla="*/ 345269 w 578992"/>
                <a:gd name="connsiteY12" fmla="*/ 346719 h 606657"/>
                <a:gd name="connsiteX13" fmla="*/ 233275 w 578992"/>
                <a:gd name="connsiteY13" fmla="*/ 312148 h 606657"/>
                <a:gd name="connsiteX14" fmla="*/ 255262 w 578992"/>
                <a:gd name="connsiteY14" fmla="*/ 334095 h 606657"/>
                <a:gd name="connsiteX15" fmla="*/ 281255 w 578992"/>
                <a:gd name="connsiteY15" fmla="*/ 357464 h 606657"/>
                <a:gd name="connsiteX16" fmla="*/ 289000 w 578992"/>
                <a:gd name="connsiteY16" fmla="*/ 365016 h 606657"/>
                <a:gd name="connsiteX17" fmla="*/ 300127 w 578992"/>
                <a:gd name="connsiteY17" fmla="*/ 416019 h 606657"/>
                <a:gd name="connsiteX18" fmla="*/ 298791 w 578992"/>
                <a:gd name="connsiteY18" fmla="*/ 422416 h 606657"/>
                <a:gd name="connsiteX19" fmla="*/ 260514 w 578992"/>
                <a:gd name="connsiteY19" fmla="*/ 407844 h 606657"/>
                <a:gd name="connsiteX20" fmla="*/ 260514 w 578992"/>
                <a:gd name="connsiteY20" fmla="*/ 398159 h 606657"/>
                <a:gd name="connsiteX21" fmla="*/ 211822 w 578992"/>
                <a:gd name="connsiteY21" fmla="*/ 335339 h 606657"/>
                <a:gd name="connsiteX22" fmla="*/ 233275 w 578992"/>
                <a:gd name="connsiteY22" fmla="*/ 312148 h 606657"/>
                <a:gd name="connsiteX23" fmla="*/ 283295 w 578992"/>
                <a:gd name="connsiteY23" fmla="*/ 133638 h 606657"/>
                <a:gd name="connsiteX24" fmla="*/ 303944 w 578992"/>
                <a:gd name="connsiteY24" fmla="*/ 155858 h 606657"/>
                <a:gd name="connsiteX25" fmla="*/ 303944 w 578992"/>
                <a:gd name="connsiteY25" fmla="*/ 165457 h 606657"/>
                <a:gd name="connsiteX26" fmla="*/ 352630 w 578992"/>
                <a:gd name="connsiteY26" fmla="*/ 228294 h 606657"/>
                <a:gd name="connsiteX27" fmla="*/ 331180 w 578992"/>
                <a:gd name="connsiteY27" fmla="*/ 251580 h 606657"/>
                <a:gd name="connsiteX28" fmla="*/ 309196 w 578992"/>
                <a:gd name="connsiteY28" fmla="*/ 229538 h 606657"/>
                <a:gd name="connsiteX29" fmla="*/ 283206 w 578992"/>
                <a:gd name="connsiteY29" fmla="*/ 206252 h 606657"/>
                <a:gd name="connsiteX30" fmla="*/ 256327 w 578992"/>
                <a:gd name="connsiteY30" fmla="*/ 240648 h 606657"/>
                <a:gd name="connsiteX31" fmla="*/ 282583 w 578992"/>
                <a:gd name="connsiteY31" fmla="*/ 260112 h 606657"/>
                <a:gd name="connsiteX32" fmla="*/ 348625 w 578992"/>
                <a:gd name="connsiteY32" fmla="*/ 307306 h 606657"/>
                <a:gd name="connsiteX33" fmla="*/ 341594 w 578992"/>
                <a:gd name="connsiteY33" fmla="*/ 317083 h 606657"/>
                <a:gd name="connsiteX34" fmla="*/ 316494 w 578992"/>
                <a:gd name="connsiteY34" fmla="*/ 322594 h 606657"/>
                <a:gd name="connsiteX35" fmla="*/ 306792 w 578992"/>
                <a:gd name="connsiteY35" fmla="*/ 319305 h 606657"/>
                <a:gd name="connsiteX36" fmla="*/ 282227 w 578992"/>
                <a:gd name="connsiteY36" fmla="*/ 303485 h 606657"/>
                <a:gd name="connsiteX37" fmla="*/ 211825 w 578992"/>
                <a:gd name="connsiteY37" fmla="*/ 234604 h 606657"/>
                <a:gd name="connsiteX38" fmla="*/ 260510 w 578992"/>
                <a:gd name="connsiteY38" fmla="*/ 166612 h 606657"/>
                <a:gd name="connsiteX39" fmla="*/ 260510 w 578992"/>
                <a:gd name="connsiteY39" fmla="*/ 155236 h 606657"/>
                <a:gd name="connsiteX40" fmla="*/ 283295 w 578992"/>
                <a:gd name="connsiteY40" fmla="*/ 133638 h 606657"/>
                <a:gd name="connsiteX41" fmla="*/ 282248 w 578992"/>
                <a:gd name="connsiteY41" fmla="*/ 0 h 606657"/>
                <a:gd name="connsiteX42" fmla="*/ 551768 w 578992"/>
                <a:gd name="connsiteY42" fmla="*/ 365640 h 606657"/>
                <a:gd name="connsiteX43" fmla="*/ 541888 w 578992"/>
                <a:gd name="connsiteY43" fmla="*/ 369995 h 606657"/>
                <a:gd name="connsiteX44" fmla="*/ 534768 w 578992"/>
                <a:gd name="connsiteY44" fmla="*/ 367507 h 606657"/>
                <a:gd name="connsiteX45" fmla="*/ 487148 w 578992"/>
                <a:gd name="connsiteY45" fmla="*/ 354797 h 606657"/>
                <a:gd name="connsiteX46" fmla="*/ 482163 w 578992"/>
                <a:gd name="connsiteY46" fmla="*/ 345554 h 606657"/>
                <a:gd name="connsiteX47" fmla="*/ 282248 w 578992"/>
                <a:gd name="connsiteY47" fmla="*/ 72257 h 606657"/>
                <a:gd name="connsiteX48" fmla="*/ 72364 w 578992"/>
                <a:gd name="connsiteY48" fmla="*/ 281829 h 606657"/>
                <a:gd name="connsiteX49" fmla="*/ 313134 w 578992"/>
                <a:gd name="connsiteY49" fmla="*/ 489180 h 606657"/>
                <a:gd name="connsiteX50" fmla="*/ 321145 w 578992"/>
                <a:gd name="connsiteY50" fmla="*/ 494423 h 606657"/>
                <a:gd name="connsiteX51" fmla="*/ 336277 w 578992"/>
                <a:gd name="connsiteY51" fmla="*/ 550771 h 606657"/>
                <a:gd name="connsiteX52" fmla="*/ 330580 w 578992"/>
                <a:gd name="connsiteY52" fmla="*/ 559748 h 606657"/>
                <a:gd name="connsiteX53" fmla="*/ 0 w 578992"/>
                <a:gd name="connsiteY53" fmla="*/ 281829 h 606657"/>
                <a:gd name="connsiteX54" fmla="*/ 282248 w 578992"/>
                <a:gd name="connsiteY54" fmla="*/ 0 h 606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578992" h="606657">
                  <a:moveTo>
                    <a:pt x="345269" y="346719"/>
                  </a:moveTo>
                  <a:lnTo>
                    <a:pt x="527264" y="395415"/>
                  </a:lnTo>
                  <a:cubicBezTo>
                    <a:pt x="543372" y="399769"/>
                    <a:pt x="548801" y="419940"/>
                    <a:pt x="536965" y="431758"/>
                  </a:cubicBezTo>
                  <a:lnTo>
                    <a:pt x="512135" y="456550"/>
                  </a:lnTo>
                  <a:lnTo>
                    <a:pt x="572652" y="516975"/>
                  </a:lnTo>
                  <a:cubicBezTo>
                    <a:pt x="581106" y="525506"/>
                    <a:pt x="581106" y="539190"/>
                    <a:pt x="572652" y="547632"/>
                  </a:cubicBezTo>
                  <a:lnTo>
                    <a:pt x="519877" y="600326"/>
                  </a:lnTo>
                  <a:cubicBezTo>
                    <a:pt x="511334" y="608768"/>
                    <a:pt x="497629" y="608768"/>
                    <a:pt x="489174" y="600326"/>
                  </a:cubicBezTo>
                  <a:lnTo>
                    <a:pt x="428657" y="539901"/>
                  </a:lnTo>
                  <a:lnTo>
                    <a:pt x="403739" y="564782"/>
                  </a:lnTo>
                  <a:cubicBezTo>
                    <a:pt x="393148" y="575357"/>
                    <a:pt x="372501" y="574024"/>
                    <a:pt x="366628" y="552075"/>
                  </a:cubicBezTo>
                  <a:cubicBezTo>
                    <a:pt x="366005" y="549854"/>
                    <a:pt x="319015" y="374799"/>
                    <a:pt x="318659" y="373288"/>
                  </a:cubicBezTo>
                  <a:cubicBezTo>
                    <a:pt x="314298" y="357205"/>
                    <a:pt x="329071" y="342454"/>
                    <a:pt x="345269" y="346719"/>
                  </a:cubicBezTo>
                  <a:close/>
                  <a:moveTo>
                    <a:pt x="233275" y="312148"/>
                  </a:moveTo>
                  <a:cubicBezTo>
                    <a:pt x="245470" y="311970"/>
                    <a:pt x="255440" y="321922"/>
                    <a:pt x="255262" y="334095"/>
                  </a:cubicBezTo>
                  <a:cubicBezTo>
                    <a:pt x="255084" y="345646"/>
                    <a:pt x="263986" y="357464"/>
                    <a:pt x="281255" y="357464"/>
                  </a:cubicBezTo>
                  <a:cubicBezTo>
                    <a:pt x="286329" y="357464"/>
                    <a:pt x="289267" y="361195"/>
                    <a:pt x="289000" y="365016"/>
                  </a:cubicBezTo>
                  <a:cubicBezTo>
                    <a:pt x="288465" y="375412"/>
                    <a:pt x="290068" y="378611"/>
                    <a:pt x="300127" y="416019"/>
                  </a:cubicBezTo>
                  <a:cubicBezTo>
                    <a:pt x="300750" y="418240"/>
                    <a:pt x="300305" y="420639"/>
                    <a:pt x="298791" y="422416"/>
                  </a:cubicBezTo>
                  <a:cubicBezTo>
                    <a:pt x="285706" y="437788"/>
                    <a:pt x="260514" y="428458"/>
                    <a:pt x="260514" y="407844"/>
                  </a:cubicBezTo>
                  <a:lnTo>
                    <a:pt x="260514" y="398159"/>
                  </a:lnTo>
                  <a:cubicBezTo>
                    <a:pt x="232919" y="390340"/>
                    <a:pt x="212534" y="365283"/>
                    <a:pt x="211822" y="335339"/>
                  </a:cubicBezTo>
                  <a:cubicBezTo>
                    <a:pt x="211555" y="323077"/>
                    <a:pt x="220902" y="312237"/>
                    <a:pt x="233275" y="312148"/>
                  </a:cubicBezTo>
                  <a:close/>
                  <a:moveTo>
                    <a:pt x="283295" y="133638"/>
                  </a:moveTo>
                  <a:cubicBezTo>
                    <a:pt x="294955" y="134171"/>
                    <a:pt x="303944" y="144215"/>
                    <a:pt x="303944" y="155858"/>
                  </a:cubicBezTo>
                  <a:lnTo>
                    <a:pt x="303944" y="165457"/>
                  </a:lnTo>
                  <a:cubicBezTo>
                    <a:pt x="331536" y="173367"/>
                    <a:pt x="351918" y="198430"/>
                    <a:pt x="352630" y="228294"/>
                  </a:cubicBezTo>
                  <a:cubicBezTo>
                    <a:pt x="352897" y="240648"/>
                    <a:pt x="343552" y="251402"/>
                    <a:pt x="331180" y="251580"/>
                  </a:cubicBezTo>
                  <a:cubicBezTo>
                    <a:pt x="318987" y="251757"/>
                    <a:pt x="309018" y="241803"/>
                    <a:pt x="309196" y="229538"/>
                  </a:cubicBezTo>
                  <a:cubicBezTo>
                    <a:pt x="309374" y="218073"/>
                    <a:pt x="300473" y="206252"/>
                    <a:pt x="283206" y="206252"/>
                  </a:cubicBezTo>
                  <a:cubicBezTo>
                    <a:pt x="265583" y="206252"/>
                    <a:pt x="251076" y="222783"/>
                    <a:pt x="256327" y="240648"/>
                  </a:cubicBezTo>
                  <a:cubicBezTo>
                    <a:pt x="259709" y="252202"/>
                    <a:pt x="270568" y="260112"/>
                    <a:pt x="282583" y="260112"/>
                  </a:cubicBezTo>
                  <a:cubicBezTo>
                    <a:pt x="312845" y="260290"/>
                    <a:pt x="339013" y="280021"/>
                    <a:pt x="348625" y="307306"/>
                  </a:cubicBezTo>
                  <a:cubicBezTo>
                    <a:pt x="350405" y="312106"/>
                    <a:pt x="346756" y="317350"/>
                    <a:pt x="341594" y="317083"/>
                  </a:cubicBezTo>
                  <a:cubicBezTo>
                    <a:pt x="332960" y="316728"/>
                    <a:pt x="324327" y="318594"/>
                    <a:pt x="316494" y="322594"/>
                  </a:cubicBezTo>
                  <a:cubicBezTo>
                    <a:pt x="312934" y="324460"/>
                    <a:pt x="308484" y="322949"/>
                    <a:pt x="306792" y="319305"/>
                  </a:cubicBezTo>
                  <a:cubicBezTo>
                    <a:pt x="302520" y="310062"/>
                    <a:pt x="293086" y="303485"/>
                    <a:pt x="282227" y="303485"/>
                  </a:cubicBezTo>
                  <a:cubicBezTo>
                    <a:pt x="244133" y="303485"/>
                    <a:pt x="212537" y="272555"/>
                    <a:pt x="211825" y="234604"/>
                  </a:cubicBezTo>
                  <a:cubicBezTo>
                    <a:pt x="211202" y="203141"/>
                    <a:pt x="231673" y="176300"/>
                    <a:pt x="260510" y="166612"/>
                  </a:cubicBezTo>
                  <a:lnTo>
                    <a:pt x="260510" y="155236"/>
                  </a:lnTo>
                  <a:cubicBezTo>
                    <a:pt x="260510" y="142970"/>
                    <a:pt x="270835" y="133016"/>
                    <a:pt x="283295" y="133638"/>
                  </a:cubicBezTo>
                  <a:close/>
                  <a:moveTo>
                    <a:pt x="282248" y="0"/>
                  </a:moveTo>
                  <a:cubicBezTo>
                    <a:pt x="471126" y="0"/>
                    <a:pt x="608556" y="183353"/>
                    <a:pt x="551768" y="365640"/>
                  </a:cubicBezTo>
                  <a:cubicBezTo>
                    <a:pt x="550522" y="369729"/>
                    <a:pt x="545894" y="371773"/>
                    <a:pt x="541888" y="369995"/>
                  </a:cubicBezTo>
                  <a:cubicBezTo>
                    <a:pt x="539574" y="369018"/>
                    <a:pt x="537260" y="368218"/>
                    <a:pt x="534768" y="367507"/>
                  </a:cubicBezTo>
                  <a:lnTo>
                    <a:pt x="487148" y="354797"/>
                  </a:lnTo>
                  <a:cubicBezTo>
                    <a:pt x="483142" y="353731"/>
                    <a:pt x="480917" y="349554"/>
                    <a:pt x="482163" y="345554"/>
                  </a:cubicBezTo>
                  <a:cubicBezTo>
                    <a:pt x="525600" y="210372"/>
                    <a:pt x="423773" y="72257"/>
                    <a:pt x="282248" y="72257"/>
                  </a:cubicBezTo>
                  <a:cubicBezTo>
                    <a:pt x="166536" y="72257"/>
                    <a:pt x="72364" y="166289"/>
                    <a:pt x="72364" y="281829"/>
                  </a:cubicBezTo>
                  <a:cubicBezTo>
                    <a:pt x="72364" y="410257"/>
                    <a:pt x="187453" y="507933"/>
                    <a:pt x="313134" y="489180"/>
                  </a:cubicBezTo>
                  <a:cubicBezTo>
                    <a:pt x="316784" y="488646"/>
                    <a:pt x="320255" y="490957"/>
                    <a:pt x="321145" y="494423"/>
                  </a:cubicBezTo>
                  <a:lnTo>
                    <a:pt x="336277" y="550771"/>
                  </a:lnTo>
                  <a:cubicBezTo>
                    <a:pt x="337345" y="554860"/>
                    <a:pt x="334764" y="559037"/>
                    <a:pt x="330580" y="559748"/>
                  </a:cubicBezTo>
                  <a:cubicBezTo>
                    <a:pt x="163332" y="589433"/>
                    <a:pt x="0" y="461006"/>
                    <a:pt x="0" y="281829"/>
                  </a:cubicBezTo>
                  <a:cubicBezTo>
                    <a:pt x="0" y="126472"/>
                    <a:pt x="126571" y="0"/>
                    <a:pt x="282248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wrap="square" lIns="91440" tIns="45720" rIns="91440" bIns="45720" anchor="ctr">
              <a:normAutofit lnSpcReduction="10000"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9" name="iš1iḍê"/>
            <p:cNvSpPr/>
            <p:nvPr/>
          </p:nvSpPr>
          <p:spPr>
            <a:xfrm>
              <a:off x="8364360" y="3209071"/>
              <a:ext cx="809929" cy="809929"/>
            </a:xfrm>
            <a:prstGeom prst="ellipse">
              <a:avLst/>
            </a:prstGeom>
            <a:solidFill>
              <a:srgbClr val="19B59C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0" name="iṧľïḓe"/>
            <p:cNvSpPr/>
            <p:nvPr/>
          </p:nvSpPr>
          <p:spPr bwMode="auto">
            <a:xfrm>
              <a:off x="8599148" y="3431782"/>
              <a:ext cx="347883" cy="364506"/>
            </a:xfrm>
            <a:custGeom>
              <a:avLst/>
              <a:gdLst>
                <a:gd name="connsiteX0" fmla="*/ 345269 w 578992"/>
                <a:gd name="connsiteY0" fmla="*/ 346719 h 606657"/>
                <a:gd name="connsiteX1" fmla="*/ 527264 w 578992"/>
                <a:gd name="connsiteY1" fmla="*/ 395415 h 606657"/>
                <a:gd name="connsiteX2" fmla="*/ 536965 w 578992"/>
                <a:gd name="connsiteY2" fmla="*/ 431758 h 606657"/>
                <a:gd name="connsiteX3" fmla="*/ 512135 w 578992"/>
                <a:gd name="connsiteY3" fmla="*/ 456550 h 606657"/>
                <a:gd name="connsiteX4" fmla="*/ 572652 w 578992"/>
                <a:gd name="connsiteY4" fmla="*/ 516975 h 606657"/>
                <a:gd name="connsiteX5" fmla="*/ 572652 w 578992"/>
                <a:gd name="connsiteY5" fmla="*/ 547632 h 606657"/>
                <a:gd name="connsiteX6" fmla="*/ 519877 w 578992"/>
                <a:gd name="connsiteY6" fmla="*/ 600326 h 606657"/>
                <a:gd name="connsiteX7" fmla="*/ 489174 w 578992"/>
                <a:gd name="connsiteY7" fmla="*/ 600326 h 606657"/>
                <a:gd name="connsiteX8" fmla="*/ 428657 w 578992"/>
                <a:gd name="connsiteY8" fmla="*/ 539901 h 606657"/>
                <a:gd name="connsiteX9" fmla="*/ 403739 w 578992"/>
                <a:gd name="connsiteY9" fmla="*/ 564782 h 606657"/>
                <a:gd name="connsiteX10" fmla="*/ 366628 w 578992"/>
                <a:gd name="connsiteY10" fmla="*/ 552075 h 606657"/>
                <a:gd name="connsiteX11" fmla="*/ 318659 w 578992"/>
                <a:gd name="connsiteY11" fmla="*/ 373288 h 606657"/>
                <a:gd name="connsiteX12" fmla="*/ 345269 w 578992"/>
                <a:gd name="connsiteY12" fmla="*/ 346719 h 606657"/>
                <a:gd name="connsiteX13" fmla="*/ 233275 w 578992"/>
                <a:gd name="connsiteY13" fmla="*/ 312148 h 606657"/>
                <a:gd name="connsiteX14" fmla="*/ 255262 w 578992"/>
                <a:gd name="connsiteY14" fmla="*/ 334095 h 606657"/>
                <a:gd name="connsiteX15" fmla="*/ 281255 w 578992"/>
                <a:gd name="connsiteY15" fmla="*/ 357464 h 606657"/>
                <a:gd name="connsiteX16" fmla="*/ 289000 w 578992"/>
                <a:gd name="connsiteY16" fmla="*/ 365016 h 606657"/>
                <a:gd name="connsiteX17" fmla="*/ 300127 w 578992"/>
                <a:gd name="connsiteY17" fmla="*/ 416019 h 606657"/>
                <a:gd name="connsiteX18" fmla="*/ 298791 w 578992"/>
                <a:gd name="connsiteY18" fmla="*/ 422416 h 606657"/>
                <a:gd name="connsiteX19" fmla="*/ 260514 w 578992"/>
                <a:gd name="connsiteY19" fmla="*/ 407844 h 606657"/>
                <a:gd name="connsiteX20" fmla="*/ 260514 w 578992"/>
                <a:gd name="connsiteY20" fmla="*/ 398159 h 606657"/>
                <a:gd name="connsiteX21" fmla="*/ 211822 w 578992"/>
                <a:gd name="connsiteY21" fmla="*/ 335339 h 606657"/>
                <a:gd name="connsiteX22" fmla="*/ 233275 w 578992"/>
                <a:gd name="connsiteY22" fmla="*/ 312148 h 606657"/>
                <a:gd name="connsiteX23" fmla="*/ 283295 w 578992"/>
                <a:gd name="connsiteY23" fmla="*/ 133638 h 606657"/>
                <a:gd name="connsiteX24" fmla="*/ 303944 w 578992"/>
                <a:gd name="connsiteY24" fmla="*/ 155858 h 606657"/>
                <a:gd name="connsiteX25" fmla="*/ 303944 w 578992"/>
                <a:gd name="connsiteY25" fmla="*/ 165457 h 606657"/>
                <a:gd name="connsiteX26" fmla="*/ 352630 w 578992"/>
                <a:gd name="connsiteY26" fmla="*/ 228294 h 606657"/>
                <a:gd name="connsiteX27" fmla="*/ 331180 w 578992"/>
                <a:gd name="connsiteY27" fmla="*/ 251580 h 606657"/>
                <a:gd name="connsiteX28" fmla="*/ 309196 w 578992"/>
                <a:gd name="connsiteY28" fmla="*/ 229538 h 606657"/>
                <a:gd name="connsiteX29" fmla="*/ 283206 w 578992"/>
                <a:gd name="connsiteY29" fmla="*/ 206252 h 606657"/>
                <a:gd name="connsiteX30" fmla="*/ 256327 w 578992"/>
                <a:gd name="connsiteY30" fmla="*/ 240648 h 606657"/>
                <a:gd name="connsiteX31" fmla="*/ 282583 w 578992"/>
                <a:gd name="connsiteY31" fmla="*/ 260112 h 606657"/>
                <a:gd name="connsiteX32" fmla="*/ 348625 w 578992"/>
                <a:gd name="connsiteY32" fmla="*/ 307306 h 606657"/>
                <a:gd name="connsiteX33" fmla="*/ 341594 w 578992"/>
                <a:gd name="connsiteY33" fmla="*/ 317083 h 606657"/>
                <a:gd name="connsiteX34" fmla="*/ 316494 w 578992"/>
                <a:gd name="connsiteY34" fmla="*/ 322594 h 606657"/>
                <a:gd name="connsiteX35" fmla="*/ 306792 w 578992"/>
                <a:gd name="connsiteY35" fmla="*/ 319305 h 606657"/>
                <a:gd name="connsiteX36" fmla="*/ 282227 w 578992"/>
                <a:gd name="connsiteY36" fmla="*/ 303485 h 606657"/>
                <a:gd name="connsiteX37" fmla="*/ 211825 w 578992"/>
                <a:gd name="connsiteY37" fmla="*/ 234604 h 606657"/>
                <a:gd name="connsiteX38" fmla="*/ 260510 w 578992"/>
                <a:gd name="connsiteY38" fmla="*/ 166612 h 606657"/>
                <a:gd name="connsiteX39" fmla="*/ 260510 w 578992"/>
                <a:gd name="connsiteY39" fmla="*/ 155236 h 606657"/>
                <a:gd name="connsiteX40" fmla="*/ 283295 w 578992"/>
                <a:gd name="connsiteY40" fmla="*/ 133638 h 606657"/>
                <a:gd name="connsiteX41" fmla="*/ 282248 w 578992"/>
                <a:gd name="connsiteY41" fmla="*/ 0 h 606657"/>
                <a:gd name="connsiteX42" fmla="*/ 551768 w 578992"/>
                <a:gd name="connsiteY42" fmla="*/ 365640 h 606657"/>
                <a:gd name="connsiteX43" fmla="*/ 541888 w 578992"/>
                <a:gd name="connsiteY43" fmla="*/ 369995 h 606657"/>
                <a:gd name="connsiteX44" fmla="*/ 534768 w 578992"/>
                <a:gd name="connsiteY44" fmla="*/ 367507 h 606657"/>
                <a:gd name="connsiteX45" fmla="*/ 487148 w 578992"/>
                <a:gd name="connsiteY45" fmla="*/ 354797 h 606657"/>
                <a:gd name="connsiteX46" fmla="*/ 482163 w 578992"/>
                <a:gd name="connsiteY46" fmla="*/ 345554 h 606657"/>
                <a:gd name="connsiteX47" fmla="*/ 282248 w 578992"/>
                <a:gd name="connsiteY47" fmla="*/ 72257 h 606657"/>
                <a:gd name="connsiteX48" fmla="*/ 72364 w 578992"/>
                <a:gd name="connsiteY48" fmla="*/ 281829 h 606657"/>
                <a:gd name="connsiteX49" fmla="*/ 313134 w 578992"/>
                <a:gd name="connsiteY49" fmla="*/ 489180 h 606657"/>
                <a:gd name="connsiteX50" fmla="*/ 321145 w 578992"/>
                <a:gd name="connsiteY50" fmla="*/ 494423 h 606657"/>
                <a:gd name="connsiteX51" fmla="*/ 336277 w 578992"/>
                <a:gd name="connsiteY51" fmla="*/ 550771 h 606657"/>
                <a:gd name="connsiteX52" fmla="*/ 330580 w 578992"/>
                <a:gd name="connsiteY52" fmla="*/ 559748 h 606657"/>
                <a:gd name="connsiteX53" fmla="*/ 0 w 578992"/>
                <a:gd name="connsiteY53" fmla="*/ 281829 h 606657"/>
                <a:gd name="connsiteX54" fmla="*/ 282248 w 578992"/>
                <a:gd name="connsiteY54" fmla="*/ 0 h 606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578992" h="606657">
                  <a:moveTo>
                    <a:pt x="345269" y="346719"/>
                  </a:moveTo>
                  <a:lnTo>
                    <a:pt x="527264" y="395415"/>
                  </a:lnTo>
                  <a:cubicBezTo>
                    <a:pt x="543372" y="399769"/>
                    <a:pt x="548801" y="419940"/>
                    <a:pt x="536965" y="431758"/>
                  </a:cubicBezTo>
                  <a:lnTo>
                    <a:pt x="512135" y="456550"/>
                  </a:lnTo>
                  <a:lnTo>
                    <a:pt x="572652" y="516975"/>
                  </a:lnTo>
                  <a:cubicBezTo>
                    <a:pt x="581106" y="525506"/>
                    <a:pt x="581106" y="539190"/>
                    <a:pt x="572652" y="547632"/>
                  </a:cubicBezTo>
                  <a:lnTo>
                    <a:pt x="519877" y="600326"/>
                  </a:lnTo>
                  <a:cubicBezTo>
                    <a:pt x="511334" y="608768"/>
                    <a:pt x="497629" y="608768"/>
                    <a:pt x="489174" y="600326"/>
                  </a:cubicBezTo>
                  <a:lnTo>
                    <a:pt x="428657" y="539901"/>
                  </a:lnTo>
                  <a:lnTo>
                    <a:pt x="403739" y="564782"/>
                  </a:lnTo>
                  <a:cubicBezTo>
                    <a:pt x="393148" y="575357"/>
                    <a:pt x="372501" y="574024"/>
                    <a:pt x="366628" y="552075"/>
                  </a:cubicBezTo>
                  <a:cubicBezTo>
                    <a:pt x="366005" y="549854"/>
                    <a:pt x="319015" y="374799"/>
                    <a:pt x="318659" y="373288"/>
                  </a:cubicBezTo>
                  <a:cubicBezTo>
                    <a:pt x="314298" y="357205"/>
                    <a:pt x="329071" y="342454"/>
                    <a:pt x="345269" y="346719"/>
                  </a:cubicBezTo>
                  <a:close/>
                  <a:moveTo>
                    <a:pt x="233275" y="312148"/>
                  </a:moveTo>
                  <a:cubicBezTo>
                    <a:pt x="245470" y="311970"/>
                    <a:pt x="255440" y="321922"/>
                    <a:pt x="255262" y="334095"/>
                  </a:cubicBezTo>
                  <a:cubicBezTo>
                    <a:pt x="255084" y="345646"/>
                    <a:pt x="263986" y="357464"/>
                    <a:pt x="281255" y="357464"/>
                  </a:cubicBezTo>
                  <a:cubicBezTo>
                    <a:pt x="286329" y="357464"/>
                    <a:pt x="289267" y="361195"/>
                    <a:pt x="289000" y="365016"/>
                  </a:cubicBezTo>
                  <a:cubicBezTo>
                    <a:pt x="288465" y="375412"/>
                    <a:pt x="290068" y="378611"/>
                    <a:pt x="300127" y="416019"/>
                  </a:cubicBezTo>
                  <a:cubicBezTo>
                    <a:pt x="300750" y="418240"/>
                    <a:pt x="300305" y="420639"/>
                    <a:pt x="298791" y="422416"/>
                  </a:cubicBezTo>
                  <a:cubicBezTo>
                    <a:pt x="285706" y="437788"/>
                    <a:pt x="260514" y="428458"/>
                    <a:pt x="260514" y="407844"/>
                  </a:cubicBezTo>
                  <a:lnTo>
                    <a:pt x="260514" y="398159"/>
                  </a:lnTo>
                  <a:cubicBezTo>
                    <a:pt x="232919" y="390340"/>
                    <a:pt x="212534" y="365283"/>
                    <a:pt x="211822" y="335339"/>
                  </a:cubicBezTo>
                  <a:cubicBezTo>
                    <a:pt x="211555" y="323077"/>
                    <a:pt x="220902" y="312237"/>
                    <a:pt x="233275" y="312148"/>
                  </a:cubicBezTo>
                  <a:close/>
                  <a:moveTo>
                    <a:pt x="283295" y="133638"/>
                  </a:moveTo>
                  <a:cubicBezTo>
                    <a:pt x="294955" y="134171"/>
                    <a:pt x="303944" y="144215"/>
                    <a:pt x="303944" y="155858"/>
                  </a:cubicBezTo>
                  <a:lnTo>
                    <a:pt x="303944" y="165457"/>
                  </a:lnTo>
                  <a:cubicBezTo>
                    <a:pt x="331536" y="173367"/>
                    <a:pt x="351918" y="198430"/>
                    <a:pt x="352630" y="228294"/>
                  </a:cubicBezTo>
                  <a:cubicBezTo>
                    <a:pt x="352897" y="240648"/>
                    <a:pt x="343552" y="251402"/>
                    <a:pt x="331180" y="251580"/>
                  </a:cubicBezTo>
                  <a:cubicBezTo>
                    <a:pt x="318987" y="251757"/>
                    <a:pt x="309018" y="241803"/>
                    <a:pt x="309196" y="229538"/>
                  </a:cubicBezTo>
                  <a:cubicBezTo>
                    <a:pt x="309374" y="218073"/>
                    <a:pt x="300473" y="206252"/>
                    <a:pt x="283206" y="206252"/>
                  </a:cubicBezTo>
                  <a:cubicBezTo>
                    <a:pt x="265583" y="206252"/>
                    <a:pt x="251076" y="222783"/>
                    <a:pt x="256327" y="240648"/>
                  </a:cubicBezTo>
                  <a:cubicBezTo>
                    <a:pt x="259709" y="252202"/>
                    <a:pt x="270568" y="260112"/>
                    <a:pt x="282583" y="260112"/>
                  </a:cubicBezTo>
                  <a:cubicBezTo>
                    <a:pt x="312845" y="260290"/>
                    <a:pt x="339013" y="280021"/>
                    <a:pt x="348625" y="307306"/>
                  </a:cubicBezTo>
                  <a:cubicBezTo>
                    <a:pt x="350405" y="312106"/>
                    <a:pt x="346756" y="317350"/>
                    <a:pt x="341594" y="317083"/>
                  </a:cubicBezTo>
                  <a:cubicBezTo>
                    <a:pt x="332960" y="316728"/>
                    <a:pt x="324327" y="318594"/>
                    <a:pt x="316494" y="322594"/>
                  </a:cubicBezTo>
                  <a:cubicBezTo>
                    <a:pt x="312934" y="324460"/>
                    <a:pt x="308484" y="322949"/>
                    <a:pt x="306792" y="319305"/>
                  </a:cubicBezTo>
                  <a:cubicBezTo>
                    <a:pt x="302520" y="310062"/>
                    <a:pt x="293086" y="303485"/>
                    <a:pt x="282227" y="303485"/>
                  </a:cubicBezTo>
                  <a:cubicBezTo>
                    <a:pt x="244133" y="303485"/>
                    <a:pt x="212537" y="272555"/>
                    <a:pt x="211825" y="234604"/>
                  </a:cubicBezTo>
                  <a:cubicBezTo>
                    <a:pt x="211202" y="203141"/>
                    <a:pt x="231673" y="176300"/>
                    <a:pt x="260510" y="166612"/>
                  </a:cubicBezTo>
                  <a:lnTo>
                    <a:pt x="260510" y="155236"/>
                  </a:lnTo>
                  <a:cubicBezTo>
                    <a:pt x="260510" y="142970"/>
                    <a:pt x="270835" y="133016"/>
                    <a:pt x="283295" y="133638"/>
                  </a:cubicBezTo>
                  <a:close/>
                  <a:moveTo>
                    <a:pt x="282248" y="0"/>
                  </a:moveTo>
                  <a:cubicBezTo>
                    <a:pt x="471126" y="0"/>
                    <a:pt x="608556" y="183353"/>
                    <a:pt x="551768" y="365640"/>
                  </a:cubicBezTo>
                  <a:cubicBezTo>
                    <a:pt x="550522" y="369729"/>
                    <a:pt x="545894" y="371773"/>
                    <a:pt x="541888" y="369995"/>
                  </a:cubicBezTo>
                  <a:cubicBezTo>
                    <a:pt x="539574" y="369018"/>
                    <a:pt x="537260" y="368218"/>
                    <a:pt x="534768" y="367507"/>
                  </a:cubicBezTo>
                  <a:lnTo>
                    <a:pt x="487148" y="354797"/>
                  </a:lnTo>
                  <a:cubicBezTo>
                    <a:pt x="483142" y="353731"/>
                    <a:pt x="480917" y="349554"/>
                    <a:pt x="482163" y="345554"/>
                  </a:cubicBezTo>
                  <a:cubicBezTo>
                    <a:pt x="525600" y="210372"/>
                    <a:pt x="423773" y="72257"/>
                    <a:pt x="282248" y="72257"/>
                  </a:cubicBezTo>
                  <a:cubicBezTo>
                    <a:pt x="166536" y="72257"/>
                    <a:pt x="72364" y="166289"/>
                    <a:pt x="72364" y="281829"/>
                  </a:cubicBezTo>
                  <a:cubicBezTo>
                    <a:pt x="72364" y="410257"/>
                    <a:pt x="187453" y="507933"/>
                    <a:pt x="313134" y="489180"/>
                  </a:cubicBezTo>
                  <a:cubicBezTo>
                    <a:pt x="316784" y="488646"/>
                    <a:pt x="320255" y="490957"/>
                    <a:pt x="321145" y="494423"/>
                  </a:cubicBezTo>
                  <a:lnTo>
                    <a:pt x="336277" y="550771"/>
                  </a:lnTo>
                  <a:cubicBezTo>
                    <a:pt x="337345" y="554860"/>
                    <a:pt x="334764" y="559037"/>
                    <a:pt x="330580" y="559748"/>
                  </a:cubicBezTo>
                  <a:cubicBezTo>
                    <a:pt x="163332" y="589433"/>
                    <a:pt x="0" y="461006"/>
                    <a:pt x="0" y="281829"/>
                  </a:cubicBezTo>
                  <a:cubicBezTo>
                    <a:pt x="0" y="126472"/>
                    <a:pt x="126571" y="0"/>
                    <a:pt x="28224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 anchor="ctr">
              <a:normAutofit lnSpcReduction="10000"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1" name="íSļïḓê"/>
            <p:cNvSpPr/>
            <p:nvPr/>
          </p:nvSpPr>
          <p:spPr>
            <a:xfrm>
              <a:off x="3578944" y="1592796"/>
              <a:ext cx="809929" cy="809929"/>
            </a:xfrm>
            <a:prstGeom prst="ellipse">
              <a:avLst/>
            </a:prstGeom>
            <a:solidFill>
              <a:srgbClr val="19B59C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2" name="íṧḻiḍé"/>
            <p:cNvSpPr/>
            <p:nvPr/>
          </p:nvSpPr>
          <p:spPr>
            <a:xfrm>
              <a:off x="7791883" y="4821764"/>
              <a:ext cx="809929" cy="809929"/>
            </a:xfrm>
            <a:prstGeom prst="ellipse">
              <a:avLst/>
            </a:prstGeom>
            <a:solidFill>
              <a:srgbClr val="19B59C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grpSp>
          <p:nvGrpSpPr>
            <p:cNvPr id="13" name="ïSļïďê"/>
            <p:cNvGrpSpPr/>
            <p:nvPr/>
          </p:nvGrpSpPr>
          <p:grpSpPr>
            <a:xfrm>
              <a:off x="3047920" y="3221129"/>
              <a:ext cx="809929" cy="809929"/>
              <a:chOff x="2909087" y="3221129"/>
              <a:chExt cx="809929" cy="809929"/>
            </a:xfrm>
          </p:grpSpPr>
          <p:sp>
            <p:nvSpPr>
              <p:cNvPr id="30" name="iśḷîḋè"/>
              <p:cNvSpPr/>
              <p:nvPr/>
            </p:nvSpPr>
            <p:spPr>
              <a:xfrm>
                <a:off x="2909087" y="3221129"/>
                <a:ext cx="809929" cy="809929"/>
              </a:xfrm>
              <a:prstGeom prst="ellipse">
                <a:avLst/>
              </a:prstGeom>
              <a:solidFill>
                <a:srgbClr val="19B59C"/>
              </a:solidFill>
              <a:ln w="127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31" name="îṣlíḍè"/>
              <p:cNvSpPr/>
              <p:nvPr/>
            </p:nvSpPr>
            <p:spPr bwMode="auto">
              <a:xfrm>
                <a:off x="3141495" y="3446993"/>
                <a:ext cx="341866" cy="358201"/>
              </a:xfrm>
              <a:custGeom>
                <a:avLst/>
                <a:gdLst>
                  <a:gd name="connsiteX0" fmla="*/ 345269 w 578992"/>
                  <a:gd name="connsiteY0" fmla="*/ 346719 h 606657"/>
                  <a:gd name="connsiteX1" fmla="*/ 527264 w 578992"/>
                  <a:gd name="connsiteY1" fmla="*/ 395415 h 606657"/>
                  <a:gd name="connsiteX2" fmla="*/ 536965 w 578992"/>
                  <a:gd name="connsiteY2" fmla="*/ 431758 h 606657"/>
                  <a:gd name="connsiteX3" fmla="*/ 512135 w 578992"/>
                  <a:gd name="connsiteY3" fmla="*/ 456550 h 606657"/>
                  <a:gd name="connsiteX4" fmla="*/ 572652 w 578992"/>
                  <a:gd name="connsiteY4" fmla="*/ 516975 h 606657"/>
                  <a:gd name="connsiteX5" fmla="*/ 572652 w 578992"/>
                  <a:gd name="connsiteY5" fmla="*/ 547632 h 606657"/>
                  <a:gd name="connsiteX6" fmla="*/ 519877 w 578992"/>
                  <a:gd name="connsiteY6" fmla="*/ 600326 h 606657"/>
                  <a:gd name="connsiteX7" fmla="*/ 489174 w 578992"/>
                  <a:gd name="connsiteY7" fmla="*/ 600326 h 606657"/>
                  <a:gd name="connsiteX8" fmla="*/ 428657 w 578992"/>
                  <a:gd name="connsiteY8" fmla="*/ 539901 h 606657"/>
                  <a:gd name="connsiteX9" fmla="*/ 403739 w 578992"/>
                  <a:gd name="connsiteY9" fmla="*/ 564782 h 606657"/>
                  <a:gd name="connsiteX10" fmla="*/ 366628 w 578992"/>
                  <a:gd name="connsiteY10" fmla="*/ 552075 h 606657"/>
                  <a:gd name="connsiteX11" fmla="*/ 318659 w 578992"/>
                  <a:gd name="connsiteY11" fmla="*/ 373288 h 606657"/>
                  <a:gd name="connsiteX12" fmla="*/ 345269 w 578992"/>
                  <a:gd name="connsiteY12" fmla="*/ 346719 h 606657"/>
                  <a:gd name="connsiteX13" fmla="*/ 233275 w 578992"/>
                  <a:gd name="connsiteY13" fmla="*/ 312148 h 606657"/>
                  <a:gd name="connsiteX14" fmla="*/ 255262 w 578992"/>
                  <a:gd name="connsiteY14" fmla="*/ 334095 h 606657"/>
                  <a:gd name="connsiteX15" fmla="*/ 281255 w 578992"/>
                  <a:gd name="connsiteY15" fmla="*/ 357464 h 606657"/>
                  <a:gd name="connsiteX16" fmla="*/ 289000 w 578992"/>
                  <a:gd name="connsiteY16" fmla="*/ 365016 h 606657"/>
                  <a:gd name="connsiteX17" fmla="*/ 300127 w 578992"/>
                  <a:gd name="connsiteY17" fmla="*/ 416019 h 606657"/>
                  <a:gd name="connsiteX18" fmla="*/ 298791 w 578992"/>
                  <a:gd name="connsiteY18" fmla="*/ 422416 h 606657"/>
                  <a:gd name="connsiteX19" fmla="*/ 260514 w 578992"/>
                  <a:gd name="connsiteY19" fmla="*/ 407844 h 606657"/>
                  <a:gd name="connsiteX20" fmla="*/ 260514 w 578992"/>
                  <a:gd name="connsiteY20" fmla="*/ 398159 h 606657"/>
                  <a:gd name="connsiteX21" fmla="*/ 211822 w 578992"/>
                  <a:gd name="connsiteY21" fmla="*/ 335339 h 606657"/>
                  <a:gd name="connsiteX22" fmla="*/ 233275 w 578992"/>
                  <a:gd name="connsiteY22" fmla="*/ 312148 h 606657"/>
                  <a:gd name="connsiteX23" fmla="*/ 283295 w 578992"/>
                  <a:gd name="connsiteY23" fmla="*/ 133638 h 606657"/>
                  <a:gd name="connsiteX24" fmla="*/ 303944 w 578992"/>
                  <a:gd name="connsiteY24" fmla="*/ 155858 h 606657"/>
                  <a:gd name="connsiteX25" fmla="*/ 303944 w 578992"/>
                  <a:gd name="connsiteY25" fmla="*/ 165457 h 606657"/>
                  <a:gd name="connsiteX26" fmla="*/ 352630 w 578992"/>
                  <a:gd name="connsiteY26" fmla="*/ 228294 h 606657"/>
                  <a:gd name="connsiteX27" fmla="*/ 331180 w 578992"/>
                  <a:gd name="connsiteY27" fmla="*/ 251580 h 606657"/>
                  <a:gd name="connsiteX28" fmla="*/ 309196 w 578992"/>
                  <a:gd name="connsiteY28" fmla="*/ 229538 h 606657"/>
                  <a:gd name="connsiteX29" fmla="*/ 283206 w 578992"/>
                  <a:gd name="connsiteY29" fmla="*/ 206252 h 606657"/>
                  <a:gd name="connsiteX30" fmla="*/ 256327 w 578992"/>
                  <a:gd name="connsiteY30" fmla="*/ 240648 h 606657"/>
                  <a:gd name="connsiteX31" fmla="*/ 282583 w 578992"/>
                  <a:gd name="connsiteY31" fmla="*/ 260112 h 606657"/>
                  <a:gd name="connsiteX32" fmla="*/ 348625 w 578992"/>
                  <a:gd name="connsiteY32" fmla="*/ 307306 h 606657"/>
                  <a:gd name="connsiteX33" fmla="*/ 341594 w 578992"/>
                  <a:gd name="connsiteY33" fmla="*/ 317083 h 606657"/>
                  <a:gd name="connsiteX34" fmla="*/ 316494 w 578992"/>
                  <a:gd name="connsiteY34" fmla="*/ 322594 h 606657"/>
                  <a:gd name="connsiteX35" fmla="*/ 306792 w 578992"/>
                  <a:gd name="connsiteY35" fmla="*/ 319305 h 606657"/>
                  <a:gd name="connsiteX36" fmla="*/ 282227 w 578992"/>
                  <a:gd name="connsiteY36" fmla="*/ 303485 h 606657"/>
                  <a:gd name="connsiteX37" fmla="*/ 211825 w 578992"/>
                  <a:gd name="connsiteY37" fmla="*/ 234604 h 606657"/>
                  <a:gd name="connsiteX38" fmla="*/ 260510 w 578992"/>
                  <a:gd name="connsiteY38" fmla="*/ 166612 h 606657"/>
                  <a:gd name="connsiteX39" fmla="*/ 260510 w 578992"/>
                  <a:gd name="connsiteY39" fmla="*/ 155236 h 606657"/>
                  <a:gd name="connsiteX40" fmla="*/ 283295 w 578992"/>
                  <a:gd name="connsiteY40" fmla="*/ 133638 h 606657"/>
                  <a:gd name="connsiteX41" fmla="*/ 282248 w 578992"/>
                  <a:gd name="connsiteY41" fmla="*/ 0 h 606657"/>
                  <a:gd name="connsiteX42" fmla="*/ 551768 w 578992"/>
                  <a:gd name="connsiteY42" fmla="*/ 365640 h 606657"/>
                  <a:gd name="connsiteX43" fmla="*/ 541888 w 578992"/>
                  <a:gd name="connsiteY43" fmla="*/ 369995 h 606657"/>
                  <a:gd name="connsiteX44" fmla="*/ 534768 w 578992"/>
                  <a:gd name="connsiteY44" fmla="*/ 367507 h 606657"/>
                  <a:gd name="connsiteX45" fmla="*/ 487148 w 578992"/>
                  <a:gd name="connsiteY45" fmla="*/ 354797 h 606657"/>
                  <a:gd name="connsiteX46" fmla="*/ 482163 w 578992"/>
                  <a:gd name="connsiteY46" fmla="*/ 345554 h 606657"/>
                  <a:gd name="connsiteX47" fmla="*/ 282248 w 578992"/>
                  <a:gd name="connsiteY47" fmla="*/ 72257 h 606657"/>
                  <a:gd name="connsiteX48" fmla="*/ 72364 w 578992"/>
                  <a:gd name="connsiteY48" fmla="*/ 281829 h 606657"/>
                  <a:gd name="connsiteX49" fmla="*/ 313134 w 578992"/>
                  <a:gd name="connsiteY49" fmla="*/ 489180 h 606657"/>
                  <a:gd name="connsiteX50" fmla="*/ 321145 w 578992"/>
                  <a:gd name="connsiteY50" fmla="*/ 494423 h 606657"/>
                  <a:gd name="connsiteX51" fmla="*/ 336277 w 578992"/>
                  <a:gd name="connsiteY51" fmla="*/ 550771 h 606657"/>
                  <a:gd name="connsiteX52" fmla="*/ 330580 w 578992"/>
                  <a:gd name="connsiteY52" fmla="*/ 559748 h 606657"/>
                  <a:gd name="connsiteX53" fmla="*/ 0 w 578992"/>
                  <a:gd name="connsiteY53" fmla="*/ 281829 h 606657"/>
                  <a:gd name="connsiteX54" fmla="*/ 282248 w 578992"/>
                  <a:gd name="connsiteY54" fmla="*/ 0 h 606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578992" h="606657">
                    <a:moveTo>
                      <a:pt x="345269" y="346719"/>
                    </a:moveTo>
                    <a:lnTo>
                      <a:pt x="527264" y="395415"/>
                    </a:lnTo>
                    <a:cubicBezTo>
                      <a:pt x="543372" y="399769"/>
                      <a:pt x="548801" y="419940"/>
                      <a:pt x="536965" y="431758"/>
                    </a:cubicBezTo>
                    <a:lnTo>
                      <a:pt x="512135" y="456550"/>
                    </a:lnTo>
                    <a:lnTo>
                      <a:pt x="572652" y="516975"/>
                    </a:lnTo>
                    <a:cubicBezTo>
                      <a:pt x="581106" y="525506"/>
                      <a:pt x="581106" y="539190"/>
                      <a:pt x="572652" y="547632"/>
                    </a:cubicBezTo>
                    <a:lnTo>
                      <a:pt x="519877" y="600326"/>
                    </a:lnTo>
                    <a:cubicBezTo>
                      <a:pt x="511334" y="608768"/>
                      <a:pt x="497629" y="608768"/>
                      <a:pt x="489174" y="600326"/>
                    </a:cubicBezTo>
                    <a:lnTo>
                      <a:pt x="428657" y="539901"/>
                    </a:lnTo>
                    <a:lnTo>
                      <a:pt x="403739" y="564782"/>
                    </a:lnTo>
                    <a:cubicBezTo>
                      <a:pt x="393148" y="575357"/>
                      <a:pt x="372501" y="574024"/>
                      <a:pt x="366628" y="552075"/>
                    </a:cubicBezTo>
                    <a:cubicBezTo>
                      <a:pt x="366005" y="549854"/>
                      <a:pt x="319015" y="374799"/>
                      <a:pt x="318659" y="373288"/>
                    </a:cubicBezTo>
                    <a:cubicBezTo>
                      <a:pt x="314298" y="357205"/>
                      <a:pt x="329071" y="342454"/>
                      <a:pt x="345269" y="346719"/>
                    </a:cubicBezTo>
                    <a:close/>
                    <a:moveTo>
                      <a:pt x="233275" y="312148"/>
                    </a:moveTo>
                    <a:cubicBezTo>
                      <a:pt x="245470" y="311970"/>
                      <a:pt x="255440" y="321922"/>
                      <a:pt x="255262" y="334095"/>
                    </a:cubicBezTo>
                    <a:cubicBezTo>
                      <a:pt x="255084" y="345646"/>
                      <a:pt x="263986" y="357464"/>
                      <a:pt x="281255" y="357464"/>
                    </a:cubicBezTo>
                    <a:cubicBezTo>
                      <a:pt x="286329" y="357464"/>
                      <a:pt x="289267" y="361195"/>
                      <a:pt x="289000" y="365016"/>
                    </a:cubicBezTo>
                    <a:cubicBezTo>
                      <a:pt x="288465" y="375412"/>
                      <a:pt x="290068" y="378611"/>
                      <a:pt x="300127" y="416019"/>
                    </a:cubicBezTo>
                    <a:cubicBezTo>
                      <a:pt x="300750" y="418240"/>
                      <a:pt x="300305" y="420639"/>
                      <a:pt x="298791" y="422416"/>
                    </a:cubicBezTo>
                    <a:cubicBezTo>
                      <a:pt x="285706" y="437788"/>
                      <a:pt x="260514" y="428458"/>
                      <a:pt x="260514" y="407844"/>
                    </a:cubicBezTo>
                    <a:lnTo>
                      <a:pt x="260514" y="398159"/>
                    </a:lnTo>
                    <a:cubicBezTo>
                      <a:pt x="232919" y="390340"/>
                      <a:pt x="212534" y="365283"/>
                      <a:pt x="211822" y="335339"/>
                    </a:cubicBezTo>
                    <a:cubicBezTo>
                      <a:pt x="211555" y="323077"/>
                      <a:pt x="220902" y="312237"/>
                      <a:pt x="233275" y="312148"/>
                    </a:cubicBezTo>
                    <a:close/>
                    <a:moveTo>
                      <a:pt x="283295" y="133638"/>
                    </a:moveTo>
                    <a:cubicBezTo>
                      <a:pt x="294955" y="134171"/>
                      <a:pt x="303944" y="144215"/>
                      <a:pt x="303944" y="155858"/>
                    </a:cubicBezTo>
                    <a:lnTo>
                      <a:pt x="303944" y="165457"/>
                    </a:lnTo>
                    <a:cubicBezTo>
                      <a:pt x="331536" y="173367"/>
                      <a:pt x="351918" y="198430"/>
                      <a:pt x="352630" y="228294"/>
                    </a:cubicBezTo>
                    <a:cubicBezTo>
                      <a:pt x="352897" y="240648"/>
                      <a:pt x="343552" y="251402"/>
                      <a:pt x="331180" y="251580"/>
                    </a:cubicBezTo>
                    <a:cubicBezTo>
                      <a:pt x="318987" y="251757"/>
                      <a:pt x="309018" y="241803"/>
                      <a:pt x="309196" y="229538"/>
                    </a:cubicBezTo>
                    <a:cubicBezTo>
                      <a:pt x="309374" y="218073"/>
                      <a:pt x="300473" y="206252"/>
                      <a:pt x="283206" y="206252"/>
                    </a:cubicBezTo>
                    <a:cubicBezTo>
                      <a:pt x="265583" y="206252"/>
                      <a:pt x="251076" y="222783"/>
                      <a:pt x="256327" y="240648"/>
                    </a:cubicBezTo>
                    <a:cubicBezTo>
                      <a:pt x="259709" y="252202"/>
                      <a:pt x="270568" y="260112"/>
                      <a:pt x="282583" y="260112"/>
                    </a:cubicBezTo>
                    <a:cubicBezTo>
                      <a:pt x="312845" y="260290"/>
                      <a:pt x="339013" y="280021"/>
                      <a:pt x="348625" y="307306"/>
                    </a:cubicBezTo>
                    <a:cubicBezTo>
                      <a:pt x="350405" y="312106"/>
                      <a:pt x="346756" y="317350"/>
                      <a:pt x="341594" y="317083"/>
                    </a:cubicBezTo>
                    <a:cubicBezTo>
                      <a:pt x="332960" y="316728"/>
                      <a:pt x="324327" y="318594"/>
                      <a:pt x="316494" y="322594"/>
                    </a:cubicBezTo>
                    <a:cubicBezTo>
                      <a:pt x="312934" y="324460"/>
                      <a:pt x="308484" y="322949"/>
                      <a:pt x="306792" y="319305"/>
                    </a:cubicBezTo>
                    <a:cubicBezTo>
                      <a:pt x="302520" y="310062"/>
                      <a:pt x="293086" y="303485"/>
                      <a:pt x="282227" y="303485"/>
                    </a:cubicBezTo>
                    <a:cubicBezTo>
                      <a:pt x="244133" y="303485"/>
                      <a:pt x="212537" y="272555"/>
                      <a:pt x="211825" y="234604"/>
                    </a:cubicBezTo>
                    <a:cubicBezTo>
                      <a:pt x="211202" y="203141"/>
                      <a:pt x="231673" y="176300"/>
                      <a:pt x="260510" y="166612"/>
                    </a:cubicBezTo>
                    <a:lnTo>
                      <a:pt x="260510" y="155236"/>
                    </a:lnTo>
                    <a:cubicBezTo>
                      <a:pt x="260510" y="142970"/>
                      <a:pt x="270835" y="133016"/>
                      <a:pt x="283295" y="133638"/>
                    </a:cubicBezTo>
                    <a:close/>
                    <a:moveTo>
                      <a:pt x="282248" y="0"/>
                    </a:moveTo>
                    <a:cubicBezTo>
                      <a:pt x="471126" y="0"/>
                      <a:pt x="608556" y="183353"/>
                      <a:pt x="551768" y="365640"/>
                    </a:cubicBezTo>
                    <a:cubicBezTo>
                      <a:pt x="550522" y="369729"/>
                      <a:pt x="545894" y="371773"/>
                      <a:pt x="541888" y="369995"/>
                    </a:cubicBezTo>
                    <a:cubicBezTo>
                      <a:pt x="539574" y="369018"/>
                      <a:pt x="537260" y="368218"/>
                      <a:pt x="534768" y="367507"/>
                    </a:cubicBezTo>
                    <a:lnTo>
                      <a:pt x="487148" y="354797"/>
                    </a:lnTo>
                    <a:cubicBezTo>
                      <a:pt x="483142" y="353731"/>
                      <a:pt x="480917" y="349554"/>
                      <a:pt x="482163" y="345554"/>
                    </a:cubicBezTo>
                    <a:cubicBezTo>
                      <a:pt x="525600" y="210372"/>
                      <a:pt x="423773" y="72257"/>
                      <a:pt x="282248" y="72257"/>
                    </a:cubicBezTo>
                    <a:cubicBezTo>
                      <a:pt x="166536" y="72257"/>
                      <a:pt x="72364" y="166289"/>
                      <a:pt x="72364" y="281829"/>
                    </a:cubicBezTo>
                    <a:cubicBezTo>
                      <a:pt x="72364" y="410257"/>
                      <a:pt x="187453" y="507933"/>
                      <a:pt x="313134" y="489180"/>
                    </a:cubicBezTo>
                    <a:cubicBezTo>
                      <a:pt x="316784" y="488646"/>
                      <a:pt x="320255" y="490957"/>
                      <a:pt x="321145" y="494423"/>
                    </a:cubicBezTo>
                    <a:lnTo>
                      <a:pt x="336277" y="550771"/>
                    </a:lnTo>
                    <a:cubicBezTo>
                      <a:pt x="337345" y="554860"/>
                      <a:pt x="334764" y="559037"/>
                      <a:pt x="330580" y="559748"/>
                    </a:cubicBezTo>
                    <a:cubicBezTo>
                      <a:pt x="163332" y="589433"/>
                      <a:pt x="0" y="461006"/>
                      <a:pt x="0" y="281829"/>
                    </a:cubicBezTo>
                    <a:cubicBezTo>
                      <a:pt x="0" y="126472"/>
                      <a:pt x="126571" y="0"/>
                      <a:pt x="28224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 lnSpcReduction="10000"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endParaRPr/>
              </a:p>
            </p:txBody>
          </p:sp>
        </p:grpSp>
        <p:sp>
          <p:nvSpPr>
            <p:cNvPr id="14" name="îŝḻïḓé"/>
            <p:cNvSpPr/>
            <p:nvPr/>
          </p:nvSpPr>
          <p:spPr>
            <a:xfrm>
              <a:off x="3578944" y="4821764"/>
              <a:ext cx="809929" cy="809929"/>
            </a:xfrm>
            <a:prstGeom prst="ellipse">
              <a:avLst/>
            </a:prstGeom>
            <a:solidFill>
              <a:srgbClr val="19B59C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5" name="íṡ1îḓê"/>
            <p:cNvSpPr/>
            <p:nvPr/>
          </p:nvSpPr>
          <p:spPr bwMode="auto">
            <a:xfrm>
              <a:off x="3811961" y="1817597"/>
              <a:ext cx="343895" cy="360326"/>
            </a:xfrm>
            <a:custGeom>
              <a:avLst/>
              <a:gdLst>
                <a:gd name="connsiteX0" fmla="*/ 345269 w 578992"/>
                <a:gd name="connsiteY0" fmla="*/ 346719 h 606657"/>
                <a:gd name="connsiteX1" fmla="*/ 527264 w 578992"/>
                <a:gd name="connsiteY1" fmla="*/ 395415 h 606657"/>
                <a:gd name="connsiteX2" fmla="*/ 536965 w 578992"/>
                <a:gd name="connsiteY2" fmla="*/ 431758 h 606657"/>
                <a:gd name="connsiteX3" fmla="*/ 512135 w 578992"/>
                <a:gd name="connsiteY3" fmla="*/ 456550 h 606657"/>
                <a:gd name="connsiteX4" fmla="*/ 572652 w 578992"/>
                <a:gd name="connsiteY4" fmla="*/ 516975 h 606657"/>
                <a:gd name="connsiteX5" fmla="*/ 572652 w 578992"/>
                <a:gd name="connsiteY5" fmla="*/ 547632 h 606657"/>
                <a:gd name="connsiteX6" fmla="*/ 519877 w 578992"/>
                <a:gd name="connsiteY6" fmla="*/ 600326 h 606657"/>
                <a:gd name="connsiteX7" fmla="*/ 489174 w 578992"/>
                <a:gd name="connsiteY7" fmla="*/ 600326 h 606657"/>
                <a:gd name="connsiteX8" fmla="*/ 428657 w 578992"/>
                <a:gd name="connsiteY8" fmla="*/ 539901 h 606657"/>
                <a:gd name="connsiteX9" fmla="*/ 403739 w 578992"/>
                <a:gd name="connsiteY9" fmla="*/ 564782 h 606657"/>
                <a:gd name="connsiteX10" fmla="*/ 366628 w 578992"/>
                <a:gd name="connsiteY10" fmla="*/ 552075 h 606657"/>
                <a:gd name="connsiteX11" fmla="*/ 318659 w 578992"/>
                <a:gd name="connsiteY11" fmla="*/ 373288 h 606657"/>
                <a:gd name="connsiteX12" fmla="*/ 345269 w 578992"/>
                <a:gd name="connsiteY12" fmla="*/ 346719 h 606657"/>
                <a:gd name="connsiteX13" fmla="*/ 233275 w 578992"/>
                <a:gd name="connsiteY13" fmla="*/ 312148 h 606657"/>
                <a:gd name="connsiteX14" fmla="*/ 255262 w 578992"/>
                <a:gd name="connsiteY14" fmla="*/ 334095 h 606657"/>
                <a:gd name="connsiteX15" fmla="*/ 281255 w 578992"/>
                <a:gd name="connsiteY15" fmla="*/ 357464 h 606657"/>
                <a:gd name="connsiteX16" fmla="*/ 289000 w 578992"/>
                <a:gd name="connsiteY16" fmla="*/ 365016 h 606657"/>
                <a:gd name="connsiteX17" fmla="*/ 300127 w 578992"/>
                <a:gd name="connsiteY17" fmla="*/ 416019 h 606657"/>
                <a:gd name="connsiteX18" fmla="*/ 298791 w 578992"/>
                <a:gd name="connsiteY18" fmla="*/ 422416 h 606657"/>
                <a:gd name="connsiteX19" fmla="*/ 260514 w 578992"/>
                <a:gd name="connsiteY19" fmla="*/ 407844 h 606657"/>
                <a:gd name="connsiteX20" fmla="*/ 260514 w 578992"/>
                <a:gd name="connsiteY20" fmla="*/ 398159 h 606657"/>
                <a:gd name="connsiteX21" fmla="*/ 211822 w 578992"/>
                <a:gd name="connsiteY21" fmla="*/ 335339 h 606657"/>
                <a:gd name="connsiteX22" fmla="*/ 233275 w 578992"/>
                <a:gd name="connsiteY22" fmla="*/ 312148 h 606657"/>
                <a:gd name="connsiteX23" fmla="*/ 283295 w 578992"/>
                <a:gd name="connsiteY23" fmla="*/ 133638 h 606657"/>
                <a:gd name="connsiteX24" fmla="*/ 303944 w 578992"/>
                <a:gd name="connsiteY24" fmla="*/ 155858 h 606657"/>
                <a:gd name="connsiteX25" fmla="*/ 303944 w 578992"/>
                <a:gd name="connsiteY25" fmla="*/ 165457 h 606657"/>
                <a:gd name="connsiteX26" fmla="*/ 352630 w 578992"/>
                <a:gd name="connsiteY26" fmla="*/ 228294 h 606657"/>
                <a:gd name="connsiteX27" fmla="*/ 331180 w 578992"/>
                <a:gd name="connsiteY27" fmla="*/ 251580 h 606657"/>
                <a:gd name="connsiteX28" fmla="*/ 309196 w 578992"/>
                <a:gd name="connsiteY28" fmla="*/ 229538 h 606657"/>
                <a:gd name="connsiteX29" fmla="*/ 283206 w 578992"/>
                <a:gd name="connsiteY29" fmla="*/ 206252 h 606657"/>
                <a:gd name="connsiteX30" fmla="*/ 256327 w 578992"/>
                <a:gd name="connsiteY30" fmla="*/ 240648 h 606657"/>
                <a:gd name="connsiteX31" fmla="*/ 282583 w 578992"/>
                <a:gd name="connsiteY31" fmla="*/ 260112 h 606657"/>
                <a:gd name="connsiteX32" fmla="*/ 348625 w 578992"/>
                <a:gd name="connsiteY32" fmla="*/ 307306 h 606657"/>
                <a:gd name="connsiteX33" fmla="*/ 341594 w 578992"/>
                <a:gd name="connsiteY33" fmla="*/ 317083 h 606657"/>
                <a:gd name="connsiteX34" fmla="*/ 316494 w 578992"/>
                <a:gd name="connsiteY34" fmla="*/ 322594 h 606657"/>
                <a:gd name="connsiteX35" fmla="*/ 306792 w 578992"/>
                <a:gd name="connsiteY35" fmla="*/ 319305 h 606657"/>
                <a:gd name="connsiteX36" fmla="*/ 282227 w 578992"/>
                <a:gd name="connsiteY36" fmla="*/ 303485 h 606657"/>
                <a:gd name="connsiteX37" fmla="*/ 211825 w 578992"/>
                <a:gd name="connsiteY37" fmla="*/ 234604 h 606657"/>
                <a:gd name="connsiteX38" fmla="*/ 260510 w 578992"/>
                <a:gd name="connsiteY38" fmla="*/ 166612 h 606657"/>
                <a:gd name="connsiteX39" fmla="*/ 260510 w 578992"/>
                <a:gd name="connsiteY39" fmla="*/ 155236 h 606657"/>
                <a:gd name="connsiteX40" fmla="*/ 283295 w 578992"/>
                <a:gd name="connsiteY40" fmla="*/ 133638 h 606657"/>
                <a:gd name="connsiteX41" fmla="*/ 282248 w 578992"/>
                <a:gd name="connsiteY41" fmla="*/ 0 h 606657"/>
                <a:gd name="connsiteX42" fmla="*/ 551768 w 578992"/>
                <a:gd name="connsiteY42" fmla="*/ 365640 h 606657"/>
                <a:gd name="connsiteX43" fmla="*/ 541888 w 578992"/>
                <a:gd name="connsiteY43" fmla="*/ 369995 h 606657"/>
                <a:gd name="connsiteX44" fmla="*/ 534768 w 578992"/>
                <a:gd name="connsiteY44" fmla="*/ 367507 h 606657"/>
                <a:gd name="connsiteX45" fmla="*/ 487148 w 578992"/>
                <a:gd name="connsiteY45" fmla="*/ 354797 h 606657"/>
                <a:gd name="connsiteX46" fmla="*/ 482163 w 578992"/>
                <a:gd name="connsiteY46" fmla="*/ 345554 h 606657"/>
                <a:gd name="connsiteX47" fmla="*/ 282248 w 578992"/>
                <a:gd name="connsiteY47" fmla="*/ 72257 h 606657"/>
                <a:gd name="connsiteX48" fmla="*/ 72364 w 578992"/>
                <a:gd name="connsiteY48" fmla="*/ 281829 h 606657"/>
                <a:gd name="connsiteX49" fmla="*/ 313134 w 578992"/>
                <a:gd name="connsiteY49" fmla="*/ 489180 h 606657"/>
                <a:gd name="connsiteX50" fmla="*/ 321145 w 578992"/>
                <a:gd name="connsiteY50" fmla="*/ 494423 h 606657"/>
                <a:gd name="connsiteX51" fmla="*/ 336277 w 578992"/>
                <a:gd name="connsiteY51" fmla="*/ 550771 h 606657"/>
                <a:gd name="connsiteX52" fmla="*/ 330580 w 578992"/>
                <a:gd name="connsiteY52" fmla="*/ 559748 h 606657"/>
                <a:gd name="connsiteX53" fmla="*/ 0 w 578992"/>
                <a:gd name="connsiteY53" fmla="*/ 281829 h 606657"/>
                <a:gd name="connsiteX54" fmla="*/ 282248 w 578992"/>
                <a:gd name="connsiteY54" fmla="*/ 0 h 606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578992" h="606657">
                  <a:moveTo>
                    <a:pt x="345269" y="346719"/>
                  </a:moveTo>
                  <a:lnTo>
                    <a:pt x="527264" y="395415"/>
                  </a:lnTo>
                  <a:cubicBezTo>
                    <a:pt x="543372" y="399769"/>
                    <a:pt x="548801" y="419940"/>
                    <a:pt x="536965" y="431758"/>
                  </a:cubicBezTo>
                  <a:lnTo>
                    <a:pt x="512135" y="456550"/>
                  </a:lnTo>
                  <a:lnTo>
                    <a:pt x="572652" y="516975"/>
                  </a:lnTo>
                  <a:cubicBezTo>
                    <a:pt x="581106" y="525506"/>
                    <a:pt x="581106" y="539190"/>
                    <a:pt x="572652" y="547632"/>
                  </a:cubicBezTo>
                  <a:lnTo>
                    <a:pt x="519877" y="600326"/>
                  </a:lnTo>
                  <a:cubicBezTo>
                    <a:pt x="511334" y="608768"/>
                    <a:pt x="497629" y="608768"/>
                    <a:pt x="489174" y="600326"/>
                  </a:cubicBezTo>
                  <a:lnTo>
                    <a:pt x="428657" y="539901"/>
                  </a:lnTo>
                  <a:lnTo>
                    <a:pt x="403739" y="564782"/>
                  </a:lnTo>
                  <a:cubicBezTo>
                    <a:pt x="393148" y="575357"/>
                    <a:pt x="372501" y="574024"/>
                    <a:pt x="366628" y="552075"/>
                  </a:cubicBezTo>
                  <a:cubicBezTo>
                    <a:pt x="366005" y="549854"/>
                    <a:pt x="319015" y="374799"/>
                    <a:pt x="318659" y="373288"/>
                  </a:cubicBezTo>
                  <a:cubicBezTo>
                    <a:pt x="314298" y="357205"/>
                    <a:pt x="329071" y="342454"/>
                    <a:pt x="345269" y="346719"/>
                  </a:cubicBezTo>
                  <a:close/>
                  <a:moveTo>
                    <a:pt x="233275" y="312148"/>
                  </a:moveTo>
                  <a:cubicBezTo>
                    <a:pt x="245470" y="311970"/>
                    <a:pt x="255440" y="321922"/>
                    <a:pt x="255262" y="334095"/>
                  </a:cubicBezTo>
                  <a:cubicBezTo>
                    <a:pt x="255084" y="345646"/>
                    <a:pt x="263986" y="357464"/>
                    <a:pt x="281255" y="357464"/>
                  </a:cubicBezTo>
                  <a:cubicBezTo>
                    <a:pt x="286329" y="357464"/>
                    <a:pt x="289267" y="361195"/>
                    <a:pt x="289000" y="365016"/>
                  </a:cubicBezTo>
                  <a:cubicBezTo>
                    <a:pt x="288465" y="375412"/>
                    <a:pt x="290068" y="378611"/>
                    <a:pt x="300127" y="416019"/>
                  </a:cubicBezTo>
                  <a:cubicBezTo>
                    <a:pt x="300750" y="418240"/>
                    <a:pt x="300305" y="420639"/>
                    <a:pt x="298791" y="422416"/>
                  </a:cubicBezTo>
                  <a:cubicBezTo>
                    <a:pt x="285706" y="437788"/>
                    <a:pt x="260514" y="428458"/>
                    <a:pt x="260514" y="407844"/>
                  </a:cubicBezTo>
                  <a:lnTo>
                    <a:pt x="260514" y="398159"/>
                  </a:lnTo>
                  <a:cubicBezTo>
                    <a:pt x="232919" y="390340"/>
                    <a:pt x="212534" y="365283"/>
                    <a:pt x="211822" y="335339"/>
                  </a:cubicBezTo>
                  <a:cubicBezTo>
                    <a:pt x="211555" y="323077"/>
                    <a:pt x="220902" y="312237"/>
                    <a:pt x="233275" y="312148"/>
                  </a:cubicBezTo>
                  <a:close/>
                  <a:moveTo>
                    <a:pt x="283295" y="133638"/>
                  </a:moveTo>
                  <a:cubicBezTo>
                    <a:pt x="294955" y="134171"/>
                    <a:pt x="303944" y="144215"/>
                    <a:pt x="303944" y="155858"/>
                  </a:cubicBezTo>
                  <a:lnTo>
                    <a:pt x="303944" y="165457"/>
                  </a:lnTo>
                  <a:cubicBezTo>
                    <a:pt x="331536" y="173367"/>
                    <a:pt x="351918" y="198430"/>
                    <a:pt x="352630" y="228294"/>
                  </a:cubicBezTo>
                  <a:cubicBezTo>
                    <a:pt x="352897" y="240648"/>
                    <a:pt x="343552" y="251402"/>
                    <a:pt x="331180" y="251580"/>
                  </a:cubicBezTo>
                  <a:cubicBezTo>
                    <a:pt x="318987" y="251757"/>
                    <a:pt x="309018" y="241803"/>
                    <a:pt x="309196" y="229538"/>
                  </a:cubicBezTo>
                  <a:cubicBezTo>
                    <a:pt x="309374" y="218073"/>
                    <a:pt x="300473" y="206252"/>
                    <a:pt x="283206" y="206252"/>
                  </a:cubicBezTo>
                  <a:cubicBezTo>
                    <a:pt x="265583" y="206252"/>
                    <a:pt x="251076" y="222783"/>
                    <a:pt x="256327" y="240648"/>
                  </a:cubicBezTo>
                  <a:cubicBezTo>
                    <a:pt x="259709" y="252202"/>
                    <a:pt x="270568" y="260112"/>
                    <a:pt x="282583" y="260112"/>
                  </a:cubicBezTo>
                  <a:cubicBezTo>
                    <a:pt x="312845" y="260290"/>
                    <a:pt x="339013" y="280021"/>
                    <a:pt x="348625" y="307306"/>
                  </a:cubicBezTo>
                  <a:cubicBezTo>
                    <a:pt x="350405" y="312106"/>
                    <a:pt x="346756" y="317350"/>
                    <a:pt x="341594" y="317083"/>
                  </a:cubicBezTo>
                  <a:cubicBezTo>
                    <a:pt x="332960" y="316728"/>
                    <a:pt x="324327" y="318594"/>
                    <a:pt x="316494" y="322594"/>
                  </a:cubicBezTo>
                  <a:cubicBezTo>
                    <a:pt x="312934" y="324460"/>
                    <a:pt x="308484" y="322949"/>
                    <a:pt x="306792" y="319305"/>
                  </a:cubicBezTo>
                  <a:cubicBezTo>
                    <a:pt x="302520" y="310062"/>
                    <a:pt x="293086" y="303485"/>
                    <a:pt x="282227" y="303485"/>
                  </a:cubicBezTo>
                  <a:cubicBezTo>
                    <a:pt x="244133" y="303485"/>
                    <a:pt x="212537" y="272555"/>
                    <a:pt x="211825" y="234604"/>
                  </a:cubicBezTo>
                  <a:cubicBezTo>
                    <a:pt x="211202" y="203141"/>
                    <a:pt x="231673" y="176300"/>
                    <a:pt x="260510" y="166612"/>
                  </a:cubicBezTo>
                  <a:lnTo>
                    <a:pt x="260510" y="155236"/>
                  </a:lnTo>
                  <a:cubicBezTo>
                    <a:pt x="260510" y="142970"/>
                    <a:pt x="270835" y="133016"/>
                    <a:pt x="283295" y="133638"/>
                  </a:cubicBezTo>
                  <a:close/>
                  <a:moveTo>
                    <a:pt x="282248" y="0"/>
                  </a:moveTo>
                  <a:cubicBezTo>
                    <a:pt x="471126" y="0"/>
                    <a:pt x="608556" y="183353"/>
                    <a:pt x="551768" y="365640"/>
                  </a:cubicBezTo>
                  <a:cubicBezTo>
                    <a:pt x="550522" y="369729"/>
                    <a:pt x="545894" y="371773"/>
                    <a:pt x="541888" y="369995"/>
                  </a:cubicBezTo>
                  <a:cubicBezTo>
                    <a:pt x="539574" y="369018"/>
                    <a:pt x="537260" y="368218"/>
                    <a:pt x="534768" y="367507"/>
                  </a:cubicBezTo>
                  <a:lnTo>
                    <a:pt x="487148" y="354797"/>
                  </a:lnTo>
                  <a:cubicBezTo>
                    <a:pt x="483142" y="353731"/>
                    <a:pt x="480917" y="349554"/>
                    <a:pt x="482163" y="345554"/>
                  </a:cubicBezTo>
                  <a:cubicBezTo>
                    <a:pt x="525600" y="210372"/>
                    <a:pt x="423773" y="72257"/>
                    <a:pt x="282248" y="72257"/>
                  </a:cubicBezTo>
                  <a:cubicBezTo>
                    <a:pt x="166536" y="72257"/>
                    <a:pt x="72364" y="166289"/>
                    <a:pt x="72364" y="281829"/>
                  </a:cubicBezTo>
                  <a:cubicBezTo>
                    <a:pt x="72364" y="410257"/>
                    <a:pt x="187453" y="507933"/>
                    <a:pt x="313134" y="489180"/>
                  </a:cubicBezTo>
                  <a:cubicBezTo>
                    <a:pt x="316784" y="488646"/>
                    <a:pt x="320255" y="490957"/>
                    <a:pt x="321145" y="494423"/>
                  </a:cubicBezTo>
                  <a:lnTo>
                    <a:pt x="336277" y="550771"/>
                  </a:lnTo>
                  <a:cubicBezTo>
                    <a:pt x="337345" y="554860"/>
                    <a:pt x="334764" y="559037"/>
                    <a:pt x="330580" y="559748"/>
                  </a:cubicBezTo>
                  <a:cubicBezTo>
                    <a:pt x="163332" y="589433"/>
                    <a:pt x="0" y="461006"/>
                    <a:pt x="0" y="281829"/>
                  </a:cubicBezTo>
                  <a:cubicBezTo>
                    <a:pt x="0" y="126472"/>
                    <a:pt x="126571" y="0"/>
                    <a:pt x="28224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 anchor="ctr">
              <a:normAutofit lnSpcReduction="10000"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6" name="ïşliḍe"/>
            <p:cNvSpPr/>
            <p:nvPr/>
          </p:nvSpPr>
          <p:spPr bwMode="auto">
            <a:xfrm>
              <a:off x="8019315" y="5040712"/>
              <a:ext cx="355066" cy="372032"/>
            </a:xfrm>
            <a:custGeom>
              <a:avLst/>
              <a:gdLst>
                <a:gd name="connsiteX0" fmla="*/ 345269 w 578992"/>
                <a:gd name="connsiteY0" fmla="*/ 346719 h 606657"/>
                <a:gd name="connsiteX1" fmla="*/ 527264 w 578992"/>
                <a:gd name="connsiteY1" fmla="*/ 395415 h 606657"/>
                <a:gd name="connsiteX2" fmla="*/ 536965 w 578992"/>
                <a:gd name="connsiteY2" fmla="*/ 431758 h 606657"/>
                <a:gd name="connsiteX3" fmla="*/ 512135 w 578992"/>
                <a:gd name="connsiteY3" fmla="*/ 456550 h 606657"/>
                <a:gd name="connsiteX4" fmla="*/ 572652 w 578992"/>
                <a:gd name="connsiteY4" fmla="*/ 516975 h 606657"/>
                <a:gd name="connsiteX5" fmla="*/ 572652 w 578992"/>
                <a:gd name="connsiteY5" fmla="*/ 547632 h 606657"/>
                <a:gd name="connsiteX6" fmla="*/ 519877 w 578992"/>
                <a:gd name="connsiteY6" fmla="*/ 600326 h 606657"/>
                <a:gd name="connsiteX7" fmla="*/ 489174 w 578992"/>
                <a:gd name="connsiteY7" fmla="*/ 600326 h 606657"/>
                <a:gd name="connsiteX8" fmla="*/ 428657 w 578992"/>
                <a:gd name="connsiteY8" fmla="*/ 539901 h 606657"/>
                <a:gd name="connsiteX9" fmla="*/ 403739 w 578992"/>
                <a:gd name="connsiteY9" fmla="*/ 564782 h 606657"/>
                <a:gd name="connsiteX10" fmla="*/ 366628 w 578992"/>
                <a:gd name="connsiteY10" fmla="*/ 552075 h 606657"/>
                <a:gd name="connsiteX11" fmla="*/ 318659 w 578992"/>
                <a:gd name="connsiteY11" fmla="*/ 373288 h 606657"/>
                <a:gd name="connsiteX12" fmla="*/ 345269 w 578992"/>
                <a:gd name="connsiteY12" fmla="*/ 346719 h 606657"/>
                <a:gd name="connsiteX13" fmla="*/ 233275 w 578992"/>
                <a:gd name="connsiteY13" fmla="*/ 312148 h 606657"/>
                <a:gd name="connsiteX14" fmla="*/ 255262 w 578992"/>
                <a:gd name="connsiteY14" fmla="*/ 334095 h 606657"/>
                <a:gd name="connsiteX15" fmla="*/ 281255 w 578992"/>
                <a:gd name="connsiteY15" fmla="*/ 357464 h 606657"/>
                <a:gd name="connsiteX16" fmla="*/ 289000 w 578992"/>
                <a:gd name="connsiteY16" fmla="*/ 365016 h 606657"/>
                <a:gd name="connsiteX17" fmla="*/ 300127 w 578992"/>
                <a:gd name="connsiteY17" fmla="*/ 416019 h 606657"/>
                <a:gd name="connsiteX18" fmla="*/ 298791 w 578992"/>
                <a:gd name="connsiteY18" fmla="*/ 422416 h 606657"/>
                <a:gd name="connsiteX19" fmla="*/ 260514 w 578992"/>
                <a:gd name="connsiteY19" fmla="*/ 407844 h 606657"/>
                <a:gd name="connsiteX20" fmla="*/ 260514 w 578992"/>
                <a:gd name="connsiteY20" fmla="*/ 398159 h 606657"/>
                <a:gd name="connsiteX21" fmla="*/ 211822 w 578992"/>
                <a:gd name="connsiteY21" fmla="*/ 335339 h 606657"/>
                <a:gd name="connsiteX22" fmla="*/ 233275 w 578992"/>
                <a:gd name="connsiteY22" fmla="*/ 312148 h 606657"/>
                <a:gd name="connsiteX23" fmla="*/ 283295 w 578992"/>
                <a:gd name="connsiteY23" fmla="*/ 133638 h 606657"/>
                <a:gd name="connsiteX24" fmla="*/ 303944 w 578992"/>
                <a:gd name="connsiteY24" fmla="*/ 155858 h 606657"/>
                <a:gd name="connsiteX25" fmla="*/ 303944 w 578992"/>
                <a:gd name="connsiteY25" fmla="*/ 165457 h 606657"/>
                <a:gd name="connsiteX26" fmla="*/ 352630 w 578992"/>
                <a:gd name="connsiteY26" fmla="*/ 228294 h 606657"/>
                <a:gd name="connsiteX27" fmla="*/ 331180 w 578992"/>
                <a:gd name="connsiteY27" fmla="*/ 251580 h 606657"/>
                <a:gd name="connsiteX28" fmla="*/ 309196 w 578992"/>
                <a:gd name="connsiteY28" fmla="*/ 229538 h 606657"/>
                <a:gd name="connsiteX29" fmla="*/ 283206 w 578992"/>
                <a:gd name="connsiteY29" fmla="*/ 206252 h 606657"/>
                <a:gd name="connsiteX30" fmla="*/ 256327 w 578992"/>
                <a:gd name="connsiteY30" fmla="*/ 240648 h 606657"/>
                <a:gd name="connsiteX31" fmla="*/ 282583 w 578992"/>
                <a:gd name="connsiteY31" fmla="*/ 260112 h 606657"/>
                <a:gd name="connsiteX32" fmla="*/ 348625 w 578992"/>
                <a:gd name="connsiteY32" fmla="*/ 307306 h 606657"/>
                <a:gd name="connsiteX33" fmla="*/ 341594 w 578992"/>
                <a:gd name="connsiteY33" fmla="*/ 317083 h 606657"/>
                <a:gd name="connsiteX34" fmla="*/ 316494 w 578992"/>
                <a:gd name="connsiteY34" fmla="*/ 322594 h 606657"/>
                <a:gd name="connsiteX35" fmla="*/ 306792 w 578992"/>
                <a:gd name="connsiteY35" fmla="*/ 319305 h 606657"/>
                <a:gd name="connsiteX36" fmla="*/ 282227 w 578992"/>
                <a:gd name="connsiteY36" fmla="*/ 303485 h 606657"/>
                <a:gd name="connsiteX37" fmla="*/ 211825 w 578992"/>
                <a:gd name="connsiteY37" fmla="*/ 234604 h 606657"/>
                <a:gd name="connsiteX38" fmla="*/ 260510 w 578992"/>
                <a:gd name="connsiteY38" fmla="*/ 166612 h 606657"/>
                <a:gd name="connsiteX39" fmla="*/ 260510 w 578992"/>
                <a:gd name="connsiteY39" fmla="*/ 155236 h 606657"/>
                <a:gd name="connsiteX40" fmla="*/ 283295 w 578992"/>
                <a:gd name="connsiteY40" fmla="*/ 133638 h 606657"/>
                <a:gd name="connsiteX41" fmla="*/ 282248 w 578992"/>
                <a:gd name="connsiteY41" fmla="*/ 0 h 606657"/>
                <a:gd name="connsiteX42" fmla="*/ 551768 w 578992"/>
                <a:gd name="connsiteY42" fmla="*/ 365640 h 606657"/>
                <a:gd name="connsiteX43" fmla="*/ 541888 w 578992"/>
                <a:gd name="connsiteY43" fmla="*/ 369995 h 606657"/>
                <a:gd name="connsiteX44" fmla="*/ 534768 w 578992"/>
                <a:gd name="connsiteY44" fmla="*/ 367507 h 606657"/>
                <a:gd name="connsiteX45" fmla="*/ 487148 w 578992"/>
                <a:gd name="connsiteY45" fmla="*/ 354797 h 606657"/>
                <a:gd name="connsiteX46" fmla="*/ 482163 w 578992"/>
                <a:gd name="connsiteY46" fmla="*/ 345554 h 606657"/>
                <a:gd name="connsiteX47" fmla="*/ 282248 w 578992"/>
                <a:gd name="connsiteY47" fmla="*/ 72257 h 606657"/>
                <a:gd name="connsiteX48" fmla="*/ 72364 w 578992"/>
                <a:gd name="connsiteY48" fmla="*/ 281829 h 606657"/>
                <a:gd name="connsiteX49" fmla="*/ 313134 w 578992"/>
                <a:gd name="connsiteY49" fmla="*/ 489180 h 606657"/>
                <a:gd name="connsiteX50" fmla="*/ 321145 w 578992"/>
                <a:gd name="connsiteY50" fmla="*/ 494423 h 606657"/>
                <a:gd name="connsiteX51" fmla="*/ 336277 w 578992"/>
                <a:gd name="connsiteY51" fmla="*/ 550771 h 606657"/>
                <a:gd name="connsiteX52" fmla="*/ 330580 w 578992"/>
                <a:gd name="connsiteY52" fmla="*/ 559748 h 606657"/>
                <a:gd name="connsiteX53" fmla="*/ 0 w 578992"/>
                <a:gd name="connsiteY53" fmla="*/ 281829 h 606657"/>
                <a:gd name="connsiteX54" fmla="*/ 282248 w 578992"/>
                <a:gd name="connsiteY54" fmla="*/ 0 h 606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578992" h="606657">
                  <a:moveTo>
                    <a:pt x="345269" y="346719"/>
                  </a:moveTo>
                  <a:lnTo>
                    <a:pt x="527264" y="395415"/>
                  </a:lnTo>
                  <a:cubicBezTo>
                    <a:pt x="543372" y="399769"/>
                    <a:pt x="548801" y="419940"/>
                    <a:pt x="536965" y="431758"/>
                  </a:cubicBezTo>
                  <a:lnTo>
                    <a:pt x="512135" y="456550"/>
                  </a:lnTo>
                  <a:lnTo>
                    <a:pt x="572652" y="516975"/>
                  </a:lnTo>
                  <a:cubicBezTo>
                    <a:pt x="581106" y="525506"/>
                    <a:pt x="581106" y="539190"/>
                    <a:pt x="572652" y="547632"/>
                  </a:cubicBezTo>
                  <a:lnTo>
                    <a:pt x="519877" y="600326"/>
                  </a:lnTo>
                  <a:cubicBezTo>
                    <a:pt x="511334" y="608768"/>
                    <a:pt x="497629" y="608768"/>
                    <a:pt x="489174" y="600326"/>
                  </a:cubicBezTo>
                  <a:lnTo>
                    <a:pt x="428657" y="539901"/>
                  </a:lnTo>
                  <a:lnTo>
                    <a:pt x="403739" y="564782"/>
                  </a:lnTo>
                  <a:cubicBezTo>
                    <a:pt x="393148" y="575357"/>
                    <a:pt x="372501" y="574024"/>
                    <a:pt x="366628" y="552075"/>
                  </a:cubicBezTo>
                  <a:cubicBezTo>
                    <a:pt x="366005" y="549854"/>
                    <a:pt x="319015" y="374799"/>
                    <a:pt x="318659" y="373288"/>
                  </a:cubicBezTo>
                  <a:cubicBezTo>
                    <a:pt x="314298" y="357205"/>
                    <a:pt x="329071" y="342454"/>
                    <a:pt x="345269" y="346719"/>
                  </a:cubicBezTo>
                  <a:close/>
                  <a:moveTo>
                    <a:pt x="233275" y="312148"/>
                  </a:moveTo>
                  <a:cubicBezTo>
                    <a:pt x="245470" y="311970"/>
                    <a:pt x="255440" y="321922"/>
                    <a:pt x="255262" y="334095"/>
                  </a:cubicBezTo>
                  <a:cubicBezTo>
                    <a:pt x="255084" y="345646"/>
                    <a:pt x="263986" y="357464"/>
                    <a:pt x="281255" y="357464"/>
                  </a:cubicBezTo>
                  <a:cubicBezTo>
                    <a:pt x="286329" y="357464"/>
                    <a:pt x="289267" y="361195"/>
                    <a:pt x="289000" y="365016"/>
                  </a:cubicBezTo>
                  <a:cubicBezTo>
                    <a:pt x="288465" y="375412"/>
                    <a:pt x="290068" y="378611"/>
                    <a:pt x="300127" y="416019"/>
                  </a:cubicBezTo>
                  <a:cubicBezTo>
                    <a:pt x="300750" y="418240"/>
                    <a:pt x="300305" y="420639"/>
                    <a:pt x="298791" y="422416"/>
                  </a:cubicBezTo>
                  <a:cubicBezTo>
                    <a:pt x="285706" y="437788"/>
                    <a:pt x="260514" y="428458"/>
                    <a:pt x="260514" y="407844"/>
                  </a:cubicBezTo>
                  <a:lnTo>
                    <a:pt x="260514" y="398159"/>
                  </a:lnTo>
                  <a:cubicBezTo>
                    <a:pt x="232919" y="390340"/>
                    <a:pt x="212534" y="365283"/>
                    <a:pt x="211822" y="335339"/>
                  </a:cubicBezTo>
                  <a:cubicBezTo>
                    <a:pt x="211555" y="323077"/>
                    <a:pt x="220902" y="312237"/>
                    <a:pt x="233275" y="312148"/>
                  </a:cubicBezTo>
                  <a:close/>
                  <a:moveTo>
                    <a:pt x="283295" y="133638"/>
                  </a:moveTo>
                  <a:cubicBezTo>
                    <a:pt x="294955" y="134171"/>
                    <a:pt x="303944" y="144215"/>
                    <a:pt x="303944" y="155858"/>
                  </a:cubicBezTo>
                  <a:lnTo>
                    <a:pt x="303944" y="165457"/>
                  </a:lnTo>
                  <a:cubicBezTo>
                    <a:pt x="331536" y="173367"/>
                    <a:pt x="351918" y="198430"/>
                    <a:pt x="352630" y="228294"/>
                  </a:cubicBezTo>
                  <a:cubicBezTo>
                    <a:pt x="352897" y="240648"/>
                    <a:pt x="343552" y="251402"/>
                    <a:pt x="331180" y="251580"/>
                  </a:cubicBezTo>
                  <a:cubicBezTo>
                    <a:pt x="318987" y="251757"/>
                    <a:pt x="309018" y="241803"/>
                    <a:pt x="309196" y="229538"/>
                  </a:cubicBezTo>
                  <a:cubicBezTo>
                    <a:pt x="309374" y="218073"/>
                    <a:pt x="300473" y="206252"/>
                    <a:pt x="283206" y="206252"/>
                  </a:cubicBezTo>
                  <a:cubicBezTo>
                    <a:pt x="265583" y="206252"/>
                    <a:pt x="251076" y="222783"/>
                    <a:pt x="256327" y="240648"/>
                  </a:cubicBezTo>
                  <a:cubicBezTo>
                    <a:pt x="259709" y="252202"/>
                    <a:pt x="270568" y="260112"/>
                    <a:pt x="282583" y="260112"/>
                  </a:cubicBezTo>
                  <a:cubicBezTo>
                    <a:pt x="312845" y="260290"/>
                    <a:pt x="339013" y="280021"/>
                    <a:pt x="348625" y="307306"/>
                  </a:cubicBezTo>
                  <a:cubicBezTo>
                    <a:pt x="350405" y="312106"/>
                    <a:pt x="346756" y="317350"/>
                    <a:pt x="341594" y="317083"/>
                  </a:cubicBezTo>
                  <a:cubicBezTo>
                    <a:pt x="332960" y="316728"/>
                    <a:pt x="324327" y="318594"/>
                    <a:pt x="316494" y="322594"/>
                  </a:cubicBezTo>
                  <a:cubicBezTo>
                    <a:pt x="312934" y="324460"/>
                    <a:pt x="308484" y="322949"/>
                    <a:pt x="306792" y="319305"/>
                  </a:cubicBezTo>
                  <a:cubicBezTo>
                    <a:pt x="302520" y="310062"/>
                    <a:pt x="293086" y="303485"/>
                    <a:pt x="282227" y="303485"/>
                  </a:cubicBezTo>
                  <a:cubicBezTo>
                    <a:pt x="244133" y="303485"/>
                    <a:pt x="212537" y="272555"/>
                    <a:pt x="211825" y="234604"/>
                  </a:cubicBezTo>
                  <a:cubicBezTo>
                    <a:pt x="211202" y="203141"/>
                    <a:pt x="231673" y="176300"/>
                    <a:pt x="260510" y="166612"/>
                  </a:cubicBezTo>
                  <a:lnTo>
                    <a:pt x="260510" y="155236"/>
                  </a:lnTo>
                  <a:cubicBezTo>
                    <a:pt x="260510" y="142970"/>
                    <a:pt x="270835" y="133016"/>
                    <a:pt x="283295" y="133638"/>
                  </a:cubicBezTo>
                  <a:close/>
                  <a:moveTo>
                    <a:pt x="282248" y="0"/>
                  </a:moveTo>
                  <a:cubicBezTo>
                    <a:pt x="471126" y="0"/>
                    <a:pt x="608556" y="183353"/>
                    <a:pt x="551768" y="365640"/>
                  </a:cubicBezTo>
                  <a:cubicBezTo>
                    <a:pt x="550522" y="369729"/>
                    <a:pt x="545894" y="371773"/>
                    <a:pt x="541888" y="369995"/>
                  </a:cubicBezTo>
                  <a:cubicBezTo>
                    <a:pt x="539574" y="369018"/>
                    <a:pt x="537260" y="368218"/>
                    <a:pt x="534768" y="367507"/>
                  </a:cubicBezTo>
                  <a:lnTo>
                    <a:pt x="487148" y="354797"/>
                  </a:lnTo>
                  <a:cubicBezTo>
                    <a:pt x="483142" y="353731"/>
                    <a:pt x="480917" y="349554"/>
                    <a:pt x="482163" y="345554"/>
                  </a:cubicBezTo>
                  <a:cubicBezTo>
                    <a:pt x="525600" y="210372"/>
                    <a:pt x="423773" y="72257"/>
                    <a:pt x="282248" y="72257"/>
                  </a:cubicBezTo>
                  <a:cubicBezTo>
                    <a:pt x="166536" y="72257"/>
                    <a:pt x="72364" y="166289"/>
                    <a:pt x="72364" y="281829"/>
                  </a:cubicBezTo>
                  <a:cubicBezTo>
                    <a:pt x="72364" y="410257"/>
                    <a:pt x="187453" y="507933"/>
                    <a:pt x="313134" y="489180"/>
                  </a:cubicBezTo>
                  <a:cubicBezTo>
                    <a:pt x="316784" y="488646"/>
                    <a:pt x="320255" y="490957"/>
                    <a:pt x="321145" y="494423"/>
                  </a:cubicBezTo>
                  <a:lnTo>
                    <a:pt x="336277" y="550771"/>
                  </a:lnTo>
                  <a:cubicBezTo>
                    <a:pt x="337345" y="554860"/>
                    <a:pt x="334764" y="559037"/>
                    <a:pt x="330580" y="559748"/>
                  </a:cubicBezTo>
                  <a:cubicBezTo>
                    <a:pt x="163332" y="589433"/>
                    <a:pt x="0" y="461006"/>
                    <a:pt x="0" y="281829"/>
                  </a:cubicBezTo>
                  <a:cubicBezTo>
                    <a:pt x="0" y="126472"/>
                    <a:pt x="126571" y="0"/>
                    <a:pt x="28224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7" name="išľîde"/>
            <p:cNvSpPr/>
            <p:nvPr/>
          </p:nvSpPr>
          <p:spPr bwMode="auto">
            <a:xfrm>
              <a:off x="3813484" y="5048160"/>
              <a:ext cx="340851" cy="357137"/>
            </a:xfrm>
            <a:custGeom>
              <a:avLst/>
              <a:gdLst>
                <a:gd name="connsiteX0" fmla="*/ 345269 w 578992"/>
                <a:gd name="connsiteY0" fmla="*/ 346719 h 606657"/>
                <a:gd name="connsiteX1" fmla="*/ 527264 w 578992"/>
                <a:gd name="connsiteY1" fmla="*/ 395415 h 606657"/>
                <a:gd name="connsiteX2" fmla="*/ 536965 w 578992"/>
                <a:gd name="connsiteY2" fmla="*/ 431758 h 606657"/>
                <a:gd name="connsiteX3" fmla="*/ 512135 w 578992"/>
                <a:gd name="connsiteY3" fmla="*/ 456550 h 606657"/>
                <a:gd name="connsiteX4" fmla="*/ 572652 w 578992"/>
                <a:gd name="connsiteY4" fmla="*/ 516975 h 606657"/>
                <a:gd name="connsiteX5" fmla="*/ 572652 w 578992"/>
                <a:gd name="connsiteY5" fmla="*/ 547632 h 606657"/>
                <a:gd name="connsiteX6" fmla="*/ 519877 w 578992"/>
                <a:gd name="connsiteY6" fmla="*/ 600326 h 606657"/>
                <a:gd name="connsiteX7" fmla="*/ 489174 w 578992"/>
                <a:gd name="connsiteY7" fmla="*/ 600326 h 606657"/>
                <a:gd name="connsiteX8" fmla="*/ 428657 w 578992"/>
                <a:gd name="connsiteY8" fmla="*/ 539901 h 606657"/>
                <a:gd name="connsiteX9" fmla="*/ 403739 w 578992"/>
                <a:gd name="connsiteY9" fmla="*/ 564782 h 606657"/>
                <a:gd name="connsiteX10" fmla="*/ 366628 w 578992"/>
                <a:gd name="connsiteY10" fmla="*/ 552075 h 606657"/>
                <a:gd name="connsiteX11" fmla="*/ 318659 w 578992"/>
                <a:gd name="connsiteY11" fmla="*/ 373288 h 606657"/>
                <a:gd name="connsiteX12" fmla="*/ 345269 w 578992"/>
                <a:gd name="connsiteY12" fmla="*/ 346719 h 606657"/>
                <a:gd name="connsiteX13" fmla="*/ 233275 w 578992"/>
                <a:gd name="connsiteY13" fmla="*/ 312148 h 606657"/>
                <a:gd name="connsiteX14" fmla="*/ 255262 w 578992"/>
                <a:gd name="connsiteY14" fmla="*/ 334095 h 606657"/>
                <a:gd name="connsiteX15" fmla="*/ 281255 w 578992"/>
                <a:gd name="connsiteY15" fmla="*/ 357464 h 606657"/>
                <a:gd name="connsiteX16" fmla="*/ 289000 w 578992"/>
                <a:gd name="connsiteY16" fmla="*/ 365016 h 606657"/>
                <a:gd name="connsiteX17" fmla="*/ 300127 w 578992"/>
                <a:gd name="connsiteY17" fmla="*/ 416019 h 606657"/>
                <a:gd name="connsiteX18" fmla="*/ 298791 w 578992"/>
                <a:gd name="connsiteY18" fmla="*/ 422416 h 606657"/>
                <a:gd name="connsiteX19" fmla="*/ 260514 w 578992"/>
                <a:gd name="connsiteY19" fmla="*/ 407844 h 606657"/>
                <a:gd name="connsiteX20" fmla="*/ 260514 w 578992"/>
                <a:gd name="connsiteY20" fmla="*/ 398159 h 606657"/>
                <a:gd name="connsiteX21" fmla="*/ 211822 w 578992"/>
                <a:gd name="connsiteY21" fmla="*/ 335339 h 606657"/>
                <a:gd name="connsiteX22" fmla="*/ 233275 w 578992"/>
                <a:gd name="connsiteY22" fmla="*/ 312148 h 606657"/>
                <a:gd name="connsiteX23" fmla="*/ 283295 w 578992"/>
                <a:gd name="connsiteY23" fmla="*/ 133638 h 606657"/>
                <a:gd name="connsiteX24" fmla="*/ 303944 w 578992"/>
                <a:gd name="connsiteY24" fmla="*/ 155858 h 606657"/>
                <a:gd name="connsiteX25" fmla="*/ 303944 w 578992"/>
                <a:gd name="connsiteY25" fmla="*/ 165457 h 606657"/>
                <a:gd name="connsiteX26" fmla="*/ 352630 w 578992"/>
                <a:gd name="connsiteY26" fmla="*/ 228294 h 606657"/>
                <a:gd name="connsiteX27" fmla="*/ 331180 w 578992"/>
                <a:gd name="connsiteY27" fmla="*/ 251580 h 606657"/>
                <a:gd name="connsiteX28" fmla="*/ 309196 w 578992"/>
                <a:gd name="connsiteY28" fmla="*/ 229538 h 606657"/>
                <a:gd name="connsiteX29" fmla="*/ 283206 w 578992"/>
                <a:gd name="connsiteY29" fmla="*/ 206252 h 606657"/>
                <a:gd name="connsiteX30" fmla="*/ 256327 w 578992"/>
                <a:gd name="connsiteY30" fmla="*/ 240648 h 606657"/>
                <a:gd name="connsiteX31" fmla="*/ 282583 w 578992"/>
                <a:gd name="connsiteY31" fmla="*/ 260112 h 606657"/>
                <a:gd name="connsiteX32" fmla="*/ 348625 w 578992"/>
                <a:gd name="connsiteY32" fmla="*/ 307306 h 606657"/>
                <a:gd name="connsiteX33" fmla="*/ 341594 w 578992"/>
                <a:gd name="connsiteY33" fmla="*/ 317083 h 606657"/>
                <a:gd name="connsiteX34" fmla="*/ 316494 w 578992"/>
                <a:gd name="connsiteY34" fmla="*/ 322594 h 606657"/>
                <a:gd name="connsiteX35" fmla="*/ 306792 w 578992"/>
                <a:gd name="connsiteY35" fmla="*/ 319305 h 606657"/>
                <a:gd name="connsiteX36" fmla="*/ 282227 w 578992"/>
                <a:gd name="connsiteY36" fmla="*/ 303485 h 606657"/>
                <a:gd name="connsiteX37" fmla="*/ 211825 w 578992"/>
                <a:gd name="connsiteY37" fmla="*/ 234604 h 606657"/>
                <a:gd name="connsiteX38" fmla="*/ 260510 w 578992"/>
                <a:gd name="connsiteY38" fmla="*/ 166612 h 606657"/>
                <a:gd name="connsiteX39" fmla="*/ 260510 w 578992"/>
                <a:gd name="connsiteY39" fmla="*/ 155236 h 606657"/>
                <a:gd name="connsiteX40" fmla="*/ 283295 w 578992"/>
                <a:gd name="connsiteY40" fmla="*/ 133638 h 606657"/>
                <a:gd name="connsiteX41" fmla="*/ 282248 w 578992"/>
                <a:gd name="connsiteY41" fmla="*/ 0 h 606657"/>
                <a:gd name="connsiteX42" fmla="*/ 551768 w 578992"/>
                <a:gd name="connsiteY42" fmla="*/ 365640 h 606657"/>
                <a:gd name="connsiteX43" fmla="*/ 541888 w 578992"/>
                <a:gd name="connsiteY43" fmla="*/ 369995 h 606657"/>
                <a:gd name="connsiteX44" fmla="*/ 534768 w 578992"/>
                <a:gd name="connsiteY44" fmla="*/ 367507 h 606657"/>
                <a:gd name="connsiteX45" fmla="*/ 487148 w 578992"/>
                <a:gd name="connsiteY45" fmla="*/ 354797 h 606657"/>
                <a:gd name="connsiteX46" fmla="*/ 482163 w 578992"/>
                <a:gd name="connsiteY46" fmla="*/ 345554 h 606657"/>
                <a:gd name="connsiteX47" fmla="*/ 282248 w 578992"/>
                <a:gd name="connsiteY47" fmla="*/ 72257 h 606657"/>
                <a:gd name="connsiteX48" fmla="*/ 72364 w 578992"/>
                <a:gd name="connsiteY48" fmla="*/ 281829 h 606657"/>
                <a:gd name="connsiteX49" fmla="*/ 313134 w 578992"/>
                <a:gd name="connsiteY49" fmla="*/ 489180 h 606657"/>
                <a:gd name="connsiteX50" fmla="*/ 321145 w 578992"/>
                <a:gd name="connsiteY50" fmla="*/ 494423 h 606657"/>
                <a:gd name="connsiteX51" fmla="*/ 336277 w 578992"/>
                <a:gd name="connsiteY51" fmla="*/ 550771 h 606657"/>
                <a:gd name="connsiteX52" fmla="*/ 330580 w 578992"/>
                <a:gd name="connsiteY52" fmla="*/ 559748 h 606657"/>
                <a:gd name="connsiteX53" fmla="*/ 0 w 578992"/>
                <a:gd name="connsiteY53" fmla="*/ 281829 h 606657"/>
                <a:gd name="connsiteX54" fmla="*/ 282248 w 578992"/>
                <a:gd name="connsiteY54" fmla="*/ 0 h 606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578992" h="606657">
                  <a:moveTo>
                    <a:pt x="345269" y="346719"/>
                  </a:moveTo>
                  <a:lnTo>
                    <a:pt x="527264" y="395415"/>
                  </a:lnTo>
                  <a:cubicBezTo>
                    <a:pt x="543372" y="399769"/>
                    <a:pt x="548801" y="419940"/>
                    <a:pt x="536965" y="431758"/>
                  </a:cubicBezTo>
                  <a:lnTo>
                    <a:pt x="512135" y="456550"/>
                  </a:lnTo>
                  <a:lnTo>
                    <a:pt x="572652" y="516975"/>
                  </a:lnTo>
                  <a:cubicBezTo>
                    <a:pt x="581106" y="525506"/>
                    <a:pt x="581106" y="539190"/>
                    <a:pt x="572652" y="547632"/>
                  </a:cubicBezTo>
                  <a:lnTo>
                    <a:pt x="519877" y="600326"/>
                  </a:lnTo>
                  <a:cubicBezTo>
                    <a:pt x="511334" y="608768"/>
                    <a:pt x="497629" y="608768"/>
                    <a:pt x="489174" y="600326"/>
                  </a:cubicBezTo>
                  <a:lnTo>
                    <a:pt x="428657" y="539901"/>
                  </a:lnTo>
                  <a:lnTo>
                    <a:pt x="403739" y="564782"/>
                  </a:lnTo>
                  <a:cubicBezTo>
                    <a:pt x="393148" y="575357"/>
                    <a:pt x="372501" y="574024"/>
                    <a:pt x="366628" y="552075"/>
                  </a:cubicBezTo>
                  <a:cubicBezTo>
                    <a:pt x="366005" y="549854"/>
                    <a:pt x="319015" y="374799"/>
                    <a:pt x="318659" y="373288"/>
                  </a:cubicBezTo>
                  <a:cubicBezTo>
                    <a:pt x="314298" y="357205"/>
                    <a:pt x="329071" y="342454"/>
                    <a:pt x="345269" y="346719"/>
                  </a:cubicBezTo>
                  <a:close/>
                  <a:moveTo>
                    <a:pt x="233275" y="312148"/>
                  </a:moveTo>
                  <a:cubicBezTo>
                    <a:pt x="245470" y="311970"/>
                    <a:pt x="255440" y="321922"/>
                    <a:pt x="255262" y="334095"/>
                  </a:cubicBezTo>
                  <a:cubicBezTo>
                    <a:pt x="255084" y="345646"/>
                    <a:pt x="263986" y="357464"/>
                    <a:pt x="281255" y="357464"/>
                  </a:cubicBezTo>
                  <a:cubicBezTo>
                    <a:pt x="286329" y="357464"/>
                    <a:pt x="289267" y="361195"/>
                    <a:pt x="289000" y="365016"/>
                  </a:cubicBezTo>
                  <a:cubicBezTo>
                    <a:pt x="288465" y="375412"/>
                    <a:pt x="290068" y="378611"/>
                    <a:pt x="300127" y="416019"/>
                  </a:cubicBezTo>
                  <a:cubicBezTo>
                    <a:pt x="300750" y="418240"/>
                    <a:pt x="300305" y="420639"/>
                    <a:pt x="298791" y="422416"/>
                  </a:cubicBezTo>
                  <a:cubicBezTo>
                    <a:pt x="285706" y="437788"/>
                    <a:pt x="260514" y="428458"/>
                    <a:pt x="260514" y="407844"/>
                  </a:cubicBezTo>
                  <a:lnTo>
                    <a:pt x="260514" y="398159"/>
                  </a:lnTo>
                  <a:cubicBezTo>
                    <a:pt x="232919" y="390340"/>
                    <a:pt x="212534" y="365283"/>
                    <a:pt x="211822" y="335339"/>
                  </a:cubicBezTo>
                  <a:cubicBezTo>
                    <a:pt x="211555" y="323077"/>
                    <a:pt x="220902" y="312237"/>
                    <a:pt x="233275" y="312148"/>
                  </a:cubicBezTo>
                  <a:close/>
                  <a:moveTo>
                    <a:pt x="283295" y="133638"/>
                  </a:moveTo>
                  <a:cubicBezTo>
                    <a:pt x="294955" y="134171"/>
                    <a:pt x="303944" y="144215"/>
                    <a:pt x="303944" y="155858"/>
                  </a:cubicBezTo>
                  <a:lnTo>
                    <a:pt x="303944" y="165457"/>
                  </a:lnTo>
                  <a:cubicBezTo>
                    <a:pt x="331536" y="173367"/>
                    <a:pt x="351918" y="198430"/>
                    <a:pt x="352630" y="228294"/>
                  </a:cubicBezTo>
                  <a:cubicBezTo>
                    <a:pt x="352897" y="240648"/>
                    <a:pt x="343552" y="251402"/>
                    <a:pt x="331180" y="251580"/>
                  </a:cubicBezTo>
                  <a:cubicBezTo>
                    <a:pt x="318987" y="251757"/>
                    <a:pt x="309018" y="241803"/>
                    <a:pt x="309196" y="229538"/>
                  </a:cubicBezTo>
                  <a:cubicBezTo>
                    <a:pt x="309374" y="218073"/>
                    <a:pt x="300473" y="206252"/>
                    <a:pt x="283206" y="206252"/>
                  </a:cubicBezTo>
                  <a:cubicBezTo>
                    <a:pt x="265583" y="206252"/>
                    <a:pt x="251076" y="222783"/>
                    <a:pt x="256327" y="240648"/>
                  </a:cubicBezTo>
                  <a:cubicBezTo>
                    <a:pt x="259709" y="252202"/>
                    <a:pt x="270568" y="260112"/>
                    <a:pt x="282583" y="260112"/>
                  </a:cubicBezTo>
                  <a:cubicBezTo>
                    <a:pt x="312845" y="260290"/>
                    <a:pt x="339013" y="280021"/>
                    <a:pt x="348625" y="307306"/>
                  </a:cubicBezTo>
                  <a:cubicBezTo>
                    <a:pt x="350405" y="312106"/>
                    <a:pt x="346756" y="317350"/>
                    <a:pt x="341594" y="317083"/>
                  </a:cubicBezTo>
                  <a:cubicBezTo>
                    <a:pt x="332960" y="316728"/>
                    <a:pt x="324327" y="318594"/>
                    <a:pt x="316494" y="322594"/>
                  </a:cubicBezTo>
                  <a:cubicBezTo>
                    <a:pt x="312934" y="324460"/>
                    <a:pt x="308484" y="322949"/>
                    <a:pt x="306792" y="319305"/>
                  </a:cubicBezTo>
                  <a:cubicBezTo>
                    <a:pt x="302520" y="310062"/>
                    <a:pt x="293086" y="303485"/>
                    <a:pt x="282227" y="303485"/>
                  </a:cubicBezTo>
                  <a:cubicBezTo>
                    <a:pt x="244133" y="303485"/>
                    <a:pt x="212537" y="272555"/>
                    <a:pt x="211825" y="234604"/>
                  </a:cubicBezTo>
                  <a:cubicBezTo>
                    <a:pt x="211202" y="203141"/>
                    <a:pt x="231673" y="176300"/>
                    <a:pt x="260510" y="166612"/>
                  </a:cubicBezTo>
                  <a:lnTo>
                    <a:pt x="260510" y="155236"/>
                  </a:lnTo>
                  <a:cubicBezTo>
                    <a:pt x="260510" y="142970"/>
                    <a:pt x="270835" y="133016"/>
                    <a:pt x="283295" y="133638"/>
                  </a:cubicBezTo>
                  <a:close/>
                  <a:moveTo>
                    <a:pt x="282248" y="0"/>
                  </a:moveTo>
                  <a:cubicBezTo>
                    <a:pt x="471126" y="0"/>
                    <a:pt x="608556" y="183353"/>
                    <a:pt x="551768" y="365640"/>
                  </a:cubicBezTo>
                  <a:cubicBezTo>
                    <a:pt x="550522" y="369729"/>
                    <a:pt x="545894" y="371773"/>
                    <a:pt x="541888" y="369995"/>
                  </a:cubicBezTo>
                  <a:cubicBezTo>
                    <a:pt x="539574" y="369018"/>
                    <a:pt x="537260" y="368218"/>
                    <a:pt x="534768" y="367507"/>
                  </a:cubicBezTo>
                  <a:lnTo>
                    <a:pt x="487148" y="354797"/>
                  </a:lnTo>
                  <a:cubicBezTo>
                    <a:pt x="483142" y="353731"/>
                    <a:pt x="480917" y="349554"/>
                    <a:pt x="482163" y="345554"/>
                  </a:cubicBezTo>
                  <a:cubicBezTo>
                    <a:pt x="525600" y="210372"/>
                    <a:pt x="423773" y="72257"/>
                    <a:pt x="282248" y="72257"/>
                  </a:cubicBezTo>
                  <a:cubicBezTo>
                    <a:pt x="166536" y="72257"/>
                    <a:pt x="72364" y="166289"/>
                    <a:pt x="72364" y="281829"/>
                  </a:cubicBezTo>
                  <a:cubicBezTo>
                    <a:pt x="72364" y="410257"/>
                    <a:pt x="187453" y="507933"/>
                    <a:pt x="313134" y="489180"/>
                  </a:cubicBezTo>
                  <a:cubicBezTo>
                    <a:pt x="316784" y="488646"/>
                    <a:pt x="320255" y="490957"/>
                    <a:pt x="321145" y="494423"/>
                  </a:cubicBezTo>
                  <a:lnTo>
                    <a:pt x="336277" y="550771"/>
                  </a:lnTo>
                  <a:cubicBezTo>
                    <a:pt x="337345" y="554860"/>
                    <a:pt x="334764" y="559037"/>
                    <a:pt x="330580" y="559748"/>
                  </a:cubicBezTo>
                  <a:cubicBezTo>
                    <a:pt x="163332" y="589433"/>
                    <a:pt x="0" y="461006"/>
                    <a:pt x="0" y="281829"/>
                  </a:cubicBezTo>
                  <a:cubicBezTo>
                    <a:pt x="0" y="126472"/>
                    <a:pt x="126571" y="0"/>
                    <a:pt x="28224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 anchor="ctr">
              <a:normAutofit lnSpcReduction="10000"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8" name="íṣľïde"/>
            <p:cNvSpPr txBox="1"/>
            <p:nvPr/>
          </p:nvSpPr>
          <p:spPr>
            <a:xfrm>
              <a:off x="660400" y="1504463"/>
              <a:ext cx="2857500" cy="407426"/>
            </a:xfrm>
            <a:prstGeom prst="rect">
              <a:avLst/>
            </a:prstGeom>
            <a:noFill/>
          </p:spPr>
          <p:txBody>
            <a:bodyPr wrap="square" lIns="91440" tIns="45720" rIns="91440" bIns="45720" anchor="ctr" anchorCtr="0">
              <a:normAutofit/>
            </a:bodyPr>
            <a:lstStyle/>
            <a:p>
              <a:pPr algn="r">
                <a:lnSpc>
                  <a:spcPct val="110000"/>
                </a:lnSpc>
              </a:pPr>
              <a:r>
                <a:rPr lang="en-US" altLang="zh-CN" b="1" dirty="0"/>
                <a:t>Text here</a:t>
              </a:r>
              <a:endParaRPr lang="zh-CN" altLang="en-US" b="1" dirty="0"/>
            </a:p>
          </p:txBody>
        </p:sp>
        <p:sp>
          <p:nvSpPr>
            <p:cNvPr id="19" name="ïSḷíḋe"/>
            <p:cNvSpPr txBox="1"/>
            <p:nvPr/>
          </p:nvSpPr>
          <p:spPr>
            <a:xfrm>
              <a:off x="660400" y="1911888"/>
              <a:ext cx="2857500" cy="532069"/>
            </a:xfrm>
            <a:prstGeom prst="rect">
              <a:avLst/>
            </a:prstGeom>
            <a:noFill/>
          </p:spPr>
          <p:txBody>
            <a:bodyPr wrap="square" lIns="91440" tIns="45720" rIns="91440" bIns="45720" anchor="ctr" anchorCtr="0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050" dirty="0">
                  <a:solidFill>
                    <a:schemeClr val="dk1">
                      <a:lumMod val="100000"/>
                    </a:schemeClr>
                  </a:solidFill>
                </a:rPr>
                <a:t>Copy paste fonts. Choose the only option to retain text……</a:t>
              </a:r>
            </a:p>
          </p:txBody>
        </p:sp>
        <p:sp>
          <p:nvSpPr>
            <p:cNvPr id="20" name="ïṩ1íḑe"/>
            <p:cNvSpPr txBox="1"/>
            <p:nvPr/>
          </p:nvSpPr>
          <p:spPr>
            <a:xfrm>
              <a:off x="660400" y="3217818"/>
              <a:ext cx="2248687" cy="407426"/>
            </a:xfrm>
            <a:prstGeom prst="rect">
              <a:avLst/>
            </a:prstGeom>
            <a:noFill/>
          </p:spPr>
          <p:txBody>
            <a:bodyPr wrap="square" lIns="91440" tIns="45720" rIns="91440" bIns="45720" anchor="ctr" anchorCtr="0">
              <a:normAutofit/>
            </a:bodyPr>
            <a:lstStyle/>
            <a:p>
              <a:pPr algn="r">
                <a:lnSpc>
                  <a:spcPct val="110000"/>
                </a:lnSpc>
              </a:pPr>
              <a:r>
                <a:rPr lang="en-US" altLang="zh-CN" b="1" dirty="0"/>
                <a:t>Text here</a:t>
              </a:r>
              <a:endParaRPr lang="zh-CN" altLang="en-US" b="1" dirty="0"/>
            </a:p>
          </p:txBody>
        </p:sp>
        <p:sp>
          <p:nvSpPr>
            <p:cNvPr id="21" name="îṩļïḑè"/>
            <p:cNvSpPr txBox="1"/>
            <p:nvPr/>
          </p:nvSpPr>
          <p:spPr>
            <a:xfrm>
              <a:off x="660400" y="3625243"/>
              <a:ext cx="2248687" cy="532069"/>
            </a:xfrm>
            <a:prstGeom prst="rect">
              <a:avLst/>
            </a:prstGeom>
            <a:noFill/>
          </p:spPr>
          <p:txBody>
            <a:bodyPr wrap="square" lIns="91440" tIns="45720" rIns="91440" bIns="45720" anchor="ctr" anchorCtr="0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050" dirty="0">
                  <a:solidFill>
                    <a:schemeClr val="dk1">
                      <a:lumMod val="100000"/>
                    </a:schemeClr>
                  </a:solidFill>
                </a:rPr>
                <a:t>Copy paste fonts. Choose the only option to retain text……</a:t>
              </a:r>
            </a:p>
          </p:txBody>
        </p:sp>
        <p:sp>
          <p:nvSpPr>
            <p:cNvPr id="22" name="iṥliḋè"/>
            <p:cNvSpPr txBox="1"/>
            <p:nvPr/>
          </p:nvSpPr>
          <p:spPr>
            <a:xfrm>
              <a:off x="660400" y="4804277"/>
              <a:ext cx="2857500" cy="407426"/>
            </a:xfrm>
            <a:prstGeom prst="rect">
              <a:avLst/>
            </a:prstGeom>
            <a:noFill/>
          </p:spPr>
          <p:txBody>
            <a:bodyPr wrap="square" lIns="91440" tIns="45720" rIns="91440" bIns="45720" anchor="ctr" anchorCtr="0">
              <a:normAutofit/>
            </a:bodyPr>
            <a:lstStyle/>
            <a:p>
              <a:pPr algn="r">
                <a:lnSpc>
                  <a:spcPct val="110000"/>
                </a:lnSpc>
              </a:pPr>
              <a:r>
                <a:rPr lang="en-US" altLang="zh-CN" b="1" dirty="0"/>
                <a:t>Text here</a:t>
              </a:r>
              <a:endParaRPr lang="zh-CN" altLang="en-US" b="1" dirty="0"/>
            </a:p>
          </p:txBody>
        </p:sp>
        <p:sp>
          <p:nvSpPr>
            <p:cNvPr id="23" name="ïSļïḓe"/>
            <p:cNvSpPr txBox="1"/>
            <p:nvPr/>
          </p:nvSpPr>
          <p:spPr>
            <a:xfrm>
              <a:off x="660400" y="5211702"/>
              <a:ext cx="2857500" cy="532069"/>
            </a:xfrm>
            <a:prstGeom prst="rect">
              <a:avLst/>
            </a:prstGeom>
            <a:noFill/>
          </p:spPr>
          <p:txBody>
            <a:bodyPr wrap="square" lIns="91440" tIns="45720" rIns="91440" bIns="45720" anchor="ctr" anchorCtr="0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050" dirty="0">
                  <a:solidFill>
                    <a:schemeClr val="dk1">
                      <a:lumMod val="100000"/>
                    </a:schemeClr>
                  </a:solidFill>
                </a:rPr>
                <a:t>Copy paste fonts. Choose the only option to retain text……</a:t>
              </a:r>
            </a:p>
          </p:txBody>
        </p:sp>
        <p:sp>
          <p:nvSpPr>
            <p:cNvPr id="24" name="iṩľïḑé"/>
            <p:cNvSpPr txBox="1"/>
            <p:nvPr/>
          </p:nvSpPr>
          <p:spPr>
            <a:xfrm>
              <a:off x="8659454" y="4804277"/>
              <a:ext cx="2857500" cy="407426"/>
            </a:xfrm>
            <a:prstGeom prst="rect">
              <a:avLst/>
            </a:prstGeom>
            <a:noFill/>
          </p:spPr>
          <p:txBody>
            <a:bodyPr wrap="square" lIns="91440" tIns="45720" rIns="91440" bIns="45720" anchor="ctr" anchorCtr="0">
              <a:normAutofit/>
            </a:bodyPr>
            <a:lstStyle/>
            <a:p>
              <a:pPr>
                <a:lnSpc>
                  <a:spcPct val="110000"/>
                </a:lnSpc>
              </a:pPr>
              <a:r>
                <a:rPr lang="en-US" altLang="zh-CN" b="1" dirty="0"/>
                <a:t>Text here</a:t>
              </a:r>
              <a:endParaRPr lang="zh-CN" altLang="en-US" b="1" dirty="0"/>
            </a:p>
          </p:txBody>
        </p:sp>
        <p:sp>
          <p:nvSpPr>
            <p:cNvPr id="25" name="iŝḷíḍê"/>
            <p:cNvSpPr txBox="1"/>
            <p:nvPr/>
          </p:nvSpPr>
          <p:spPr>
            <a:xfrm>
              <a:off x="8659454" y="5211702"/>
              <a:ext cx="2857500" cy="532069"/>
            </a:xfrm>
            <a:prstGeom prst="rect">
              <a:avLst/>
            </a:prstGeom>
            <a:noFill/>
          </p:spPr>
          <p:txBody>
            <a:bodyPr wrap="square" lIns="91440" tIns="45720" rIns="91440" bIns="45720" anchor="ctr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050" dirty="0">
                  <a:solidFill>
                    <a:schemeClr val="dk1">
                      <a:lumMod val="100000"/>
                    </a:schemeClr>
                  </a:solidFill>
                </a:rPr>
                <a:t>Copy paste fonts. Choose the only option to retain text……</a:t>
              </a:r>
            </a:p>
          </p:txBody>
        </p:sp>
        <p:sp>
          <p:nvSpPr>
            <p:cNvPr id="26" name="iṧlíďé"/>
            <p:cNvSpPr txBox="1"/>
            <p:nvPr/>
          </p:nvSpPr>
          <p:spPr>
            <a:xfrm>
              <a:off x="9270213" y="3217818"/>
              <a:ext cx="2248687" cy="407426"/>
            </a:xfrm>
            <a:prstGeom prst="rect">
              <a:avLst/>
            </a:prstGeom>
            <a:noFill/>
          </p:spPr>
          <p:txBody>
            <a:bodyPr wrap="square" lIns="91440" tIns="45720" rIns="91440" bIns="45720" anchor="ctr" anchorCtr="0">
              <a:normAutofit/>
            </a:bodyPr>
            <a:lstStyle/>
            <a:p>
              <a:pPr>
                <a:lnSpc>
                  <a:spcPct val="110000"/>
                </a:lnSpc>
              </a:pPr>
              <a:r>
                <a:rPr lang="en-US" altLang="zh-CN" b="1" dirty="0"/>
                <a:t>Text here</a:t>
              </a:r>
              <a:endParaRPr lang="zh-CN" altLang="en-US" b="1" dirty="0"/>
            </a:p>
          </p:txBody>
        </p:sp>
        <p:sp>
          <p:nvSpPr>
            <p:cNvPr id="27" name="îṡ1iďé"/>
            <p:cNvSpPr txBox="1"/>
            <p:nvPr/>
          </p:nvSpPr>
          <p:spPr>
            <a:xfrm>
              <a:off x="9270213" y="3625243"/>
              <a:ext cx="2248687" cy="532069"/>
            </a:xfrm>
            <a:prstGeom prst="rect">
              <a:avLst/>
            </a:prstGeom>
            <a:noFill/>
          </p:spPr>
          <p:txBody>
            <a:bodyPr wrap="square" lIns="91440" tIns="45720" rIns="91440" bIns="45720" anchor="ctr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050" dirty="0">
                  <a:solidFill>
                    <a:schemeClr val="dk1">
                      <a:lumMod val="100000"/>
                    </a:schemeClr>
                  </a:solidFill>
                </a:rPr>
                <a:t>Copy paste fonts. Choose the only option to retain text……</a:t>
              </a:r>
            </a:p>
          </p:txBody>
        </p:sp>
        <p:sp>
          <p:nvSpPr>
            <p:cNvPr id="28" name="ïšḷiḍe"/>
            <p:cNvSpPr txBox="1"/>
            <p:nvPr/>
          </p:nvSpPr>
          <p:spPr>
            <a:xfrm>
              <a:off x="8661400" y="1504463"/>
              <a:ext cx="2857500" cy="407426"/>
            </a:xfrm>
            <a:prstGeom prst="rect">
              <a:avLst/>
            </a:prstGeom>
            <a:noFill/>
          </p:spPr>
          <p:txBody>
            <a:bodyPr wrap="square" lIns="91440" tIns="45720" rIns="91440" bIns="45720" anchor="ctr" anchorCtr="0">
              <a:normAutofit/>
            </a:bodyPr>
            <a:lstStyle/>
            <a:p>
              <a:pPr>
                <a:lnSpc>
                  <a:spcPct val="110000"/>
                </a:lnSpc>
              </a:pPr>
              <a:r>
                <a:rPr lang="en-US" altLang="zh-CN" b="1" dirty="0"/>
                <a:t>Text here</a:t>
              </a:r>
              <a:endParaRPr lang="zh-CN" altLang="en-US" b="1" dirty="0"/>
            </a:p>
          </p:txBody>
        </p:sp>
        <p:sp>
          <p:nvSpPr>
            <p:cNvPr id="29" name="íşḷide"/>
            <p:cNvSpPr txBox="1"/>
            <p:nvPr/>
          </p:nvSpPr>
          <p:spPr>
            <a:xfrm>
              <a:off x="8661400" y="1911888"/>
              <a:ext cx="2857500" cy="532069"/>
            </a:xfrm>
            <a:prstGeom prst="rect">
              <a:avLst/>
            </a:prstGeom>
            <a:noFill/>
          </p:spPr>
          <p:txBody>
            <a:bodyPr wrap="square" lIns="91440" tIns="45720" rIns="91440" bIns="45720" anchor="ctr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050" dirty="0">
                  <a:solidFill>
                    <a:schemeClr val="dk1">
                      <a:lumMod val="100000"/>
                    </a:schemeClr>
                  </a:solidFill>
                </a:rPr>
                <a:t>Copy paste fonts. Choose the only option to retain text……</a:t>
              </a:r>
            </a:p>
          </p:txBody>
        </p:sp>
      </p:grpSp>
      <p:sp>
        <p:nvSpPr>
          <p:cNvPr id="54" name="矩形 53"/>
          <p:cNvSpPr/>
          <p:nvPr/>
        </p:nvSpPr>
        <p:spPr>
          <a:xfrm>
            <a:off x="0" y="0"/>
            <a:ext cx="12192000" cy="4214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任意多边形 14"/>
          <p:cNvSpPr/>
          <p:nvPr/>
        </p:nvSpPr>
        <p:spPr>
          <a:xfrm>
            <a:off x="238040" y="664713"/>
            <a:ext cx="537482" cy="393337"/>
          </a:xfrm>
          <a:custGeom>
            <a:avLst/>
            <a:gdLst>
              <a:gd name="connsiteX0" fmla="*/ 0 w 640080"/>
              <a:gd name="connsiteY0" fmla="*/ 0 h 327660"/>
              <a:gd name="connsiteX1" fmla="*/ 472440 w 640080"/>
              <a:gd name="connsiteY1" fmla="*/ 0 h 327660"/>
              <a:gd name="connsiteX2" fmla="*/ 640080 w 640080"/>
              <a:gd name="connsiteY2" fmla="*/ 163830 h 327660"/>
              <a:gd name="connsiteX3" fmla="*/ 472440 w 640080"/>
              <a:gd name="connsiteY3" fmla="*/ 327660 h 327660"/>
              <a:gd name="connsiteX4" fmla="*/ 0 w 640080"/>
              <a:gd name="connsiteY4" fmla="*/ 327660 h 32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080" h="327660">
                <a:moveTo>
                  <a:pt x="0" y="0"/>
                </a:moveTo>
                <a:lnTo>
                  <a:pt x="472440" y="0"/>
                </a:lnTo>
                <a:cubicBezTo>
                  <a:pt x="565025" y="0"/>
                  <a:pt x="640080" y="73349"/>
                  <a:pt x="640080" y="163830"/>
                </a:cubicBezTo>
                <a:cubicBezTo>
                  <a:pt x="640080" y="254311"/>
                  <a:pt x="565025" y="327660"/>
                  <a:pt x="472440" y="327660"/>
                </a:cubicBezTo>
                <a:lnTo>
                  <a:pt x="0" y="327660"/>
                </a:lnTo>
                <a:close/>
              </a:path>
            </a:pathLst>
          </a:custGeom>
          <a:solidFill>
            <a:srgbClr val="19B59C"/>
          </a:solidFill>
          <a:ln>
            <a:solidFill>
              <a:srgbClr val="19B5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8E6D48"/>
              </a:solidFill>
              <a:cs typeface="+mn-ea"/>
              <a:sym typeface="+mn-lt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-5529" y="664713"/>
            <a:ext cx="188685" cy="39333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8E6D48"/>
              </a:solidFill>
              <a:cs typeface="+mn-ea"/>
              <a:sym typeface="+mn-lt"/>
            </a:endParaRPr>
          </a:p>
        </p:txBody>
      </p:sp>
      <p:sp>
        <p:nvSpPr>
          <p:cNvPr id="57" name="标题 4"/>
          <p:cNvSpPr txBox="1"/>
          <p:nvPr/>
        </p:nvSpPr>
        <p:spPr>
          <a:xfrm>
            <a:off x="831406" y="484177"/>
            <a:ext cx="2651095" cy="714638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342900">
              <a:defRPr/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关键技术与实践难点</a:t>
            </a:r>
          </a:p>
        </p:txBody>
      </p:sp>
      <p:sp>
        <p:nvSpPr>
          <p:cNvPr id="58" name="矩形 57"/>
          <p:cNvSpPr/>
          <p:nvPr/>
        </p:nvSpPr>
        <p:spPr>
          <a:xfrm>
            <a:off x="830405" y="957983"/>
            <a:ext cx="190848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00" dirty="0" smtClean="0">
                <a:solidFill>
                  <a:srgbClr val="19B59C"/>
                </a:solidFill>
                <a:cs typeface="+mn-ea"/>
                <a:sym typeface="+mn-lt"/>
              </a:rPr>
              <a:t>LOREM IPSUM DOLOR</a:t>
            </a:r>
            <a:endParaRPr lang="zh-CN" altLang="en-US" sz="1000" dirty="0">
              <a:solidFill>
                <a:srgbClr val="19B59C"/>
              </a:solidFill>
              <a:cs typeface="+mn-ea"/>
              <a:sym typeface="+mn-lt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5862994" y="55274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342900">
              <a:spcBef>
                <a:spcPct val="0"/>
              </a:spcBef>
              <a:defRPr/>
            </a:pPr>
            <a:r>
              <a:rPr kumimoji="1" lang="zh-CN" altLang="en-US" sz="1400" b="1" dirty="0" smtClean="0">
                <a:solidFill>
                  <a:srgbClr val="19B59C"/>
                </a:solidFill>
                <a:latin typeface="Arial" panose="020B0604020202020204"/>
              </a:rPr>
              <a:t>选题背景</a:t>
            </a:r>
            <a:endParaRPr lang="zh-CN" altLang="en-US" sz="1400" b="1" dirty="0">
              <a:solidFill>
                <a:srgbClr val="19B59C"/>
              </a:solidFill>
              <a:latin typeface="Arial" panose="020B0604020202020204"/>
              <a:sym typeface="微软雅黑" panose="020B0503020204020204" charset="-122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7576077" y="55274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342900">
              <a:defRPr/>
            </a:pPr>
            <a:r>
              <a:rPr lang="zh-CN" altLang="en-US" sz="1400" dirty="0" smtClean="0">
                <a:solidFill>
                  <a:srgbClr val="19B59C"/>
                </a:solidFill>
                <a:latin typeface="Arial" panose="020B0604020202020204"/>
              </a:rPr>
              <a:t>研究意义</a:t>
            </a:r>
            <a:endParaRPr lang="zh-CN" altLang="en-US" sz="1400" dirty="0">
              <a:solidFill>
                <a:srgbClr val="19B59C"/>
              </a:solidFill>
              <a:latin typeface="Arial" panose="020B0604020202020204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9289160" y="55274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342900">
              <a:defRPr/>
            </a:pPr>
            <a:r>
              <a:rPr kumimoji="1" lang="zh-CN" altLang="en-US" sz="1400" dirty="0">
                <a:solidFill>
                  <a:srgbClr val="19B59C"/>
                </a:solidFill>
                <a:latin typeface="Arial" panose="020B0604020202020204"/>
              </a:rPr>
              <a:t>理论基础</a:t>
            </a:r>
            <a:endParaRPr lang="zh-CN" altLang="en-US" sz="1400" dirty="0">
              <a:solidFill>
                <a:srgbClr val="19B59C"/>
              </a:solidFill>
              <a:latin typeface="Arial" panose="020B0604020202020204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11002244" y="55274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342900">
              <a:defRPr/>
            </a:pPr>
            <a:r>
              <a:rPr kumimoji="1" lang="zh-CN" altLang="en-US" sz="1400" dirty="0">
                <a:solidFill>
                  <a:srgbClr val="19B59C"/>
                </a:solidFill>
                <a:latin typeface="Arial" panose="020B0604020202020204"/>
              </a:rPr>
              <a:t>贡献创新</a:t>
            </a:r>
            <a:endParaRPr lang="zh-CN" altLang="en-US" sz="1400" dirty="0">
              <a:solidFill>
                <a:srgbClr val="19B59C"/>
              </a:solidFill>
              <a:latin typeface="Arial" panose="020B0604020202020204"/>
            </a:endParaRPr>
          </a:p>
        </p:txBody>
      </p:sp>
      <p:cxnSp>
        <p:nvCxnSpPr>
          <p:cNvPr id="63" name="直接连接符 62"/>
          <p:cNvCxnSpPr/>
          <p:nvPr/>
        </p:nvCxnSpPr>
        <p:spPr>
          <a:xfrm>
            <a:off x="7138627" y="86337"/>
            <a:ext cx="0" cy="267735"/>
          </a:xfrm>
          <a:prstGeom prst="line">
            <a:avLst/>
          </a:prstGeom>
          <a:ln w="19050">
            <a:solidFill>
              <a:srgbClr val="19B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/>
          <p:cNvCxnSpPr/>
          <p:nvPr/>
        </p:nvCxnSpPr>
        <p:spPr>
          <a:xfrm>
            <a:off x="8848158" y="86337"/>
            <a:ext cx="0" cy="267735"/>
          </a:xfrm>
          <a:prstGeom prst="line">
            <a:avLst/>
          </a:prstGeom>
          <a:ln w="19050">
            <a:solidFill>
              <a:srgbClr val="19B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连接符 64"/>
          <p:cNvCxnSpPr/>
          <p:nvPr/>
        </p:nvCxnSpPr>
        <p:spPr>
          <a:xfrm>
            <a:off x="10557689" y="86337"/>
            <a:ext cx="0" cy="267735"/>
          </a:xfrm>
          <a:prstGeom prst="line">
            <a:avLst/>
          </a:prstGeom>
          <a:ln w="19050">
            <a:solidFill>
              <a:srgbClr val="19B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6" name="图片 6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55" y="62758"/>
            <a:ext cx="1114276" cy="3302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210829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0" y="1123950"/>
            <a:ext cx="11518900" cy="4716663"/>
            <a:chOff x="0" y="1123950"/>
            <a:chExt cx="11518900" cy="4716663"/>
          </a:xfrm>
        </p:grpSpPr>
        <p:sp>
          <p:nvSpPr>
            <p:cNvPr id="6" name="ïšlîďè"/>
            <p:cNvSpPr/>
            <p:nvPr/>
          </p:nvSpPr>
          <p:spPr bwMode="auto">
            <a:xfrm>
              <a:off x="1" y="2363991"/>
              <a:ext cx="6095999" cy="1475715"/>
            </a:xfrm>
            <a:prstGeom prst="rect">
              <a:avLst/>
            </a:prstGeom>
            <a:blipFill>
              <a:blip r:embed="rId3"/>
              <a:stretch>
                <a:fillRect t="-88518" b="-87008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algn="ctr"/>
              <a:endParaRPr lang="zh-CN" altLang="en-US" dirty="0">
                <a:solidFill>
                  <a:schemeClr val="lt1"/>
                </a:solidFill>
              </a:endParaRPr>
            </a:p>
          </p:txBody>
        </p:sp>
        <p:sp>
          <p:nvSpPr>
            <p:cNvPr id="7" name="íṡ1ïďê"/>
            <p:cNvSpPr/>
            <p:nvPr/>
          </p:nvSpPr>
          <p:spPr bwMode="auto">
            <a:xfrm>
              <a:off x="0" y="2363991"/>
              <a:ext cx="669925" cy="1475715"/>
            </a:xfrm>
            <a:prstGeom prst="rect">
              <a:avLst/>
            </a:prstGeom>
            <a:solidFill>
              <a:srgbClr val="19B59C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algn="ctr"/>
              <a:endParaRPr lang="zh-CN" altLang="en-US" dirty="0">
                <a:solidFill>
                  <a:schemeClr val="lt1"/>
                </a:solidFill>
              </a:endParaRPr>
            </a:p>
          </p:txBody>
        </p:sp>
        <p:sp>
          <p:nvSpPr>
            <p:cNvPr id="8" name="iślîḍè"/>
            <p:cNvSpPr txBox="1"/>
            <p:nvPr/>
          </p:nvSpPr>
          <p:spPr>
            <a:xfrm>
              <a:off x="673101" y="1123950"/>
              <a:ext cx="5422897" cy="50218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0000" tIns="46800" rIns="90000" bIns="46800" anchor="b" anchorCtr="0">
              <a:normAutofit/>
            </a:bodyPr>
            <a:lstStyle/>
            <a:p>
              <a:pPr>
                <a:buSzPct val="25000"/>
              </a:pPr>
              <a:r>
                <a:rPr lang="en-US" sz="2000" b="1" dirty="0"/>
                <a:t>Unified fonts make reading more fluent.</a:t>
              </a:r>
            </a:p>
          </p:txBody>
        </p:sp>
        <p:sp>
          <p:nvSpPr>
            <p:cNvPr id="9" name="îṧḷïḍé"/>
            <p:cNvSpPr txBox="1"/>
            <p:nvPr/>
          </p:nvSpPr>
          <p:spPr>
            <a:xfrm>
              <a:off x="673101" y="1626134"/>
              <a:ext cx="5422899" cy="69155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0000" tIns="46800" rIns="90000" bIns="46800" anchor="t" anchorCtr="0">
              <a:normAutofit/>
            </a:bodyPr>
            <a:lstStyle/>
            <a:p>
              <a:pPr>
                <a:lnSpc>
                  <a:spcPct val="150000"/>
                </a:lnSpc>
                <a:buSzPct val="25000"/>
              </a:pPr>
              <a:r>
                <a:rPr lang="en-US" sz="1100" dirty="0"/>
                <a:t>Theme color makes PPT more convenient to change.</a:t>
              </a:r>
            </a:p>
            <a:p>
              <a:pPr>
                <a:lnSpc>
                  <a:spcPct val="150000"/>
                </a:lnSpc>
                <a:buSzPct val="25000"/>
              </a:pPr>
              <a:r>
                <a:rPr lang="en-US" sz="1100" dirty="0"/>
                <a:t>Adjust the spacing to adapt to Chinese typesetting, use the reference line in PPT.</a:t>
              </a:r>
            </a:p>
          </p:txBody>
        </p:sp>
        <p:grpSp>
          <p:nvGrpSpPr>
            <p:cNvPr id="10" name="iŝlíḋe"/>
            <p:cNvGrpSpPr/>
            <p:nvPr/>
          </p:nvGrpSpPr>
          <p:grpSpPr>
            <a:xfrm>
              <a:off x="7314997" y="2608385"/>
              <a:ext cx="4203903" cy="883611"/>
              <a:chOff x="7314997" y="2608385"/>
              <a:chExt cx="4203903" cy="883611"/>
            </a:xfrm>
          </p:grpSpPr>
          <p:sp>
            <p:nvSpPr>
              <p:cNvPr id="25" name="îślîḑè"/>
              <p:cNvSpPr/>
              <p:nvPr/>
            </p:nvSpPr>
            <p:spPr bwMode="auto">
              <a:xfrm>
                <a:off x="7314997" y="3050191"/>
                <a:ext cx="4203903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en-US" altLang="zh-CN" sz="1100" dirty="0"/>
                  <a:t>Copy paste fonts. Choose the only option to retain text.</a:t>
                </a:r>
              </a:p>
            </p:txBody>
          </p:sp>
          <p:sp>
            <p:nvSpPr>
              <p:cNvPr id="26" name="ïsḻîďè"/>
              <p:cNvSpPr txBox="1"/>
              <p:nvPr/>
            </p:nvSpPr>
            <p:spPr bwMode="auto">
              <a:xfrm>
                <a:off x="7314997" y="2608385"/>
                <a:ext cx="4203903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zh-CN" sz="2000" b="1" dirty="0"/>
                  <a:t>01.Text here</a:t>
                </a:r>
              </a:p>
            </p:txBody>
          </p:sp>
        </p:grpSp>
        <p:sp>
          <p:nvSpPr>
            <p:cNvPr id="11" name="ïṥḷíde"/>
            <p:cNvSpPr/>
            <p:nvPr/>
          </p:nvSpPr>
          <p:spPr>
            <a:xfrm>
              <a:off x="6645887" y="2761264"/>
              <a:ext cx="577851" cy="577851"/>
            </a:xfrm>
            <a:prstGeom prst="roundRect">
              <a:avLst>
                <a:gd name="adj" fmla="val 50000"/>
              </a:avLst>
            </a:prstGeom>
            <a:solidFill>
              <a:srgbClr val="19B59C"/>
            </a:soli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numCol="1" anchor="ctr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 sz="1600" dirty="0"/>
            </a:p>
          </p:txBody>
        </p:sp>
        <p:sp>
          <p:nvSpPr>
            <p:cNvPr id="12" name="îSliḑê"/>
            <p:cNvSpPr/>
            <p:nvPr/>
          </p:nvSpPr>
          <p:spPr>
            <a:xfrm>
              <a:off x="6801010" y="2909286"/>
              <a:ext cx="267604" cy="281804"/>
            </a:xfrm>
            <a:custGeom>
              <a:avLst/>
              <a:gdLst>
                <a:gd name="connsiteX0" fmla="*/ 409259 w 546295"/>
                <a:gd name="connsiteY0" fmla="*/ 449321 h 575282"/>
                <a:gd name="connsiteX1" fmla="*/ 362554 w 546295"/>
                <a:gd name="connsiteY1" fmla="*/ 527675 h 575282"/>
                <a:gd name="connsiteX2" fmla="*/ 449008 w 546295"/>
                <a:gd name="connsiteY2" fmla="*/ 469158 h 575282"/>
                <a:gd name="connsiteX3" fmla="*/ 409259 w 546295"/>
                <a:gd name="connsiteY3" fmla="*/ 449321 h 575282"/>
                <a:gd name="connsiteX4" fmla="*/ 196603 w 546295"/>
                <a:gd name="connsiteY4" fmla="*/ 449321 h 575282"/>
                <a:gd name="connsiteX5" fmla="*/ 157848 w 546295"/>
                <a:gd name="connsiteY5" fmla="*/ 469158 h 575282"/>
                <a:gd name="connsiteX6" fmla="*/ 242314 w 546295"/>
                <a:gd name="connsiteY6" fmla="*/ 526683 h 575282"/>
                <a:gd name="connsiteX7" fmla="*/ 196603 w 546295"/>
                <a:gd name="connsiteY7" fmla="*/ 449321 h 575282"/>
                <a:gd name="connsiteX8" fmla="*/ 311875 w 546295"/>
                <a:gd name="connsiteY8" fmla="*/ 431469 h 575282"/>
                <a:gd name="connsiteX9" fmla="*/ 311875 w 546295"/>
                <a:gd name="connsiteY9" fmla="*/ 535609 h 575282"/>
                <a:gd name="connsiteX10" fmla="*/ 393360 w 546295"/>
                <a:gd name="connsiteY10" fmla="*/ 443370 h 575282"/>
                <a:gd name="connsiteX11" fmla="*/ 311875 w 546295"/>
                <a:gd name="connsiteY11" fmla="*/ 431469 h 575282"/>
                <a:gd name="connsiteX12" fmla="*/ 294981 w 546295"/>
                <a:gd name="connsiteY12" fmla="*/ 431469 h 575282"/>
                <a:gd name="connsiteX13" fmla="*/ 212502 w 546295"/>
                <a:gd name="connsiteY13" fmla="*/ 444362 h 575282"/>
                <a:gd name="connsiteX14" fmla="*/ 294981 w 546295"/>
                <a:gd name="connsiteY14" fmla="*/ 536601 h 575282"/>
                <a:gd name="connsiteX15" fmla="*/ 425159 w 546295"/>
                <a:gd name="connsiteY15" fmla="*/ 362042 h 575282"/>
                <a:gd name="connsiteX16" fmla="*/ 414228 w 546295"/>
                <a:gd name="connsiteY16" fmla="*/ 433452 h 575282"/>
                <a:gd name="connsiteX17" fmla="*/ 458945 w 546295"/>
                <a:gd name="connsiteY17" fmla="*/ 456264 h 575282"/>
                <a:gd name="connsiteX18" fmla="*/ 493726 w 546295"/>
                <a:gd name="connsiteY18" fmla="*/ 362042 h 575282"/>
                <a:gd name="connsiteX19" fmla="*/ 311875 w 546295"/>
                <a:gd name="connsiteY19" fmla="*/ 362042 h 575282"/>
                <a:gd name="connsiteX20" fmla="*/ 311875 w 546295"/>
                <a:gd name="connsiteY20" fmla="*/ 414608 h 575282"/>
                <a:gd name="connsiteX21" fmla="*/ 398328 w 546295"/>
                <a:gd name="connsiteY21" fmla="*/ 427501 h 575282"/>
                <a:gd name="connsiteX22" fmla="*/ 408266 w 546295"/>
                <a:gd name="connsiteY22" fmla="*/ 362042 h 575282"/>
                <a:gd name="connsiteX23" fmla="*/ 197596 w 546295"/>
                <a:gd name="connsiteY23" fmla="*/ 362042 h 575282"/>
                <a:gd name="connsiteX24" fmla="*/ 207534 w 546295"/>
                <a:gd name="connsiteY24" fmla="*/ 428493 h 575282"/>
                <a:gd name="connsiteX25" fmla="*/ 294981 w 546295"/>
                <a:gd name="connsiteY25" fmla="*/ 414608 h 575282"/>
                <a:gd name="connsiteX26" fmla="*/ 294981 w 546295"/>
                <a:gd name="connsiteY26" fmla="*/ 362042 h 575282"/>
                <a:gd name="connsiteX27" fmla="*/ 113130 w 546295"/>
                <a:gd name="connsiteY27" fmla="*/ 362042 h 575282"/>
                <a:gd name="connsiteX28" fmla="*/ 147910 w 546295"/>
                <a:gd name="connsiteY28" fmla="*/ 456264 h 575282"/>
                <a:gd name="connsiteX29" fmla="*/ 191634 w 546295"/>
                <a:gd name="connsiteY29" fmla="*/ 433452 h 575282"/>
                <a:gd name="connsiteX30" fmla="*/ 180703 w 546295"/>
                <a:gd name="connsiteY30" fmla="*/ 362042 h 575282"/>
                <a:gd name="connsiteX31" fmla="*/ 398328 w 546295"/>
                <a:gd name="connsiteY31" fmla="*/ 264844 h 575282"/>
                <a:gd name="connsiteX32" fmla="*/ 311875 w 546295"/>
                <a:gd name="connsiteY32" fmla="*/ 278729 h 575282"/>
                <a:gd name="connsiteX33" fmla="*/ 311875 w 546295"/>
                <a:gd name="connsiteY33" fmla="*/ 345181 h 575282"/>
                <a:gd name="connsiteX34" fmla="*/ 408266 w 546295"/>
                <a:gd name="connsiteY34" fmla="*/ 345181 h 575282"/>
                <a:gd name="connsiteX35" fmla="*/ 398328 w 546295"/>
                <a:gd name="connsiteY35" fmla="*/ 264844 h 575282"/>
                <a:gd name="connsiteX36" fmla="*/ 207534 w 546295"/>
                <a:gd name="connsiteY36" fmla="*/ 264844 h 575282"/>
                <a:gd name="connsiteX37" fmla="*/ 197596 w 546295"/>
                <a:gd name="connsiteY37" fmla="*/ 345181 h 575282"/>
                <a:gd name="connsiteX38" fmla="*/ 294981 w 546295"/>
                <a:gd name="connsiteY38" fmla="*/ 345181 h 575282"/>
                <a:gd name="connsiteX39" fmla="*/ 294981 w 546295"/>
                <a:gd name="connsiteY39" fmla="*/ 278729 h 575282"/>
                <a:gd name="connsiteX40" fmla="*/ 207534 w 546295"/>
                <a:gd name="connsiteY40" fmla="*/ 264844 h 575282"/>
                <a:gd name="connsiteX41" fmla="*/ 458945 w 546295"/>
                <a:gd name="connsiteY41" fmla="*/ 237073 h 575282"/>
                <a:gd name="connsiteX42" fmla="*/ 414228 w 546295"/>
                <a:gd name="connsiteY42" fmla="*/ 259885 h 575282"/>
                <a:gd name="connsiteX43" fmla="*/ 425159 w 546295"/>
                <a:gd name="connsiteY43" fmla="*/ 345181 h 575282"/>
                <a:gd name="connsiteX44" fmla="*/ 493726 w 546295"/>
                <a:gd name="connsiteY44" fmla="*/ 345181 h 575282"/>
                <a:gd name="connsiteX45" fmla="*/ 458945 w 546295"/>
                <a:gd name="connsiteY45" fmla="*/ 237073 h 575282"/>
                <a:gd name="connsiteX46" fmla="*/ 147910 w 546295"/>
                <a:gd name="connsiteY46" fmla="*/ 237073 h 575282"/>
                <a:gd name="connsiteX47" fmla="*/ 113130 w 546295"/>
                <a:gd name="connsiteY47" fmla="*/ 345181 h 575282"/>
                <a:gd name="connsiteX48" fmla="*/ 180703 w 546295"/>
                <a:gd name="connsiteY48" fmla="*/ 345181 h 575282"/>
                <a:gd name="connsiteX49" fmla="*/ 191634 w 546295"/>
                <a:gd name="connsiteY49" fmla="*/ 259885 h 575282"/>
                <a:gd name="connsiteX50" fmla="*/ 147910 w 546295"/>
                <a:gd name="connsiteY50" fmla="*/ 237073 h 575282"/>
                <a:gd name="connsiteX51" fmla="*/ 242314 w 546295"/>
                <a:gd name="connsiteY51" fmla="*/ 165662 h 575282"/>
                <a:gd name="connsiteX52" fmla="*/ 157848 w 546295"/>
                <a:gd name="connsiteY52" fmla="*/ 224179 h 575282"/>
                <a:gd name="connsiteX53" fmla="*/ 196603 w 546295"/>
                <a:gd name="connsiteY53" fmla="*/ 244015 h 575282"/>
                <a:gd name="connsiteX54" fmla="*/ 242314 w 546295"/>
                <a:gd name="connsiteY54" fmla="*/ 165662 h 575282"/>
                <a:gd name="connsiteX55" fmla="*/ 311875 w 546295"/>
                <a:gd name="connsiteY55" fmla="*/ 156736 h 575282"/>
                <a:gd name="connsiteX56" fmla="*/ 311875 w 546295"/>
                <a:gd name="connsiteY56" fmla="*/ 261868 h 575282"/>
                <a:gd name="connsiteX57" fmla="*/ 393360 w 546295"/>
                <a:gd name="connsiteY57" fmla="*/ 248975 h 575282"/>
                <a:gd name="connsiteX58" fmla="*/ 311875 w 546295"/>
                <a:gd name="connsiteY58" fmla="*/ 156736 h 575282"/>
                <a:gd name="connsiteX59" fmla="*/ 294981 w 546295"/>
                <a:gd name="connsiteY59" fmla="*/ 156736 h 575282"/>
                <a:gd name="connsiteX60" fmla="*/ 212502 w 546295"/>
                <a:gd name="connsiteY60" fmla="*/ 248975 h 575282"/>
                <a:gd name="connsiteX61" fmla="*/ 294981 w 546295"/>
                <a:gd name="connsiteY61" fmla="*/ 261868 h 575282"/>
                <a:gd name="connsiteX62" fmla="*/ 301937 w 546295"/>
                <a:gd name="connsiteY62" fmla="*/ 138883 h 575282"/>
                <a:gd name="connsiteX63" fmla="*/ 302931 w 546295"/>
                <a:gd name="connsiteY63" fmla="*/ 138883 h 575282"/>
                <a:gd name="connsiteX64" fmla="*/ 393360 w 546295"/>
                <a:gd name="connsiteY64" fmla="*/ 159711 h 575282"/>
                <a:gd name="connsiteX65" fmla="*/ 384416 w 546295"/>
                <a:gd name="connsiteY65" fmla="*/ 174588 h 575282"/>
                <a:gd name="connsiteX66" fmla="*/ 362554 w 546295"/>
                <a:gd name="connsiteY66" fmla="*/ 165662 h 575282"/>
                <a:gd name="connsiteX67" fmla="*/ 409259 w 546295"/>
                <a:gd name="connsiteY67" fmla="*/ 244015 h 575282"/>
                <a:gd name="connsiteX68" fmla="*/ 449008 w 546295"/>
                <a:gd name="connsiteY68" fmla="*/ 224179 h 575282"/>
                <a:gd name="connsiteX69" fmla="*/ 428140 w 546295"/>
                <a:gd name="connsiteY69" fmla="*/ 203351 h 575282"/>
                <a:gd name="connsiteX70" fmla="*/ 440065 w 546295"/>
                <a:gd name="connsiteY70" fmla="*/ 190457 h 575282"/>
                <a:gd name="connsiteX71" fmla="*/ 462920 w 546295"/>
                <a:gd name="connsiteY71" fmla="*/ 214261 h 575282"/>
                <a:gd name="connsiteX72" fmla="*/ 472858 w 546295"/>
                <a:gd name="connsiteY72" fmla="*/ 227155 h 575282"/>
                <a:gd name="connsiteX73" fmla="*/ 510619 w 546295"/>
                <a:gd name="connsiteY73" fmla="*/ 346173 h 575282"/>
                <a:gd name="connsiteX74" fmla="*/ 472858 w 546295"/>
                <a:gd name="connsiteY74" fmla="*/ 466182 h 575282"/>
                <a:gd name="connsiteX75" fmla="*/ 462920 w 546295"/>
                <a:gd name="connsiteY75" fmla="*/ 479076 h 575282"/>
                <a:gd name="connsiteX76" fmla="*/ 302931 w 546295"/>
                <a:gd name="connsiteY76" fmla="*/ 553462 h 575282"/>
                <a:gd name="connsiteX77" fmla="*/ 301937 w 546295"/>
                <a:gd name="connsiteY77" fmla="*/ 553462 h 575282"/>
                <a:gd name="connsiteX78" fmla="*/ 143935 w 546295"/>
                <a:gd name="connsiteY78" fmla="*/ 479076 h 575282"/>
                <a:gd name="connsiteX79" fmla="*/ 133998 w 546295"/>
                <a:gd name="connsiteY79" fmla="*/ 466182 h 575282"/>
                <a:gd name="connsiteX80" fmla="*/ 95243 w 546295"/>
                <a:gd name="connsiteY80" fmla="*/ 346173 h 575282"/>
                <a:gd name="connsiteX81" fmla="*/ 133998 w 546295"/>
                <a:gd name="connsiteY81" fmla="*/ 227155 h 575282"/>
                <a:gd name="connsiteX82" fmla="*/ 143935 w 546295"/>
                <a:gd name="connsiteY82" fmla="*/ 214261 h 575282"/>
                <a:gd name="connsiteX83" fmla="*/ 301937 w 546295"/>
                <a:gd name="connsiteY83" fmla="*/ 138883 h 575282"/>
                <a:gd name="connsiteX84" fmla="*/ 308898 w 546295"/>
                <a:gd name="connsiteY84" fmla="*/ 32810 h 575282"/>
                <a:gd name="connsiteX85" fmla="*/ 378425 w 546295"/>
                <a:gd name="connsiteY85" fmla="*/ 40744 h 575282"/>
                <a:gd name="connsiteX86" fmla="*/ 372466 w 546295"/>
                <a:gd name="connsiteY86" fmla="*/ 59587 h 575282"/>
                <a:gd name="connsiteX87" fmla="*/ 355580 w 546295"/>
                <a:gd name="connsiteY87" fmla="*/ 70495 h 575282"/>
                <a:gd name="connsiteX88" fmla="*/ 308898 w 546295"/>
                <a:gd name="connsiteY88" fmla="*/ 66529 h 575282"/>
                <a:gd name="connsiteX89" fmla="*/ 33770 w 546295"/>
                <a:gd name="connsiteY89" fmla="*/ 341236 h 575282"/>
                <a:gd name="connsiteX90" fmla="*/ 164878 w 546295"/>
                <a:gd name="connsiteY90" fmla="*/ 575282 h 575282"/>
                <a:gd name="connsiteX91" fmla="*/ 2980 w 546295"/>
                <a:gd name="connsiteY91" fmla="*/ 391813 h 575282"/>
                <a:gd name="connsiteX92" fmla="*/ 0 w 546295"/>
                <a:gd name="connsiteY92" fmla="*/ 341236 h 575282"/>
                <a:gd name="connsiteX93" fmla="*/ 308898 w 546295"/>
                <a:gd name="connsiteY93" fmla="*/ 32810 h 575282"/>
                <a:gd name="connsiteX94" fmla="*/ 504581 w 546295"/>
                <a:gd name="connsiteY94" fmla="*/ 0 h 575282"/>
                <a:gd name="connsiteX95" fmla="*/ 518489 w 546295"/>
                <a:gd name="connsiteY95" fmla="*/ 14877 h 575282"/>
                <a:gd name="connsiteX96" fmla="*/ 493654 w 546295"/>
                <a:gd name="connsiteY96" fmla="*/ 103145 h 575282"/>
                <a:gd name="connsiteX97" fmla="*/ 536370 w 546295"/>
                <a:gd name="connsiteY97" fmla="*/ 128932 h 575282"/>
                <a:gd name="connsiteX98" fmla="*/ 544317 w 546295"/>
                <a:gd name="connsiteY98" fmla="*/ 153726 h 575282"/>
                <a:gd name="connsiteX99" fmla="*/ 520476 w 546295"/>
                <a:gd name="connsiteY99" fmla="*/ 160669 h 575282"/>
                <a:gd name="connsiteX100" fmla="*/ 469813 w 546295"/>
                <a:gd name="connsiteY100" fmla="*/ 133891 h 575282"/>
                <a:gd name="connsiteX101" fmla="*/ 412197 w 546295"/>
                <a:gd name="connsiteY101" fmla="*/ 200340 h 575282"/>
                <a:gd name="connsiteX102" fmla="*/ 392329 w 546295"/>
                <a:gd name="connsiteY102" fmla="*/ 193398 h 575282"/>
                <a:gd name="connsiteX103" fmla="*/ 441005 w 546295"/>
                <a:gd name="connsiteY103" fmla="*/ 111080 h 575282"/>
                <a:gd name="connsiteX104" fmla="*/ 402263 w 546295"/>
                <a:gd name="connsiteY104" fmla="*/ 84302 h 575282"/>
                <a:gd name="connsiteX105" fmla="*/ 369482 w 546295"/>
                <a:gd name="connsiteY105" fmla="*/ 101162 h 575282"/>
                <a:gd name="connsiteX106" fmla="*/ 357561 w 546295"/>
                <a:gd name="connsiteY106" fmla="*/ 88269 h 575282"/>
                <a:gd name="connsiteX107" fmla="*/ 386369 w 546295"/>
                <a:gd name="connsiteY107" fmla="*/ 64466 h 575282"/>
                <a:gd name="connsiteX108" fmla="*/ 397296 w 546295"/>
                <a:gd name="connsiteY108" fmla="*/ 20827 h 575282"/>
                <a:gd name="connsiteX109" fmla="*/ 411204 w 546295"/>
                <a:gd name="connsiteY109" fmla="*/ 32729 h 575282"/>
                <a:gd name="connsiteX110" fmla="*/ 412197 w 546295"/>
                <a:gd name="connsiteY110" fmla="*/ 64466 h 575282"/>
                <a:gd name="connsiteX111" fmla="*/ 458886 w 546295"/>
                <a:gd name="connsiteY111" fmla="*/ 84302 h 575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546295" h="575282">
                  <a:moveTo>
                    <a:pt x="409259" y="449321"/>
                  </a:moveTo>
                  <a:cubicBezTo>
                    <a:pt x="398328" y="482051"/>
                    <a:pt x="382429" y="508830"/>
                    <a:pt x="362554" y="527675"/>
                  </a:cubicBezTo>
                  <a:cubicBezTo>
                    <a:pt x="396341" y="515773"/>
                    <a:pt x="426153" y="495937"/>
                    <a:pt x="449008" y="469158"/>
                  </a:cubicBezTo>
                  <a:cubicBezTo>
                    <a:pt x="437084" y="461223"/>
                    <a:pt x="424165" y="454280"/>
                    <a:pt x="409259" y="449321"/>
                  </a:cubicBezTo>
                  <a:close/>
                  <a:moveTo>
                    <a:pt x="196603" y="449321"/>
                  </a:moveTo>
                  <a:cubicBezTo>
                    <a:pt x="181697" y="455272"/>
                    <a:pt x="168778" y="461223"/>
                    <a:pt x="157848" y="469158"/>
                  </a:cubicBezTo>
                  <a:cubicBezTo>
                    <a:pt x="179709" y="494945"/>
                    <a:pt x="209521" y="515773"/>
                    <a:pt x="242314" y="526683"/>
                  </a:cubicBezTo>
                  <a:cubicBezTo>
                    <a:pt x="223433" y="508830"/>
                    <a:pt x="207534" y="482051"/>
                    <a:pt x="196603" y="449321"/>
                  </a:cubicBezTo>
                  <a:close/>
                  <a:moveTo>
                    <a:pt x="311875" y="431469"/>
                  </a:moveTo>
                  <a:lnTo>
                    <a:pt x="311875" y="535609"/>
                  </a:lnTo>
                  <a:cubicBezTo>
                    <a:pt x="346655" y="530650"/>
                    <a:pt x="376466" y="494945"/>
                    <a:pt x="393360" y="443370"/>
                  </a:cubicBezTo>
                  <a:cubicBezTo>
                    <a:pt x="368517" y="436428"/>
                    <a:pt x="341686" y="432460"/>
                    <a:pt x="311875" y="431469"/>
                  </a:cubicBezTo>
                  <a:close/>
                  <a:moveTo>
                    <a:pt x="294981" y="431469"/>
                  </a:moveTo>
                  <a:cubicBezTo>
                    <a:pt x="265170" y="432460"/>
                    <a:pt x="237345" y="436428"/>
                    <a:pt x="212502" y="444362"/>
                  </a:cubicBezTo>
                  <a:cubicBezTo>
                    <a:pt x="229396" y="495937"/>
                    <a:pt x="260201" y="531642"/>
                    <a:pt x="294981" y="536601"/>
                  </a:cubicBezTo>
                  <a:close/>
                  <a:moveTo>
                    <a:pt x="425159" y="362042"/>
                  </a:moveTo>
                  <a:cubicBezTo>
                    <a:pt x="424165" y="386837"/>
                    <a:pt x="420190" y="410641"/>
                    <a:pt x="414228" y="433452"/>
                  </a:cubicBezTo>
                  <a:cubicBezTo>
                    <a:pt x="431121" y="439403"/>
                    <a:pt x="446027" y="447338"/>
                    <a:pt x="458945" y="456264"/>
                  </a:cubicBezTo>
                  <a:cubicBezTo>
                    <a:pt x="477826" y="428493"/>
                    <a:pt x="490745" y="396755"/>
                    <a:pt x="493726" y="362042"/>
                  </a:cubicBezTo>
                  <a:close/>
                  <a:moveTo>
                    <a:pt x="311875" y="362042"/>
                  </a:moveTo>
                  <a:lnTo>
                    <a:pt x="311875" y="414608"/>
                  </a:lnTo>
                  <a:cubicBezTo>
                    <a:pt x="342680" y="415600"/>
                    <a:pt x="372492" y="419567"/>
                    <a:pt x="398328" y="427501"/>
                  </a:cubicBezTo>
                  <a:cubicBezTo>
                    <a:pt x="403297" y="407665"/>
                    <a:pt x="407272" y="384853"/>
                    <a:pt x="408266" y="362042"/>
                  </a:cubicBezTo>
                  <a:close/>
                  <a:moveTo>
                    <a:pt x="197596" y="362042"/>
                  </a:moveTo>
                  <a:cubicBezTo>
                    <a:pt x="198590" y="384853"/>
                    <a:pt x="202565" y="407665"/>
                    <a:pt x="207534" y="428493"/>
                  </a:cubicBezTo>
                  <a:cubicBezTo>
                    <a:pt x="234364" y="419567"/>
                    <a:pt x="263182" y="415600"/>
                    <a:pt x="294981" y="414608"/>
                  </a:cubicBezTo>
                  <a:lnTo>
                    <a:pt x="294981" y="362042"/>
                  </a:lnTo>
                  <a:close/>
                  <a:moveTo>
                    <a:pt x="113130" y="362042"/>
                  </a:moveTo>
                  <a:cubicBezTo>
                    <a:pt x="116111" y="396755"/>
                    <a:pt x="128036" y="428493"/>
                    <a:pt x="147910" y="456264"/>
                  </a:cubicBezTo>
                  <a:cubicBezTo>
                    <a:pt x="160829" y="447338"/>
                    <a:pt x="175735" y="439403"/>
                    <a:pt x="191634" y="433452"/>
                  </a:cubicBezTo>
                  <a:cubicBezTo>
                    <a:pt x="185672" y="411632"/>
                    <a:pt x="181697" y="386837"/>
                    <a:pt x="180703" y="362042"/>
                  </a:cubicBezTo>
                  <a:close/>
                  <a:moveTo>
                    <a:pt x="398328" y="264844"/>
                  </a:moveTo>
                  <a:cubicBezTo>
                    <a:pt x="371498" y="272778"/>
                    <a:pt x="342680" y="277737"/>
                    <a:pt x="311875" y="278729"/>
                  </a:cubicBezTo>
                  <a:lnTo>
                    <a:pt x="311875" y="345181"/>
                  </a:lnTo>
                  <a:lnTo>
                    <a:pt x="408266" y="345181"/>
                  </a:lnTo>
                  <a:cubicBezTo>
                    <a:pt x="408266" y="316418"/>
                    <a:pt x="404291" y="289639"/>
                    <a:pt x="398328" y="264844"/>
                  </a:cubicBezTo>
                  <a:close/>
                  <a:moveTo>
                    <a:pt x="207534" y="264844"/>
                  </a:moveTo>
                  <a:cubicBezTo>
                    <a:pt x="201571" y="289639"/>
                    <a:pt x="197596" y="316418"/>
                    <a:pt x="197596" y="345181"/>
                  </a:cubicBezTo>
                  <a:lnTo>
                    <a:pt x="294981" y="345181"/>
                  </a:lnTo>
                  <a:lnTo>
                    <a:pt x="294981" y="278729"/>
                  </a:lnTo>
                  <a:cubicBezTo>
                    <a:pt x="263182" y="277737"/>
                    <a:pt x="234364" y="272778"/>
                    <a:pt x="207534" y="264844"/>
                  </a:cubicBezTo>
                  <a:close/>
                  <a:moveTo>
                    <a:pt x="458945" y="237073"/>
                  </a:moveTo>
                  <a:cubicBezTo>
                    <a:pt x="446027" y="245999"/>
                    <a:pt x="431121" y="253934"/>
                    <a:pt x="414228" y="259885"/>
                  </a:cubicBezTo>
                  <a:cubicBezTo>
                    <a:pt x="421184" y="285672"/>
                    <a:pt x="425159" y="314434"/>
                    <a:pt x="425159" y="345181"/>
                  </a:cubicBezTo>
                  <a:lnTo>
                    <a:pt x="493726" y="345181"/>
                  </a:lnTo>
                  <a:cubicBezTo>
                    <a:pt x="493726" y="304516"/>
                    <a:pt x="480807" y="267819"/>
                    <a:pt x="458945" y="237073"/>
                  </a:cubicBezTo>
                  <a:close/>
                  <a:moveTo>
                    <a:pt x="147910" y="237073"/>
                  </a:moveTo>
                  <a:cubicBezTo>
                    <a:pt x="126048" y="267819"/>
                    <a:pt x="113130" y="304516"/>
                    <a:pt x="113130" y="345181"/>
                  </a:cubicBezTo>
                  <a:lnTo>
                    <a:pt x="180703" y="345181"/>
                  </a:lnTo>
                  <a:cubicBezTo>
                    <a:pt x="180703" y="314434"/>
                    <a:pt x="184678" y="285672"/>
                    <a:pt x="191634" y="259885"/>
                  </a:cubicBezTo>
                  <a:cubicBezTo>
                    <a:pt x="175735" y="252942"/>
                    <a:pt x="160829" y="245999"/>
                    <a:pt x="147910" y="237073"/>
                  </a:cubicBezTo>
                  <a:close/>
                  <a:moveTo>
                    <a:pt x="242314" y="165662"/>
                  </a:moveTo>
                  <a:cubicBezTo>
                    <a:pt x="209521" y="177564"/>
                    <a:pt x="179709" y="197400"/>
                    <a:pt x="157848" y="224179"/>
                  </a:cubicBezTo>
                  <a:cubicBezTo>
                    <a:pt x="168778" y="231122"/>
                    <a:pt x="181697" y="238065"/>
                    <a:pt x="196603" y="244015"/>
                  </a:cubicBezTo>
                  <a:cubicBezTo>
                    <a:pt x="207534" y="211286"/>
                    <a:pt x="223433" y="184507"/>
                    <a:pt x="242314" y="165662"/>
                  </a:cubicBezTo>
                  <a:close/>
                  <a:moveTo>
                    <a:pt x="311875" y="156736"/>
                  </a:moveTo>
                  <a:lnTo>
                    <a:pt x="311875" y="261868"/>
                  </a:lnTo>
                  <a:cubicBezTo>
                    <a:pt x="341686" y="260876"/>
                    <a:pt x="368517" y="256909"/>
                    <a:pt x="393360" y="248975"/>
                  </a:cubicBezTo>
                  <a:cubicBezTo>
                    <a:pt x="376466" y="198392"/>
                    <a:pt x="346655" y="162687"/>
                    <a:pt x="311875" y="156736"/>
                  </a:cubicBezTo>
                  <a:close/>
                  <a:moveTo>
                    <a:pt x="294981" y="156736"/>
                  </a:moveTo>
                  <a:cubicBezTo>
                    <a:pt x="260201" y="161695"/>
                    <a:pt x="229396" y="197400"/>
                    <a:pt x="212502" y="248975"/>
                  </a:cubicBezTo>
                  <a:cubicBezTo>
                    <a:pt x="237345" y="255917"/>
                    <a:pt x="265170" y="260876"/>
                    <a:pt x="294981" y="261868"/>
                  </a:cubicBezTo>
                  <a:close/>
                  <a:moveTo>
                    <a:pt x="301937" y="138883"/>
                  </a:moveTo>
                  <a:cubicBezTo>
                    <a:pt x="301937" y="138883"/>
                    <a:pt x="302931" y="138883"/>
                    <a:pt x="302931" y="138883"/>
                  </a:cubicBezTo>
                  <a:cubicBezTo>
                    <a:pt x="335724" y="138883"/>
                    <a:pt x="365536" y="146818"/>
                    <a:pt x="393360" y="159711"/>
                  </a:cubicBezTo>
                  <a:lnTo>
                    <a:pt x="384416" y="174588"/>
                  </a:lnTo>
                  <a:cubicBezTo>
                    <a:pt x="377460" y="170621"/>
                    <a:pt x="369510" y="167646"/>
                    <a:pt x="362554" y="165662"/>
                  </a:cubicBezTo>
                  <a:cubicBezTo>
                    <a:pt x="382429" y="184507"/>
                    <a:pt x="398328" y="211286"/>
                    <a:pt x="409259" y="244015"/>
                  </a:cubicBezTo>
                  <a:cubicBezTo>
                    <a:pt x="424165" y="238065"/>
                    <a:pt x="438077" y="232114"/>
                    <a:pt x="449008" y="224179"/>
                  </a:cubicBezTo>
                  <a:cubicBezTo>
                    <a:pt x="443046" y="216245"/>
                    <a:pt x="435096" y="209302"/>
                    <a:pt x="428140" y="203351"/>
                  </a:cubicBezTo>
                  <a:lnTo>
                    <a:pt x="440065" y="190457"/>
                  </a:lnTo>
                  <a:cubicBezTo>
                    <a:pt x="448014" y="198392"/>
                    <a:pt x="455964" y="205335"/>
                    <a:pt x="462920" y="214261"/>
                  </a:cubicBezTo>
                  <a:cubicBezTo>
                    <a:pt x="466895" y="218228"/>
                    <a:pt x="469876" y="222196"/>
                    <a:pt x="472858" y="227155"/>
                  </a:cubicBezTo>
                  <a:cubicBezTo>
                    <a:pt x="496707" y="260876"/>
                    <a:pt x="510619" y="301541"/>
                    <a:pt x="510619" y="346173"/>
                  </a:cubicBezTo>
                  <a:cubicBezTo>
                    <a:pt x="510619" y="390804"/>
                    <a:pt x="496707" y="432460"/>
                    <a:pt x="472858" y="466182"/>
                  </a:cubicBezTo>
                  <a:cubicBezTo>
                    <a:pt x="469876" y="470149"/>
                    <a:pt x="466895" y="475109"/>
                    <a:pt x="462920" y="479076"/>
                  </a:cubicBezTo>
                  <a:cubicBezTo>
                    <a:pt x="425159" y="524699"/>
                    <a:pt x="367523" y="553462"/>
                    <a:pt x="302931" y="553462"/>
                  </a:cubicBezTo>
                  <a:cubicBezTo>
                    <a:pt x="302931" y="553462"/>
                    <a:pt x="301937" y="553462"/>
                    <a:pt x="301937" y="553462"/>
                  </a:cubicBezTo>
                  <a:cubicBezTo>
                    <a:pt x="238339" y="553462"/>
                    <a:pt x="181697" y="524699"/>
                    <a:pt x="143935" y="479076"/>
                  </a:cubicBezTo>
                  <a:cubicBezTo>
                    <a:pt x="139961" y="475109"/>
                    <a:pt x="136979" y="470149"/>
                    <a:pt x="133998" y="466182"/>
                  </a:cubicBezTo>
                  <a:cubicBezTo>
                    <a:pt x="110149" y="432460"/>
                    <a:pt x="95243" y="390804"/>
                    <a:pt x="95243" y="346173"/>
                  </a:cubicBezTo>
                  <a:cubicBezTo>
                    <a:pt x="95243" y="301541"/>
                    <a:pt x="110149" y="260876"/>
                    <a:pt x="133998" y="227155"/>
                  </a:cubicBezTo>
                  <a:cubicBezTo>
                    <a:pt x="136979" y="222196"/>
                    <a:pt x="139961" y="218228"/>
                    <a:pt x="143935" y="214261"/>
                  </a:cubicBezTo>
                  <a:cubicBezTo>
                    <a:pt x="181697" y="168637"/>
                    <a:pt x="238339" y="139875"/>
                    <a:pt x="301937" y="138883"/>
                  </a:cubicBezTo>
                  <a:close/>
                  <a:moveTo>
                    <a:pt x="308898" y="32810"/>
                  </a:moveTo>
                  <a:cubicBezTo>
                    <a:pt x="329756" y="32810"/>
                    <a:pt x="358560" y="36777"/>
                    <a:pt x="378425" y="40744"/>
                  </a:cubicBezTo>
                  <a:lnTo>
                    <a:pt x="372466" y="59587"/>
                  </a:lnTo>
                  <a:lnTo>
                    <a:pt x="355580" y="70495"/>
                  </a:lnTo>
                  <a:cubicBezTo>
                    <a:pt x="340682" y="68512"/>
                    <a:pt x="324790" y="66529"/>
                    <a:pt x="308898" y="66529"/>
                  </a:cubicBezTo>
                  <a:cubicBezTo>
                    <a:pt x="157925" y="66529"/>
                    <a:pt x="33770" y="189502"/>
                    <a:pt x="33770" y="341236"/>
                  </a:cubicBezTo>
                  <a:cubicBezTo>
                    <a:pt x="33770" y="440408"/>
                    <a:pt x="91378" y="522721"/>
                    <a:pt x="164878" y="575282"/>
                  </a:cubicBezTo>
                  <a:cubicBezTo>
                    <a:pt x="96344" y="575282"/>
                    <a:pt x="11919" y="459251"/>
                    <a:pt x="2980" y="391813"/>
                  </a:cubicBezTo>
                  <a:cubicBezTo>
                    <a:pt x="993" y="375946"/>
                    <a:pt x="0" y="359087"/>
                    <a:pt x="0" y="341236"/>
                  </a:cubicBezTo>
                  <a:cubicBezTo>
                    <a:pt x="0" y="171651"/>
                    <a:pt x="139054" y="32810"/>
                    <a:pt x="308898" y="32810"/>
                  </a:cubicBezTo>
                  <a:close/>
                  <a:moveTo>
                    <a:pt x="504581" y="0"/>
                  </a:moveTo>
                  <a:cubicBezTo>
                    <a:pt x="504581" y="0"/>
                    <a:pt x="516502" y="3967"/>
                    <a:pt x="518489" y="14877"/>
                  </a:cubicBezTo>
                  <a:cubicBezTo>
                    <a:pt x="520476" y="25786"/>
                    <a:pt x="493654" y="103145"/>
                    <a:pt x="493654" y="103145"/>
                  </a:cubicBezTo>
                  <a:cubicBezTo>
                    <a:pt x="493654" y="103145"/>
                    <a:pt x="531403" y="125956"/>
                    <a:pt x="536370" y="128932"/>
                  </a:cubicBezTo>
                  <a:cubicBezTo>
                    <a:pt x="541337" y="131907"/>
                    <a:pt x="550277" y="138850"/>
                    <a:pt x="544317" y="153726"/>
                  </a:cubicBezTo>
                  <a:cubicBezTo>
                    <a:pt x="538356" y="168603"/>
                    <a:pt x="525442" y="161661"/>
                    <a:pt x="520476" y="160669"/>
                  </a:cubicBezTo>
                  <a:cubicBezTo>
                    <a:pt x="515509" y="159677"/>
                    <a:pt x="469813" y="133891"/>
                    <a:pt x="469813" y="133891"/>
                  </a:cubicBezTo>
                  <a:cubicBezTo>
                    <a:pt x="469813" y="133891"/>
                    <a:pt x="422131" y="195381"/>
                    <a:pt x="412197" y="200340"/>
                  </a:cubicBezTo>
                  <a:cubicBezTo>
                    <a:pt x="402263" y="205299"/>
                    <a:pt x="392329" y="193398"/>
                    <a:pt x="392329" y="193398"/>
                  </a:cubicBezTo>
                  <a:lnTo>
                    <a:pt x="441005" y="111080"/>
                  </a:lnTo>
                  <a:lnTo>
                    <a:pt x="402263" y="84302"/>
                  </a:lnTo>
                  <a:lnTo>
                    <a:pt x="369482" y="101162"/>
                  </a:lnTo>
                  <a:lnTo>
                    <a:pt x="357561" y="88269"/>
                  </a:lnTo>
                  <a:cubicBezTo>
                    <a:pt x="357561" y="88269"/>
                    <a:pt x="380409" y="72400"/>
                    <a:pt x="386369" y="64466"/>
                  </a:cubicBezTo>
                  <a:cubicBezTo>
                    <a:pt x="393323" y="55540"/>
                    <a:pt x="397296" y="20827"/>
                    <a:pt x="397296" y="20827"/>
                  </a:cubicBezTo>
                  <a:lnTo>
                    <a:pt x="411204" y="32729"/>
                  </a:lnTo>
                  <a:lnTo>
                    <a:pt x="412197" y="64466"/>
                  </a:lnTo>
                  <a:lnTo>
                    <a:pt x="458886" y="84302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numCol="1" anchor="ctr">
              <a:normAutofit fontScale="9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500"/>
            </a:p>
          </p:txBody>
        </p:sp>
        <p:grpSp>
          <p:nvGrpSpPr>
            <p:cNvPr id="13" name="îṥļiďê"/>
            <p:cNvGrpSpPr/>
            <p:nvPr/>
          </p:nvGrpSpPr>
          <p:grpSpPr>
            <a:xfrm>
              <a:off x="7314997" y="3782694"/>
              <a:ext cx="4203903" cy="883611"/>
              <a:chOff x="7314997" y="3782694"/>
              <a:chExt cx="4203903" cy="883611"/>
            </a:xfrm>
          </p:grpSpPr>
          <p:sp>
            <p:nvSpPr>
              <p:cNvPr id="23" name="í$ḻídè"/>
              <p:cNvSpPr/>
              <p:nvPr/>
            </p:nvSpPr>
            <p:spPr bwMode="auto">
              <a:xfrm>
                <a:off x="7314997" y="4224500"/>
                <a:ext cx="4203903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en-US" altLang="zh-CN" sz="1100" dirty="0"/>
                  <a:t>Copy paste fonts. Choose the only option to retain text.</a:t>
                </a:r>
              </a:p>
            </p:txBody>
          </p:sp>
          <p:sp>
            <p:nvSpPr>
              <p:cNvPr id="24" name="iSļîdé"/>
              <p:cNvSpPr txBox="1"/>
              <p:nvPr/>
            </p:nvSpPr>
            <p:spPr bwMode="auto">
              <a:xfrm>
                <a:off x="7314997" y="3782694"/>
                <a:ext cx="4203903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zh-CN" sz="2000" b="1" dirty="0"/>
                  <a:t>02.Text here</a:t>
                </a:r>
              </a:p>
            </p:txBody>
          </p:sp>
        </p:grpSp>
        <p:sp>
          <p:nvSpPr>
            <p:cNvPr id="14" name="iŝḷïďê"/>
            <p:cNvSpPr/>
            <p:nvPr/>
          </p:nvSpPr>
          <p:spPr>
            <a:xfrm>
              <a:off x="6645887" y="3935573"/>
              <a:ext cx="577851" cy="577851"/>
            </a:xfrm>
            <a:prstGeom prst="roundRect">
              <a:avLst>
                <a:gd name="adj" fmla="val 50000"/>
              </a:avLst>
            </a:prstGeom>
            <a:solidFill>
              <a:srgbClr val="19B59C"/>
            </a:soli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numCol="1" anchor="ctr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 sz="1600"/>
            </a:p>
          </p:txBody>
        </p:sp>
        <p:sp>
          <p:nvSpPr>
            <p:cNvPr id="15" name="iṥľïḓê"/>
            <p:cNvSpPr/>
            <p:nvPr/>
          </p:nvSpPr>
          <p:spPr>
            <a:xfrm>
              <a:off x="6796908" y="4083595"/>
              <a:ext cx="275806" cy="281804"/>
            </a:xfrm>
            <a:custGeom>
              <a:avLst/>
              <a:gdLst>
                <a:gd name="connsiteX0" fmla="*/ 232613 w 595120"/>
                <a:gd name="connsiteY0" fmla="*/ 116080 h 608062"/>
                <a:gd name="connsiteX1" fmla="*/ 257134 w 595120"/>
                <a:gd name="connsiteY1" fmla="*/ 116080 h 608062"/>
                <a:gd name="connsiteX2" fmla="*/ 287215 w 595120"/>
                <a:gd name="connsiteY2" fmla="*/ 195186 h 608062"/>
                <a:gd name="connsiteX3" fmla="*/ 280961 w 595120"/>
                <a:gd name="connsiteY3" fmla="*/ 161878 h 608062"/>
                <a:gd name="connsiteX4" fmla="*/ 282053 w 595120"/>
                <a:gd name="connsiteY4" fmla="*/ 155137 h 608062"/>
                <a:gd name="connsiteX5" fmla="*/ 291782 w 595120"/>
                <a:gd name="connsiteY5" fmla="*/ 137492 h 608062"/>
                <a:gd name="connsiteX6" fmla="*/ 282847 w 595120"/>
                <a:gd name="connsiteY6" fmla="*/ 121235 h 608062"/>
                <a:gd name="connsiteX7" fmla="*/ 282847 w 595120"/>
                <a:gd name="connsiteY7" fmla="*/ 117765 h 608062"/>
                <a:gd name="connsiteX8" fmla="*/ 285924 w 595120"/>
                <a:gd name="connsiteY8" fmla="*/ 116080 h 608062"/>
                <a:gd name="connsiteX9" fmla="*/ 309552 w 595120"/>
                <a:gd name="connsiteY9" fmla="*/ 116080 h 608062"/>
                <a:gd name="connsiteX10" fmla="*/ 312629 w 595120"/>
                <a:gd name="connsiteY10" fmla="*/ 117765 h 608062"/>
                <a:gd name="connsiteX11" fmla="*/ 312629 w 595120"/>
                <a:gd name="connsiteY11" fmla="*/ 121235 h 608062"/>
                <a:gd name="connsiteX12" fmla="*/ 304390 w 595120"/>
                <a:gd name="connsiteY12" fmla="*/ 137492 h 608062"/>
                <a:gd name="connsiteX13" fmla="*/ 314118 w 595120"/>
                <a:gd name="connsiteY13" fmla="*/ 155137 h 608062"/>
                <a:gd name="connsiteX14" fmla="*/ 315111 w 595120"/>
                <a:gd name="connsiteY14" fmla="*/ 161977 h 608062"/>
                <a:gd name="connsiteX15" fmla="*/ 308063 w 595120"/>
                <a:gd name="connsiteY15" fmla="*/ 195186 h 608062"/>
                <a:gd name="connsiteX16" fmla="*/ 338342 w 595120"/>
                <a:gd name="connsiteY16" fmla="*/ 116080 h 608062"/>
                <a:gd name="connsiteX17" fmla="*/ 362466 w 595120"/>
                <a:gd name="connsiteY17" fmla="*/ 116080 h 608062"/>
                <a:gd name="connsiteX18" fmla="*/ 419748 w 595120"/>
                <a:gd name="connsiteY18" fmla="*/ 172882 h 608062"/>
                <a:gd name="connsiteX19" fmla="*/ 420145 w 595120"/>
                <a:gd name="connsiteY19" fmla="*/ 262991 h 608062"/>
                <a:gd name="connsiteX20" fmla="*/ 420641 w 595120"/>
                <a:gd name="connsiteY20" fmla="*/ 350324 h 608062"/>
                <a:gd name="connsiteX21" fmla="*/ 396517 w 595120"/>
                <a:gd name="connsiteY21" fmla="*/ 374611 h 608062"/>
                <a:gd name="connsiteX22" fmla="*/ 396418 w 595120"/>
                <a:gd name="connsiteY22" fmla="*/ 374611 h 608062"/>
                <a:gd name="connsiteX23" fmla="*/ 372195 w 595120"/>
                <a:gd name="connsiteY23" fmla="*/ 350523 h 608062"/>
                <a:gd name="connsiteX24" fmla="*/ 371798 w 595120"/>
                <a:gd name="connsiteY24" fmla="*/ 262793 h 608062"/>
                <a:gd name="connsiteX25" fmla="*/ 371301 w 595120"/>
                <a:gd name="connsiteY25" fmla="*/ 173179 h 608062"/>
                <a:gd name="connsiteX26" fmla="*/ 366139 w 595120"/>
                <a:gd name="connsiteY26" fmla="*/ 168421 h 608062"/>
                <a:gd name="connsiteX27" fmla="*/ 361274 w 595120"/>
                <a:gd name="connsiteY27" fmla="*/ 173476 h 608062"/>
                <a:gd name="connsiteX28" fmla="*/ 361771 w 595120"/>
                <a:gd name="connsiteY28" fmla="*/ 579116 h 608062"/>
                <a:gd name="connsiteX29" fmla="*/ 332683 w 595120"/>
                <a:gd name="connsiteY29" fmla="*/ 608062 h 608062"/>
                <a:gd name="connsiteX30" fmla="*/ 303695 w 595120"/>
                <a:gd name="connsiteY30" fmla="*/ 579116 h 608062"/>
                <a:gd name="connsiteX31" fmla="*/ 303695 w 595120"/>
                <a:gd name="connsiteY31" fmla="*/ 353695 h 608062"/>
                <a:gd name="connsiteX32" fmla="*/ 297440 w 595120"/>
                <a:gd name="connsiteY32" fmla="*/ 347450 h 608062"/>
                <a:gd name="connsiteX33" fmla="*/ 291186 w 595120"/>
                <a:gd name="connsiteY33" fmla="*/ 353695 h 608062"/>
                <a:gd name="connsiteX34" fmla="*/ 291186 w 595120"/>
                <a:gd name="connsiteY34" fmla="*/ 579116 h 608062"/>
                <a:gd name="connsiteX35" fmla="*/ 262098 w 595120"/>
                <a:gd name="connsiteY35" fmla="*/ 608062 h 608062"/>
                <a:gd name="connsiteX36" fmla="*/ 233110 w 595120"/>
                <a:gd name="connsiteY36" fmla="*/ 579116 h 608062"/>
                <a:gd name="connsiteX37" fmla="*/ 233110 w 595120"/>
                <a:gd name="connsiteY37" fmla="*/ 172386 h 608062"/>
                <a:gd name="connsiteX38" fmla="*/ 228940 w 595120"/>
                <a:gd name="connsiteY38" fmla="*/ 167727 h 608062"/>
                <a:gd name="connsiteX39" fmla="*/ 223976 w 595120"/>
                <a:gd name="connsiteY39" fmla="*/ 171395 h 608062"/>
                <a:gd name="connsiteX40" fmla="*/ 223381 w 595120"/>
                <a:gd name="connsiteY40" fmla="*/ 260017 h 608062"/>
                <a:gd name="connsiteX41" fmla="*/ 222884 w 595120"/>
                <a:gd name="connsiteY41" fmla="*/ 350523 h 608062"/>
                <a:gd name="connsiteX42" fmla="*/ 198661 w 595120"/>
                <a:gd name="connsiteY42" fmla="*/ 374611 h 608062"/>
                <a:gd name="connsiteX43" fmla="*/ 198562 w 595120"/>
                <a:gd name="connsiteY43" fmla="*/ 374611 h 608062"/>
                <a:gd name="connsiteX44" fmla="*/ 174537 w 595120"/>
                <a:gd name="connsiteY44" fmla="*/ 350324 h 608062"/>
                <a:gd name="connsiteX45" fmla="*/ 174934 w 595120"/>
                <a:gd name="connsiteY45" fmla="*/ 260711 h 608062"/>
                <a:gd name="connsiteX46" fmla="*/ 175431 w 595120"/>
                <a:gd name="connsiteY46" fmla="*/ 172882 h 608062"/>
                <a:gd name="connsiteX47" fmla="*/ 232613 w 595120"/>
                <a:gd name="connsiteY47" fmla="*/ 116080 h 608062"/>
                <a:gd name="connsiteX48" fmla="*/ 54022 w 595120"/>
                <a:gd name="connsiteY48" fmla="*/ 107683 h 608062"/>
                <a:gd name="connsiteX49" fmla="*/ 180436 w 595120"/>
                <a:gd name="connsiteY49" fmla="*/ 108080 h 608062"/>
                <a:gd name="connsiteX50" fmla="*/ 148957 w 595120"/>
                <a:gd name="connsiteY50" fmla="*/ 172807 h 608062"/>
                <a:gd name="connsiteX51" fmla="*/ 148063 w 595120"/>
                <a:gd name="connsiteY51" fmla="*/ 350236 h 608062"/>
                <a:gd name="connsiteX52" fmla="*/ 173783 w 595120"/>
                <a:gd name="connsiteY52" fmla="*/ 394444 h 608062"/>
                <a:gd name="connsiteX53" fmla="*/ 173783 w 595120"/>
                <a:gd name="connsiteY53" fmla="*/ 537379 h 608062"/>
                <a:gd name="connsiteX54" fmla="*/ 146871 w 595120"/>
                <a:gd name="connsiteY54" fmla="*/ 564241 h 608062"/>
                <a:gd name="connsiteX55" fmla="*/ 119960 w 595120"/>
                <a:gd name="connsiteY55" fmla="*/ 537379 h 608062"/>
                <a:gd name="connsiteX56" fmla="*/ 119960 w 595120"/>
                <a:gd name="connsiteY56" fmla="*/ 328231 h 608062"/>
                <a:gd name="connsiteX57" fmla="*/ 114101 w 595120"/>
                <a:gd name="connsiteY57" fmla="*/ 322482 h 608062"/>
                <a:gd name="connsiteX58" fmla="*/ 108341 w 595120"/>
                <a:gd name="connsiteY58" fmla="*/ 328231 h 608062"/>
                <a:gd name="connsiteX59" fmla="*/ 108341 w 595120"/>
                <a:gd name="connsiteY59" fmla="*/ 537379 h 608062"/>
                <a:gd name="connsiteX60" fmla="*/ 81330 w 595120"/>
                <a:gd name="connsiteY60" fmla="*/ 564241 h 608062"/>
                <a:gd name="connsiteX61" fmla="*/ 54419 w 595120"/>
                <a:gd name="connsiteY61" fmla="*/ 537379 h 608062"/>
                <a:gd name="connsiteX62" fmla="*/ 54419 w 595120"/>
                <a:gd name="connsiteY62" fmla="*/ 160714 h 608062"/>
                <a:gd name="connsiteX63" fmla="*/ 50149 w 595120"/>
                <a:gd name="connsiteY63" fmla="*/ 156352 h 608062"/>
                <a:gd name="connsiteX64" fmla="*/ 45779 w 595120"/>
                <a:gd name="connsiteY64" fmla="*/ 160714 h 608062"/>
                <a:gd name="connsiteX65" fmla="*/ 44886 w 595120"/>
                <a:gd name="connsiteY65" fmla="*/ 325356 h 608062"/>
                <a:gd name="connsiteX66" fmla="*/ 22443 w 595120"/>
                <a:gd name="connsiteY66" fmla="*/ 347659 h 608062"/>
                <a:gd name="connsiteX67" fmla="*/ 22343 w 595120"/>
                <a:gd name="connsiteY67" fmla="*/ 347659 h 608062"/>
                <a:gd name="connsiteX68" fmla="*/ 0 w 595120"/>
                <a:gd name="connsiteY68" fmla="*/ 325059 h 608062"/>
                <a:gd name="connsiteX69" fmla="*/ 894 w 595120"/>
                <a:gd name="connsiteY69" fmla="*/ 160516 h 608062"/>
                <a:gd name="connsiteX70" fmla="*/ 54022 w 595120"/>
                <a:gd name="connsiteY70" fmla="*/ 107683 h 608062"/>
                <a:gd name="connsiteX71" fmla="*/ 520495 w 595120"/>
                <a:gd name="connsiteY71" fmla="*/ 107634 h 608062"/>
                <a:gd name="connsiteX72" fmla="*/ 541197 w 595120"/>
                <a:gd name="connsiteY72" fmla="*/ 107641 h 608062"/>
                <a:gd name="connsiteX73" fmla="*/ 594325 w 595120"/>
                <a:gd name="connsiteY73" fmla="*/ 160478 h 608062"/>
                <a:gd name="connsiteX74" fmla="*/ 595120 w 595120"/>
                <a:gd name="connsiteY74" fmla="*/ 325037 h 608062"/>
                <a:gd name="connsiteX75" fmla="*/ 572776 w 595120"/>
                <a:gd name="connsiteY75" fmla="*/ 347639 h 608062"/>
                <a:gd name="connsiteX76" fmla="*/ 572677 w 595120"/>
                <a:gd name="connsiteY76" fmla="*/ 347639 h 608062"/>
                <a:gd name="connsiteX77" fmla="*/ 550234 w 595120"/>
                <a:gd name="connsiteY77" fmla="*/ 325334 h 608062"/>
                <a:gd name="connsiteX78" fmla="*/ 549340 w 595120"/>
                <a:gd name="connsiteY78" fmla="*/ 160677 h 608062"/>
                <a:gd name="connsiteX79" fmla="*/ 549340 w 595120"/>
                <a:gd name="connsiteY79" fmla="*/ 160578 h 608062"/>
                <a:gd name="connsiteX80" fmla="*/ 544673 w 595120"/>
                <a:gd name="connsiteY80" fmla="*/ 155918 h 608062"/>
                <a:gd name="connsiteX81" fmla="*/ 540006 w 595120"/>
                <a:gd name="connsiteY81" fmla="*/ 160578 h 608062"/>
                <a:gd name="connsiteX82" fmla="*/ 540502 w 595120"/>
                <a:gd name="connsiteY82" fmla="*/ 537377 h 608062"/>
                <a:gd name="connsiteX83" fmla="*/ 513492 w 595120"/>
                <a:gd name="connsiteY83" fmla="*/ 564241 h 608062"/>
                <a:gd name="connsiteX84" fmla="*/ 486580 w 595120"/>
                <a:gd name="connsiteY84" fmla="*/ 537377 h 608062"/>
                <a:gd name="connsiteX85" fmla="*/ 486580 w 595120"/>
                <a:gd name="connsiteY85" fmla="*/ 328209 h 608062"/>
                <a:gd name="connsiteX86" fmla="*/ 480820 w 595120"/>
                <a:gd name="connsiteY86" fmla="*/ 322459 h 608062"/>
                <a:gd name="connsiteX87" fmla="*/ 474961 w 595120"/>
                <a:gd name="connsiteY87" fmla="*/ 328209 h 608062"/>
                <a:gd name="connsiteX88" fmla="*/ 474961 w 595120"/>
                <a:gd name="connsiteY88" fmla="*/ 537377 h 608062"/>
                <a:gd name="connsiteX89" fmla="*/ 448050 w 595120"/>
                <a:gd name="connsiteY89" fmla="*/ 564241 h 608062"/>
                <a:gd name="connsiteX90" fmla="*/ 421138 w 595120"/>
                <a:gd name="connsiteY90" fmla="*/ 537377 h 608062"/>
                <a:gd name="connsiteX91" fmla="*/ 421138 w 595120"/>
                <a:gd name="connsiteY91" fmla="*/ 394627 h 608062"/>
                <a:gd name="connsiteX92" fmla="*/ 447057 w 595120"/>
                <a:gd name="connsiteY92" fmla="*/ 350216 h 608062"/>
                <a:gd name="connsiteX93" fmla="*/ 446163 w 595120"/>
                <a:gd name="connsiteY93" fmla="*/ 172771 h 608062"/>
                <a:gd name="connsiteX94" fmla="*/ 414783 w 595120"/>
                <a:gd name="connsiteY94" fmla="*/ 108038 h 608062"/>
                <a:gd name="connsiteX95" fmla="*/ 520495 w 595120"/>
                <a:gd name="connsiteY95" fmla="*/ 107634 h 608062"/>
                <a:gd name="connsiteX96" fmla="*/ 481094 w 595120"/>
                <a:gd name="connsiteY96" fmla="*/ 0 h 608062"/>
                <a:gd name="connsiteX97" fmla="*/ 527547 w 595120"/>
                <a:gd name="connsiteY97" fmla="*/ 46482 h 608062"/>
                <a:gd name="connsiteX98" fmla="*/ 511864 w 595120"/>
                <a:gd name="connsiteY98" fmla="*/ 81269 h 608062"/>
                <a:gd name="connsiteX99" fmla="*/ 481094 w 595120"/>
                <a:gd name="connsiteY99" fmla="*/ 92864 h 608062"/>
                <a:gd name="connsiteX100" fmla="*/ 450324 w 595120"/>
                <a:gd name="connsiteY100" fmla="*/ 81269 h 608062"/>
                <a:gd name="connsiteX101" fmla="*/ 434542 w 595120"/>
                <a:gd name="connsiteY101" fmla="*/ 46482 h 608062"/>
                <a:gd name="connsiteX102" fmla="*/ 481094 w 595120"/>
                <a:gd name="connsiteY102" fmla="*/ 0 h 608062"/>
                <a:gd name="connsiteX103" fmla="*/ 297750 w 595120"/>
                <a:gd name="connsiteY103" fmla="*/ 0 h 608062"/>
                <a:gd name="connsiteX104" fmla="*/ 301424 w 595120"/>
                <a:gd name="connsiteY104" fmla="*/ 99 h 608062"/>
                <a:gd name="connsiteX105" fmla="*/ 305097 w 595120"/>
                <a:gd name="connsiteY105" fmla="*/ 496 h 608062"/>
                <a:gd name="connsiteX106" fmla="*/ 308473 w 595120"/>
                <a:gd name="connsiteY106" fmla="*/ 1190 h 608062"/>
                <a:gd name="connsiteX107" fmla="*/ 310458 w 595120"/>
                <a:gd name="connsiteY107" fmla="*/ 1586 h 608062"/>
                <a:gd name="connsiteX108" fmla="*/ 316415 w 595120"/>
                <a:gd name="connsiteY108" fmla="*/ 3569 h 608062"/>
                <a:gd name="connsiteX109" fmla="*/ 347887 w 595120"/>
                <a:gd name="connsiteY109" fmla="*/ 50066 h 608062"/>
                <a:gd name="connsiteX110" fmla="*/ 329917 w 595120"/>
                <a:gd name="connsiteY110" fmla="*/ 88434 h 608062"/>
                <a:gd name="connsiteX111" fmla="*/ 328428 w 595120"/>
                <a:gd name="connsiteY111" fmla="*/ 89623 h 608062"/>
                <a:gd name="connsiteX112" fmla="*/ 297750 w 595120"/>
                <a:gd name="connsiteY112" fmla="*/ 100132 h 608062"/>
                <a:gd name="connsiteX113" fmla="*/ 267073 w 595120"/>
                <a:gd name="connsiteY113" fmla="*/ 89623 h 608062"/>
                <a:gd name="connsiteX114" fmla="*/ 264095 w 595120"/>
                <a:gd name="connsiteY114" fmla="*/ 87145 h 608062"/>
                <a:gd name="connsiteX115" fmla="*/ 262307 w 595120"/>
                <a:gd name="connsiteY115" fmla="*/ 85459 h 608062"/>
                <a:gd name="connsiteX116" fmla="*/ 257641 w 595120"/>
                <a:gd name="connsiteY116" fmla="*/ 80007 h 608062"/>
                <a:gd name="connsiteX117" fmla="*/ 256251 w 595120"/>
                <a:gd name="connsiteY117" fmla="*/ 78024 h 608062"/>
                <a:gd name="connsiteX118" fmla="*/ 253670 w 595120"/>
                <a:gd name="connsiteY118" fmla="*/ 73959 h 608062"/>
                <a:gd name="connsiteX119" fmla="*/ 251585 w 595120"/>
                <a:gd name="connsiteY119" fmla="*/ 69498 h 608062"/>
                <a:gd name="connsiteX120" fmla="*/ 249202 w 595120"/>
                <a:gd name="connsiteY120" fmla="*/ 62558 h 608062"/>
                <a:gd name="connsiteX121" fmla="*/ 247614 w 595120"/>
                <a:gd name="connsiteY121" fmla="*/ 50066 h 608062"/>
                <a:gd name="connsiteX122" fmla="*/ 269753 w 595120"/>
                <a:gd name="connsiteY122" fmla="*/ 8526 h 608062"/>
                <a:gd name="connsiteX123" fmla="*/ 273923 w 595120"/>
                <a:gd name="connsiteY123" fmla="*/ 6048 h 608062"/>
                <a:gd name="connsiteX124" fmla="*/ 278292 w 595120"/>
                <a:gd name="connsiteY124" fmla="*/ 3966 h 608062"/>
                <a:gd name="connsiteX125" fmla="*/ 280575 w 595120"/>
                <a:gd name="connsiteY125" fmla="*/ 3074 h 608062"/>
                <a:gd name="connsiteX126" fmla="*/ 285241 w 595120"/>
                <a:gd name="connsiteY126" fmla="*/ 1586 h 608062"/>
                <a:gd name="connsiteX127" fmla="*/ 287624 w 595120"/>
                <a:gd name="connsiteY127" fmla="*/ 992 h 608062"/>
                <a:gd name="connsiteX128" fmla="*/ 292687 w 595120"/>
                <a:gd name="connsiteY128" fmla="*/ 298 h 608062"/>
                <a:gd name="connsiteX129" fmla="*/ 297750 w 595120"/>
                <a:gd name="connsiteY129" fmla="*/ 0 h 608062"/>
                <a:gd name="connsiteX130" fmla="*/ 114407 w 595120"/>
                <a:gd name="connsiteY130" fmla="*/ 0 h 608062"/>
                <a:gd name="connsiteX131" fmla="*/ 160959 w 595120"/>
                <a:gd name="connsiteY131" fmla="*/ 46482 h 608062"/>
                <a:gd name="connsiteX132" fmla="*/ 160661 w 595120"/>
                <a:gd name="connsiteY132" fmla="*/ 51536 h 608062"/>
                <a:gd name="connsiteX133" fmla="*/ 159867 w 595120"/>
                <a:gd name="connsiteY133" fmla="*/ 56492 h 608062"/>
                <a:gd name="connsiteX134" fmla="*/ 159272 w 595120"/>
                <a:gd name="connsiteY134" fmla="*/ 58969 h 608062"/>
                <a:gd name="connsiteX135" fmla="*/ 145177 w 595120"/>
                <a:gd name="connsiteY135" fmla="*/ 81269 h 608062"/>
                <a:gd name="connsiteX136" fmla="*/ 114407 w 595120"/>
                <a:gd name="connsiteY136" fmla="*/ 92864 h 608062"/>
                <a:gd name="connsiteX137" fmla="*/ 83637 w 595120"/>
                <a:gd name="connsiteY137" fmla="*/ 81269 h 608062"/>
                <a:gd name="connsiteX138" fmla="*/ 81949 w 595120"/>
                <a:gd name="connsiteY138" fmla="*/ 79584 h 608062"/>
                <a:gd name="connsiteX139" fmla="*/ 69641 w 595120"/>
                <a:gd name="connsiteY139" fmla="*/ 58969 h 608062"/>
                <a:gd name="connsiteX140" fmla="*/ 69046 w 595120"/>
                <a:gd name="connsiteY140" fmla="*/ 56492 h 608062"/>
                <a:gd name="connsiteX141" fmla="*/ 68252 w 595120"/>
                <a:gd name="connsiteY141" fmla="*/ 51536 h 608062"/>
                <a:gd name="connsiteX142" fmla="*/ 67954 w 595120"/>
                <a:gd name="connsiteY142" fmla="*/ 46482 h 608062"/>
                <a:gd name="connsiteX143" fmla="*/ 114407 w 595120"/>
                <a:gd name="connsiteY143" fmla="*/ 0 h 608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595120" h="608062">
                  <a:moveTo>
                    <a:pt x="232613" y="116080"/>
                  </a:moveTo>
                  <a:lnTo>
                    <a:pt x="257134" y="116080"/>
                  </a:lnTo>
                  <a:cubicBezTo>
                    <a:pt x="260113" y="123713"/>
                    <a:pt x="283839" y="186760"/>
                    <a:pt x="287215" y="195186"/>
                  </a:cubicBezTo>
                  <a:lnTo>
                    <a:pt x="280961" y="161878"/>
                  </a:lnTo>
                  <a:cubicBezTo>
                    <a:pt x="280563" y="159598"/>
                    <a:pt x="280961" y="157219"/>
                    <a:pt x="282053" y="155137"/>
                  </a:cubicBezTo>
                  <a:lnTo>
                    <a:pt x="291782" y="137492"/>
                  </a:lnTo>
                  <a:lnTo>
                    <a:pt x="282847" y="121235"/>
                  </a:lnTo>
                  <a:cubicBezTo>
                    <a:pt x="282251" y="120145"/>
                    <a:pt x="282251" y="118856"/>
                    <a:pt x="282847" y="117765"/>
                  </a:cubicBezTo>
                  <a:cubicBezTo>
                    <a:pt x="283542" y="116675"/>
                    <a:pt x="284634" y="116080"/>
                    <a:pt x="285924" y="116080"/>
                  </a:cubicBezTo>
                  <a:lnTo>
                    <a:pt x="309552" y="116080"/>
                  </a:lnTo>
                  <a:cubicBezTo>
                    <a:pt x="310842" y="116080"/>
                    <a:pt x="312034" y="116675"/>
                    <a:pt x="312629" y="117765"/>
                  </a:cubicBezTo>
                  <a:cubicBezTo>
                    <a:pt x="313225" y="118856"/>
                    <a:pt x="313324" y="120145"/>
                    <a:pt x="312629" y="121235"/>
                  </a:cubicBezTo>
                  <a:lnTo>
                    <a:pt x="304390" y="137492"/>
                  </a:lnTo>
                  <a:lnTo>
                    <a:pt x="314118" y="155137"/>
                  </a:lnTo>
                  <a:cubicBezTo>
                    <a:pt x="315211" y="157219"/>
                    <a:pt x="315608" y="159598"/>
                    <a:pt x="315111" y="161977"/>
                  </a:cubicBezTo>
                  <a:lnTo>
                    <a:pt x="308063" y="195186"/>
                  </a:lnTo>
                  <a:cubicBezTo>
                    <a:pt x="311537" y="186165"/>
                    <a:pt x="335363" y="123912"/>
                    <a:pt x="338342" y="116080"/>
                  </a:cubicBezTo>
                  <a:lnTo>
                    <a:pt x="362466" y="116080"/>
                  </a:lnTo>
                  <a:cubicBezTo>
                    <a:pt x="393837" y="116080"/>
                    <a:pt x="419549" y="141557"/>
                    <a:pt x="419748" y="172882"/>
                  </a:cubicBezTo>
                  <a:lnTo>
                    <a:pt x="420145" y="262991"/>
                  </a:lnTo>
                  <a:lnTo>
                    <a:pt x="420641" y="350324"/>
                  </a:lnTo>
                  <a:cubicBezTo>
                    <a:pt x="420641" y="363707"/>
                    <a:pt x="409919" y="374512"/>
                    <a:pt x="396517" y="374611"/>
                  </a:cubicBezTo>
                  <a:lnTo>
                    <a:pt x="396418" y="374611"/>
                  </a:lnTo>
                  <a:cubicBezTo>
                    <a:pt x="383115" y="374611"/>
                    <a:pt x="372294" y="363905"/>
                    <a:pt x="372195" y="350523"/>
                  </a:cubicBezTo>
                  <a:lnTo>
                    <a:pt x="371798" y="262793"/>
                  </a:lnTo>
                  <a:lnTo>
                    <a:pt x="371301" y="173179"/>
                  </a:lnTo>
                  <a:cubicBezTo>
                    <a:pt x="371202" y="170403"/>
                    <a:pt x="368819" y="168322"/>
                    <a:pt x="366139" y="168421"/>
                  </a:cubicBezTo>
                  <a:cubicBezTo>
                    <a:pt x="363359" y="168520"/>
                    <a:pt x="361274" y="170800"/>
                    <a:pt x="361274" y="173476"/>
                  </a:cubicBezTo>
                  <a:cubicBezTo>
                    <a:pt x="361374" y="211939"/>
                    <a:pt x="361771" y="368663"/>
                    <a:pt x="361771" y="579116"/>
                  </a:cubicBezTo>
                  <a:cubicBezTo>
                    <a:pt x="361771" y="595076"/>
                    <a:pt x="348766" y="608062"/>
                    <a:pt x="332683" y="608062"/>
                  </a:cubicBezTo>
                  <a:cubicBezTo>
                    <a:pt x="316600" y="608062"/>
                    <a:pt x="303695" y="595076"/>
                    <a:pt x="303695" y="579116"/>
                  </a:cubicBezTo>
                  <a:lnTo>
                    <a:pt x="303695" y="353695"/>
                  </a:lnTo>
                  <a:cubicBezTo>
                    <a:pt x="303695" y="350324"/>
                    <a:pt x="300915" y="347450"/>
                    <a:pt x="297440" y="347450"/>
                  </a:cubicBezTo>
                  <a:cubicBezTo>
                    <a:pt x="293966" y="347450"/>
                    <a:pt x="291186" y="350324"/>
                    <a:pt x="291186" y="353695"/>
                  </a:cubicBezTo>
                  <a:lnTo>
                    <a:pt x="291186" y="579116"/>
                  </a:lnTo>
                  <a:cubicBezTo>
                    <a:pt x="291186" y="595076"/>
                    <a:pt x="278181" y="608062"/>
                    <a:pt x="262098" y="608062"/>
                  </a:cubicBezTo>
                  <a:cubicBezTo>
                    <a:pt x="246115" y="608062"/>
                    <a:pt x="233110" y="595076"/>
                    <a:pt x="233110" y="579116"/>
                  </a:cubicBezTo>
                  <a:lnTo>
                    <a:pt x="233110" y="172386"/>
                  </a:lnTo>
                  <a:cubicBezTo>
                    <a:pt x="233110" y="170007"/>
                    <a:pt x="231323" y="168024"/>
                    <a:pt x="228940" y="167727"/>
                  </a:cubicBezTo>
                  <a:cubicBezTo>
                    <a:pt x="226657" y="167529"/>
                    <a:pt x="224473" y="169115"/>
                    <a:pt x="223976" y="171395"/>
                  </a:cubicBezTo>
                  <a:cubicBezTo>
                    <a:pt x="223679" y="172683"/>
                    <a:pt x="223778" y="166934"/>
                    <a:pt x="223381" y="260017"/>
                  </a:cubicBezTo>
                  <a:lnTo>
                    <a:pt x="222884" y="350523"/>
                  </a:lnTo>
                  <a:cubicBezTo>
                    <a:pt x="222785" y="363905"/>
                    <a:pt x="211964" y="374611"/>
                    <a:pt x="198661" y="374611"/>
                  </a:cubicBezTo>
                  <a:lnTo>
                    <a:pt x="198562" y="374611"/>
                  </a:lnTo>
                  <a:cubicBezTo>
                    <a:pt x="185259" y="374512"/>
                    <a:pt x="174438" y="363707"/>
                    <a:pt x="174537" y="350324"/>
                  </a:cubicBezTo>
                  <a:lnTo>
                    <a:pt x="174934" y="260711"/>
                  </a:lnTo>
                  <a:lnTo>
                    <a:pt x="175431" y="172882"/>
                  </a:lnTo>
                  <a:cubicBezTo>
                    <a:pt x="175530" y="141656"/>
                    <a:pt x="201143" y="116080"/>
                    <a:pt x="232613" y="116080"/>
                  </a:cubicBezTo>
                  <a:close/>
                  <a:moveTo>
                    <a:pt x="54022" y="107683"/>
                  </a:moveTo>
                  <a:cubicBezTo>
                    <a:pt x="54022" y="107683"/>
                    <a:pt x="178450" y="107881"/>
                    <a:pt x="180436" y="108080"/>
                  </a:cubicBezTo>
                  <a:cubicBezTo>
                    <a:pt x="161370" y="123345"/>
                    <a:pt x="149056" y="146638"/>
                    <a:pt x="148957" y="172807"/>
                  </a:cubicBezTo>
                  <a:lnTo>
                    <a:pt x="148063" y="350236"/>
                  </a:lnTo>
                  <a:cubicBezTo>
                    <a:pt x="147963" y="369168"/>
                    <a:pt x="158390" y="385722"/>
                    <a:pt x="173783" y="394444"/>
                  </a:cubicBezTo>
                  <a:lnTo>
                    <a:pt x="173783" y="537379"/>
                  </a:lnTo>
                  <a:cubicBezTo>
                    <a:pt x="173783" y="552247"/>
                    <a:pt x="161767" y="564241"/>
                    <a:pt x="146871" y="564241"/>
                  </a:cubicBezTo>
                  <a:cubicBezTo>
                    <a:pt x="131975" y="564241"/>
                    <a:pt x="119960" y="552247"/>
                    <a:pt x="119960" y="537379"/>
                  </a:cubicBezTo>
                  <a:lnTo>
                    <a:pt x="119960" y="328231"/>
                  </a:lnTo>
                  <a:cubicBezTo>
                    <a:pt x="119960" y="325059"/>
                    <a:pt x="117378" y="322482"/>
                    <a:pt x="114101" y="322482"/>
                  </a:cubicBezTo>
                  <a:cubicBezTo>
                    <a:pt x="110923" y="322482"/>
                    <a:pt x="108341" y="325059"/>
                    <a:pt x="108341" y="328231"/>
                  </a:cubicBezTo>
                  <a:lnTo>
                    <a:pt x="108341" y="537379"/>
                  </a:lnTo>
                  <a:cubicBezTo>
                    <a:pt x="108341" y="552247"/>
                    <a:pt x="96226" y="564241"/>
                    <a:pt x="81330" y="564241"/>
                  </a:cubicBezTo>
                  <a:cubicBezTo>
                    <a:pt x="66534" y="564241"/>
                    <a:pt x="54419" y="552247"/>
                    <a:pt x="54419" y="537379"/>
                  </a:cubicBezTo>
                  <a:lnTo>
                    <a:pt x="54419" y="160714"/>
                  </a:lnTo>
                  <a:cubicBezTo>
                    <a:pt x="54419" y="158335"/>
                    <a:pt x="52532" y="156451"/>
                    <a:pt x="50149" y="156352"/>
                  </a:cubicBezTo>
                  <a:cubicBezTo>
                    <a:pt x="47765" y="156352"/>
                    <a:pt x="45779" y="158335"/>
                    <a:pt x="45779" y="160714"/>
                  </a:cubicBezTo>
                  <a:lnTo>
                    <a:pt x="44886" y="325356"/>
                  </a:lnTo>
                  <a:cubicBezTo>
                    <a:pt x="44886" y="337647"/>
                    <a:pt x="34856" y="347659"/>
                    <a:pt x="22443" y="347659"/>
                  </a:cubicBezTo>
                  <a:lnTo>
                    <a:pt x="22343" y="347659"/>
                  </a:lnTo>
                  <a:cubicBezTo>
                    <a:pt x="9930" y="347560"/>
                    <a:pt x="0" y="337449"/>
                    <a:pt x="0" y="325059"/>
                  </a:cubicBezTo>
                  <a:lnTo>
                    <a:pt x="894" y="160516"/>
                  </a:lnTo>
                  <a:cubicBezTo>
                    <a:pt x="993" y="131374"/>
                    <a:pt x="24826" y="107683"/>
                    <a:pt x="54022" y="107683"/>
                  </a:cubicBezTo>
                  <a:close/>
                  <a:moveTo>
                    <a:pt x="520495" y="107634"/>
                  </a:moveTo>
                  <a:cubicBezTo>
                    <a:pt x="532204" y="107635"/>
                    <a:pt x="540303" y="107641"/>
                    <a:pt x="541197" y="107641"/>
                  </a:cubicBezTo>
                  <a:cubicBezTo>
                    <a:pt x="570294" y="107641"/>
                    <a:pt x="594127" y="131334"/>
                    <a:pt x="594325" y="160478"/>
                  </a:cubicBezTo>
                  <a:lnTo>
                    <a:pt x="595120" y="325037"/>
                  </a:lnTo>
                  <a:cubicBezTo>
                    <a:pt x="595219" y="337428"/>
                    <a:pt x="585189" y="347540"/>
                    <a:pt x="572776" y="347639"/>
                  </a:cubicBezTo>
                  <a:lnTo>
                    <a:pt x="572677" y="347639"/>
                  </a:lnTo>
                  <a:cubicBezTo>
                    <a:pt x="560264" y="347639"/>
                    <a:pt x="550234" y="337627"/>
                    <a:pt x="550234" y="325334"/>
                  </a:cubicBezTo>
                  <a:lnTo>
                    <a:pt x="549340" y="160677"/>
                  </a:lnTo>
                  <a:lnTo>
                    <a:pt x="549340" y="160578"/>
                  </a:lnTo>
                  <a:cubicBezTo>
                    <a:pt x="549340" y="158000"/>
                    <a:pt x="547255" y="155918"/>
                    <a:pt x="544673" y="155918"/>
                  </a:cubicBezTo>
                  <a:cubicBezTo>
                    <a:pt x="542091" y="155918"/>
                    <a:pt x="540006" y="158000"/>
                    <a:pt x="540006" y="160578"/>
                  </a:cubicBezTo>
                  <a:cubicBezTo>
                    <a:pt x="540006" y="385408"/>
                    <a:pt x="540502" y="181693"/>
                    <a:pt x="540502" y="537377"/>
                  </a:cubicBezTo>
                  <a:cubicBezTo>
                    <a:pt x="540502" y="552246"/>
                    <a:pt x="528387" y="564241"/>
                    <a:pt x="513492" y="564241"/>
                  </a:cubicBezTo>
                  <a:cubicBezTo>
                    <a:pt x="498695" y="564241"/>
                    <a:pt x="486580" y="552246"/>
                    <a:pt x="486580" y="537377"/>
                  </a:cubicBezTo>
                  <a:lnTo>
                    <a:pt x="486580" y="328209"/>
                  </a:lnTo>
                  <a:cubicBezTo>
                    <a:pt x="486580" y="325037"/>
                    <a:pt x="483998" y="322459"/>
                    <a:pt x="480820" y="322459"/>
                  </a:cubicBezTo>
                  <a:cubicBezTo>
                    <a:pt x="477543" y="322459"/>
                    <a:pt x="474961" y="325037"/>
                    <a:pt x="474961" y="328209"/>
                  </a:cubicBezTo>
                  <a:lnTo>
                    <a:pt x="474961" y="537377"/>
                  </a:lnTo>
                  <a:cubicBezTo>
                    <a:pt x="474961" y="552246"/>
                    <a:pt x="462946" y="564241"/>
                    <a:pt x="448050" y="564241"/>
                  </a:cubicBezTo>
                  <a:cubicBezTo>
                    <a:pt x="433154" y="564241"/>
                    <a:pt x="421138" y="552246"/>
                    <a:pt x="421138" y="537377"/>
                  </a:cubicBezTo>
                  <a:lnTo>
                    <a:pt x="421138" y="394627"/>
                  </a:lnTo>
                  <a:cubicBezTo>
                    <a:pt x="436630" y="385904"/>
                    <a:pt x="447156" y="369250"/>
                    <a:pt x="447057" y="350216"/>
                  </a:cubicBezTo>
                  <a:lnTo>
                    <a:pt x="446163" y="172771"/>
                  </a:lnTo>
                  <a:cubicBezTo>
                    <a:pt x="446064" y="146600"/>
                    <a:pt x="433750" y="123304"/>
                    <a:pt x="414783" y="108038"/>
                  </a:cubicBezTo>
                  <a:cubicBezTo>
                    <a:pt x="417762" y="107666"/>
                    <a:pt x="485369" y="107629"/>
                    <a:pt x="520495" y="107634"/>
                  </a:cubicBezTo>
                  <a:close/>
                  <a:moveTo>
                    <a:pt x="481094" y="0"/>
                  </a:moveTo>
                  <a:cubicBezTo>
                    <a:pt x="506703" y="0"/>
                    <a:pt x="527547" y="20813"/>
                    <a:pt x="527547" y="46482"/>
                  </a:cubicBezTo>
                  <a:cubicBezTo>
                    <a:pt x="527547" y="60258"/>
                    <a:pt x="521492" y="72745"/>
                    <a:pt x="511864" y="81269"/>
                  </a:cubicBezTo>
                  <a:cubicBezTo>
                    <a:pt x="503626" y="88504"/>
                    <a:pt x="492906" y="92864"/>
                    <a:pt x="481094" y="92864"/>
                  </a:cubicBezTo>
                  <a:cubicBezTo>
                    <a:pt x="469282" y="92864"/>
                    <a:pt x="458463" y="88504"/>
                    <a:pt x="450324" y="81269"/>
                  </a:cubicBezTo>
                  <a:cubicBezTo>
                    <a:pt x="440696" y="72745"/>
                    <a:pt x="434542" y="60258"/>
                    <a:pt x="434542" y="46482"/>
                  </a:cubicBezTo>
                  <a:cubicBezTo>
                    <a:pt x="434542" y="20813"/>
                    <a:pt x="455386" y="0"/>
                    <a:pt x="481094" y="0"/>
                  </a:cubicBezTo>
                  <a:close/>
                  <a:moveTo>
                    <a:pt x="297750" y="0"/>
                  </a:moveTo>
                  <a:cubicBezTo>
                    <a:pt x="299041" y="0"/>
                    <a:pt x="300233" y="0"/>
                    <a:pt x="301424" y="99"/>
                  </a:cubicBezTo>
                  <a:cubicBezTo>
                    <a:pt x="302715" y="199"/>
                    <a:pt x="303906" y="397"/>
                    <a:pt x="305097" y="496"/>
                  </a:cubicBezTo>
                  <a:cubicBezTo>
                    <a:pt x="306189" y="694"/>
                    <a:pt x="307281" y="893"/>
                    <a:pt x="308473" y="1190"/>
                  </a:cubicBezTo>
                  <a:cubicBezTo>
                    <a:pt x="309068" y="1289"/>
                    <a:pt x="309763" y="1487"/>
                    <a:pt x="310458" y="1586"/>
                  </a:cubicBezTo>
                  <a:cubicBezTo>
                    <a:pt x="312444" y="2181"/>
                    <a:pt x="314430" y="2776"/>
                    <a:pt x="316415" y="3569"/>
                  </a:cubicBezTo>
                  <a:cubicBezTo>
                    <a:pt x="334881" y="11005"/>
                    <a:pt x="347887" y="28949"/>
                    <a:pt x="347887" y="50066"/>
                  </a:cubicBezTo>
                  <a:cubicBezTo>
                    <a:pt x="347887" y="65532"/>
                    <a:pt x="340937" y="79313"/>
                    <a:pt x="329917" y="88434"/>
                  </a:cubicBezTo>
                  <a:cubicBezTo>
                    <a:pt x="329421" y="88830"/>
                    <a:pt x="328924" y="89227"/>
                    <a:pt x="328428" y="89623"/>
                  </a:cubicBezTo>
                  <a:cubicBezTo>
                    <a:pt x="319989" y="96167"/>
                    <a:pt x="309366" y="100132"/>
                    <a:pt x="297750" y="100132"/>
                  </a:cubicBezTo>
                  <a:cubicBezTo>
                    <a:pt x="286234" y="100132"/>
                    <a:pt x="275611" y="96167"/>
                    <a:pt x="267073" y="89623"/>
                  </a:cubicBezTo>
                  <a:cubicBezTo>
                    <a:pt x="266080" y="88830"/>
                    <a:pt x="264988" y="88037"/>
                    <a:pt x="264095" y="87145"/>
                  </a:cubicBezTo>
                  <a:cubicBezTo>
                    <a:pt x="263499" y="86550"/>
                    <a:pt x="262903" y="86054"/>
                    <a:pt x="262307" y="85459"/>
                  </a:cubicBezTo>
                  <a:cubicBezTo>
                    <a:pt x="260620" y="83774"/>
                    <a:pt x="259031" y="81890"/>
                    <a:pt x="257641" y="80007"/>
                  </a:cubicBezTo>
                  <a:cubicBezTo>
                    <a:pt x="257145" y="79313"/>
                    <a:pt x="256648" y="78718"/>
                    <a:pt x="256251" y="78024"/>
                  </a:cubicBezTo>
                  <a:cubicBezTo>
                    <a:pt x="255259" y="76735"/>
                    <a:pt x="254464" y="75347"/>
                    <a:pt x="253670" y="73959"/>
                  </a:cubicBezTo>
                  <a:cubicBezTo>
                    <a:pt x="252876" y="72472"/>
                    <a:pt x="252181" y="71084"/>
                    <a:pt x="251585" y="69498"/>
                  </a:cubicBezTo>
                  <a:cubicBezTo>
                    <a:pt x="250592" y="67317"/>
                    <a:pt x="249798" y="64937"/>
                    <a:pt x="249202" y="62558"/>
                  </a:cubicBezTo>
                  <a:cubicBezTo>
                    <a:pt x="248210" y="58592"/>
                    <a:pt x="247614" y="54329"/>
                    <a:pt x="247614" y="50066"/>
                  </a:cubicBezTo>
                  <a:cubicBezTo>
                    <a:pt x="247614" y="32816"/>
                    <a:pt x="256450" y="17548"/>
                    <a:pt x="269753" y="8526"/>
                  </a:cubicBezTo>
                  <a:cubicBezTo>
                    <a:pt x="271044" y="7634"/>
                    <a:pt x="272434" y="6841"/>
                    <a:pt x="273923" y="6048"/>
                  </a:cubicBezTo>
                  <a:cubicBezTo>
                    <a:pt x="275313" y="5255"/>
                    <a:pt x="276802" y="4561"/>
                    <a:pt x="278292" y="3966"/>
                  </a:cubicBezTo>
                  <a:cubicBezTo>
                    <a:pt x="278987" y="3569"/>
                    <a:pt x="279781" y="3272"/>
                    <a:pt x="280575" y="3074"/>
                  </a:cubicBezTo>
                  <a:cubicBezTo>
                    <a:pt x="282064" y="2479"/>
                    <a:pt x="283653" y="1983"/>
                    <a:pt x="285241" y="1586"/>
                  </a:cubicBezTo>
                  <a:cubicBezTo>
                    <a:pt x="286035" y="1388"/>
                    <a:pt x="286830" y="1190"/>
                    <a:pt x="287624" y="992"/>
                  </a:cubicBezTo>
                  <a:cubicBezTo>
                    <a:pt x="289312" y="694"/>
                    <a:pt x="290999" y="397"/>
                    <a:pt x="292687" y="298"/>
                  </a:cubicBezTo>
                  <a:cubicBezTo>
                    <a:pt x="294375" y="99"/>
                    <a:pt x="296063" y="0"/>
                    <a:pt x="297750" y="0"/>
                  </a:cubicBezTo>
                  <a:close/>
                  <a:moveTo>
                    <a:pt x="114407" y="0"/>
                  </a:moveTo>
                  <a:cubicBezTo>
                    <a:pt x="140115" y="0"/>
                    <a:pt x="160959" y="20813"/>
                    <a:pt x="160959" y="46482"/>
                  </a:cubicBezTo>
                  <a:cubicBezTo>
                    <a:pt x="160959" y="48167"/>
                    <a:pt x="160860" y="49851"/>
                    <a:pt x="160661" y="51536"/>
                  </a:cubicBezTo>
                  <a:cubicBezTo>
                    <a:pt x="160463" y="53221"/>
                    <a:pt x="160165" y="54906"/>
                    <a:pt x="159867" y="56492"/>
                  </a:cubicBezTo>
                  <a:cubicBezTo>
                    <a:pt x="159669" y="57384"/>
                    <a:pt x="159470" y="58177"/>
                    <a:pt x="159272" y="58969"/>
                  </a:cubicBezTo>
                  <a:cubicBezTo>
                    <a:pt x="156790" y="67691"/>
                    <a:pt x="151827" y="75421"/>
                    <a:pt x="145177" y="81269"/>
                  </a:cubicBezTo>
                  <a:cubicBezTo>
                    <a:pt x="137038" y="88504"/>
                    <a:pt x="126219" y="92864"/>
                    <a:pt x="114407" y="92864"/>
                  </a:cubicBezTo>
                  <a:cubicBezTo>
                    <a:pt x="102595" y="92864"/>
                    <a:pt x="91875" y="88504"/>
                    <a:pt x="83637" y="81269"/>
                  </a:cubicBezTo>
                  <a:cubicBezTo>
                    <a:pt x="83041" y="80674"/>
                    <a:pt x="82446" y="80178"/>
                    <a:pt x="81949" y="79584"/>
                  </a:cubicBezTo>
                  <a:cubicBezTo>
                    <a:pt x="76192" y="73935"/>
                    <a:pt x="71825" y="66898"/>
                    <a:pt x="69641" y="58969"/>
                  </a:cubicBezTo>
                  <a:cubicBezTo>
                    <a:pt x="69443" y="58177"/>
                    <a:pt x="69244" y="57384"/>
                    <a:pt x="69046" y="56492"/>
                  </a:cubicBezTo>
                  <a:cubicBezTo>
                    <a:pt x="68649" y="54906"/>
                    <a:pt x="68450" y="53221"/>
                    <a:pt x="68252" y="51536"/>
                  </a:cubicBezTo>
                  <a:cubicBezTo>
                    <a:pt x="68053" y="49851"/>
                    <a:pt x="67954" y="48167"/>
                    <a:pt x="67954" y="46482"/>
                  </a:cubicBezTo>
                  <a:cubicBezTo>
                    <a:pt x="67954" y="20813"/>
                    <a:pt x="88798" y="0"/>
                    <a:pt x="114407" y="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numCol="1" anchor="ctr">
              <a:normAutofit fontScale="9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500"/>
            </a:p>
          </p:txBody>
        </p:sp>
        <p:grpSp>
          <p:nvGrpSpPr>
            <p:cNvPr id="16" name="îṡḷídé"/>
            <p:cNvGrpSpPr/>
            <p:nvPr/>
          </p:nvGrpSpPr>
          <p:grpSpPr>
            <a:xfrm>
              <a:off x="7314997" y="4957002"/>
              <a:ext cx="4203903" cy="883611"/>
              <a:chOff x="7314997" y="4957002"/>
              <a:chExt cx="4203903" cy="883611"/>
            </a:xfrm>
          </p:grpSpPr>
          <p:sp>
            <p:nvSpPr>
              <p:cNvPr id="21" name="í$ḷîḋè"/>
              <p:cNvSpPr/>
              <p:nvPr/>
            </p:nvSpPr>
            <p:spPr bwMode="auto">
              <a:xfrm>
                <a:off x="7314997" y="5398808"/>
                <a:ext cx="4203903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en-US" altLang="zh-CN" sz="1100" dirty="0"/>
                  <a:t>Copy paste fonts. Choose the only option to retain text.</a:t>
                </a:r>
              </a:p>
            </p:txBody>
          </p:sp>
          <p:sp>
            <p:nvSpPr>
              <p:cNvPr id="22" name="îṩḷíḋè"/>
              <p:cNvSpPr txBox="1"/>
              <p:nvPr/>
            </p:nvSpPr>
            <p:spPr bwMode="auto">
              <a:xfrm>
                <a:off x="7314997" y="4957002"/>
                <a:ext cx="4203903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zh-CN" sz="2000" b="1" dirty="0"/>
                  <a:t>03.Text here</a:t>
                </a:r>
              </a:p>
            </p:txBody>
          </p:sp>
        </p:grpSp>
        <p:sp>
          <p:nvSpPr>
            <p:cNvPr id="17" name="íṣ1îḑê"/>
            <p:cNvSpPr/>
            <p:nvPr/>
          </p:nvSpPr>
          <p:spPr>
            <a:xfrm>
              <a:off x="6645887" y="5109881"/>
              <a:ext cx="577851" cy="577851"/>
            </a:xfrm>
            <a:prstGeom prst="roundRect">
              <a:avLst>
                <a:gd name="adj" fmla="val 50000"/>
              </a:avLst>
            </a:prstGeom>
            <a:solidFill>
              <a:srgbClr val="19B59C"/>
            </a:soli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numCol="1" anchor="ctr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lvl="0" algn="ctr">
                <a:defRPr sz="3200"/>
              </a:pPr>
              <a:endParaRPr sz="1600"/>
            </a:p>
          </p:txBody>
        </p:sp>
        <p:sp>
          <p:nvSpPr>
            <p:cNvPr id="18" name="ïśľiḍè"/>
            <p:cNvSpPr/>
            <p:nvPr/>
          </p:nvSpPr>
          <p:spPr>
            <a:xfrm>
              <a:off x="6793909" y="5258150"/>
              <a:ext cx="281804" cy="281311"/>
            </a:xfrm>
            <a:custGeom>
              <a:avLst/>
              <a:gdLst>
                <a:gd name="connsiteX0" fmla="*/ 78625 w 608782"/>
                <a:gd name="connsiteY0" fmla="*/ 179214 h 607717"/>
                <a:gd name="connsiteX1" fmla="*/ 103818 w 608782"/>
                <a:gd name="connsiteY1" fmla="*/ 190618 h 607717"/>
                <a:gd name="connsiteX2" fmla="*/ 132285 w 608782"/>
                <a:gd name="connsiteY2" fmla="*/ 219040 h 607717"/>
                <a:gd name="connsiteX3" fmla="*/ 159897 w 608782"/>
                <a:gd name="connsiteY3" fmla="*/ 246610 h 607717"/>
                <a:gd name="connsiteX4" fmla="*/ 159992 w 608782"/>
                <a:gd name="connsiteY4" fmla="*/ 297959 h 607717"/>
                <a:gd name="connsiteX5" fmla="*/ 125168 w 608782"/>
                <a:gd name="connsiteY5" fmla="*/ 332634 h 607717"/>
                <a:gd name="connsiteX6" fmla="*/ 123460 w 608782"/>
                <a:gd name="connsiteY6" fmla="*/ 341824 h 607717"/>
                <a:gd name="connsiteX7" fmla="*/ 154963 w 608782"/>
                <a:gd name="connsiteY7" fmla="*/ 392226 h 607717"/>
                <a:gd name="connsiteX8" fmla="*/ 242829 w 608782"/>
                <a:gd name="connsiteY8" fmla="*/ 472186 h 607717"/>
                <a:gd name="connsiteX9" fmla="*/ 265887 w 608782"/>
                <a:gd name="connsiteY9" fmla="*/ 484218 h 607717"/>
                <a:gd name="connsiteX10" fmla="*/ 275661 w 608782"/>
                <a:gd name="connsiteY10" fmla="*/ 482418 h 607717"/>
                <a:gd name="connsiteX11" fmla="*/ 310674 w 608782"/>
                <a:gd name="connsiteY11" fmla="*/ 447270 h 607717"/>
                <a:gd name="connsiteX12" fmla="*/ 360870 w 608782"/>
                <a:gd name="connsiteY12" fmla="*/ 447270 h 607717"/>
                <a:gd name="connsiteX13" fmla="*/ 417613 w 608782"/>
                <a:gd name="connsiteY13" fmla="*/ 503735 h 607717"/>
                <a:gd name="connsiteX14" fmla="*/ 417329 w 608782"/>
                <a:gd name="connsiteY14" fmla="*/ 554800 h 607717"/>
                <a:gd name="connsiteX15" fmla="*/ 385162 w 608782"/>
                <a:gd name="connsiteY15" fmla="*/ 587012 h 607717"/>
                <a:gd name="connsiteX16" fmla="*/ 330886 w 608782"/>
                <a:gd name="connsiteY16" fmla="*/ 607570 h 607717"/>
                <a:gd name="connsiteX17" fmla="*/ 244632 w 608782"/>
                <a:gd name="connsiteY17" fmla="*/ 582559 h 607717"/>
                <a:gd name="connsiteX18" fmla="*/ 88921 w 608782"/>
                <a:gd name="connsiteY18" fmla="*/ 460912 h 607717"/>
                <a:gd name="connsiteX19" fmla="*/ 13010 w 608782"/>
                <a:gd name="connsiteY19" fmla="*/ 334624 h 607717"/>
                <a:gd name="connsiteX20" fmla="*/ 295 w 608782"/>
                <a:gd name="connsiteY20" fmla="*/ 264232 h 607717"/>
                <a:gd name="connsiteX21" fmla="*/ 18324 w 608782"/>
                <a:gd name="connsiteY21" fmla="*/ 225577 h 607717"/>
                <a:gd name="connsiteX22" fmla="*/ 53432 w 608782"/>
                <a:gd name="connsiteY22" fmla="*/ 190618 h 607717"/>
                <a:gd name="connsiteX23" fmla="*/ 78625 w 608782"/>
                <a:gd name="connsiteY23" fmla="*/ 179214 h 607717"/>
                <a:gd name="connsiteX24" fmla="*/ 378631 w 608782"/>
                <a:gd name="connsiteY24" fmla="*/ 149781 h 607717"/>
                <a:gd name="connsiteX25" fmla="*/ 371514 w 608782"/>
                <a:gd name="connsiteY25" fmla="*/ 150349 h 607717"/>
                <a:gd name="connsiteX26" fmla="*/ 364587 w 608782"/>
                <a:gd name="connsiteY26" fmla="*/ 156792 h 607717"/>
                <a:gd name="connsiteX27" fmla="*/ 369995 w 608782"/>
                <a:gd name="connsiteY27" fmla="*/ 164562 h 607717"/>
                <a:gd name="connsiteX28" fmla="*/ 380244 w 608782"/>
                <a:gd name="connsiteY28" fmla="*/ 166457 h 607717"/>
                <a:gd name="connsiteX29" fmla="*/ 390872 w 608782"/>
                <a:gd name="connsiteY29" fmla="*/ 178585 h 607717"/>
                <a:gd name="connsiteX30" fmla="*/ 390682 w 608782"/>
                <a:gd name="connsiteY30" fmla="*/ 182376 h 607717"/>
                <a:gd name="connsiteX31" fmla="*/ 380434 w 608782"/>
                <a:gd name="connsiteY31" fmla="*/ 240933 h 607717"/>
                <a:gd name="connsiteX32" fmla="*/ 375215 w 608782"/>
                <a:gd name="connsiteY32" fmla="*/ 274665 h 607717"/>
                <a:gd name="connsiteX33" fmla="*/ 401310 w 608782"/>
                <a:gd name="connsiteY33" fmla="*/ 308397 h 607717"/>
                <a:gd name="connsiteX34" fmla="*/ 424085 w 608782"/>
                <a:gd name="connsiteY34" fmla="*/ 309629 h 607717"/>
                <a:gd name="connsiteX35" fmla="*/ 465268 w 608782"/>
                <a:gd name="connsiteY35" fmla="*/ 291057 h 607717"/>
                <a:gd name="connsiteX36" fmla="*/ 469633 w 608782"/>
                <a:gd name="connsiteY36" fmla="*/ 283571 h 607717"/>
                <a:gd name="connsiteX37" fmla="*/ 462801 w 608782"/>
                <a:gd name="connsiteY37" fmla="*/ 277413 h 607717"/>
                <a:gd name="connsiteX38" fmla="*/ 453881 w 608782"/>
                <a:gd name="connsiteY38" fmla="*/ 281866 h 607717"/>
                <a:gd name="connsiteX39" fmla="*/ 442304 w 608782"/>
                <a:gd name="connsiteY39" fmla="*/ 285088 h 607717"/>
                <a:gd name="connsiteX40" fmla="*/ 432910 w 608782"/>
                <a:gd name="connsiteY40" fmla="*/ 278455 h 607717"/>
                <a:gd name="connsiteX41" fmla="*/ 431866 w 608782"/>
                <a:gd name="connsiteY41" fmla="*/ 267653 h 607717"/>
                <a:gd name="connsiteX42" fmla="*/ 435567 w 608782"/>
                <a:gd name="connsiteY42" fmla="*/ 245576 h 607717"/>
                <a:gd name="connsiteX43" fmla="*/ 447713 w 608782"/>
                <a:gd name="connsiteY43" fmla="*/ 178775 h 607717"/>
                <a:gd name="connsiteX44" fmla="*/ 449706 w 608782"/>
                <a:gd name="connsiteY44" fmla="*/ 160582 h 607717"/>
                <a:gd name="connsiteX45" fmla="*/ 437844 w 608782"/>
                <a:gd name="connsiteY45" fmla="*/ 149781 h 607717"/>
                <a:gd name="connsiteX46" fmla="*/ 407383 w 608782"/>
                <a:gd name="connsiteY46" fmla="*/ 149781 h 607717"/>
                <a:gd name="connsiteX47" fmla="*/ 425223 w 608782"/>
                <a:gd name="connsiteY47" fmla="*/ 73220 h 607717"/>
                <a:gd name="connsiteX48" fmla="*/ 393719 w 608782"/>
                <a:gd name="connsiteY48" fmla="*/ 104299 h 607717"/>
                <a:gd name="connsiteX49" fmla="*/ 425034 w 608782"/>
                <a:gd name="connsiteY49" fmla="*/ 136041 h 607717"/>
                <a:gd name="connsiteX50" fmla="*/ 456064 w 608782"/>
                <a:gd name="connsiteY50" fmla="*/ 104868 h 607717"/>
                <a:gd name="connsiteX51" fmla="*/ 425223 w 608782"/>
                <a:gd name="connsiteY51" fmla="*/ 73220 h 607717"/>
                <a:gd name="connsiteX52" fmla="*/ 417015 w 608782"/>
                <a:gd name="connsiteY52" fmla="*/ 0 h 607717"/>
                <a:gd name="connsiteX53" fmla="*/ 552570 w 608782"/>
                <a:gd name="connsiteY53" fmla="*/ 56070 h 607717"/>
                <a:gd name="connsiteX54" fmla="*/ 552475 w 608782"/>
                <a:gd name="connsiteY54" fmla="*/ 326779 h 607717"/>
                <a:gd name="connsiteX55" fmla="*/ 319797 w 608782"/>
                <a:gd name="connsiteY55" fmla="*/ 356626 h 607717"/>
                <a:gd name="connsiteX56" fmla="*/ 319417 w 608782"/>
                <a:gd name="connsiteY56" fmla="*/ 356247 h 607717"/>
                <a:gd name="connsiteX57" fmla="*/ 237904 w 608782"/>
                <a:gd name="connsiteY57" fmla="*/ 378514 h 607717"/>
                <a:gd name="connsiteX58" fmla="*/ 235816 w 608782"/>
                <a:gd name="connsiteY58" fmla="*/ 364490 h 607717"/>
                <a:gd name="connsiteX59" fmla="*/ 275292 w 608782"/>
                <a:gd name="connsiteY59" fmla="*/ 319862 h 607717"/>
                <a:gd name="connsiteX60" fmla="*/ 273394 w 608782"/>
                <a:gd name="connsiteY60" fmla="*/ 318251 h 607717"/>
                <a:gd name="connsiteX61" fmla="*/ 281460 w 608782"/>
                <a:gd name="connsiteY61" fmla="*/ 56070 h 607717"/>
                <a:gd name="connsiteX62" fmla="*/ 417015 w 608782"/>
                <a:gd name="connsiteY62" fmla="*/ 0 h 607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608782" h="607717">
                  <a:moveTo>
                    <a:pt x="78625" y="179214"/>
                  </a:moveTo>
                  <a:cubicBezTo>
                    <a:pt x="87331" y="179226"/>
                    <a:pt x="96037" y="183039"/>
                    <a:pt x="103818" y="190618"/>
                  </a:cubicBezTo>
                  <a:cubicBezTo>
                    <a:pt x="113402" y="200092"/>
                    <a:pt x="122796" y="209566"/>
                    <a:pt x="132285" y="219040"/>
                  </a:cubicBezTo>
                  <a:cubicBezTo>
                    <a:pt x="141489" y="228135"/>
                    <a:pt x="150788" y="237325"/>
                    <a:pt x="159897" y="246610"/>
                  </a:cubicBezTo>
                  <a:cubicBezTo>
                    <a:pt x="176028" y="262905"/>
                    <a:pt x="176028" y="281853"/>
                    <a:pt x="159992" y="297959"/>
                  </a:cubicBezTo>
                  <a:cubicBezTo>
                    <a:pt x="148510" y="309612"/>
                    <a:pt x="136934" y="321265"/>
                    <a:pt x="125168" y="332634"/>
                  </a:cubicBezTo>
                  <a:cubicBezTo>
                    <a:pt x="122037" y="335666"/>
                    <a:pt x="121942" y="338034"/>
                    <a:pt x="123460" y="341824"/>
                  </a:cubicBezTo>
                  <a:cubicBezTo>
                    <a:pt x="131146" y="360393"/>
                    <a:pt x="142438" y="376783"/>
                    <a:pt x="154963" y="392226"/>
                  </a:cubicBezTo>
                  <a:cubicBezTo>
                    <a:pt x="180203" y="423300"/>
                    <a:pt x="208859" y="450870"/>
                    <a:pt x="242829" y="472186"/>
                  </a:cubicBezTo>
                  <a:cubicBezTo>
                    <a:pt x="250231" y="476734"/>
                    <a:pt x="258296" y="480050"/>
                    <a:pt x="265887" y="484218"/>
                  </a:cubicBezTo>
                  <a:cubicBezTo>
                    <a:pt x="269778" y="486303"/>
                    <a:pt x="272434" y="485734"/>
                    <a:pt x="275661" y="482418"/>
                  </a:cubicBezTo>
                  <a:cubicBezTo>
                    <a:pt x="287142" y="470576"/>
                    <a:pt x="298908" y="458923"/>
                    <a:pt x="310674" y="447270"/>
                  </a:cubicBezTo>
                  <a:cubicBezTo>
                    <a:pt x="326141" y="432017"/>
                    <a:pt x="345498" y="432017"/>
                    <a:pt x="360870" y="447270"/>
                  </a:cubicBezTo>
                  <a:cubicBezTo>
                    <a:pt x="379753" y="466123"/>
                    <a:pt x="398636" y="484787"/>
                    <a:pt x="417613" y="503735"/>
                  </a:cubicBezTo>
                  <a:cubicBezTo>
                    <a:pt x="433270" y="519557"/>
                    <a:pt x="433175" y="538884"/>
                    <a:pt x="417329" y="554800"/>
                  </a:cubicBezTo>
                  <a:cubicBezTo>
                    <a:pt x="406606" y="565506"/>
                    <a:pt x="395315" y="575738"/>
                    <a:pt x="385162" y="587012"/>
                  </a:cubicBezTo>
                  <a:cubicBezTo>
                    <a:pt x="370549" y="603402"/>
                    <a:pt x="352046" y="608707"/>
                    <a:pt x="330886" y="607570"/>
                  </a:cubicBezTo>
                  <a:cubicBezTo>
                    <a:pt x="300142" y="605960"/>
                    <a:pt x="271865" y="595822"/>
                    <a:pt x="244632" y="582559"/>
                  </a:cubicBezTo>
                  <a:cubicBezTo>
                    <a:pt x="183999" y="553189"/>
                    <a:pt x="132190" y="512451"/>
                    <a:pt x="88921" y="460912"/>
                  </a:cubicBezTo>
                  <a:cubicBezTo>
                    <a:pt x="56848" y="422827"/>
                    <a:pt x="30469" y="381330"/>
                    <a:pt x="13010" y="334624"/>
                  </a:cubicBezTo>
                  <a:cubicBezTo>
                    <a:pt x="4470" y="311981"/>
                    <a:pt x="-1413" y="288769"/>
                    <a:pt x="295" y="264232"/>
                  </a:cubicBezTo>
                  <a:cubicBezTo>
                    <a:pt x="1434" y="249073"/>
                    <a:pt x="7127" y="236188"/>
                    <a:pt x="18324" y="225577"/>
                  </a:cubicBezTo>
                  <a:cubicBezTo>
                    <a:pt x="30185" y="214209"/>
                    <a:pt x="41666" y="202271"/>
                    <a:pt x="53432" y="190618"/>
                  </a:cubicBezTo>
                  <a:cubicBezTo>
                    <a:pt x="61213" y="182992"/>
                    <a:pt x="69919" y="179202"/>
                    <a:pt x="78625" y="179214"/>
                  </a:cubicBezTo>
                  <a:close/>
                  <a:moveTo>
                    <a:pt x="378631" y="149781"/>
                  </a:moveTo>
                  <a:cubicBezTo>
                    <a:pt x="376258" y="149781"/>
                    <a:pt x="373791" y="149781"/>
                    <a:pt x="371514" y="150349"/>
                  </a:cubicBezTo>
                  <a:cubicBezTo>
                    <a:pt x="367149" y="151202"/>
                    <a:pt x="364966" y="153381"/>
                    <a:pt x="364587" y="156792"/>
                  </a:cubicBezTo>
                  <a:cubicBezTo>
                    <a:pt x="364207" y="160014"/>
                    <a:pt x="366010" y="163235"/>
                    <a:pt x="369995" y="164562"/>
                  </a:cubicBezTo>
                  <a:cubicBezTo>
                    <a:pt x="373222" y="165699"/>
                    <a:pt x="376828" y="165983"/>
                    <a:pt x="380244" y="166457"/>
                  </a:cubicBezTo>
                  <a:cubicBezTo>
                    <a:pt x="388405" y="167594"/>
                    <a:pt x="390872" y="170437"/>
                    <a:pt x="390872" y="178585"/>
                  </a:cubicBezTo>
                  <a:cubicBezTo>
                    <a:pt x="390872" y="179912"/>
                    <a:pt x="390872" y="181144"/>
                    <a:pt x="390682" y="182376"/>
                  </a:cubicBezTo>
                  <a:cubicBezTo>
                    <a:pt x="387266" y="201895"/>
                    <a:pt x="383660" y="221414"/>
                    <a:pt x="380434" y="240933"/>
                  </a:cubicBezTo>
                  <a:cubicBezTo>
                    <a:pt x="378536" y="252114"/>
                    <a:pt x="376733" y="263389"/>
                    <a:pt x="375215" y="274665"/>
                  </a:cubicBezTo>
                  <a:cubicBezTo>
                    <a:pt x="372937" y="291152"/>
                    <a:pt x="388784" y="306596"/>
                    <a:pt x="401310" y="308397"/>
                  </a:cubicBezTo>
                  <a:cubicBezTo>
                    <a:pt x="408712" y="309534"/>
                    <a:pt x="416493" y="309723"/>
                    <a:pt x="424085" y="309629"/>
                  </a:cubicBezTo>
                  <a:cubicBezTo>
                    <a:pt x="440406" y="309344"/>
                    <a:pt x="453881" y="302522"/>
                    <a:pt x="465268" y="291057"/>
                  </a:cubicBezTo>
                  <a:cubicBezTo>
                    <a:pt x="467166" y="289067"/>
                    <a:pt x="468969" y="286225"/>
                    <a:pt x="469633" y="283571"/>
                  </a:cubicBezTo>
                  <a:cubicBezTo>
                    <a:pt x="470772" y="278929"/>
                    <a:pt x="466976" y="275802"/>
                    <a:pt x="462801" y="277413"/>
                  </a:cubicBezTo>
                  <a:cubicBezTo>
                    <a:pt x="459575" y="278550"/>
                    <a:pt x="456918" y="280729"/>
                    <a:pt x="453881" y="281866"/>
                  </a:cubicBezTo>
                  <a:cubicBezTo>
                    <a:pt x="450085" y="283192"/>
                    <a:pt x="446195" y="284614"/>
                    <a:pt x="442304" y="285088"/>
                  </a:cubicBezTo>
                  <a:cubicBezTo>
                    <a:pt x="437560" y="285656"/>
                    <a:pt x="434048" y="283098"/>
                    <a:pt x="432910" y="278455"/>
                  </a:cubicBezTo>
                  <a:cubicBezTo>
                    <a:pt x="432056" y="275044"/>
                    <a:pt x="431486" y="271254"/>
                    <a:pt x="431866" y="267653"/>
                  </a:cubicBezTo>
                  <a:cubicBezTo>
                    <a:pt x="432625" y="260357"/>
                    <a:pt x="434143" y="252872"/>
                    <a:pt x="435567" y="245576"/>
                  </a:cubicBezTo>
                  <a:cubicBezTo>
                    <a:pt x="439647" y="223214"/>
                    <a:pt x="443822" y="200947"/>
                    <a:pt x="447713" y="178775"/>
                  </a:cubicBezTo>
                  <a:cubicBezTo>
                    <a:pt x="448852" y="172711"/>
                    <a:pt x="449896" y="166647"/>
                    <a:pt x="449706" y="160582"/>
                  </a:cubicBezTo>
                  <a:cubicBezTo>
                    <a:pt x="449516" y="153192"/>
                    <a:pt x="445151" y="149781"/>
                    <a:pt x="437844" y="149781"/>
                  </a:cubicBezTo>
                  <a:lnTo>
                    <a:pt x="407383" y="149781"/>
                  </a:lnTo>
                  <a:close/>
                  <a:moveTo>
                    <a:pt x="425223" y="73220"/>
                  </a:moveTo>
                  <a:cubicBezTo>
                    <a:pt x="407858" y="73126"/>
                    <a:pt x="393814" y="87054"/>
                    <a:pt x="393719" y="104299"/>
                  </a:cubicBezTo>
                  <a:cubicBezTo>
                    <a:pt x="393529" y="121639"/>
                    <a:pt x="407573" y="135947"/>
                    <a:pt x="425034" y="136041"/>
                  </a:cubicBezTo>
                  <a:cubicBezTo>
                    <a:pt x="441925" y="136136"/>
                    <a:pt x="455969" y="122113"/>
                    <a:pt x="456064" y="104868"/>
                  </a:cubicBezTo>
                  <a:cubicBezTo>
                    <a:pt x="456159" y="87433"/>
                    <a:pt x="442399" y="73410"/>
                    <a:pt x="425223" y="73220"/>
                  </a:cubicBezTo>
                  <a:close/>
                  <a:moveTo>
                    <a:pt x="417015" y="0"/>
                  </a:moveTo>
                  <a:cubicBezTo>
                    <a:pt x="466075" y="0"/>
                    <a:pt x="515135" y="18690"/>
                    <a:pt x="552570" y="56070"/>
                  </a:cubicBezTo>
                  <a:cubicBezTo>
                    <a:pt x="627536" y="130830"/>
                    <a:pt x="627536" y="252019"/>
                    <a:pt x="552475" y="326779"/>
                  </a:cubicBezTo>
                  <a:cubicBezTo>
                    <a:pt x="489371" y="389884"/>
                    <a:pt x="393339" y="399833"/>
                    <a:pt x="319797" y="356626"/>
                  </a:cubicBezTo>
                  <a:lnTo>
                    <a:pt x="319417" y="356247"/>
                  </a:lnTo>
                  <a:cubicBezTo>
                    <a:pt x="290570" y="378135"/>
                    <a:pt x="259540" y="381925"/>
                    <a:pt x="237904" y="378514"/>
                  </a:cubicBezTo>
                  <a:cubicBezTo>
                    <a:pt x="230692" y="377377"/>
                    <a:pt x="229174" y="367617"/>
                    <a:pt x="235816" y="364490"/>
                  </a:cubicBezTo>
                  <a:cubicBezTo>
                    <a:pt x="255554" y="354731"/>
                    <a:pt x="268080" y="335496"/>
                    <a:pt x="275292" y="319862"/>
                  </a:cubicBezTo>
                  <a:lnTo>
                    <a:pt x="273394" y="318251"/>
                  </a:lnTo>
                  <a:cubicBezTo>
                    <a:pt x="206684" y="243017"/>
                    <a:pt x="209341" y="128082"/>
                    <a:pt x="281460" y="56070"/>
                  </a:cubicBezTo>
                  <a:cubicBezTo>
                    <a:pt x="318896" y="18690"/>
                    <a:pt x="367955" y="0"/>
                    <a:pt x="417015" y="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numCol="1" anchor="ctr">
              <a:normAutofit fontScale="9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500"/>
            </a:p>
          </p:txBody>
        </p:sp>
        <p:cxnSp>
          <p:nvCxnSpPr>
            <p:cNvPr id="19" name="直接连接符 18"/>
            <p:cNvCxnSpPr/>
            <p:nvPr/>
          </p:nvCxnSpPr>
          <p:spPr>
            <a:xfrm>
              <a:off x="7419975" y="3532570"/>
              <a:ext cx="4098925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7419975" y="4706879"/>
              <a:ext cx="4098925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矩形 29"/>
          <p:cNvSpPr/>
          <p:nvPr/>
        </p:nvSpPr>
        <p:spPr>
          <a:xfrm>
            <a:off x="0" y="0"/>
            <a:ext cx="12192000" cy="4214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任意多边形 14"/>
          <p:cNvSpPr/>
          <p:nvPr/>
        </p:nvSpPr>
        <p:spPr>
          <a:xfrm>
            <a:off x="238040" y="664713"/>
            <a:ext cx="537482" cy="393337"/>
          </a:xfrm>
          <a:custGeom>
            <a:avLst/>
            <a:gdLst>
              <a:gd name="connsiteX0" fmla="*/ 0 w 640080"/>
              <a:gd name="connsiteY0" fmla="*/ 0 h 327660"/>
              <a:gd name="connsiteX1" fmla="*/ 472440 w 640080"/>
              <a:gd name="connsiteY1" fmla="*/ 0 h 327660"/>
              <a:gd name="connsiteX2" fmla="*/ 640080 w 640080"/>
              <a:gd name="connsiteY2" fmla="*/ 163830 h 327660"/>
              <a:gd name="connsiteX3" fmla="*/ 472440 w 640080"/>
              <a:gd name="connsiteY3" fmla="*/ 327660 h 327660"/>
              <a:gd name="connsiteX4" fmla="*/ 0 w 640080"/>
              <a:gd name="connsiteY4" fmla="*/ 327660 h 32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080" h="327660">
                <a:moveTo>
                  <a:pt x="0" y="0"/>
                </a:moveTo>
                <a:lnTo>
                  <a:pt x="472440" y="0"/>
                </a:lnTo>
                <a:cubicBezTo>
                  <a:pt x="565025" y="0"/>
                  <a:pt x="640080" y="73349"/>
                  <a:pt x="640080" y="163830"/>
                </a:cubicBezTo>
                <a:cubicBezTo>
                  <a:pt x="640080" y="254311"/>
                  <a:pt x="565025" y="327660"/>
                  <a:pt x="472440" y="327660"/>
                </a:cubicBezTo>
                <a:lnTo>
                  <a:pt x="0" y="327660"/>
                </a:lnTo>
                <a:close/>
              </a:path>
            </a:pathLst>
          </a:custGeom>
          <a:solidFill>
            <a:srgbClr val="19B59C"/>
          </a:solidFill>
          <a:ln>
            <a:solidFill>
              <a:srgbClr val="19B5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8E6D48"/>
              </a:solidFill>
              <a:cs typeface="+mn-ea"/>
              <a:sym typeface="+mn-lt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-5529" y="664713"/>
            <a:ext cx="188685" cy="39333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8E6D48"/>
              </a:solidFill>
              <a:cs typeface="+mn-ea"/>
              <a:sym typeface="+mn-lt"/>
            </a:endParaRPr>
          </a:p>
        </p:txBody>
      </p:sp>
      <p:sp>
        <p:nvSpPr>
          <p:cNvPr id="33" name="标题 4"/>
          <p:cNvSpPr txBox="1"/>
          <p:nvPr/>
        </p:nvSpPr>
        <p:spPr>
          <a:xfrm>
            <a:off x="831406" y="484177"/>
            <a:ext cx="2651095" cy="714638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342900">
              <a:defRPr/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关键技术与实践难点</a:t>
            </a:r>
          </a:p>
        </p:txBody>
      </p:sp>
      <p:sp>
        <p:nvSpPr>
          <p:cNvPr id="34" name="矩形 33"/>
          <p:cNvSpPr/>
          <p:nvPr/>
        </p:nvSpPr>
        <p:spPr>
          <a:xfrm>
            <a:off x="830405" y="957983"/>
            <a:ext cx="190848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00" dirty="0" smtClean="0">
                <a:solidFill>
                  <a:srgbClr val="19B59C"/>
                </a:solidFill>
                <a:cs typeface="+mn-ea"/>
                <a:sym typeface="+mn-lt"/>
              </a:rPr>
              <a:t>LOREM IPSUM DOLOR</a:t>
            </a:r>
            <a:endParaRPr lang="zh-CN" altLang="en-US" sz="1000" dirty="0">
              <a:solidFill>
                <a:srgbClr val="19B59C"/>
              </a:solidFill>
              <a:cs typeface="+mn-ea"/>
              <a:sym typeface="+mn-lt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5862994" y="55274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342900">
              <a:spcBef>
                <a:spcPct val="0"/>
              </a:spcBef>
              <a:defRPr/>
            </a:pPr>
            <a:r>
              <a:rPr kumimoji="1" lang="zh-CN" altLang="en-US" sz="1400" b="1" dirty="0" smtClean="0">
                <a:solidFill>
                  <a:srgbClr val="19B59C"/>
                </a:solidFill>
                <a:latin typeface="Arial" panose="020B0604020202020204"/>
              </a:rPr>
              <a:t>选题背景</a:t>
            </a:r>
            <a:endParaRPr lang="zh-CN" altLang="en-US" sz="1400" b="1" dirty="0">
              <a:solidFill>
                <a:srgbClr val="19B59C"/>
              </a:solidFill>
              <a:latin typeface="Arial" panose="020B0604020202020204"/>
              <a:sym typeface="微软雅黑" panose="020B0503020204020204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7576077" y="55274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342900">
              <a:defRPr/>
            </a:pPr>
            <a:r>
              <a:rPr lang="zh-CN" altLang="en-US" sz="1400" dirty="0" smtClean="0">
                <a:solidFill>
                  <a:srgbClr val="19B59C"/>
                </a:solidFill>
                <a:latin typeface="Arial" panose="020B0604020202020204"/>
              </a:rPr>
              <a:t>研究意义</a:t>
            </a:r>
            <a:endParaRPr lang="zh-CN" altLang="en-US" sz="1400" dirty="0">
              <a:solidFill>
                <a:srgbClr val="19B59C"/>
              </a:solidFill>
              <a:latin typeface="Arial" panose="020B0604020202020204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9289160" y="55274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342900">
              <a:defRPr/>
            </a:pPr>
            <a:r>
              <a:rPr kumimoji="1" lang="zh-CN" altLang="en-US" sz="1400" dirty="0">
                <a:solidFill>
                  <a:srgbClr val="19B59C"/>
                </a:solidFill>
                <a:latin typeface="Arial" panose="020B0604020202020204"/>
              </a:rPr>
              <a:t>理论基础</a:t>
            </a:r>
            <a:endParaRPr lang="zh-CN" altLang="en-US" sz="1400" dirty="0">
              <a:solidFill>
                <a:srgbClr val="19B59C"/>
              </a:solidFill>
              <a:latin typeface="Arial" panose="020B0604020202020204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11002244" y="55274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342900">
              <a:defRPr/>
            </a:pPr>
            <a:r>
              <a:rPr kumimoji="1" lang="zh-CN" altLang="en-US" sz="1400" dirty="0">
                <a:solidFill>
                  <a:srgbClr val="19B59C"/>
                </a:solidFill>
                <a:latin typeface="Arial" panose="020B0604020202020204"/>
              </a:rPr>
              <a:t>贡献创新</a:t>
            </a:r>
            <a:endParaRPr lang="zh-CN" altLang="en-US" sz="1400" dirty="0">
              <a:solidFill>
                <a:srgbClr val="19B59C"/>
              </a:solidFill>
              <a:latin typeface="Arial" panose="020B0604020202020204"/>
            </a:endParaRPr>
          </a:p>
        </p:txBody>
      </p:sp>
      <p:cxnSp>
        <p:nvCxnSpPr>
          <p:cNvPr id="39" name="直接连接符 38"/>
          <p:cNvCxnSpPr/>
          <p:nvPr/>
        </p:nvCxnSpPr>
        <p:spPr>
          <a:xfrm>
            <a:off x="7138627" y="86337"/>
            <a:ext cx="0" cy="267735"/>
          </a:xfrm>
          <a:prstGeom prst="line">
            <a:avLst/>
          </a:prstGeom>
          <a:ln w="19050">
            <a:solidFill>
              <a:srgbClr val="19B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>
            <a:off x="8848158" y="86337"/>
            <a:ext cx="0" cy="267735"/>
          </a:xfrm>
          <a:prstGeom prst="line">
            <a:avLst/>
          </a:prstGeom>
          <a:ln w="19050">
            <a:solidFill>
              <a:srgbClr val="19B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>
            <a:off x="10557689" y="86337"/>
            <a:ext cx="0" cy="267735"/>
          </a:xfrm>
          <a:prstGeom prst="line">
            <a:avLst/>
          </a:prstGeom>
          <a:ln w="19050">
            <a:solidFill>
              <a:srgbClr val="19B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图片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55" y="62758"/>
            <a:ext cx="1114276" cy="3302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4010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48038" y="1376039"/>
            <a:ext cx="10872450" cy="4295776"/>
            <a:chOff x="648038" y="1376039"/>
            <a:chExt cx="10872450" cy="4295776"/>
          </a:xfrm>
        </p:grpSpPr>
        <p:sp>
          <p:nvSpPr>
            <p:cNvPr id="3" name="í$líḑê"/>
            <p:cNvSpPr/>
            <p:nvPr/>
          </p:nvSpPr>
          <p:spPr bwMode="auto">
            <a:xfrm rot="610268">
              <a:off x="4224180" y="3695598"/>
              <a:ext cx="1187744" cy="1497020"/>
            </a:xfrm>
            <a:prstGeom prst="rtTriangle">
              <a:avLst/>
            </a:prstGeom>
            <a:solidFill>
              <a:schemeClr val="tx1">
                <a:lumMod val="85000"/>
                <a:lumOff val="15000"/>
              </a:schemeClr>
            </a:solidFill>
            <a:ln w="19050">
              <a:noFill/>
              <a:round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4" name="is1ïḋè"/>
            <p:cNvSpPr/>
            <p:nvPr/>
          </p:nvSpPr>
          <p:spPr bwMode="auto">
            <a:xfrm rot="16200000">
              <a:off x="1772352" y="1064207"/>
              <a:ext cx="1296144" cy="2052228"/>
            </a:xfrm>
            <a:prstGeom prst="triangle">
              <a:avLst/>
            </a:prstGeom>
            <a:solidFill>
              <a:schemeClr val="tx1">
                <a:lumMod val="85000"/>
                <a:lumOff val="15000"/>
              </a:schemeClr>
            </a:solidFill>
            <a:ln w="19050">
              <a:noFill/>
              <a:round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5" name="ïsḷîdé"/>
            <p:cNvSpPr/>
            <p:nvPr/>
          </p:nvSpPr>
          <p:spPr bwMode="auto">
            <a:xfrm rot="3712223">
              <a:off x="855993" y="1330709"/>
              <a:ext cx="4066498" cy="4482407"/>
            </a:xfrm>
            <a:custGeom>
              <a:avLst/>
              <a:gdLst>
                <a:gd name="connsiteX0" fmla="*/ 0 w 4066498"/>
                <a:gd name="connsiteY0" fmla="*/ 2863075 h 4482407"/>
                <a:gd name="connsiteX1" fmla="*/ 1937533 w 4066498"/>
                <a:gd name="connsiteY1" fmla="*/ 0 h 4482407"/>
                <a:gd name="connsiteX2" fmla="*/ 4066498 w 4066498"/>
                <a:gd name="connsiteY2" fmla="*/ 1138176 h 4482407"/>
                <a:gd name="connsiteX3" fmla="*/ 3028971 w 4066498"/>
                <a:gd name="connsiteY3" fmla="*/ 4482407 h 4482407"/>
                <a:gd name="connsiteX4" fmla="*/ 0 w 4066498"/>
                <a:gd name="connsiteY4" fmla="*/ 2863075 h 4482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66498" h="4482407">
                  <a:moveTo>
                    <a:pt x="0" y="2863075"/>
                  </a:moveTo>
                  <a:lnTo>
                    <a:pt x="1937533" y="0"/>
                  </a:lnTo>
                  <a:lnTo>
                    <a:pt x="4066498" y="1138176"/>
                  </a:lnTo>
                  <a:lnTo>
                    <a:pt x="3028971" y="4482407"/>
                  </a:lnTo>
                  <a:lnTo>
                    <a:pt x="0" y="2863075"/>
                  </a:lnTo>
                  <a:close/>
                </a:path>
              </a:pathLst>
            </a:custGeom>
            <a:solidFill>
              <a:srgbClr val="19B59C"/>
            </a:solidFill>
            <a:ln w="19050">
              <a:noFill/>
              <a:round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6" name="işlïḓé"/>
            <p:cNvSpPr/>
            <p:nvPr/>
          </p:nvSpPr>
          <p:spPr>
            <a:xfrm rot="10800000" flipV="1">
              <a:off x="1510436" y="3209926"/>
              <a:ext cx="2972566" cy="823924"/>
            </a:xfrm>
            <a:prstGeom prst="rect">
              <a:avLst/>
            </a:prstGeom>
          </p:spPr>
          <p:txBody>
            <a:bodyPr vert="horz" wrap="square" lIns="91440" tIns="45720" rIns="91440" bIns="45720" anchor="ctr">
              <a:normAutofit/>
            </a:bodyPr>
            <a:lstStyle/>
            <a:p>
              <a:pPr algn="ctr"/>
              <a:r>
                <a:rPr lang="en-US" altLang="zh-CN" sz="2800" b="1" i="1" dirty="0"/>
                <a:t>/CONTENT/</a:t>
              </a:r>
            </a:p>
          </p:txBody>
        </p:sp>
        <p:sp>
          <p:nvSpPr>
            <p:cNvPr id="7" name="ïṥlíḑe"/>
            <p:cNvSpPr/>
            <p:nvPr/>
          </p:nvSpPr>
          <p:spPr>
            <a:xfrm>
              <a:off x="6236451" y="5047466"/>
              <a:ext cx="624349" cy="624349"/>
            </a:xfrm>
            <a:prstGeom prst="diamond">
              <a:avLst/>
            </a:prstGeom>
            <a:solidFill>
              <a:srgbClr val="19B5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47500" lnSpcReduction="20000"/>
            </a:bodyPr>
            <a:lstStyle/>
            <a:p>
              <a:pPr algn="ctr"/>
              <a:r>
                <a:rPr lang="en-US" altLang="zh-CN">
                  <a:solidFill>
                    <a:schemeClr val="bg1"/>
                  </a:solidFill>
                  <a:latin typeface="Impact" panose="020B0806030902050204" pitchFamily="34" charset="0"/>
                </a:rPr>
                <a:t>05</a:t>
              </a:r>
            </a:p>
          </p:txBody>
        </p:sp>
        <p:sp>
          <p:nvSpPr>
            <p:cNvPr id="8" name="iṧḻïdè"/>
            <p:cNvSpPr txBox="1"/>
            <p:nvPr/>
          </p:nvSpPr>
          <p:spPr>
            <a:xfrm>
              <a:off x="6860799" y="4890343"/>
              <a:ext cx="4659689" cy="430545"/>
            </a:xfrm>
            <a:prstGeom prst="rect">
              <a:avLst/>
            </a:prstGeom>
            <a:noFill/>
          </p:spPr>
          <p:txBody>
            <a:bodyPr wrap="square" lIns="91440" tIns="45720" rIns="91440" bIns="45720" anchor="b" anchorCtr="0">
              <a:normAutofit/>
            </a:bodyPr>
            <a:lstStyle/>
            <a:p>
              <a:r>
                <a:rPr lang="zh-CN" altLang="en-US" sz="2000" b="1" dirty="0"/>
                <a:t>相关建议与论文总结</a:t>
              </a:r>
            </a:p>
          </p:txBody>
        </p:sp>
        <p:sp>
          <p:nvSpPr>
            <p:cNvPr id="9" name="îṩľiḑé"/>
            <p:cNvSpPr txBox="1"/>
            <p:nvPr/>
          </p:nvSpPr>
          <p:spPr>
            <a:xfrm>
              <a:off x="6860799" y="5320887"/>
              <a:ext cx="4659689" cy="350927"/>
            </a:xfrm>
            <a:prstGeom prst="rect">
              <a:avLst/>
            </a:prstGeom>
          </p:spPr>
          <p:txBody>
            <a:bodyPr vert="horz" wrap="square" lIns="91440" tIns="45720" rIns="91440" bIns="45720" anchor="ctr" anchorCtr="0">
              <a:normAutofit/>
            </a:bodyPr>
            <a:lstStyle/>
            <a:p>
              <a:pPr algn="l">
                <a:lnSpc>
                  <a:spcPct val="120000"/>
                </a:lnSpc>
              </a:pPr>
              <a:r>
                <a:rPr lang="en-US" altLang="zh-CN" sz="1100" dirty="0">
                  <a:solidFill>
                    <a:schemeClr val="dk1">
                      <a:lumMod val="100000"/>
                    </a:schemeClr>
                  </a:solidFill>
                </a:rPr>
                <a:t>Copy paste fonts. Choose the only option to retain text.</a:t>
              </a: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</a:rPr>
                <a:t> </a:t>
              </a:r>
            </a:p>
          </p:txBody>
        </p:sp>
        <p:sp>
          <p:nvSpPr>
            <p:cNvPr id="10" name="ï$ļïḍê"/>
            <p:cNvSpPr/>
            <p:nvPr/>
          </p:nvSpPr>
          <p:spPr>
            <a:xfrm>
              <a:off x="6241890" y="4168890"/>
              <a:ext cx="624349" cy="624349"/>
            </a:xfrm>
            <a:prstGeom prst="diamond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47500" lnSpcReduction="20000"/>
            </a:bodyPr>
            <a:lstStyle/>
            <a:p>
              <a:pPr algn="ctr"/>
              <a:r>
                <a:rPr lang="en-US" altLang="zh-CN">
                  <a:solidFill>
                    <a:schemeClr val="bg1"/>
                  </a:solidFill>
                  <a:latin typeface="Impact" panose="020B0806030902050204" pitchFamily="34" charset="0"/>
                </a:rPr>
                <a:t>04</a:t>
              </a:r>
            </a:p>
          </p:txBody>
        </p:sp>
        <p:sp>
          <p:nvSpPr>
            <p:cNvPr id="11" name="îṧḷíḑé"/>
            <p:cNvSpPr txBox="1"/>
            <p:nvPr/>
          </p:nvSpPr>
          <p:spPr>
            <a:xfrm>
              <a:off x="6860799" y="4011767"/>
              <a:ext cx="4659689" cy="430545"/>
            </a:xfrm>
            <a:prstGeom prst="rect">
              <a:avLst/>
            </a:prstGeom>
            <a:noFill/>
          </p:spPr>
          <p:txBody>
            <a:bodyPr wrap="square" lIns="91440" tIns="45720" rIns="91440" bIns="45720" anchor="b" anchorCtr="0">
              <a:normAutofit/>
            </a:bodyPr>
            <a:lstStyle/>
            <a:p>
              <a:r>
                <a:rPr lang="zh-CN" altLang="en-US" sz="2000" b="1" dirty="0"/>
                <a:t>研究成果与应用前景</a:t>
              </a:r>
            </a:p>
          </p:txBody>
        </p:sp>
        <p:sp>
          <p:nvSpPr>
            <p:cNvPr id="12" name="îṩľîḑe"/>
            <p:cNvSpPr txBox="1"/>
            <p:nvPr/>
          </p:nvSpPr>
          <p:spPr>
            <a:xfrm>
              <a:off x="6860799" y="4442311"/>
              <a:ext cx="4659689" cy="350927"/>
            </a:xfrm>
            <a:prstGeom prst="rect">
              <a:avLst/>
            </a:prstGeom>
          </p:spPr>
          <p:txBody>
            <a:bodyPr vert="horz" wrap="square" lIns="91440" tIns="45720" rIns="91440" bIns="45720" anchor="ctr" anchorCtr="0">
              <a:normAutofit/>
            </a:bodyPr>
            <a:lstStyle/>
            <a:p>
              <a:pPr algn="l">
                <a:lnSpc>
                  <a:spcPct val="120000"/>
                </a:lnSpc>
              </a:pPr>
              <a:r>
                <a:rPr lang="en-US" altLang="zh-CN" sz="1100" dirty="0">
                  <a:solidFill>
                    <a:schemeClr val="dk1">
                      <a:lumMod val="100000"/>
                    </a:schemeClr>
                  </a:solidFill>
                </a:rPr>
                <a:t>Copy paste fonts. Choose the only option to retain text.</a:t>
              </a: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</a:rPr>
                <a:t> </a:t>
              </a:r>
            </a:p>
          </p:txBody>
        </p:sp>
        <p:sp>
          <p:nvSpPr>
            <p:cNvPr id="13" name="îŝļïḓé"/>
            <p:cNvSpPr/>
            <p:nvPr/>
          </p:nvSpPr>
          <p:spPr>
            <a:xfrm>
              <a:off x="6241890" y="3290314"/>
              <a:ext cx="624349" cy="624349"/>
            </a:xfrm>
            <a:prstGeom prst="diamond">
              <a:avLst/>
            </a:prstGeom>
            <a:solidFill>
              <a:srgbClr val="19B5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47500" lnSpcReduction="20000"/>
            </a:bodyPr>
            <a:lstStyle/>
            <a:p>
              <a:pPr algn="ctr"/>
              <a:r>
                <a:rPr lang="en-US" altLang="zh-CN">
                  <a:solidFill>
                    <a:schemeClr val="bg1"/>
                  </a:solidFill>
                  <a:latin typeface="Impact" panose="020B0806030902050204" pitchFamily="34" charset="0"/>
                </a:rPr>
                <a:t>03</a:t>
              </a:r>
            </a:p>
          </p:txBody>
        </p:sp>
        <p:sp>
          <p:nvSpPr>
            <p:cNvPr id="14" name="îs1íḋé"/>
            <p:cNvSpPr txBox="1"/>
            <p:nvPr/>
          </p:nvSpPr>
          <p:spPr>
            <a:xfrm>
              <a:off x="6860799" y="3133191"/>
              <a:ext cx="4659689" cy="430545"/>
            </a:xfrm>
            <a:prstGeom prst="rect">
              <a:avLst/>
            </a:prstGeom>
            <a:noFill/>
          </p:spPr>
          <p:txBody>
            <a:bodyPr wrap="square" lIns="91440" tIns="45720" rIns="91440" bIns="45720" anchor="b" anchorCtr="0">
              <a:normAutofit/>
            </a:bodyPr>
            <a:lstStyle/>
            <a:p>
              <a:r>
                <a:rPr lang="zh-CN" altLang="en-US" sz="2000" b="1" dirty="0"/>
                <a:t>关键技术与实践难点</a:t>
              </a:r>
            </a:p>
          </p:txBody>
        </p:sp>
        <p:sp>
          <p:nvSpPr>
            <p:cNvPr id="15" name="íšľîdé"/>
            <p:cNvSpPr txBox="1"/>
            <p:nvPr/>
          </p:nvSpPr>
          <p:spPr>
            <a:xfrm>
              <a:off x="6860799" y="3563735"/>
              <a:ext cx="4659689" cy="350927"/>
            </a:xfrm>
            <a:prstGeom prst="rect">
              <a:avLst/>
            </a:prstGeom>
          </p:spPr>
          <p:txBody>
            <a:bodyPr vert="horz" wrap="square" lIns="91440" tIns="45720" rIns="91440" bIns="45720" anchor="ctr" anchorCtr="0">
              <a:normAutofit/>
            </a:bodyPr>
            <a:lstStyle/>
            <a:p>
              <a:pPr algn="l">
                <a:lnSpc>
                  <a:spcPct val="120000"/>
                </a:lnSpc>
              </a:pPr>
              <a:r>
                <a:rPr lang="en-US" altLang="zh-CN" sz="1100" dirty="0">
                  <a:solidFill>
                    <a:schemeClr val="dk1">
                      <a:lumMod val="100000"/>
                    </a:schemeClr>
                  </a:solidFill>
                </a:rPr>
                <a:t>Copy paste fonts. Choose the only option to retain text.</a:t>
              </a: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</a:rPr>
                <a:t> </a:t>
              </a:r>
            </a:p>
          </p:txBody>
        </p:sp>
        <p:sp>
          <p:nvSpPr>
            <p:cNvPr id="16" name="ïš1íḓé"/>
            <p:cNvSpPr/>
            <p:nvPr/>
          </p:nvSpPr>
          <p:spPr>
            <a:xfrm>
              <a:off x="6241890" y="2411738"/>
              <a:ext cx="624349" cy="624349"/>
            </a:xfrm>
            <a:prstGeom prst="diamond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47500" lnSpcReduction="20000"/>
            </a:bodyPr>
            <a:lstStyle/>
            <a:p>
              <a:pPr algn="ctr"/>
              <a:r>
                <a:rPr lang="en-US" altLang="zh-CN">
                  <a:solidFill>
                    <a:schemeClr val="bg1"/>
                  </a:solidFill>
                  <a:latin typeface="Impact" panose="020B0806030902050204" pitchFamily="34" charset="0"/>
                </a:rPr>
                <a:t>02</a:t>
              </a:r>
            </a:p>
          </p:txBody>
        </p:sp>
        <p:sp>
          <p:nvSpPr>
            <p:cNvPr id="17" name="íṧlidé"/>
            <p:cNvSpPr txBox="1"/>
            <p:nvPr/>
          </p:nvSpPr>
          <p:spPr>
            <a:xfrm>
              <a:off x="6860799" y="2254615"/>
              <a:ext cx="4659689" cy="430545"/>
            </a:xfrm>
            <a:prstGeom prst="rect">
              <a:avLst/>
            </a:prstGeom>
            <a:noFill/>
          </p:spPr>
          <p:txBody>
            <a:bodyPr wrap="square" lIns="91440" tIns="45720" rIns="91440" bIns="45720" anchor="b" anchorCtr="0">
              <a:normAutofit/>
            </a:bodyPr>
            <a:lstStyle/>
            <a:p>
              <a:r>
                <a:rPr lang="zh-CN" altLang="en-US" sz="2000" b="1" dirty="0"/>
                <a:t>研究思路与方法</a:t>
              </a:r>
            </a:p>
          </p:txBody>
        </p:sp>
        <p:sp>
          <p:nvSpPr>
            <p:cNvPr id="18" name="ïšḻíḑê"/>
            <p:cNvSpPr txBox="1"/>
            <p:nvPr/>
          </p:nvSpPr>
          <p:spPr>
            <a:xfrm>
              <a:off x="6860799" y="2685159"/>
              <a:ext cx="4659689" cy="350927"/>
            </a:xfrm>
            <a:prstGeom prst="rect">
              <a:avLst/>
            </a:prstGeom>
          </p:spPr>
          <p:txBody>
            <a:bodyPr vert="horz" wrap="square" lIns="91440" tIns="45720" rIns="91440" bIns="45720" anchor="ctr" anchorCtr="0">
              <a:normAutofit/>
            </a:bodyPr>
            <a:lstStyle/>
            <a:p>
              <a:pPr algn="l">
                <a:lnSpc>
                  <a:spcPct val="120000"/>
                </a:lnSpc>
              </a:pPr>
              <a:r>
                <a:rPr lang="en-US" altLang="zh-CN" sz="1100" dirty="0">
                  <a:solidFill>
                    <a:schemeClr val="dk1">
                      <a:lumMod val="100000"/>
                    </a:schemeClr>
                  </a:solidFill>
                </a:rPr>
                <a:t>Copy paste fonts. Choose the only option to retain text.</a:t>
              </a: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</a:rPr>
                <a:t> </a:t>
              </a:r>
            </a:p>
          </p:txBody>
        </p:sp>
        <p:sp>
          <p:nvSpPr>
            <p:cNvPr id="19" name="išļiḍe"/>
            <p:cNvSpPr/>
            <p:nvPr/>
          </p:nvSpPr>
          <p:spPr>
            <a:xfrm>
              <a:off x="6241892" y="1533162"/>
              <a:ext cx="624349" cy="624349"/>
            </a:xfrm>
            <a:prstGeom prst="diamond">
              <a:avLst/>
            </a:prstGeom>
            <a:solidFill>
              <a:srgbClr val="19B5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62500" lnSpcReduction="20000"/>
            </a:bodyPr>
            <a:lstStyle/>
            <a:p>
              <a:pPr algn="ctr"/>
              <a:r>
                <a:rPr lang="en-US" altLang="zh-CN">
                  <a:solidFill>
                    <a:schemeClr val="bg1"/>
                  </a:solidFill>
                  <a:latin typeface="Impact" panose="020B0806030902050204" pitchFamily="34" charset="0"/>
                </a:rPr>
                <a:t>01</a:t>
              </a:r>
            </a:p>
          </p:txBody>
        </p:sp>
        <p:sp>
          <p:nvSpPr>
            <p:cNvPr id="20" name="îśļidé"/>
            <p:cNvSpPr txBox="1"/>
            <p:nvPr/>
          </p:nvSpPr>
          <p:spPr>
            <a:xfrm>
              <a:off x="6860799" y="1376039"/>
              <a:ext cx="4659689" cy="430545"/>
            </a:xfrm>
            <a:prstGeom prst="rect">
              <a:avLst/>
            </a:prstGeom>
            <a:noFill/>
          </p:spPr>
          <p:txBody>
            <a:bodyPr wrap="square" lIns="91440" tIns="45720" rIns="91440" bIns="45720" anchor="b" anchorCtr="0">
              <a:normAutofit/>
            </a:bodyPr>
            <a:lstStyle/>
            <a:p>
              <a:r>
                <a:rPr lang="zh-CN" altLang="en-US" sz="2000" b="1" dirty="0"/>
                <a:t>绪论</a:t>
              </a:r>
            </a:p>
          </p:txBody>
        </p:sp>
        <p:sp>
          <p:nvSpPr>
            <p:cNvPr id="21" name="íşlïḓé"/>
            <p:cNvSpPr txBox="1"/>
            <p:nvPr/>
          </p:nvSpPr>
          <p:spPr>
            <a:xfrm>
              <a:off x="6860799" y="1806583"/>
              <a:ext cx="4659689" cy="350927"/>
            </a:xfrm>
            <a:prstGeom prst="rect">
              <a:avLst/>
            </a:prstGeom>
          </p:spPr>
          <p:txBody>
            <a:bodyPr vert="horz" wrap="square" lIns="91440" tIns="45720" rIns="91440" bIns="45720" anchor="ctr" anchorCtr="0">
              <a:normAutofit/>
            </a:bodyPr>
            <a:lstStyle/>
            <a:p>
              <a:pPr algn="l">
                <a:lnSpc>
                  <a:spcPct val="120000"/>
                </a:lnSpc>
              </a:pPr>
              <a:r>
                <a:rPr lang="en-US" altLang="zh-CN" sz="1100" dirty="0">
                  <a:solidFill>
                    <a:schemeClr val="dk1">
                      <a:lumMod val="100000"/>
                    </a:schemeClr>
                  </a:solidFill>
                </a:rPr>
                <a:t>Copy paste fonts. Choose the only option to retain text.</a:t>
              </a: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</a:rPr>
                <a:t> </a:t>
              </a:r>
            </a:p>
          </p:txBody>
        </p:sp>
        <p:cxnSp>
          <p:nvCxnSpPr>
            <p:cNvPr id="22" name="直接连接符 21"/>
            <p:cNvCxnSpPr/>
            <p:nvPr/>
          </p:nvCxnSpPr>
          <p:spPr>
            <a:xfrm>
              <a:off x="6860799" y="2216515"/>
              <a:ext cx="4659689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6860799" y="3104616"/>
              <a:ext cx="4659689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>
              <a:off x="6860799" y="3999966"/>
              <a:ext cx="4659689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>
              <a:off x="6860799" y="4895316"/>
              <a:ext cx="4659689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išľïḋé"/>
          <p:cNvSpPr txBox="1"/>
          <p:nvPr/>
        </p:nvSpPr>
        <p:spPr>
          <a:xfrm>
            <a:off x="928401" y="1080473"/>
            <a:ext cx="26230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srgbClr val="19B59C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CONTENTS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864795" y="284599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>
                <a:solidFill>
                  <a:srgbClr val="19B59C"/>
                </a:solidFill>
              </a:rPr>
              <a:t>目录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ïSļïḋe"/>
          <p:cNvGrpSpPr/>
          <p:nvPr/>
        </p:nvGrpSpPr>
        <p:grpSpPr>
          <a:xfrm>
            <a:off x="4429671" y="1995973"/>
            <a:ext cx="3521460" cy="2175485"/>
            <a:chOff x="4429671" y="1995973"/>
            <a:chExt cx="3521460" cy="2175485"/>
          </a:xfrm>
          <a:solidFill>
            <a:schemeClr val="bg1">
              <a:lumMod val="95000"/>
            </a:schemeClr>
          </a:solidFill>
        </p:grpSpPr>
        <p:sp>
          <p:nvSpPr>
            <p:cNvPr id="24" name="ï$ļîďê"/>
            <p:cNvSpPr/>
            <p:nvPr/>
          </p:nvSpPr>
          <p:spPr bwMode="auto">
            <a:xfrm>
              <a:off x="4429671" y="1995973"/>
              <a:ext cx="3521460" cy="2175485"/>
            </a:xfrm>
            <a:custGeom>
              <a:avLst/>
              <a:gdLst>
                <a:gd name="T0" fmla="*/ 4117 w 4961"/>
                <a:gd name="T1" fmla="*/ 2584 h 3065"/>
                <a:gd name="T2" fmla="*/ 2794 w 4961"/>
                <a:gd name="T3" fmla="*/ 2938 h 3065"/>
                <a:gd name="T4" fmla="*/ 594 w 4961"/>
                <a:gd name="T5" fmla="*/ 995 h 3065"/>
                <a:gd name="T6" fmla="*/ 419 w 4961"/>
                <a:gd name="T7" fmla="*/ 1529 h 3065"/>
                <a:gd name="T8" fmla="*/ 0 w 4961"/>
                <a:gd name="T9" fmla="*/ 1115 h 3065"/>
                <a:gd name="T10" fmla="*/ 273 w 4961"/>
                <a:gd name="T11" fmla="*/ 281 h 3065"/>
                <a:gd name="T12" fmla="*/ 1104 w 4961"/>
                <a:gd name="T13" fmla="*/ 0 h 3065"/>
                <a:gd name="T14" fmla="*/ 1523 w 4961"/>
                <a:gd name="T15" fmla="*/ 415 h 3065"/>
                <a:gd name="T16" fmla="*/ 988 w 4961"/>
                <a:gd name="T17" fmla="*/ 596 h 3065"/>
                <a:gd name="T18" fmla="*/ 2654 w 4961"/>
                <a:gd name="T19" fmla="*/ 2210 h 3065"/>
                <a:gd name="T20" fmla="*/ 3148 w 4961"/>
                <a:gd name="T21" fmla="*/ 2377 h 3065"/>
                <a:gd name="T22" fmla="*/ 3910 w 4961"/>
                <a:gd name="T23" fmla="*/ 1615 h 3065"/>
                <a:gd name="T24" fmla="*/ 3148 w 4961"/>
                <a:gd name="T25" fmla="*/ 853 h 3065"/>
                <a:gd name="T26" fmla="*/ 2386 w 4961"/>
                <a:gd name="T27" fmla="*/ 1602 h 3065"/>
                <a:gd name="T28" fmla="*/ 1861 w 4961"/>
                <a:gd name="T29" fmla="*/ 1142 h 3065"/>
                <a:gd name="T30" fmla="*/ 3148 w 4961"/>
                <a:gd name="T31" fmla="*/ 245 h 3065"/>
                <a:gd name="T32" fmla="*/ 4117 w 4961"/>
                <a:gd name="T33" fmla="*/ 2584 h 3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61" h="3065">
                  <a:moveTo>
                    <a:pt x="4117" y="2584"/>
                  </a:moveTo>
                  <a:cubicBezTo>
                    <a:pt x="3769" y="2931"/>
                    <a:pt x="3266" y="3065"/>
                    <a:pt x="2794" y="2938"/>
                  </a:cubicBezTo>
                  <a:cubicBezTo>
                    <a:pt x="2318" y="2811"/>
                    <a:pt x="1067" y="1477"/>
                    <a:pt x="594" y="995"/>
                  </a:cubicBezTo>
                  <a:cubicBezTo>
                    <a:pt x="419" y="1529"/>
                    <a:pt x="419" y="1529"/>
                    <a:pt x="419" y="1529"/>
                  </a:cubicBezTo>
                  <a:cubicBezTo>
                    <a:pt x="0" y="1115"/>
                    <a:pt x="0" y="1115"/>
                    <a:pt x="0" y="1115"/>
                  </a:cubicBezTo>
                  <a:cubicBezTo>
                    <a:pt x="273" y="281"/>
                    <a:pt x="273" y="281"/>
                    <a:pt x="273" y="281"/>
                  </a:cubicBezTo>
                  <a:cubicBezTo>
                    <a:pt x="1104" y="0"/>
                    <a:pt x="1104" y="0"/>
                    <a:pt x="1104" y="0"/>
                  </a:cubicBezTo>
                  <a:cubicBezTo>
                    <a:pt x="1523" y="415"/>
                    <a:pt x="1523" y="415"/>
                    <a:pt x="1523" y="415"/>
                  </a:cubicBezTo>
                  <a:cubicBezTo>
                    <a:pt x="988" y="596"/>
                    <a:pt x="988" y="596"/>
                    <a:pt x="988" y="596"/>
                  </a:cubicBezTo>
                  <a:cubicBezTo>
                    <a:pt x="2654" y="2210"/>
                    <a:pt x="2654" y="2210"/>
                    <a:pt x="2654" y="2210"/>
                  </a:cubicBezTo>
                  <a:cubicBezTo>
                    <a:pt x="2771" y="2314"/>
                    <a:pt x="2926" y="2377"/>
                    <a:pt x="3148" y="2377"/>
                  </a:cubicBezTo>
                  <a:cubicBezTo>
                    <a:pt x="3502" y="2377"/>
                    <a:pt x="3910" y="2036"/>
                    <a:pt x="3910" y="1615"/>
                  </a:cubicBezTo>
                  <a:cubicBezTo>
                    <a:pt x="3910" y="1194"/>
                    <a:pt x="3569" y="853"/>
                    <a:pt x="3148" y="853"/>
                  </a:cubicBezTo>
                  <a:cubicBezTo>
                    <a:pt x="2731" y="853"/>
                    <a:pt x="2393" y="1187"/>
                    <a:pt x="2386" y="1602"/>
                  </a:cubicBezTo>
                  <a:cubicBezTo>
                    <a:pt x="1861" y="1142"/>
                    <a:pt x="1861" y="1142"/>
                    <a:pt x="1861" y="1142"/>
                  </a:cubicBezTo>
                  <a:cubicBezTo>
                    <a:pt x="2058" y="607"/>
                    <a:pt x="2570" y="245"/>
                    <a:pt x="3148" y="245"/>
                  </a:cubicBezTo>
                  <a:cubicBezTo>
                    <a:pt x="4389" y="245"/>
                    <a:pt x="4961" y="1739"/>
                    <a:pt x="4117" y="2584"/>
                  </a:cubicBezTo>
                  <a:close/>
                </a:path>
              </a:pathLst>
            </a:custGeom>
            <a:solidFill>
              <a:srgbClr val="19B5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endParaRPr lang="en-US"/>
            </a:p>
          </p:txBody>
        </p:sp>
        <p:sp>
          <p:nvSpPr>
            <p:cNvPr id="25" name="íṧľïdê"/>
            <p:cNvSpPr/>
            <p:nvPr/>
          </p:nvSpPr>
          <p:spPr bwMode="auto">
            <a:xfrm>
              <a:off x="6486071" y="2935750"/>
              <a:ext cx="367268" cy="339784"/>
            </a:xfrm>
            <a:custGeom>
              <a:avLst/>
              <a:gdLst/>
              <a:ahLst/>
              <a:cxnLst>
                <a:cxn ang="0">
                  <a:pos x="39" y="36"/>
                </a:cxn>
                <a:cxn ang="0">
                  <a:pos x="41" y="44"/>
                </a:cxn>
                <a:cxn ang="0">
                  <a:pos x="35" y="50"/>
                </a:cxn>
                <a:cxn ang="0">
                  <a:pos x="27" y="53"/>
                </a:cxn>
                <a:cxn ang="0">
                  <a:pos x="18" y="53"/>
                </a:cxn>
                <a:cxn ang="0">
                  <a:pos x="11" y="50"/>
                </a:cxn>
                <a:cxn ang="0">
                  <a:pos x="4" y="44"/>
                </a:cxn>
                <a:cxn ang="0">
                  <a:pos x="6" y="36"/>
                </a:cxn>
                <a:cxn ang="0">
                  <a:pos x="0" y="28"/>
                </a:cxn>
                <a:cxn ang="0">
                  <a:pos x="7" y="23"/>
                </a:cxn>
                <a:cxn ang="0">
                  <a:pos x="4" y="18"/>
                </a:cxn>
                <a:cxn ang="0">
                  <a:pos x="15" y="16"/>
                </a:cxn>
                <a:cxn ang="0">
                  <a:pos x="19" y="8"/>
                </a:cxn>
                <a:cxn ang="0">
                  <a:pos x="28" y="15"/>
                </a:cxn>
                <a:cxn ang="0">
                  <a:pos x="35" y="12"/>
                </a:cxn>
                <a:cxn ang="0">
                  <a:pos x="41" y="19"/>
                </a:cxn>
                <a:cxn ang="0">
                  <a:pos x="45" y="27"/>
                </a:cxn>
                <a:cxn ang="0">
                  <a:pos x="23" y="22"/>
                </a:cxn>
                <a:cxn ang="0">
                  <a:pos x="32" y="31"/>
                </a:cxn>
                <a:cxn ang="0">
                  <a:pos x="63" y="16"/>
                </a:cxn>
                <a:cxn ang="0">
                  <a:pos x="64" y="24"/>
                </a:cxn>
                <a:cxn ang="0">
                  <a:pos x="55" y="22"/>
                </a:cxn>
                <a:cxn ang="0">
                  <a:pos x="46" y="24"/>
                </a:cxn>
                <a:cxn ang="0">
                  <a:pos x="46" y="16"/>
                </a:cxn>
                <a:cxn ang="0">
                  <a:pos x="46" y="9"/>
                </a:cxn>
                <a:cxn ang="0">
                  <a:pos x="46" y="2"/>
                </a:cxn>
                <a:cxn ang="0">
                  <a:pos x="55" y="4"/>
                </a:cxn>
                <a:cxn ang="0">
                  <a:pos x="59" y="0"/>
                </a:cxn>
                <a:cxn ang="0">
                  <a:pos x="62" y="7"/>
                </a:cxn>
                <a:cxn ang="0">
                  <a:pos x="68" y="15"/>
                </a:cxn>
                <a:cxn ang="0">
                  <a:pos x="62" y="55"/>
                </a:cxn>
                <a:cxn ang="0">
                  <a:pos x="59" y="63"/>
                </a:cxn>
                <a:cxn ang="0">
                  <a:pos x="54" y="59"/>
                </a:cxn>
                <a:cxn ang="0">
                  <a:pos x="45" y="60"/>
                </a:cxn>
                <a:cxn ang="0">
                  <a:pos x="41" y="52"/>
                </a:cxn>
                <a:cxn ang="0">
                  <a:pos x="47" y="44"/>
                </a:cxn>
                <a:cxn ang="0">
                  <a:pos x="50" y="36"/>
                </a:cxn>
                <a:cxn ang="0">
                  <a:pos x="56" y="40"/>
                </a:cxn>
                <a:cxn ang="0">
                  <a:pos x="64" y="39"/>
                </a:cxn>
                <a:cxn ang="0">
                  <a:pos x="63" y="46"/>
                </a:cxn>
                <a:cxn ang="0">
                  <a:pos x="55" y="8"/>
                </a:cxn>
                <a:cxn ang="0">
                  <a:pos x="59" y="13"/>
                </a:cxn>
                <a:cxn ang="0">
                  <a:pos x="50" y="49"/>
                </a:cxn>
                <a:cxn ang="0">
                  <a:pos x="55" y="45"/>
                </a:cxn>
              </a:cxnLst>
              <a:rect l="0" t="0" r="r" b="b"/>
              <a:pathLst>
                <a:path w="68" h="63">
                  <a:moveTo>
                    <a:pt x="45" y="35"/>
                  </a:moveTo>
                  <a:cubicBezTo>
                    <a:pt x="45" y="35"/>
                    <a:pt x="45" y="36"/>
                    <a:pt x="45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9" y="37"/>
                    <a:pt x="38" y="38"/>
                    <a:pt x="38" y="39"/>
                  </a:cubicBezTo>
                  <a:cubicBezTo>
                    <a:pt x="39" y="41"/>
                    <a:pt x="40" y="42"/>
                    <a:pt x="41" y="43"/>
                  </a:cubicBezTo>
                  <a:cubicBezTo>
                    <a:pt x="41" y="43"/>
                    <a:pt x="41" y="44"/>
                    <a:pt x="41" y="44"/>
                  </a:cubicBezTo>
                  <a:cubicBezTo>
                    <a:pt x="41" y="44"/>
                    <a:pt x="41" y="44"/>
                    <a:pt x="41" y="45"/>
                  </a:cubicBezTo>
                  <a:cubicBezTo>
                    <a:pt x="40" y="46"/>
                    <a:pt x="36" y="50"/>
                    <a:pt x="35" y="50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0" y="47"/>
                    <a:pt x="29" y="47"/>
                    <a:pt x="28" y="48"/>
                  </a:cubicBezTo>
                  <a:cubicBezTo>
                    <a:pt x="28" y="49"/>
                    <a:pt x="27" y="51"/>
                    <a:pt x="27" y="53"/>
                  </a:cubicBezTo>
                  <a:cubicBezTo>
                    <a:pt x="27" y="54"/>
                    <a:pt x="26" y="54"/>
                    <a:pt x="26" y="54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9" y="54"/>
                    <a:pt x="18" y="54"/>
                    <a:pt x="18" y="53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6" y="47"/>
                    <a:pt x="16" y="47"/>
                    <a:pt x="15" y="47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0" y="50"/>
                    <a:pt x="9" y="50"/>
                    <a:pt x="9" y="50"/>
                  </a:cubicBezTo>
                  <a:cubicBezTo>
                    <a:pt x="8" y="49"/>
                    <a:pt x="4" y="45"/>
                    <a:pt x="4" y="44"/>
                  </a:cubicBezTo>
                  <a:cubicBezTo>
                    <a:pt x="4" y="44"/>
                    <a:pt x="4" y="44"/>
                    <a:pt x="4" y="43"/>
                  </a:cubicBezTo>
                  <a:cubicBezTo>
                    <a:pt x="5" y="42"/>
                    <a:pt x="6" y="41"/>
                    <a:pt x="7" y="39"/>
                  </a:cubicBezTo>
                  <a:cubicBezTo>
                    <a:pt x="7" y="38"/>
                    <a:pt x="6" y="37"/>
                    <a:pt x="6" y="36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0" y="35"/>
                    <a:pt x="0" y="35"/>
                    <a:pt x="0" y="3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7"/>
                    <a:pt x="0" y="27"/>
                    <a:pt x="1" y="27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5"/>
                    <a:pt x="7" y="24"/>
                    <a:pt x="7" y="23"/>
                  </a:cubicBezTo>
                  <a:cubicBezTo>
                    <a:pt x="6" y="22"/>
                    <a:pt x="5" y="20"/>
                    <a:pt x="4" y="19"/>
                  </a:cubicBezTo>
                  <a:cubicBezTo>
                    <a:pt x="4" y="19"/>
                    <a:pt x="4" y="19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5" y="17"/>
                    <a:pt x="9" y="12"/>
                    <a:pt x="10" y="12"/>
                  </a:cubicBezTo>
                  <a:cubicBezTo>
                    <a:pt x="10" y="12"/>
                    <a:pt x="10" y="12"/>
                    <a:pt x="11" y="13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6" y="15"/>
                    <a:pt x="16" y="15"/>
                    <a:pt x="17" y="15"/>
                  </a:cubicBezTo>
                  <a:cubicBezTo>
                    <a:pt x="18" y="13"/>
                    <a:pt x="18" y="11"/>
                    <a:pt x="18" y="9"/>
                  </a:cubicBezTo>
                  <a:cubicBezTo>
                    <a:pt x="18" y="9"/>
                    <a:pt x="19" y="8"/>
                    <a:pt x="19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8"/>
                    <a:pt x="27" y="9"/>
                    <a:pt x="27" y="9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9" y="15"/>
                    <a:pt x="30" y="15"/>
                    <a:pt x="31" y="16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6" y="12"/>
                    <a:pt x="36" y="12"/>
                    <a:pt x="36" y="13"/>
                  </a:cubicBezTo>
                  <a:cubicBezTo>
                    <a:pt x="37" y="13"/>
                    <a:pt x="41" y="17"/>
                    <a:pt x="41" y="18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0" y="20"/>
                    <a:pt x="39" y="22"/>
                    <a:pt x="38" y="23"/>
                  </a:cubicBezTo>
                  <a:cubicBezTo>
                    <a:pt x="38" y="24"/>
                    <a:pt x="39" y="25"/>
                    <a:pt x="39" y="26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8"/>
                  </a:cubicBezTo>
                  <a:lnTo>
                    <a:pt x="45" y="35"/>
                  </a:lnTo>
                  <a:close/>
                  <a:moveTo>
                    <a:pt x="23" y="22"/>
                  </a:moveTo>
                  <a:cubicBezTo>
                    <a:pt x="18" y="22"/>
                    <a:pt x="13" y="26"/>
                    <a:pt x="13" y="31"/>
                  </a:cubicBezTo>
                  <a:cubicBezTo>
                    <a:pt x="13" y="36"/>
                    <a:pt x="18" y="40"/>
                    <a:pt x="23" y="40"/>
                  </a:cubicBezTo>
                  <a:cubicBezTo>
                    <a:pt x="28" y="40"/>
                    <a:pt x="32" y="36"/>
                    <a:pt x="32" y="31"/>
                  </a:cubicBezTo>
                  <a:cubicBezTo>
                    <a:pt x="32" y="26"/>
                    <a:pt x="28" y="22"/>
                    <a:pt x="23" y="22"/>
                  </a:cubicBezTo>
                  <a:close/>
                  <a:moveTo>
                    <a:pt x="68" y="15"/>
                  </a:moveTo>
                  <a:cubicBezTo>
                    <a:pt x="68" y="16"/>
                    <a:pt x="64" y="16"/>
                    <a:pt x="63" y="16"/>
                  </a:cubicBezTo>
                  <a:cubicBezTo>
                    <a:pt x="63" y="17"/>
                    <a:pt x="62" y="18"/>
                    <a:pt x="62" y="18"/>
                  </a:cubicBezTo>
                  <a:cubicBezTo>
                    <a:pt x="62" y="19"/>
                    <a:pt x="64" y="23"/>
                    <a:pt x="64" y="23"/>
                  </a:cubicBezTo>
                  <a:cubicBezTo>
                    <a:pt x="64" y="23"/>
                    <a:pt x="64" y="23"/>
                    <a:pt x="64" y="24"/>
                  </a:cubicBezTo>
                  <a:cubicBezTo>
                    <a:pt x="63" y="24"/>
                    <a:pt x="59" y="26"/>
                    <a:pt x="59" y="26"/>
                  </a:cubicBezTo>
                  <a:cubicBezTo>
                    <a:pt x="59" y="26"/>
                    <a:pt x="56" y="22"/>
                    <a:pt x="56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3" y="22"/>
                    <a:pt x="50" y="26"/>
                    <a:pt x="50" y="26"/>
                  </a:cubicBezTo>
                  <a:cubicBezTo>
                    <a:pt x="50" y="26"/>
                    <a:pt x="46" y="24"/>
                    <a:pt x="46" y="24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7" y="19"/>
                    <a:pt x="47" y="18"/>
                  </a:cubicBezTo>
                  <a:cubicBezTo>
                    <a:pt x="47" y="18"/>
                    <a:pt x="46" y="17"/>
                    <a:pt x="46" y="16"/>
                  </a:cubicBezTo>
                  <a:cubicBezTo>
                    <a:pt x="45" y="16"/>
                    <a:pt x="41" y="16"/>
                    <a:pt x="41" y="15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1" y="10"/>
                    <a:pt x="45" y="9"/>
                    <a:pt x="46" y="9"/>
                  </a:cubicBezTo>
                  <a:cubicBezTo>
                    <a:pt x="46" y="9"/>
                    <a:pt x="47" y="8"/>
                    <a:pt x="47" y="7"/>
                  </a:cubicBezTo>
                  <a:cubicBezTo>
                    <a:pt x="47" y="7"/>
                    <a:pt x="45" y="3"/>
                    <a:pt x="45" y="2"/>
                  </a:cubicBezTo>
                  <a:cubicBezTo>
                    <a:pt x="45" y="2"/>
                    <a:pt x="45" y="2"/>
                    <a:pt x="46" y="2"/>
                  </a:cubicBezTo>
                  <a:cubicBezTo>
                    <a:pt x="46" y="2"/>
                    <a:pt x="50" y="0"/>
                    <a:pt x="50" y="0"/>
                  </a:cubicBezTo>
                  <a:cubicBezTo>
                    <a:pt x="50" y="0"/>
                    <a:pt x="53" y="3"/>
                    <a:pt x="54" y="4"/>
                  </a:cubicBezTo>
                  <a:cubicBezTo>
                    <a:pt x="54" y="4"/>
                    <a:pt x="54" y="4"/>
                    <a:pt x="55" y="4"/>
                  </a:cubicBezTo>
                  <a:cubicBezTo>
                    <a:pt x="55" y="4"/>
                    <a:pt x="55" y="4"/>
                    <a:pt x="56" y="4"/>
                  </a:cubicBezTo>
                  <a:cubicBezTo>
                    <a:pt x="57" y="2"/>
                    <a:pt x="58" y="1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3" y="2"/>
                    <a:pt x="64" y="2"/>
                  </a:cubicBezTo>
                  <a:cubicBezTo>
                    <a:pt x="64" y="2"/>
                    <a:pt x="64" y="2"/>
                    <a:pt x="64" y="2"/>
                  </a:cubicBezTo>
                  <a:cubicBezTo>
                    <a:pt x="64" y="3"/>
                    <a:pt x="62" y="7"/>
                    <a:pt x="62" y="7"/>
                  </a:cubicBezTo>
                  <a:cubicBezTo>
                    <a:pt x="62" y="8"/>
                    <a:pt x="63" y="9"/>
                    <a:pt x="63" y="9"/>
                  </a:cubicBezTo>
                  <a:cubicBezTo>
                    <a:pt x="64" y="9"/>
                    <a:pt x="68" y="10"/>
                    <a:pt x="68" y="10"/>
                  </a:cubicBezTo>
                  <a:lnTo>
                    <a:pt x="68" y="15"/>
                  </a:lnTo>
                  <a:close/>
                  <a:moveTo>
                    <a:pt x="68" y="52"/>
                  </a:moveTo>
                  <a:cubicBezTo>
                    <a:pt x="68" y="52"/>
                    <a:pt x="64" y="53"/>
                    <a:pt x="63" y="53"/>
                  </a:cubicBezTo>
                  <a:cubicBezTo>
                    <a:pt x="63" y="54"/>
                    <a:pt x="62" y="54"/>
                    <a:pt x="62" y="55"/>
                  </a:cubicBezTo>
                  <a:cubicBezTo>
                    <a:pt x="62" y="56"/>
                    <a:pt x="64" y="59"/>
                    <a:pt x="64" y="60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63" y="60"/>
                    <a:pt x="59" y="63"/>
                    <a:pt x="59" y="63"/>
                  </a:cubicBezTo>
                  <a:cubicBezTo>
                    <a:pt x="59" y="63"/>
                    <a:pt x="56" y="59"/>
                    <a:pt x="56" y="59"/>
                  </a:cubicBezTo>
                  <a:cubicBezTo>
                    <a:pt x="55" y="59"/>
                    <a:pt x="55" y="59"/>
                    <a:pt x="55" y="59"/>
                  </a:cubicBezTo>
                  <a:cubicBezTo>
                    <a:pt x="54" y="59"/>
                    <a:pt x="54" y="59"/>
                    <a:pt x="54" y="59"/>
                  </a:cubicBezTo>
                  <a:cubicBezTo>
                    <a:pt x="53" y="59"/>
                    <a:pt x="50" y="63"/>
                    <a:pt x="50" y="63"/>
                  </a:cubicBezTo>
                  <a:cubicBezTo>
                    <a:pt x="50" y="63"/>
                    <a:pt x="46" y="60"/>
                    <a:pt x="46" y="60"/>
                  </a:cubicBezTo>
                  <a:cubicBezTo>
                    <a:pt x="45" y="60"/>
                    <a:pt x="45" y="60"/>
                    <a:pt x="45" y="60"/>
                  </a:cubicBezTo>
                  <a:cubicBezTo>
                    <a:pt x="45" y="59"/>
                    <a:pt x="47" y="56"/>
                    <a:pt x="47" y="55"/>
                  </a:cubicBezTo>
                  <a:cubicBezTo>
                    <a:pt x="47" y="54"/>
                    <a:pt x="46" y="54"/>
                    <a:pt x="46" y="53"/>
                  </a:cubicBezTo>
                  <a:cubicBezTo>
                    <a:pt x="45" y="53"/>
                    <a:pt x="41" y="52"/>
                    <a:pt x="41" y="52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46"/>
                    <a:pt x="45" y="46"/>
                    <a:pt x="46" y="46"/>
                  </a:cubicBezTo>
                  <a:cubicBezTo>
                    <a:pt x="46" y="45"/>
                    <a:pt x="47" y="45"/>
                    <a:pt x="47" y="44"/>
                  </a:cubicBezTo>
                  <a:cubicBezTo>
                    <a:pt x="47" y="43"/>
                    <a:pt x="45" y="40"/>
                    <a:pt x="45" y="39"/>
                  </a:cubicBezTo>
                  <a:cubicBezTo>
                    <a:pt x="45" y="39"/>
                    <a:pt x="45" y="39"/>
                    <a:pt x="46" y="39"/>
                  </a:cubicBezTo>
                  <a:cubicBezTo>
                    <a:pt x="46" y="39"/>
                    <a:pt x="50" y="36"/>
                    <a:pt x="50" y="36"/>
                  </a:cubicBezTo>
                  <a:cubicBezTo>
                    <a:pt x="50" y="36"/>
                    <a:pt x="53" y="40"/>
                    <a:pt x="54" y="40"/>
                  </a:cubicBezTo>
                  <a:cubicBezTo>
                    <a:pt x="54" y="40"/>
                    <a:pt x="54" y="40"/>
                    <a:pt x="55" y="40"/>
                  </a:cubicBezTo>
                  <a:cubicBezTo>
                    <a:pt x="55" y="40"/>
                    <a:pt x="55" y="40"/>
                    <a:pt x="56" y="40"/>
                  </a:cubicBezTo>
                  <a:cubicBezTo>
                    <a:pt x="57" y="39"/>
                    <a:pt x="58" y="38"/>
                    <a:pt x="59" y="36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59" y="36"/>
                    <a:pt x="63" y="39"/>
                    <a:pt x="64" y="39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4" y="40"/>
                    <a:pt x="62" y="43"/>
                    <a:pt x="62" y="44"/>
                  </a:cubicBezTo>
                  <a:cubicBezTo>
                    <a:pt x="62" y="45"/>
                    <a:pt x="63" y="45"/>
                    <a:pt x="63" y="46"/>
                  </a:cubicBezTo>
                  <a:cubicBezTo>
                    <a:pt x="64" y="46"/>
                    <a:pt x="68" y="46"/>
                    <a:pt x="68" y="47"/>
                  </a:cubicBezTo>
                  <a:lnTo>
                    <a:pt x="68" y="52"/>
                  </a:lnTo>
                  <a:close/>
                  <a:moveTo>
                    <a:pt x="55" y="8"/>
                  </a:moveTo>
                  <a:cubicBezTo>
                    <a:pt x="52" y="8"/>
                    <a:pt x="50" y="10"/>
                    <a:pt x="50" y="13"/>
                  </a:cubicBezTo>
                  <a:cubicBezTo>
                    <a:pt x="50" y="15"/>
                    <a:pt x="52" y="17"/>
                    <a:pt x="55" y="17"/>
                  </a:cubicBezTo>
                  <a:cubicBezTo>
                    <a:pt x="57" y="17"/>
                    <a:pt x="59" y="15"/>
                    <a:pt x="59" y="13"/>
                  </a:cubicBezTo>
                  <a:cubicBezTo>
                    <a:pt x="59" y="10"/>
                    <a:pt x="57" y="8"/>
                    <a:pt x="55" y="8"/>
                  </a:cubicBezTo>
                  <a:close/>
                  <a:moveTo>
                    <a:pt x="55" y="45"/>
                  </a:moveTo>
                  <a:cubicBezTo>
                    <a:pt x="52" y="45"/>
                    <a:pt x="50" y="47"/>
                    <a:pt x="50" y="49"/>
                  </a:cubicBezTo>
                  <a:cubicBezTo>
                    <a:pt x="50" y="52"/>
                    <a:pt x="52" y="54"/>
                    <a:pt x="55" y="54"/>
                  </a:cubicBezTo>
                  <a:cubicBezTo>
                    <a:pt x="57" y="54"/>
                    <a:pt x="59" y="52"/>
                    <a:pt x="59" y="49"/>
                  </a:cubicBezTo>
                  <a:cubicBezTo>
                    <a:pt x="59" y="47"/>
                    <a:pt x="57" y="45"/>
                    <a:pt x="55" y="4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noFill/>
              <a:round/>
            </a:ln>
          </p:spPr>
          <p:txBody>
            <a:bodyPr wrap="square" lIns="91440" tIns="45720" rIns="91440" bIns="45720" anchor="ctr">
              <a:normAutofit lnSpcReduction="10000"/>
            </a:bodyPr>
            <a:lstStyle/>
            <a:p>
              <a:pPr algn="ctr"/>
              <a:endParaRPr/>
            </a:p>
          </p:txBody>
        </p:sp>
      </p:grpSp>
      <p:grpSp>
        <p:nvGrpSpPr>
          <p:cNvPr id="7" name="iŝḷíḍé"/>
          <p:cNvGrpSpPr/>
          <p:nvPr/>
        </p:nvGrpSpPr>
        <p:grpSpPr>
          <a:xfrm>
            <a:off x="4240869" y="3105642"/>
            <a:ext cx="3521460" cy="2175485"/>
            <a:chOff x="4240869" y="3105642"/>
            <a:chExt cx="3521460" cy="2175485"/>
          </a:xfrm>
        </p:grpSpPr>
        <p:sp>
          <p:nvSpPr>
            <p:cNvPr id="22" name="ïṥ1îdê"/>
            <p:cNvSpPr/>
            <p:nvPr/>
          </p:nvSpPr>
          <p:spPr bwMode="auto">
            <a:xfrm>
              <a:off x="4240869" y="3105642"/>
              <a:ext cx="3521460" cy="2175485"/>
            </a:xfrm>
            <a:custGeom>
              <a:avLst/>
              <a:gdLst>
                <a:gd name="T0" fmla="*/ 845 w 4962"/>
                <a:gd name="T1" fmla="*/ 481 h 3065"/>
                <a:gd name="T2" fmla="*/ 2168 w 4962"/>
                <a:gd name="T3" fmla="*/ 126 h 3065"/>
                <a:gd name="T4" fmla="*/ 4368 w 4962"/>
                <a:gd name="T5" fmla="*/ 2070 h 3065"/>
                <a:gd name="T6" fmla="*/ 4542 w 4962"/>
                <a:gd name="T7" fmla="*/ 1535 h 3065"/>
                <a:gd name="T8" fmla="*/ 4962 w 4962"/>
                <a:gd name="T9" fmla="*/ 1950 h 3065"/>
                <a:gd name="T10" fmla="*/ 4689 w 4962"/>
                <a:gd name="T11" fmla="*/ 2783 h 3065"/>
                <a:gd name="T12" fmla="*/ 3858 w 4962"/>
                <a:gd name="T13" fmla="*/ 3065 h 3065"/>
                <a:gd name="T14" fmla="*/ 3439 w 4962"/>
                <a:gd name="T15" fmla="*/ 2650 h 3065"/>
                <a:gd name="T16" fmla="*/ 3974 w 4962"/>
                <a:gd name="T17" fmla="*/ 2469 h 3065"/>
                <a:gd name="T18" fmla="*/ 2307 w 4962"/>
                <a:gd name="T19" fmla="*/ 855 h 3065"/>
                <a:gd name="T20" fmla="*/ 1814 w 4962"/>
                <a:gd name="T21" fmla="*/ 688 h 3065"/>
                <a:gd name="T22" fmla="*/ 1052 w 4962"/>
                <a:gd name="T23" fmla="*/ 1450 h 3065"/>
                <a:gd name="T24" fmla="*/ 1814 w 4962"/>
                <a:gd name="T25" fmla="*/ 2212 h 3065"/>
                <a:gd name="T26" fmla="*/ 2576 w 4962"/>
                <a:gd name="T27" fmla="*/ 1462 h 3065"/>
                <a:gd name="T28" fmla="*/ 3100 w 4962"/>
                <a:gd name="T29" fmla="*/ 1922 h 3065"/>
                <a:gd name="T30" fmla="*/ 1814 w 4962"/>
                <a:gd name="T31" fmla="*/ 2820 h 3065"/>
                <a:gd name="T32" fmla="*/ 845 w 4962"/>
                <a:gd name="T33" fmla="*/ 481 h 3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62" h="3065">
                  <a:moveTo>
                    <a:pt x="845" y="481"/>
                  </a:moveTo>
                  <a:cubicBezTo>
                    <a:pt x="1192" y="133"/>
                    <a:pt x="1696" y="0"/>
                    <a:pt x="2168" y="126"/>
                  </a:cubicBezTo>
                  <a:cubicBezTo>
                    <a:pt x="2644" y="254"/>
                    <a:pt x="3895" y="1588"/>
                    <a:pt x="4368" y="2070"/>
                  </a:cubicBezTo>
                  <a:cubicBezTo>
                    <a:pt x="4542" y="1535"/>
                    <a:pt x="4542" y="1535"/>
                    <a:pt x="4542" y="1535"/>
                  </a:cubicBezTo>
                  <a:cubicBezTo>
                    <a:pt x="4962" y="1950"/>
                    <a:pt x="4962" y="1950"/>
                    <a:pt x="4962" y="1950"/>
                  </a:cubicBezTo>
                  <a:cubicBezTo>
                    <a:pt x="4689" y="2783"/>
                    <a:pt x="4689" y="2783"/>
                    <a:pt x="4689" y="2783"/>
                  </a:cubicBezTo>
                  <a:cubicBezTo>
                    <a:pt x="3858" y="3065"/>
                    <a:pt x="3858" y="3065"/>
                    <a:pt x="3858" y="3065"/>
                  </a:cubicBezTo>
                  <a:cubicBezTo>
                    <a:pt x="3439" y="2650"/>
                    <a:pt x="3439" y="2650"/>
                    <a:pt x="3439" y="2650"/>
                  </a:cubicBezTo>
                  <a:cubicBezTo>
                    <a:pt x="3974" y="2469"/>
                    <a:pt x="3974" y="2469"/>
                    <a:pt x="3974" y="2469"/>
                  </a:cubicBezTo>
                  <a:cubicBezTo>
                    <a:pt x="2307" y="855"/>
                    <a:pt x="2307" y="855"/>
                    <a:pt x="2307" y="855"/>
                  </a:cubicBezTo>
                  <a:cubicBezTo>
                    <a:pt x="2191" y="750"/>
                    <a:pt x="2035" y="688"/>
                    <a:pt x="1814" y="688"/>
                  </a:cubicBezTo>
                  <a:cubicBezTo>
                    <a:pt x="1459" y="688"/>
                    <a:pt x="1052" y="1029"/>
                    <a:pt x="1052" y="1450"/>
                  </a:cubicBezTo>
                  <a:cubicBezTo>
                    <a:pt x="1052" y="1871"/>
                    <a:pt x="1393" y="2212"/>
                    <a:pt x="1814" y="2212"/>
                  </a:cubicBezTo>
                  <a:cubicBezTo>
                    <a:pt x="2230" y="2212"/>
                    <a:pt x="2569" y="1877"/>
                    <a:pt x="2576" y="1462"/>
                  </a:cubicBezTo>
                  <a:cubicBezTo>
                    <a:pt x="3100" y="1922"/>
                    <a:pt x="3100" y="1922"/>
                    <a:pt x="3100" y="1922"/>
                  </a:cubicBezTo>
                  <a:cubicBezTo>
                    <a:pt x="2904" y="2458"/>
                    <a:pt x="2392" y="2820"/>
                    <a:pt x="1814" y="2820"/>
                  </a:cubicBezTo>
                  <a:cubicBezTo>
                    <a:pt x="573" y="2820"/>
                    <a:pt x="0" y="1325"/>
                    <a:pt x="845" y="481"/>
                  </a:cubicBezTo>
                  <a:close/>
                </a:path>
              </a:pathLst>
            </a:custGeom>
            <a:solidFill>
              <a:srgbClr val="19B5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endParaRPr lang="en-US"/>
            </a:p>
          </p:txBody>
        </p:sp>
        <p:sp>
          <p:nvSpPr>
            <p:cNvPr id="23" name="íŝ1íḍê"/>
            <p:cNvSpPr/>
            <p:nvPr/>
          </p:nvSpPr>
          <p:spPr bwMode="auto">
            <a:xfrm>
              <a:off x="5311969" y="3982502"/>
              <a:ext cx="416140" cy="358848"/>
            </a:xfrm>
            <a:custGeom>
              <a:avLst/>
              <a:gdLst/>
              <a:ahLst/>
              <a:cxnLst>
                <a:cxn ang="0">
                  <a:pos x="64" y="51"/>
                </a:cxn>
                <a:cxn ang="0">
                  <a:pos x="60" y="55"/>
                </a:cxn>
                <a:cxn ang="0">
                  <a:pos x="49" y="55"/>
                </a:cxn>
                <a:cxn ang="0">
                  <a:pos x="45" y="51"/>
                </a:cxn>
                <a:cxn ang="0">
                  <a:pos x="45" y="40"/>
                </a:cxn>
                <a:cxn ang="0">
                  <a:pos x="49" y="36"/>
                </a:cxn>
                <a:cxn ang="0">
                  <a:pos x="52" y="36"/>
                </a:cxn>
                <a:cxn ang="0">
                  <a:pos x="52" y="30"/>
                </a:cxn>
                <a:cxn ang="0">
                  <a:pos x="34" y="30"/>
                </a:cxn>
                <a:cxn ang="0">
                  <a:pos x="34" y="36"/>
                </a:cxn>
                <a:cxn ang="0">
                  <a:pos x="37" y="36"/>
                </a:cxn>
                <a:cxn ang="0">
                  <a:pos x="41" y="40"/>
                </a:cxn>
                <a:cxn ang="0">
                  <a:pos x="41" y="51"/>
                </a:cxn>
                <a:cxn ang="0">
                  <a:pos x="37" y="55"/>
                </a:cxn>
                <a:cxn ang="0">
                  <a:pos x="26" y="55"/>
                </a:cxn>
                <a:cxn ang="0">
                  <a:pos x="23" y="51"/>
                </a:cxn>
                <a:cxn ang="0">
                  <a:pos x="23" y="40"/>
                </a:cxn>
                <a:cxn ang="0">
                  <a:pos x="26" y="36"/>
                </a:cxn>
                <a:cxn ang="0">
                  <a:pos x="29" y="36"/>
                </a:cxn>
                <a:cxn ang="0">
                  <a:pos x="29" y="30"/>
                </a:cxn>
                <a:cxn ang="0">
                  <a:pos x="11" y="30"/>
                </a:cxn>
                <a:cxn ang="0">
                  <a:pos x="11" y="36"/>
                </a:cxn>
                <a:cxn ang="0">
                  <a:pos x="15" y="36"/>
                </a:cxn>
                <a:cxn ang="0">
                  <a:pos x="18" y="40"/>
                </a:cxn>
                <a:cxn ang="0">
                  <a:pos x="18" y="51"/>
                </a:cxn>
                <a:cxn ang="0">
                  <a:pos x="15" y="55"/>
                </a:cxn>
                <a:cxn ang="0">
                  <a:pos x="3" y="55"/>
                </a:cxn>
                <a:cxn ang="0">
                  <a:pos x="0" y="51"/>
                </a:cxn>
                <a:cxn ang="0">
                  <a:pos x="0" y="40"/>
                </a:cxn>
                <a:cxn ang="0">
                  <a:pos x="3" y="36"/>
                </a:cxn>
                <a:cxn ang="0">
                  <a:pos x="7" y="36"/>
                </a:cxn>
                <a:cxn ang="0">
                  <a:pos x="7" y="30"/>
                </a:cxn>
                <a:cxn ang="0">
                  <a:pos x="11" y="25"/>
                </a:cxn>
                <a:cxn ang="0">
                  <a:pos x="29" y="25"/>
                </a:cxn>
                <a:cxn ang="0">
                  <a:pos x="29" y="18"/>
                </a:cxn>
                <a:cxn ang="0">
                  <a:pos x="26" y="18"/>
                </a:cxn>
                <a:cxn ang="0">
                  <a:pos x="23" y="15"/>
                </a:cxn>
                <a:cxn ang="0">
                  <a:pos x="23" y="3"/>
                </a:cxn>
                <a:cxn ang="0">
                  <a:pos x="26" y="0"/>
                </a:cxn>
                <a:cxn ang="0">
                  <a:pos x="37" y="0"/>
                </a:cxn>
                <a:cxn ang="0">
                  <a:pos x="41" y="3"/>
                </a:cxn>
                <a:cxn ang="0">
                  <a:pos x="41" y="15"/>
                </a:cxn>
                <a:cxn ang="0">
                  <a:pos x="37" y="18"/>
                </a:cxn>
                <a:cxn ang="0">
                  <a:pos x="34" y="18"/>
                </a:cxn>
                <a:cxn ang="0">
                  <a:pos x="34" y="25"/>
                </a:cxn>
                <a:cxn ang="0">
                  <a:pos x="52" y="25"/>
                </a:cxn>
                <a:cxn ang="0">
                  <a:pos x="57" y="30"/>
                </a:cxn>
                <a:cxn ang="0">
                  <a:pos x="57" y="36"/>
                </a:cxn>
                <a:cxn ang="0">
                  <a:pos x="60" y="36"/>
                </a:cxn>
                <a:cxn ang="0">
                  <a:pos x="64" y="40"/>
                </a:cxn>
                <a:cxn ang="0">
                  <a:pos x="64" y="51"/>
                </a:cxn>
              </a:cxnLst>
              <a:rect l="0" t="0" r="r" b="b"/>
              <a:pathLst>
                <a:path w="64" h="55">
                  <a:moveTo>
                    <a:pt x="64" y="51"/>
                  </a:moveTo>
                  <a:cubicBezTo>
                    <a:pt x="64" y="53"/>
                    <a:pt x="62" y="55"/>
                    <a:pt x="60" y="55"/>
                  </a:cubicBezTo>
                  <a:cubicBezTo>
                    <a:pt x="49" y="55"/>
                    <a:pt x="49" y="55"/>
                    <a:pt x="49" y="55"/>
                  </a:cubicBezTo>
                  <a:cubicBezTo>
                    <a:pt x="47" y="55"/>
                    <a:pt x="45" y="53"/>
                    <a:pt x="45" y="51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5" y="38"/>
                    <a:pt x="47" y="36"/>
                    <a:pt x="49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9" y="36"/>
                    <a:pt x="41" y="38"/>
                    <a:pt x="41" y="40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1" y="53"/>
                    <a:pt x="39" y="55"/>
                    <a:pt x="37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4" y="55"/>
                    <a:pt x="23" y="53"/>
                    <a:pt x="23" y="51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38"/>
                    <a:pt x="24" y="36"/>
                    <a:pt x="26" y="36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7" y="36"/>
                    <a:pt x="18" y="38"/>
                    <a:pt x="18" y="40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3"/>
                    <a:pt x="17" y="55"/>
                    <a:pt x="15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1" y="55"/>
                    <a:pt x="0" y="53"/>
                    <a:pt x="0" y="51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38"/>
                    <a:pt x="1" y="36"/>
                    <a:pt x="3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27"/>
                    <a:pt x="9" y="25"/>
                    <a:pt x="11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4" y="18"/>
                    <a:pt x="23" y="17"/>
                    <a:pt x="23" y="15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1"/>
                    <a:pt x="24" y="0"/>
                    <a:pt x="26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9" y="0"/>
                    <a:pt x="41" y="1"/>
                    <a:pt x="41" y="3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1" y="17"/>
                    <a:pt x="39" y="18"/>
                    <a:pt x="37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55" y="25"/>
                    <a:pt x="57" y="27"/>
                    <a:pt x="57" y="30"/>
                  </a:cubicBezTo>
                  <a:cubicBezTo>
                    <a:pt x="57" y="36"/>
                    <a:pt x="57" y="36"/>
                    <a:pt x="57" y="36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2" y="36"/>
                    <a:pt x="64" y="38"/>
                    <a:pt x="64" y="40"/>
                  </a:cubicBezTo>
                  <a:lnTo>
                    <a:pt x="64" y="51"/>
                  </a:lnTo>
                  <a:close/>
                </a:path>
              </a:pathLst>
            </a:custGeom>
            <a:solidFill>
              <a:srgbClr val="19B59C"/>
            </a:solidFill>
            <a:ln w="9525">
              <a:noFill/>
              <a:round/>
            </a:ln>
          </p:spPr>
          <p:txBody>
            <a:bodyPr wrap="square" lIns="91440" tIns="45720" rIns="91440" bIns="45720" anchor="ctr">
              <a:normAutofit lnSpcReduction="10000"/>
            </a:bodyPr>
            <a:lstStyle/>
            <a:p>
              <a:pPr algn="ctr"/>
              <a:endParaRPr/>
            </a:p>
          </p:txBody>
        </p:sp>
      </p:grpSp>
      <p:grpSp>
        <p:nvGrpSpPr>
          <p:cNvPr id="8" name="ïslïḋé"/>
          <p:cNvGrpSpPr/>
          <p:nvPr/>
        </p:nvGrpSpPr>
        <p:grpSpPr>
          <a:xfrm>
            <a:off x="775743" y="2275322"/>
            <a:ext cx="3023977" cy="2580985"/>
            <a:chOff x="672306" y="2782205"/>
            <a:chExt cx="3023977" cy="2580985"/>
          </a:xfrm>
        </p:grpSpPr>
        <p:sp>
          <p:nvSpPr>
            <p:cNvPr id="16" name="îṩḷiḍe"/>
            <p:cNvSpPr txBox="1"/>
            <p:nvPr/>
          </p:nvSpPr>
          <p:spPr>
            <a:xfrm flipH="1">
              <a:off x="672306" y="4071129"/>
              <a:ext cx="3023977" cy="599240"/>
            </a:xfrm>
            <a:prstGeom prst="rect">
              <a:avLst/>
            </a:prstGeom>
            <a:noFill/>
          </p:spPr>
          <p:txBody>
            <a:bodyPr wrap="square" lIns="91440" tIns="45720" rIns="91440" bIns="45720" anchor="ctr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100" dirty="0"/>
                <a:t>Copy paste fonts. Choose the only option to retain text……</a:t>
              </a:r>
            </a:p>
          </p:txBody>
        </p:sp>
        <p:sp>
          <p:nvSpPr>
            <p:cNvPr id="17" name="ï$ḷíḋé"/>
            <p:cNvSpPr txBox="1"/>
            <p:nvPr/>
          </p:nvSpPr>
          <p:spPr>
            <a:xfrm flipH="1">
              <a:off x="672306" y="3378308"/>
              <a:ext cx="3023977" cy="599240"/>
            </a:xfrm>
            <a:prstGeom prst="rect">
              <a:avLst/>
            </a:prstGeom>
            <a:noFill/>
          </p:spPr>
          <p:txBody>
            <a:bodyPr wrap="square" lIns="91440" tIns="45720" rIns="91440" bIns="45720" anchor="ctr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100" dirty="0"/>
                <a:t>Copy paste fonts. Choose the only option to retain text……</a:t>
              </a:r>
            </a:p>
          </p:txBody>
        </p:sp>
        <p:sp>
          <p:nvSpPr>
            <p:cNvPr id="18" name="iṣ1idè"/>
            <p:cNvSpPr/>
            <p:nvPr/>
          </p:nvSpPr>
          <p:spPr>
            <a:xfrm flipH="1">
              <a:off x="672306" y="2782205"/>
              <a:ext cx="3023977" cy="507831"/>
            </a:xfrm>
            <a:prstGeom prst="rect">
              <a:avLst/>
            </a:prstGeom>
          </p:spPr>
          <p:txBody>
            <a:bodyPr wrap="square" lIns="91440" tIns="45720" rIns="91440" bIns="45720" anchor="ctr">
              <a:normAutofit/>
            </a:bodyPr>
            <a:lstStyle/>
            <a:p>
              <a:r>
                <a:rPr lang="en-US" altLang="zh-CN" sz="2000" b="1" i="1" dirty="0"/>
                <a:t>Text here</a:t>
              </a:r>
              <a:endParaRPr lang="zh-CN" altLang="en-US" sz="2000" b="1" i="1" dirty="0"/>
            </a:p>
          </p:txBody>
        </p:sp>
        <p:cxnSp>
          <p:nvCxnSpPr>
            <p:cNvPr id="19" name="直接连接符 18"/>
            <p:cNvCxnSpPr/>
            <p:nvPr/>
          </p:nvCxnSpPr>
          <p:spPr>
            <a:xfrm>
              <a:off x="673100" y="4024339"/>
              <a:ext cx="2926715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i$ļïḓé"/>
            <p:cNvSpPr txBox="1"/>
            <p:nvPr/>
          </p:nvSpPr>
          <p:spPr>
            <a:xfrm flipH="1">
              <a:off x="672306" y="4763950"/>
              <a:ext cx="3023977" cy="599240"/>
            </a:xfrm>
            <a:prstGeom prst="rect">
              <a:avLst/>
            </a:prstGeom>
            <a:noFill/>
          </p:spPr>
          <p:txBody>
            <a:bodyPr wrap="square" lIns="91440" tIns="45720" rIns="91440" bIns="45720" anchor="ctr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100" dirty="0"/>
                <a:t>Copy paste fonts. Choose the only option to retain text……</a:t>
              </a:r>
            </a:p>
          </p:txBody>
        </p:sp>
        <p:cxnSp>
          <p:nvCxnSpPr>
            <p:cNvPr id="21" name="直接连接符 20"/>
            <p:cNvCxnSpPr/>
            <p:nvPr/>
          </p:nvCxnSpPr>
          <p:spPr>
            <a:xfrm>
              <a:off x="673100" y="4717160"/>
              <a:ext cx="2926715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ïṡļîdê"/>
          <p:cNvGrpSpPr/>
          <p:nvPr/>
        </p:nvGrpSpPr>
        <p:grpSpPr>
          <a:xfrm>
            <a:off x="8306740" y="2281093"/>
            <a:ext cx="3023977" cy="2580985"/>
            <a:chOff x="672306" y="2782205"/>
            <a:chExt cx="3023977" cy="2580985"/>
          </a:xfrm>
        </p:grpSpPr>
        <p:sp>
          <p:nvSpPr>
            <p:cNvPr id="10" name="ïŝlïdê"/>
            <p:cNvSpPr txBox="1"/>
            <p:nvPr/>
          </p:nvSpPr>
          <p:spPr>
            <a:xfrm flipH="1">
              <a:off x="672306" y="4071129"/>
              <a:ext cx="3023977" cy="599240"/>
            </a:xfrm>
            <a:prstGeom prst="rect">
              <a:avLst/>
            </a:prstGeom>
            <a:noFill/>
          </p:spPr>
          <p:txBody>
            <a:bodyPr wrap="square" lIns="91440" tIns="45720" rIns="91440" bIns="45720" anchor="ctr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100" dirty="0"/>
                <a:t>Copy paste fonts. Choose the only option to retain text……</a:t>
              </a:r>
            </a:p>
          </p:txBody>
        </p:sp>
        <p:sp>
          <p:nvSpPr>
            <p:cNvPr id="11" name="iṣḷîdè"/>
            <p:cNvSpPr txBox="1"/>
            <p:nvPr/>
          </p:nvSpPr>
          <p:spPr>
            <a:xfrm flipH="1">
              <a:off x="672306" y="3378308"/>
              <a:ext cx="3023977" cy="599240"/>
            </a:xfrm>
            <a:prstGeom prst="rect">
              <a:avLst/>
            </a:prstGeom>
            <a:noFill/>
          </p:spPr>
          <p:txBody>
            <a:bodyPr wrap="square" lIns="91440" tIns="45720" rIns="91440" bIns="45720" anchor="ctr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100" dirty="0"/>
                <a:t>Copy paste fonts. Choose the only option to retain text……</a:t>
              </a:r>
            </a:p>
          </p:txBody>
        </p:sp>
        <p:sp>
          <p:nvSpPr>
            <p:cNvPr id="12" name="i$ľiďê"/>
            <p:cNvSpPr/>
            <p:nvPr/>
          </p:nvSpPr>
          <p:spPr>
            <a:xfrm flipH="1">
              <a:off x="672306" y="2782205"/>
              <a:ext cx="3023977" cy="507831"/>
            </a:xfrm>
            <a:prstGeom prst="rect">
              <a:avLst/>
            </a:prstGeom>
          </p:spPr>
          <p:txBody>
            <a:bodyPr wrap="square" lIns="91440" tIns="45720" rIns="91440" bIns="45720" anchor="ctr">
              <a:normAutofit/>
            </a:bodyPr>
            <a:lstStyle/>
            <a:p>
              <a:pPr algn="r"/>
              <a:r>
                <a:rPr lang="en-US" altLang="zh-CN" sz="2000" b="1" i="1" dirty="0"/>
                <a:t>Text here</a:t>
              </a:r>
              <a:endParaRPr lang="zh-CN" altLang="en-US" sz="2000" b="1" i="1" dirty="0"/>
            </a:p>
          </p:txBody>
        </p:sp>
        <p:cxnSp>
          <p:nvCxnSpPr>
            <p:cNvPr id="13" name="直接连接符 12"/>
            <p:cNvCxnSpPr/>
            <p:nvPr/>
          </p:nvCxnSpPr>
          <p:spPr>
            <a:xfrm>
              <a:off x="673100" y="4024339"/>
              <a:ext cx="2926715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iṩlíḑé"/>
            <p:cNvSpPr txBox="1"/>
            <p:nvPr/>
          </p:nvSpPr>
          <p:spPr>
            <a:xfrm flipH="1">
              <a:off x="672306" y="4763950"/>
              <a:ext cx="3023977" cy="599240"/>
            </a:xfrm>
            <a:prstGeom prst="rect">
              <a:avLst/>
            </a:prstGeom>
            <a:noFill/>
          </p:spPr>
          <p:txBody>
            <a:bodyPr wrap="square" lIns="91440" tIns="45720" rIns="91440" bIns="45720" anchor="ctr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100" dirty="0"/>
                <a:t>Copy paste fonts. Choose the only option to retain text……</a:t>
              </a:r>
            </a:p>
          </p:txBody>
        </p:sp>
        <p:cxnSp>
          <p:nvCxnSpPr>
            <p:cNvPr id="15" name="直接连接符 14"/>
            <p:cNvCxnSpPr/>
            <p:nvPr/>
          </p:nvCxnSpPr>
          <p:spPr>
            <a:xfrm>
              <a:off x="673100" y="4717160"/>
              <a:ext cx="2926715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矩形 28"/>
          <p:cNvSpPr/>
          <p:nvPr/>
        </p:nvSpPr>
        <p:spPr>
          <a:xfrm>
            <a:off x="0" y="0"/>
            <a:ext cx="12192000" cy="4214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任意多边形 14"/>
          <p:cNvSpPr/>
          <p:nvPr/>
        </p:nvSpPr>
        <p:spPr>
          <a:xfrm>
            <a:off x="238040" y="664713"/>
            <a:ext cx="537482" cy="393337"/>
          </a:xfrm>
          <a:custGeom>
            <a:avLst/>
            <a:gdLst>
              <a:gd name="connsiteX0" fmla="*/ 0 w 640080"/>
              <a:gd name="connsiteY0" fmla="*/ 0 h 327660"/>
              <a:gd name="connsiteX1" fmla="*/ 472440 w 640080"/>
              <a:gd name="connsiteY1" fmla="*/ 0 h 327660"/>
              <a:gd name="connsiteX2" fmla="*/ 640080 w 640080"/>
              <a:gd name="connsiteY2" fmla="*/ 163830 h 327660"/>
              <a:gd name="connsiteX3" fmla="*/ 472440 w 640080"/>
              <a:gd name="connsiteY3" fmla="*/ 327660 h 327660"/>
              <a:gd name="connsiteX4" fmla="*/ 0 w 640080"/>
              <a:gd name="connsiteY4" fmla="*/ 327660 h 32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080" h="327660">
                <a:moveTo>
                  <a:pt x="0" y="0"/>
                </a:moveTo>
                <a:lnTo>
                  <a:pt x="472440" y="0"/>
                </a:lnTo>
                <a:cubicBezTo>
                  <a:pt x="565025" y="0"/>
                  <a:pt x="640080" y="73349"/>
                  <a:pt x="640080" y="163830"/>
                </a:cubicBezTo>
                <a:cubicBezTo>
                  <a:pt x="640080" y="254311"/>
                  <a:pt x="565025" y="327660"/>
                  <a:pt x="472440" y="327660"/>
                </a:cubicBezTo>
                <a:lnTo>
                  <a:pt x="0" y="327660"/>
                </a:lnTo>
                <a:close/>
              </a:path>
            </a:pathLst>
          </a:custGeom>
          <a:solidFill>
            <a:srgbClr val="19B59C"/>
          </a:solidFill>
          <a:ln>
            <a:solidFill>
              <a:srgbClr val="19B5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8E6D48"/>
              </a:solidFill>
              <a:cs typeface="+mn-ea"/>
              <a:sym typeface="+mn-lt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-5529" y="664713"/>
            <a:ext cx="188685" cy="39333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8E6D48"/>
              </a:solidFill>
              <a:cs typeface="+mn-ea"/>
              <a:sym typeface="+mn-lt"/>
            </a:endParaRPr>
          </a:p>
        </p:txBody>
      </p:sp>
      <p:sp>
        <p:nvSpPr>
          <p:cNvPr id="32" name="标题 4"/>
          <p:cNvSpPr txBox="1"/>
          <p:nvPr/>
        </p:nvSpPr>
        <p:spPr>
          <a:xfrm>
            <a:off x="831406" y="484177"/>
            <a:ext cx="2651095" cy="714638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342900">
              <a:defRPr/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关键技术与实践难点</a:t>
            </a:r>
          </a:p>
        </p:txBody>
      </p:sp>
      <p:sp>
        <p:nvSpPr>
          <p:cNvPr id="33" name="矩形 32"/>
          <p:cNvSpPr/>
          <p:nvPr/>
        </p:nvSpPr>
        <p:spPr>
          <a:xfrm>
            <a:off x="830405" y="957983"/>
            <a:ext cx="190848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00" dirty="0" smtClean="0">
                <a:solidFill>
                  <a:srgbClr val="19B59C"/>
                </a:solidFill>
                <a:cs typeface="+mn-ea"/>
                <a:sym typeface="+mn-lt"/>
              </a:rPr>
              <a:t>LOREM IPSUM DOLOR</a:t>
            </a:r>
            <a:endParaRPr lang="zh-CN" altLang="en-US" sz="1000" dirty="0">
              <a:solidFill>
                <a:srgbClr val="19B59C"/>
              </a:solidFill>
              <a:cs typeface="+mn-ea"/>
              <a:sym typeface="+mn-lt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5862994" y="55274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342900">
              <a:spcBef>
                <a:spcPct val="0"/>
              </a:spcBef>
              <a:defRPr/>
            </a:pPr>
            <a:r>
              <a:rPr kumimoji="1" lang="zh-CN" altLang="en-US" sz="1400" b="1" dirty="0" smtClean="0">
                <a:solidFill>
                  <a:srgbClr val="19B59C"/>
                </a:solidFill>
                <a:latin typeface="Arial" panose="020B0604020202020204"/>
              </a:rPr>
              <a:t>选题背景</a:t>
            </a:r>
            <a:endParaRPr lang="zh-CN" altLang="en-US" sz="1400" b="1" dirty="0">
              <a:solidFill>
                <a:srgbClr val="19B59C"/>
              </a:solidFill>
              <a:latin typeface="Arial" panose="020B0604020202020204"/>
              <a:sym typeface="微软雅黑" panose="020B050302020402020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7576077" y="55274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342900">
              <a:defRPr/>
            </a:pPr>
            <a:r>
              <a:rPr lang="zh-CN" altLang="en-US" sz="1400" dirty="0" smtClean="0">
                <a:solidFill>
                  <a:srgbClr val="19B59C"/>
                </a:solidFill>
                <a:latin typeface="Arial" panose="020B0604020202020204"/>
              </a:rPr>
              <a:t>研究意义</a:t>
            </a:r>
            <a:endParaRPr lang="zh-CN" altLang="en-US" sz="1400" dirty="0">
              <a:solidFill>
                <a:srgbClr val="19B59C"/>
              </a:solidFill>
              <a:latin typeface="Arial" panose="020B0604020202020204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9289160" y="55274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342900">
              <a:defRPr/>
            </a:pPr>
            <a:r>
              <a:rPr kumimoji="1" lang="zh-CN" altLang="en-US" sz="1400" dirty="0">
                <a:solidFill>
                  <a:srgbClr val="19B59C"/>
                </a:solidFill>
                <a:latin typeface="Arial" panose="020B0604020202020204"/>
              </a:rPr>
              <a:t>理论基础</a:t>
            </a:r>
            <a:endParaRPr lang="zh-CN" altLang="en-US" sz="1400" dirty="0">
              <a:solidFill>
                <a:srgbClr val="19B59C"/>
              </a:solidFill>
              <a:latin typeface="Arial" panose="020B0604020202020204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11002244" y="55274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342900">
              <a:defRPr/>
            </a:pPr>
            <a:r>
              <a:rPr kumimoji="1" lang="zh-CN" altLang="en-US" sz="1400" dirty="0">
                <a:solidFill>
                  <a:srgbClr val="19B59C"/>
                </a:solidFill>
                <a:latin typeface="Arial" panose="020B0604020202020204"/>
              </a:rPr>
              <a:t>贡献创新</a:t>
            </a:r>
            <a:endParaRPr lang="zh-CN" altLang="en-US" sz="1400" dirty="0">
              <a:solidFill>
                <a:srgbClr val="19B59C"/>
              </a:solidFill>
              <a:latin typeface="Arial" panose="020B0604020202020204"/>
            </a:endParaRPr>
          </a:p>
        </p:txBody>
      </p:sp>
      <p:cxnSp>
        <p:nvCxnSpPr>
          <p:cNvPr id="38" name="直接连接符 37"/>
          <p:cNvCxnSpPr/>
          <p:nvPr/>
        </p:nvCxnSpPr>
        <p:spPr>
          <a:xfrm>
            <a:off x="7138627" y="86337"/>
            <a:ext cx="0" cy="267735"/>
          </a:xfrm>
          <a:prstGeom prst="line">
            <a:avLst/>
          </a:prstGeom>
          <a:ln w="19050">
            <a:solidFill>
              <a:srgbClr val="19B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>
            <a:off x="8848158" y="86337"/>
            <a:ext cx="0" cy="267735"/>
          </a:xfrm>
          <a:prstGeom prst="line">
            <a:avLst/>
          </a:prstGeom>
          <a:ln w="19050">
            <a:solidFill>
              <a:srgbClr val="19B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>
            <a:off x="10557689" y="86337"/>
            <a:ext cx="0" cy="267735"/>
          </a:xfrm>
          <a:prstGeom prst="line">
            <a:avLst/>
          </a:prstGeom>
          <a:ln w="19050">
            <a:solidFill>
              <a:srgbClr val="19B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图片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55" y="62758"/>
            <a:ext cx="1114276" cy="3302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207547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73100" y="1469611"/>
            <a:ext cx="10845800" cy="4687277"/>
            <a:chOff x="673100" y="1469611"/>
            <a:chExt cx="10845800" cy="4687277"/>
          </a:xfrm>
        </p:grpSpPr>
        <p:sp>
          <p:nvSpPr>
            <p:cNvPr id="6" name="ïşľîďè"/>
            <p:cNvSpPr/>
            <p:nvPr/>
          </p:nvSpPr>
          <p:spPr bwMode="auto">
            <a:xfrm>
              <a:off x="673100" y="3983292"/>
              <a:ext cx="3020766" cy="2163508"/>
            </a:xfrm>
            <a:custGeom>
              <a:avLst/>
              <a:gdLst>
                <a:gd name="T0" fmla="*/ 1320 w 2967"/>
                <a:gd name="T1" fmla="*/ 2125 h 2125"/>
                <a:gd name="T2" fmla="*/ 2967 w 2967"/>
                <a:gd name="T3" fmla="*/ 733 h 2125"/>
                <a:gd name="T4" fmla="*/ 2697 w 2967"/>
                <a:gd name="T5" fmla="*/ 239 h 2125"/>
                <a:gd name="T6" fmla="*/ 2228 w 2967"/>
                <a:gd name="T7" fmla="*/ 0 h 2125"/>
                <a:gd name="T8" fmla="*/ 0 w 2967"/>
                <a:gd name="T9" fmla="*/ 1759 h 2125"/>
                <a:gd name="T10" fmla="*/ 2 w 2967"/>
                <a:gd name="T11" fmla="*/ 2122 h 2125"/>
                <a:gd name="T12" fmla="*/ 1320 w 2967"/>
                <a:gd name="T13" fmla="*/ 2125 h 2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67" h="2125">
                  <a:moveTo>
                    <a:pt x="1320" y="2125"/>
                  </a:moveTo>
                  <a:lnTo>
                    <a:pt x="2967" y="733"/>
                  </a:lnTo>
                  <a:lnTo>
                    <a:pt x="2697" y="239"/>
                  </a:lnTo>
                  <a:lnTo>
                    <a:pt x="2228" y="0"/>
                  </a:lnTo>
                  <a:lnTo>
                    <a:pt x="0" y="1759"/>
                  </a:lnTo>
                  <a:lnTo>
                    <a:pt x="2" y="2122"/>
                  </a:lnTo>
                  <a:lnTo>
                    <a:pt x="1320" y="2125"/>
                  </a:lnTo>
                  <a:close/>
                </a:path>
              </a:pathLst>
            </a:custGeom>
            <a:solidFill>
              <a:srgbClr val="19B59C"/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7" name="işḷiḑe"/>
            <p:cNvSpPr/>
            <p:nvPr/>
          </p:nvSpPr>
          <p:spPr bwMode="auto">
            <a:xfrm rot="21480000">
              <a:off x="2151553" y="4433688"/>
              <a:ext cx="2859684" cy="1723200"/>
            </a:xfrm>
            <a:custGeom>
              <a:avLst/>
              <a:gdLst>
                <a:gd name="connsiteX0" fmla="*/ 2107292 w 2859684"/>
                <a:gd name="connsiteY0" fmla="*/ 0 h 1723200"/>
                <a:gd name="connsiteX1" fmla="*/ 2584791 w 2859684"/>
                <a:gd name="connsiteY1" fmla="*/ 243331 h 1723200"/>
                <a:gd name="connsiteX2" fmla="*/ 2859684 w 2859684"/>
                <a:gd name="connsiteY2" fmla="*/ 746283 h 1723200"/>
                <a:gd name="connsiteX3" fmla="*/ 1703806 w 2859684"/>
                <a:gd name="connsiteY3" fmla="*/ 1723200 h 1723200"/>
                <a:gd name="connsiteX4" fmla="*/ 0 w 2859684"/>
                <a:gd name="connsiteY4" fmla="*/ 1663701 h 172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9684" h="1723200">
                  <a:moveTo>
                    <a:pt x="2107292" y="0"/>
                  </a:moveTo>
                  <a:lnTo>
                    <a:pt x="2584791" y="243331"/>
                  </a:lnTo>
                  <a:lnTo>
                    <a:pt x="2859684" y="746283"/>
                  </a:lnTo>
                  <a:lnTo>
                    <a:pt x="1703806" y="1723200"/>
                  </a:lnTo>
                  <a:lnTo>
                    <a:pt x="0" y="1663701"/>
                  </a:lnTo>
                  <a:close/>
                </a:path>
              </a:pathLst>
            </a:custGeom>
            <a:solidFill>
              <a:srgbClr val="19B59C"/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8" name="ïṣļiḑê"/>
            <p:cNvSpPr/>
            <p:nvPr/>
          </p:nvSpPr>
          <p:spPr bwMode="auto">
            <a:xfrm>
              <a:off x="673100" y="2495154"/>
              <a:ext cx="2936262" cy="3136832"/>
            </a:xfrm>
            <a:custGeom>
              <a:avLst/>
              <a:gdLst>
                <a:gd name="T0" fmla="*/ 2080 w 2884"/>
                <a:gd name="T1" fmla="*/ 0 h 3081"/>
                <a:gd name="T2" fmla="*/ 0 w 2884"/>
                <a:gd name="T3" fmla="*/ 1655 h 3081"/>
                <a:gd name="T4" fmla="*/ 0 w 2884"/>
                <a:gd name="T5" fmla="*/ 3081 h 3081"/>
                <a:gd name="T6" fmla="*/ 2884 w 2884"/>
                <a:gd name="T7" fmla="*/ 796 h 3081"/>
                <a:gd name="T8" fmla="*/ 2591 w 2884"/>
                <a:gd name="T9" fmla="*/ 259 h 3081"/>
                <a:gd name="T10" fmla="*/ 2080 w 2884"/>
                <a:gd name="T11" fmla="*/ 0 h 30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84" h="3081">
                  <a:moveTo>
                    <a:pt x="2080" y="0"/>
                  </a:moveTo>
                  <a:lnTo>
                    <a:pt x="0" y="1655"/>
                  </a:lnTo>
                  <a:lnTo>
                    <a:pt x="0" y="3081"/>
                  </a:lnTo>
                  <a:lnTo>
                    <a:pt x="2884" y="796"/>
                  </a:lnTo>
                  <a:lnTo>
                    <a:pt x="2591" y="259"/>
                  </a:lnTo>
                  <a:lnTo>
                    <a:pt x="2080" y="0"/>
                  </a:lnTo>
                  <a:close/>
                </a:path>
              </a:pathLst>
            </a:custGeom>
            <a:solidFill>
              <a:srgbClr val="19B59C"/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9" name="íŝḷiďê"/>
            <p:cNvSpPr/>
            <p:nvPr/>
          </p:nvSpPr>
          <p:spPr bwMode="auto">
            <a:xfrm>
              <a:off x="2859488" y="2423248"/>
              <a:ext cx="878104" cy="853459"/>
            </a:xfrm>
            <a:custGeom>
              <a:avLst/>
              <a:gdLst>
                <a:gd name="T0" fmla="*/ 557 w 678"/>
                <a:gd name="T1" fmla="*/ 594 h 659"/>
                <a:gd name="T2" fmla="*/ 574 w 678"/>
                <a:gd name="T3" fmla="*/ 522 h 659"/>
                <a:gd name="T4" fmla="*/ 627 w 678"/>
                <a:gd name="T5" fmla="*/ 468 h 659"/>
                <a:gd name="T6" fmla="*/ 570 w 678"/>
                <a:gd name="T7" fmla="*/ 452 h 659"/>
                <a:gd name="T8" fmla="*/ 542 w 678"/>
                <a:gd name="T9" fmla="*/ 404 h 659"/>
                <a:gd name="T10" fmla="*/ 574 w 678"/>
                <a:gd name="T11" fmla="*/ 352 h 659"/>
                <a:gd name="T12" fmla="*/ 614 w 678"/>
                <a:gd name="T13" fmla="*/ 310 h 659"/>
                <a:gd name="T14" fmla="*/ 543 w 678"/>
                <a:gd name="T15" fmla="*/ 286 h 659"/>
                <a:gd name="T16" fmla="*/ 509 w 678"/>
                <a:gd name="T17" fmla="*/ 249 h 659"/>
                <a:gd name="T18" fmla="*/ 645 w 678"/>
                <a:gd name="T19" fmla="*/ 90 h 659"/>
                <a:gd name="T20" fmla="*/ 677 w 678"/>
                <a:gd name="T21" fmla="*/ 35 h 659"/>
                <a:gd name="T22" fmla="*/ 646 w 678"/>
                <a:gd name="T23" fmla="*/ 0 h 659"/>
                <a:gd name="T24" fmla="*/ 588 w 678"/>
                <a:gd name="T25" fmla="*/ 27 h 659"/>
                <a:gd name="T26" fmla="*/ 416 w 678"/>
                <a:gd name="T27" fmla="*/ 146 h 659"/>
                <a:gd name="T28" fmla="*/ 383 w 678"/>
                <a:gd name="T29" fmla="*/ 109 h 659"/>
                <a:gd name="T30" fmla="*/ 366 w 678"/>
                <a:gd name="T31" fmla="*/ 36 h 659"/>
                <a:gd name="T32" fmla="*/ 320 w 678"/>
                <a:gd name="T33" fmla="*/ 71 h 659"/>
                <a:gd name="T34" fmla="*/ 265 w 678"/>
                <a:gd name="T35" fmla="*/ 98 h 659"/>
                <a:gd name="T36" fmla="*/ 220 w 678"/>
                <a:gd name="T37" fmla="*/ 65 h 659"/>
                <a:gd name="T38" fmla="*/ 210 w 678"/>
                <a:gd name="T39" fmla="*/ 6 h 659"/>
                <a:gd name="T40" fmla="*/ 151 w 678"/>
                <a:gd name="T41" fmla="*/ 54 h 659"/>
                <a:gd name="T42" fmla="*/ 78 w 678"/>
                <a:gd name="T43" fmla="*/ 63 h 659"/>
                <a:gd name="T44" fmla="*/ 45 w 678"/>
                <a:gd name="T45" fmla="*/ 95 h 659"/>
                <a:gd name="T46" fmla="*/ 300 w 678"/>
                <a:gd name="T47" fmla="*/ 289 h 659"/>
                <a:gd name="T48" fmla="*/ 85 w 678"/>
                <a:gd name="T49" fmla="*/ 450 h 659"/>
                <a:gd name="T50" fmla="*/ 24 w 678"/>
                <a:gd name="T51" fmla="*/ 442 h 659"/>
                <a:gd name="T52" fmla="*/ 35 w 678"/>
                <a:gd name="T53" fmla="*/ 508 h 659"/>
                <a:gd name="T54" fmla="*/ 110 w 678"/>
                <a:gd name="T55" fmla="*/ 592 h 659"/>
                <a:gd name="T56" fmla="*/ 175 w 678"/>
                <a:gd name="T57" fmla="*/ 609 h 659"/>
                <a:gd name="T58" fmla="*/ 173 w 678"/>
                <a:gd name="T59" fmla="*/ 548 h 659"/>
                <a:gd name="T60" fmla="*/ 355 w 678"/>
                <a:gd name="T61" fmla="*/ 350 h 659"/>
                <a:gd name="T62" fmla="*/ 522 w 678"/>
                <a:gd name="T63" fmla="*/ 624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78" h="659">
                  <a:moveTo>
                    <a:pt x="558" y="643"/>
                  </a:moveTo>
                  <a:cubicBezTo>
                    <a:pt x="560" y="634"/>
                    <a:pt x="561" y="619"/>
                    <a:pt x="557" y="594"/>
                  </a:cubicBezTo>
                  <a:cubicBezTo>
                    <a:pt x="557" y="594"/>
                    <a:pt x="556" y="582"/>
                    <a:pt x="554" y="567"/>
                  </a:cubicBezTo>
                  <a:cubicBezTo>
                    <a:pt x="553" y="553"/>
                    <a:pt x="562" y="532"/>
                    <a:pt x="574" y="522"/>
                  </a:cubicBezTo>
                  <a:cubicBezTo>
                    <a:pt x="612" y="491"/>
                    <a:pt x="612" y="491"/>
                    <a:pt x="612" y="491"/>
                  </a:cubicBezTo>
                  <a:cubicBezTo>
                    <a:pt x="612" y="491"/>
                    <a:pt x="623" y="483"/>
                    <a:pt x="627" y="468"/>
                  </a:cubicBezTo>
                  <a:cubicBezTo>
                    <a:pt x="632" y="453"/>
                    <a:pt x="620" y="433"/>
                    <a:pt x="610" y="435"/>
                  </a:cubicBezTo>
                  <a:cubicBezTo>
                    <a:pt x="600" y="436"/>
                    <a:pt x="583" y="446"/>
                    <a:pt x="570" y="452"/>
                  </a:cubicBezTo>
                  <a:cubicBezTo>
                    <a:pt x="557" y="459"/>
                    <a:pt x="545" y="450"/>
                    <a:pt x="544" y="434"/>
                  </a:cubicBezTo>
                  <a:cubicBezTo>
                    <a:pt x="542" y="404"/>
                    <a:pt x="542" y="404"/>
                    <a:pt x="542" y="404"/>
                  </a:cubicBezTo>
                  <a:cubicBezTo>
                    <a:pt x="541" y="388"/>
                    <a:pt x="551" y="367"/>
                    <a:pt x="565" y="359"/>
                  </a:cubicBezTo>
                  <a:cubicBezTo>
                    <a:pt x="574" y="352"/>
                    <a:pt x="574" y="352"/>
                    <a:pt x="574" y="352"/>
                  </a:cubicBezTo>
                  <a:cubicBezTo>
                    <a:pt x="588" y="343"/>
                    <a:pt x="609" y="326"/>
                    <a:pt x="614" y="310"/>
                  </a:cubicBezTo>
                  <a:cubicBezTo>
                    <a:pt x="614" y="310"/>
                    <a:pt x="614" y="310"/>
                    <a:pt x="614" y="310"/>
                  </a:cubicBezTo>
                  <a:cubicBezTo>
                    <a:pt x="619" y="294"/>
                    <a:pt x="603" y="275"/>
                    <a:pt x="591" y="274"/>
                  </a:cubicBezTo>
                  <a:cubicBezTo>
                    <a:pt x="580" y="273"/>
                    <a:pt x="558" y="282"/>
                    <a:pt x="543" y="286"/>
                  </a:cubicBezTo>
                  <a:cubicBezTo>
                    <a:pt x="527" y="290"/>
                    <a:pt x="513" y="280"/>
                    <a:pt x="511" y="264"/>
                  </a:cubicBezTo>
                  <a:cubicBezTo>
                    <a:pt x="509" y="249"/>
                    <a:pt x="509" y="249"/>
                    <a:pt x="509" y="249"/>
                  </a:cubicBezTo>
                  <a:cubicBezTo>
                    <a:pt x="508" y="232"/>
                    <a:pt x="516" y="210"/>
                    <a:pt x="528" y="199"/>
                  </a:cubicBezTo>
                  <a:cubicBezTo>
                    <a:pt x="645" y="90"/>
                    <a:pt x="645" y="90"/>
                    <a:pt x="645" y="90"/>
                  </a:cubicBezTo>
                  <a:cubicBezTo>
                    <a:pt x="657" y="78"/>
                    <a:pt x="675" y="58"/>
                    <a:pt x="677" y="42"/>
                  </a:cubicBezTo>
                  <a:cubicBezTo>
                    <a:pt x="677" y="39"/>
                    <a:pt x="677" y="37"/>
                    <a:pt x="677" y="35"/>
                  </a:cubicBezTo>
                  <a:cubicBezTo>
                    <a:pt x="678" y="27"/>
                    <a:pt x="673" y="19"/>
                    <a:pt x="667" y="13"/>
                  </a:cubicBezTo>
                  <a:cubicBezTo>
                    <a:pt x="661" y="6"/>
                    <a:pt x="654" y="1"/>
                    <a:pt x="646" y="0"/>
                  </a:cubicBezTo>
                  <a:cubicBezTo>
                    <a:pt x="644" y="0"/>
                    <a:pt x="642" y="0"/>
                    <a:pt x="639" y="0"/>
                  </a:cubicBezTo>
                  <a:cubicBezTo>
                    <a:pt x="623" y="1"/>
                    <a:pt x="601" y="16"/>
                    <a:pt x="588" y="27"/>
                  </a:cubicBezTo>
                  <a:cubicBezTo>
                    <a:pt x="468" y="132"/>
                    <a:pt x="468" y="132"/>
                    <a:pt x="468" y="132"/>
                  </a:cubicBezTo>
                  <a:cubicBezTo>
                    <a:pt x="455" y="143"/>
                    <a:pt x="432" y="149"/>
                    <a:pt x="416" y="146"/>
                  </a:cubicBezTo>
                  <a:cubicBezTo>
                    <a:pt x="402" y="143"/>
                    <a:pt x="402" y="143"/>
                    <a:pt x="402" y="143"/>
                  </a:cubicBezTo>
                  <a:cubicBezTo>
                    <a:pt x="385" y="139"/>
                    <a:pt x="377" y="124"/>
                    <a:pt x="383" y="109"/>
                  </a:cubicBezTo>
                  <a:cubicBezTo>
                    <a:pt x="389" y="94"/>
                    <a:pt x="399" y="73"/>
                    <a:pt x="399" y="62"/>
                  </a:cubicBezTo>
                  <a:cubicBezTo>
                    <a:pt x="400" y="50"/>
                    <a:pt x="382" y="32"/>
                    <a:pt x="366" y="36"/>
                  </a:cubicBezTo>
                  <a:cubicBezTo>
                    <a:pt x="366" y="36"/>
                    <a:pt x="366" y="36"/>
                    <a:pt x="366" y="36"/>
                  </a:cubicBezTo>
                  <a:cubicBezTo>
                    <a:pt x="350" y="39"/>
                    <a:pt x="330" y="58"/>
                    <a:pt x="320" y="71"/>
                  </a:cubicBezTo>
                  <a:cubicBezTo>
                    <a:pt x="313" y="80"/>
                    <a:pt x="313" y="80"/>
                    <a:pt x="313" y="80"/>
                  </a:cubicBezTo>
                  <a:cubicBezTo>
                    <a:pt x="302" y="92"/>
                    <a:pt x="281" y="101"/>
                    <a:pt x="265" y="98"/>
                  </a:cubicBezTo>
                  <a:cubicBezTo>
                    <a:pt x="236" y="92"/>
                    <a:pt x="236" y="92"/>
                    <a:pt x="236" y="92"/>
                  </a:cubicBezTo>
                  <a:cubicBezTo>
                    <a:pt x="219" y="90"/>
                    <a:pt x="212" y="77"/>
                    <a:pt x="220" y="65"/>
                  </a:cubicBezTo>
                  <a:cubicBezTo>
                    <a:pt x="227" y="52"/>
                    <a:pt x="239" y="36"/>
                    <a:pt x="241" y="27"/>
                  </a:cubicBezTo>
                  <a:cubicBezTo>
                    <a:pt x="244" y="17"/>
                    <a:pt x="225" y="4"/>
                    <a:pt x="210" y="6"/>
                  </a:cubicBezTo>
                  <a:cubicBezTo>
                    <a:pt x="195" y="9"/>
                    <a:pt x="186" y="19"/>
                    <a:pt x="186" y="19"/>
                  </a:cubicBezTo>
                  <a:cubicBezTo>
                    <a:pt x="151" y="54"/>
                    <a:pt x="151" y="54"/>
                    <a:pt x="151" y="54"/>
                  </a:cubicBezTo>
                  <a:cubicBezTo>
                    <a:pt x="139" y="65"/>
                    <a:pt x="118" y="72"/>
                    <a:pt x="104" y="69"/>
                  </a:cubicBezTo>
                  <a:cubicBezTo>
                    <a:pt x="89" y="66"/>
                    <a:pt x="78" y="63"/>
                    <a:pt x="78" y="63"/>
                  </a:cubicBezTo>
                  <a:cubicBezTo>
                    <a:pt x="53" y="57"/>
                    <a:pt x="38" y="56"/>
                    <a:pt x="29" y="58"/>
                  </a:cubicBezTo>
                  <a:cubicBezTo>
                    <a:pt x="13" y="61"/>
                    <a:pt x="30" y="87"/>
                    <a:pt x="45" y="95"/>
                  </a:cubicBezTo>
                  <a:cubicBezTo>
                    <a:pt x="293" y="257"/>
                    <a:pt x="293" y="257"/>
                    <a:pt x="293" y="257"/>
                  </a:cubicBezTo>
                  <a:cubicBezTo>
                    <a:pt x="308" y="265"/>
                    <a:pt x="311" y="280"/>
                    <a:pt x="300" y="289"/>
                  </a:cubicBezTo>
                  <a:cubicBezTo>
                    <a:pt x="136" y="438"/>
                    <a:pt x="136" y="438"/>
                    <a:pt x="136" y="438"/>
                  </a:cubicBezTo>
                  <a:cubicBezTo>
                    <a:pt x="124" y="449"/>
                    <a:pt x="100" y="456"/>
                    <a:pt x="85" y="450"/>
                  </a:cubicBezTo>
                  <a:cubicBezTo>
                    <a:pt x="70" y="447"/>
                    <a:pt x="70" y="447"/>
                    <a:pt x="70" y="447"/>
                  </a:cubicBezTo>
                  <a:cubicBezTo>
                    <a:pt x="54" y="441"/>
                    <a:pt x="33" y="439"/>
                    <a:pt x="24" y="442"/>
                  </a:cubicBezTo>
                  <a:cubicBezTo>
                    <a:pt x="8" y="450"/>
                    <a:pt x="2" y="461"/>
                    <a:pt x="1" y="473"/>
                  </a:cubicBezTo>
                  <a:cubicBezTo>
                    <a:pt x="0" y="482"/>
                    <a:pt x="10" y="500"/>
                    <a:pt x="35" y="508"/>
                  </a:cubicBezTo>
                  <a:cubicBezTo>
                    <a:pt x="50" y="516"/>
                    <a:pt x="70" y="521"/>
                    <a:pt x="88" y="536"/>
                  </a:cubicBezTo>
                  <a:cubicBezTo>
                    <a:pt x="101" y="555"/>
                    <a:pt x="104" y="576"/>
                    <a:pt x="110" y="592"/>
                  </a:cubicBezTo>
                  <a:cubicBezTo>
                    <a:pt x="116" y="617"/>
                    <a:pt x="133" y="629"/>
                    <a:pt x="142" y="629"/>
                  </a:cubicBezTo>
                  <a:cubicBezTo>
                    <a:pt x="154" y="629"/>
                    <a:pt x="165" y="625"/>
                    <a:pt x="175" y="609"/>
                  </a:cubicBezTo>
                  <a:cubicBezTo>
                    <a:pt x="179" y="600"/>
                    <a:pt x="179" y="579"/>
                    <a:pt x="175" y="563"/>
                  </a:cubicBezTo>
                  <a:cubicBezTo>
                    <a:pt x="173" y="548"/>
                    <a:pt x="173" y="548"/>
                    <a:pt x="173" y="548"/>
                  </a:cubicBezTo>
                  <a:cubicBezTo>
                    <a:pt x="169" y="532"/>
                    <a:pt x="178" y="509"/>
                    <a:pt x="190" y="498"/>
                  </a:cubicBezTo>
                  <a:cubicBezTo>
                    <a:pt x="355" y="350"/>
                    <a:pt x="355" y="350"/>
                    <a:pt x="355" y="350"/>
                  </a:cubicBezTo>
                  <a:cubicBezTo>
                    <a:pt x="366" y="340"/>
                    <a:pt x="380" y="345"/>
                    <a:pt x="386" y="360"/>
                  </a:cubicBezTo>
                  <a:cubicBezTo>
                    <a:pt x="522" y="624"/>
                    <a:pt x="522" y="624"/>
                    <a:pt x="522" y="624"/>
                  </a:cubicBezTo>
                  <a:cubicBezTo>
                    <a:pt x="529" y="639"/>
                    <a:pt x="553" y="659"/>
                    <a:pt x="558" y="643"/>
                  </a:cubicBezTo>
                </a:path>
              </a:pathLst>
            </a:custGeom>
            <a:solidFill>
              <a:schemeClr val="accent1"/>
            </a:solidFill>
            <a:ln w="114300">
              <a:solidFill>
                <a:schemeClr val="bg1"/>
              </a:solidFill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0" name="ïṡļíde"/>
            <p:cNvSpPr/>
            <p:nvPr/>
          </p:nvSpPr>
          <p:spPr bwMode="auto">
            <a:xfrm>
              <a:off x="2974807" y="3917514"/>
              <a:ext cx="825972" cy="802791"/>
            </a:xfrm>
            <a:custGeom>
              <a:avLst/>
              <a:gdLst>
                <a:gd name="T0" fmla="*/ 557 w 678"/>
                <a:gd name="T1" fmla="*/ 594 h 659"/>
                <a:gd name="T2" fmla="*/ 574 w 678"/>
                <a:gd name="T3" fmla="*/ 522 h 659"/>
                <a:gd name="T4" fmla="*/ 627 w 678"/>
                <a:gd name="T5" fmla="*/ 468 h 659"/>
                <a:gd name="T6" fmla="*/ 570 w 678"/>
                <a:gd name="T7" fmla="*/ 452 h 659"/>
                <a:gd name="T8" fmla="*/ 542 w 678"/>
                <a:gd name="T9" fmla="*/ 404 h 659"/>
                <a:gd name="T10" fmla="*/ 574 w 678"/>
                <a:gd name="T11" fmla="*/ 352 h 659"/>
                <a:gd name="T12" fmla="*/ 614 w 678"/>
                <a:gd name="T13" fmla="*/ 310 h 659"/>
                <a:gd name="T14" fmla="*/ 543 w 678"/>
                <a:gd name="T15" fmla="*/ 286 h 659"/>
                <a:gd name="T16" fmla="*/ 509 w 678"/>
                <a:gd name="T17" fmla="*/ 249 h 659"/>
                <a:gd name="T18" fmla="*/ 645 w 678"/>
                <a:gd name="T19" fmla="*/ 90 h 659"/>
                <a:gd name="T20" fmla="*/ 677 w 678"/>
                <a:gd name="T21" fmla="*/ 35 h 659"/>
                <a:gd name="T22" fmla="*/ 646 w 678"/>
                <a:gd name="T23" fmla="*/ 0 h 659"/>
                <a:gd name="T24" fmla="*/ 588 w 678"/>
                <a:gd name="T25" fmla="*/ 27 h 659"/>
                <a:gd name="T26" fmla="*/ 416 w 678"/>
                <a:gd name="T27" fmla="*/ 146 h 659"/>
                <a:gd name="T28" fmla="*/ 383 w 678"/>
                <a:gd name="T29" fmla="*/ 109 h 659"/>
                <a:gd name="T30" fmla="*/ 366 w 678"/>
                <a:gd name="T31" fmla="*/ 36 h 659"/>
                <a:gd name="T32" fmla="*/ 320 w 678"/>
                <a:gd name="T33" fmla="*/ 71 h 659"/>
                <a:gd name="T34" fmla="*/ 265 w 678"/>
                <a:gd name="T35" fmla="*/ 98 h 659"/>
                <a:gd name="T36" fmla="*/ 220 w 678"/>
                <a:gd name="T37" fmla="*/ 65 h 659"/>
                <a:gd name="T38" fmla="*/ 210 w 678"/>
                <a:gd name="T39" fmla="*/ 6 h 659"/>
                <a:gd name="T40" fmla="*/ 151 w 678"/>
                <a:gd name="T41" fmla="*/ 54 h 659"/>
                <a:gd name="T42" fmla="*/ 78 w 678"/>
                <a:gd name="T43" fmla="*/ 63 h 659"/>
                <a:gd name="T44" fmla="*/ 45 w 678"/>
                <a:gd name="T45" fmla="*/ 95 h 659"/>
                <a:gd name="T46" fmla="*/ 300 w 678"/>
                <a:gd name="T47" fmla="*/ 289 h 659"/>
                <a:gd name="T48" fmla="*/ 85 w 678"/>
                <a:gd name="T49" fmla="*/ 450 h 659"/>
                <a:gd name="T50" fmla="*/ 24 w 678"/>
                <a:gd name="T51" fmla="*/ 442 h 659"/>
                <a:gd name="T52" fmla="*/ 35 w 678"/>
                <a:gd name="T53" fmla="*/ 508 h 659"/>
                <a:gd name="T54" fmla="*/ 110 w 678"/>
                <a:gd name="T55" fmla="*/ 592 h 659"/>
                <a:gd name="T56" fmla="*/ 175 w 678"/>
                <a:gd name="T57" fmla="*/ 609 h 659"/>
                <a:gd name="T58" fmla="*/ 173 w 678"/>
                <a:gd name="T59" fmla="*/ 548 h 659"/>
                <a:gd name="T60" fmla="*/ 355 w 678"/>
                <a:gd name="T61" fmla="*/ 350 h 659"/>
                <a:gd name="T62" fmla="*/ 522 w 678"/>
                <a:gd name="T63" fmla="*/ 624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78" h="659">
                  <a:moveTo>
                    <a:pt x="558" y="643"/>
                  </a:moveTo>
                  <a:cubicBezTo>
                    <a:pt x="560" y="634"/>
                    <a:pt x="561" y="619"/>
                    <a:pt x="557" y="594"/>
                  </a:cubicBezTo>
                  <a:cubicBezTo>
                    <a:pt x="557" y="594"/>
                    <a:pt x="556" y="582"/>
                    <a:pt x="554" y="567"/>
                  </a:cubicBezTo>
                  <a:cubicBezTo>
                    <a:pt x="553" y="553"/>
                    <a:pt x="562" y="532"/>
                    <a:pt x="574" y="522"/>
                  </a:cubicBezTo>
                  <a:cubicBezTo>
                    <a:pt x="612" y="491"/>
                    <a:pt x="612" y="491"/>
                    <a:pt x="612" y="491"/>
                  </a:cubicBezTo>
                  <a:cubicBezTo>
                    <a:pt x="612" y="491"/>
                    <a:pt x="623" y="483"/>
                    <a:pt x="627" y="468"/>
                  </a:cubicBezTo>
                  <a:cubicBezTo>
                    <a:pt x="632" y="453"/>
                    <a:pt x="620" y="433"/>
                    <a:pt x="610" y="435"/>
                  </a:cubicBezTo>
                  <a:cubicBezTo>
                    <a:pt x="600" y="436"/>
                    <a:pt x="583" y="446"/>
                    <a:pt x="570" y="452"/>
                  </a:cubicBezTo>
                  <a:cubicBezTo>
                    <a:pt x="557" y="459"/>
                    <a:pt x="545" y="450"/>
                    <a:pt x="544" y="434"/>
                  </a:cubicBezTo>
                  <a:cubicBezTo>
                    <a:pt x="542" y="404"/>
                    <a:pt x="542" y="404"/>
                    <a:pt x="542" y="404"/>
                  </a:cubicBezTo>
                  <a:cubicBezTo>
                    <a:pt x="541" y="388"/>
                    <a:pt x="551" y="367"/>
                    <a:pt x="565" y="359"/>
                  </a:cubicBezTo>
                  <a:cubicBezTo>
                    <a:pt x="574" y="352"/>
                    <a:pt x="574" y="352"/>
                    <a:pt x="574" y="352"/>
                  </a:cubicBezTo>
                  <a:cubicBezTo>
                    <a:pt x="588" y="343"/>
                    <a:pt x="609" y="326"/>
                    <a:pt x="614" y="310"/>
                  </a:cubicBezTo>
                  <a:cubicBezTo>
                    <a:pt x="614" y="310"/>
                    <a:pt x="614" y="310"/>
                    <a:pt x="614" y="310"/>
                  </a:cubicBezTo>
                  <a:cubicBezTo>
                    <a:pt x="619" y="294"/>
                    <a:pt x="603" y="275"/>
                    <a:pt x="591" y="274"/>
                  </a:cubicBezTo>
                  <a:cubicBezTo>
                    <a:pt x="580" y="273"/>
                    <a:pt x="558" y="282"/>
                    <a:pt x="543" y="286"/>
                  </a:cubicBezTo>
                  <a:cubicBezTo>
                    <a:pt x="527" y="290"/>
                    <a:pt x="513" y="280"/>
                    <a:pt x="511" y="264"/>
                  </a:cubicBezTo>
                  <a:cubicBezTo>
                    <a:pt x="509" y="249"/>
                    <a:pt x="509" y="249"/>
                    <a:pt x="509" y="249"/>
                  </a:cubicBezTo>
                  <a:cubicBezTo>
                    <a:pt x="508" y="232"/>
                    <a:pt x="516" y="210"/>
                    <a:pt x="528" y="199"/>
                  </a:cubicBezTo>
                  <a:cubicBezTo>
                    <a:pt x="645" y="90"/>
                    <a:pt x="645" y="90"/>
                    <a:pt x="645" y="90"/>
                  </a:cubicBezTo>
                  <a:cubicBezTo>
                    <a:pt x="657" y="78"/>
                    <a:pt x="675" y="58"/>
                    <a:pt x="677" y="42"/>
                  </a:cubicBezTo>
                  <a:cubicBezTo>
                    <a:pt x="677" y="39"/>
                    <a:pt x="677" y="37"/>
                    <a:pt x="677" y="35"/>
                  </a:cubicBezTo>
                  <a:cubicBezTo>
                    <a:pt x="678" y="27"/>
                    <a:pt x="673" y="19"/>
                    <a:pt x="667" y="13"/>
                  </a:cubicBezTo>
                  <a:cubicBezTo>
                    <a:pt x="661" y="6"/>
                    <a:pt x="654" y="1"/>
                    <a:pt x="646" y="0"/>
                  </a:cubicBezTo>
                  <a:cubicBezTo>
                    <a:pt x="644" y="0"/>
                    <a:pt x="642" y="0"/>
                    <a:pt x="639" y="0"/>
                  </a:cubicBezTo>
                  <a:cubicBezTo>
                    <a:pt x="623" y="1"/>
                    <a:pt x="601" y="16"/>
                    <a:pt x="588" y="27"/>
                  </a:cubicBezTo>
                  <a:cubicBezTo>
                    <a:pt x="468" y="132"/>
                    <a:pt x="468" y="132"/>
                    <a:pt x="468" y="132"/>
                  </a:cubicBezTo>
                  <a:cubicBezTo>
                    <a:pt x="455" y="143"/>
                    <a:pt x="432" y="149"/>
                    <a:pt x="416" y="146"/>
                  </a:cubicBezTo>
                  <a:cubicBezTo>
                    <a:pt x="402" y="143"/>
                    <a:pt x="402" y="143"/>
                    <a:pt x="402" y="143"/>
                  </a:cubicBezTo>
                  <a:cubicBezTo>
                    <a:pt x="385" y="139"/>
                    <a:pt x="377" y="124"/>
                    <a:pt x="383" y="109"/>
                  </a:cubicBezTo>
                  <a:cubicBezTo>
                    <a:pt x="389" y="94"/>
                    <a:pt x="399" y="73"/>
                    <a:pt x="399" y="62"/>
                  </a:cubicBezTo>
                  <a:cubicBezTo>
                    <a:pt x="400" y="50"/>
                    <a:pt x="382" y="32"/>
                    <a:pt x="366" y="36"/>
                  </a:cubicBezTo>
                  <a:cubicBezTo>
                    <a:pt x="366" y="36"/>
                    <a:pt x="366" y="36"/>
                    <a:pt x="366" y="36"/>
                  </a:cubicBezTo>
                  <a:cubicBezTo>
                    <a:pt x="350" y="39"/>
                    <a:pt x="330" y="58"/>
                    <a:pt x="320" y="71"/>
                  </a:cubicBezTo>
                  <a:cubicBezTo>
                    <a:pt x="313" y="80"/>
                    <a:pt x="313" y="80"/>
                    <a:pt x="313" y="80"/>
                  </a:cubicBezTo>
                  <a:cubicBezTo>
                    <a:pt x="302" y="92"/>
                    <a:pt x="281" y="101"/>
                    <a:pt x="265" y="98"/>
                  </a:cubicBezTo>
                  <a:cubicBezTo>
                    <a:pt x="236" y="92"/>
                    <a:pt x="236" y="92"/>
                    <a:pt x="236" y="92"/>
                  </a:cubicBezTo>
                  <a:cubicBezTo>
                    <a:pt x="219" y="90"/>
                    <a:pt x="212" y="77"/>
                    <a:pt x="220" y="65"/>
                  </a:cubicBezTo>
                  <a:cubicBezTo>
                    <a:pt x="227" y="52"/>
                    <a:pt x="239" y="36"/>
                    <a:pt x="241" y="27"/>
                  </a:cubicBezTo>
                  <a:cubicBezTo>
                    <a:pt x="244" y="17"/>
                    <a:pt x="225" y="4"/>
                    <a:pt x="210" y="6"/>
                  </a:cubicBezTo>
                  <a:cubicBezTo>
                    <a:pt x="195" y="9"/>
                    <a:pt x="186" y="19"/>
                    <a:pt x="186" y="19"/>
                  </a:cubicBezTo>
                  <a:cubicBezTo>
                    <a:pt x="151" y="54"/>
                    <a:pt x="151" y="54"/>
                    <a:pt x="151" y="54"/>
                  </a:cubicBezTo>
                  <a:cubicBezTo>
                    <a:pt x="139" y="65"/>
                    <a:pt x="118" y="72"/>
                    <a:pt x="104" y="69"/>
                  </a:cubicBezTo>
                  <a:cubicBezTo>
                    <a:pt x="89" y="66"/>
                    <a:pt x="78" y="63"/>
                    <a:pt x="78" y="63"/>
                  </a:cubicBezTo>
                  <a:cubicBezTo>
                    <a:pt x="53" y="57"/>
                    <a:pt x="38" y="56"/>
                    <a:pt x="29" y="58"/>
                  </a:cubicBezTo>
                  <a:cubicBezTo>
                    <a:pt x="13" y="61"/>
                    <a:pt x="30" y="87"/>
                    <a:pt x="45" y="95"/>
                  </a:cubicBezTo>
                  <a:cubicBezTo>
                    <a:pt x="293" y="257"/>
                    <a:pt x="293" y="257"/>
                    <a:pt x="293" y="257"/>
                  </a:cubicBezTo>
                  <a:cubicBezTo>
                    <a:pt x="308" y="265"/>
                    <a:pt x="311" y="280"/>
                    <a:pt x="300" y="289"/>
                  </a:cubicBezTo>
                  <a:cubicBezTo>
                    <a:pt x="136" y="438"/>
                    <a:pt x="136" y="438"/>
                    <a:pt x="136" y="438"/>
                  </a:cubicBezTo>
                  <a:cubicBezTo>
                    <a:pt x="124" y="449"/>
                    <a:pt x="100" y="456"/>
                    <a:pt x="85" y="450"/>
                  </a:cubicBezTo>
                  <a:cubicBezTo>
                    <a:pt x="70" y="447"/>
                    <a:pt x="70" y="447"/>
                    <a:pt x="70" y="447"/>
                  </a:cubicBezTo>
                  <a:cubicBezTo>
                    <a:pt x="54" y="441"/>
                    <a:pt x="33" y="439"/>
                    <a:pt x="24" y="442"/>
                  </a:cubicBezTo>
                  <a:cubicBezTo>
                    <a:pt x="8" y="450"/>
                    <a:pt x="2" y="461"/>
                    <a:pt x="1" y="473"/>
                  </a:cubicBezTo>
                  <a:cubicBezTo>
                    <a:pt x="0" y="482"/>
                    <a:pt x="10" y="500"/>
                    <a:pt x="35" y="508"/>
                  </a:cubicBezTo>
                  <a:cubicBezTo>
                    <a:pt x="50" y="516"/>
                    <a:pt x="70" y="521"/>
                    <a:pt x="88" y="536"/>
                  </a:cubicBezTo>
                  <a:cubicBezTo>
                    <a:pt x="101" y="555"/>
                    <a:pt x="104" y="576"/>
                    <a:pt x="110" y="592"/>
                  </a:cubicBezTo>
                  <a:cubicBezTo>
                    <a:pt x="116" y="617"/>
                    <a:pt x="133" y="629"/>
                    <a:pt x="142" y="629"/>
                  </a:cubicBezTo>
                  <a:cubicBezTo>
                    <a:pt x="154" y="629"/>
                    <a:pt x="165" y="625"/>
                    <a:pt x="175" y="609"/>
                  </a:cubicBezTo>
                  <a:cubicBezTo>
                    <a:pt x="179" y="600"/>
                    <a:pt x="179" y="579"/>
                    <a:pt x="175" y="563"/>
                  </a:cubicBezTo>
                  <a:cubicBezTo>
                    <a:pt x="173" y="548"/>
                    <a:pt x="173" y="548"/>
                    <a:pt x="173" y="548"/>
                  </a:cubicBezTo>
                  <a:cubicBezTo>
                    <a:pt x="169" y="532"/>
                    <a:pt x="178" y="509"/>
                    <a:pt x="190" y="498"/>
                  </a:cubicBezTo>
                  <a:cubicBezTo>
                    <a:pt x="355" y="350"/>
                    <a:pt x="355" y="350"/>
                    <a:pt x="355" y="350"/>
                  </a:cubicBezTo>
                  <a:cubicBezTo>
                    <a:pt x="366" y="340"/>
                    <a:pt x="380" y="345"/>
                    <a:pt x="386" y="360"/>
                  </a:cubicBezTo>
                  <a:cubicBezTo>
                    <a:pt x="522" y="624"/>
                    <a:pt x="522" y="624"/>
                    <a:pt x="522" y="624"/>
                  </a:cubicBezTo>
                  <a:cubicBezTo>
                    <a:pt x="529" y="639"/>
                    <a:pt x="553" y="659"/>
                    <a:pt x="558" y="643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114300">
              <a:solidFill>
                <a:schemeClr val="bg1"/>
              </a:solidFill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1" name="îşḻiďê"/>
            <p:cNvSpPr/>
            <p:nvPr/>
          </p:nvSpPr>
          <p:spPr bwMode="auto">
            <a:xfrm>
              <a:off x="4310808" y="4318276"/>
              <a:ext cx="825972" cy="802791"/>
            </a:xfrm>
            <a:custGeom>
              <a:avLst/>
              <a:gdLst>
                <a:gd name="T0" fmla="*/ 557 w 678"/>
                <a:gd name="T1" fmla="*/ 594 h 659"/>
                <a:gd name="T2" fmla="*/ 574 w 678"/>
                <a:gd name="T3" fmla="*/ 522 h 659"/>
                <a:gd name="T4" fmla="*/ 627 w 678"/>
                <a:gd name="T5" fmla="*/ 468 h 659"/>
                <a:gd name="T6" fmla="*/ 570 w 678"/>
                <a:gd name="T7" fmla="*/ 452 h 659"/>
                <a:gd name="T8" fmla="*/ 542 w 678"/>
                <a:gd name="T9" fmla="*/ 404 h 659"/>
                <a:gd name="T10" fmla="*/ 574 w 678"/>
                <a:gd name="T11" fmla="*/ 352 h 659"/>
                <a:gd name="T12" fmla="*/ 614 w 678"/>
                <a:gd name="T13" fmla="*/ 310 h 659"/>
                <a:gd name="T14" fmla="*/ 543 w 678"/>
                <a:gd name="T15" fmla="*/ 286 h 659"/>
                <a:gd name="T16" fmla="*/ 509 w 678"/>
                <a:gd name="T17" fmla="*/ 249 h 659"/>
                <a:gd name="T18" fmla="*/ 645 w 678"/>
                <a:gd name="T19" fmla="*/ 90 h 659"/>
                <a:gd name="T20" fmla="*/ 677 w 678"/>
                <a:gd name="T21" fmla="*/ 35 h 659"/>
                <a:gd name="T22" fmla="*/ 646 w 678"/>
                <a:gd name="T23" fmla="*/ 0 h 659"/>
                <a:gd name="T24" fmla="*/ 588 w 678"/>
                <a:gd name="T25" fmla="*/ 27 h 659"/>
                <a:gd name="T26" fmla="*/ 416 w 678"/>
                <a:gd name="T27" fmla="*/ 146 h 659"/>
                <a:gd name="T28" fmla="*/ 383 w 678"/>
                <a:gd name="T29" fmla="*/ 109 h 659"/>
                <a:gd name="T30" fmla="*/ 366 w 678"/>
                <a:gd name="T31" fmla="*/ 36 h 659"/>
                <a:gd name="T32" fmla="*/ 320 w 678"/>
                <a:gd name="T33" fmla="*/ 71 h 659"/>
                <a:gd name="T34" fmla="*/ 265 w 678"/>
                <a:gd name="T35" fmla="*/ 98 h 659"/>
                <a:gd name="T36" fmla="*/ 220 w 678"/>
                <a:gd name="T37" fmla="*/ 65 h 659"/>
                <a:gd name="T38" fmla="*/ 210 w 678"/>
                <a:gd name="T39" fmla="*/ 6 h 659"/>
                <a:gd name="T40" fmla="*/ 151 w 678"/>
                <a:gd name="T41" fmla="*/ 54 h 659"/>
                <a:gd name="T42" fmla="*/ 78 w 678"/>
                <a:gd name="T43" fmla="*/ 63 h 659"/>
                <a:gd name="T44" fmla="*/ 45 w 678"/>
                <a:gd name="T45" fmla="*/ 95 h 659"/>
                <a:gd name="T46" fmla="*/ 300 w 678"/>
                <a:gd name="T47" fmla="*/ 289 h 659"/>
                <a:gd name="T48" fmla="*/ 85 w 678"/>
                <a:gd name="T49" fmla="*/ 450 h 659"/>
                <a:gd name="T50" fmla="*/ 24 w 678"/>
                <a:gd name="T51" fmla="*/ 442 h 659"/>
                <a:gd name="T52" fmla="*/ 35 w 678"/>
                <a:gd name="T53" fmla="*/ 508 h 659"/>
                <a:gd name="T54" fmla="*/ 110 w 678"/>
                <a:gd name="T55" fmla="*/ 592 h 659"/>
                <a:gd name="T56" fmla="*/ 175 w 678"/>
                <a:gd name="T57" fmla="*/ 609 h 659"/>
                <a:gd name="T58" fmla="*/ 173 w 678"/>
                <a:gd name="T59" fmla="*/ 548 h 659"/>
                <a:gd name="T60" fmla="*/ 355 w 678"/>
                <a:gd name="T61" fmla="*/ 350 h 659"/>
                <a:gd name="T62" fmla="*/ 522 w 678"/>
                <a:gd name="T63" fmla="*/ 624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78" h="659">
                  <a:moveTo>
                    <a:pt x="558" y="643"/>
                  </a:moveTo>
                  <a:cubicBezTo>
                    <a:pt x="560" y="634"/>
                    <a:pt x="561" y="619"/>
                    <a:pt x="557" y="594"/>
                  </a:cubicBezTo>
                  <a:cubicBezTo>
                    <a:pt x="557" y="594"/>
                    <a:pt x="556" y="582"/>
                    <a:pt x="554" y="567"/>
                  </a:cubicBezTo>
                  <a:cubicBezTo>
                    <a:pt x="553" y="553"/>
                    <a:pt x="562" y="532"/>
                    <a:pt x="574" y="522"/>
                  </a:cubicBezTo>
                  <a:cubicBezTo>
                    <a:pt x="612" y="491"/>
                    <a:pt x="612" y="491"/>
                    <a:pt x="612" y="491"/>
                  </a:cubicBezTo>
                  <a:cubicBezTo>
                    <a:pt x="612" y="491"/>
                    <a:pt x="623" y="483"/>
                    <a:pt x="627" y="468"/>
                  </a:cubicBezTo>
                  <a:cubicBezTo>
                    <a:pt x="632" y="453"/>
                    <a:pt x="620" y="433"/>
                    <a:pt x="610" y="435"/>
                  </a:cubicBezTo>
                  <a:cubicBezTo>
                    <a:pt x="600" y="436"/>
                    <a:pt x="583" y="446"/>
                    <a:pt x="570" y="452"/>
                  </a:cubicBezTo>
                  <a:cubicBezTo>
                    <a:pt x="557" y="459"/>
                    <a:pt x="545" y="450"/>
                    <a:pt x="544" y="434"/>
                  </a:cubicBezTo>
                  <a:cubicBezTo>
                    <a:pt x="542" y="404"/>
                    <a:pt x="542" y="404"/>
                    <a:pt x="542" y="404"/>
                  </a:cubicBezTo>
                  <a:cubicBezTo>
                    <a:pt x="541" y="388"/>
                    <a:pt x="551" y="367"/>
                    <a:pt x="565" y="359"/>
                  </a:cubicBezTo>
                  <a:cubicBezTo>
                    <a:pt x="574" y="352"/>
                    <a:pt x="574" y="352"/>
                    <a:pt x="574" y="352"/>
                  </a:cubicBezTo>
                  <a:cubicBezTo>
                    <a:pt x="588" y="343"/>
                    <a:pt x="609" y="326"/>
                    <a:pt x="614" y="310"/>
                  </a:cubicBezTo>
                  <a:cubicBezTo>
                    <a:pt x="614" y="310"/>
                    <a:pt x="614" y="310"/>
                    <a:pt x="614" y="310"/>
                  </a:cubicBezTo>
                  <a:cubicBezTo>
                    <a:pt x="619" y="294"/>
                    <a:pt x="603" y="275"/>
                    <a:pt x="591" y="274"/>
                  </a:cubicBezTo>
                  <a:cubicBezTo>
                    <a:pt x="580" y="273"/>
                    <a:pt x="558" y="282"/>
                    <a:pt x="543" y="286"/>
                  </a:cubicBezTo>
                  <a:cubicBezTo>
                    <a:pt x="527" y="290"/>
                    <a:pt x="513" y="280"/>
                    <a:pt x="511" y="264"/>
                  </a:cubicBezTo>
                  <a:cubicBezTo>
                    <a:pt x="509" y="249"/>
                    <a:pt x="509" y="249"/>
                    <a:pt x="509" y="249"/>
                  </a:cubicBezTo>
                  <a:cubicBezTo>
                    <a:pt x="508" y="232"/>
                    <a:pt x="516" y="210"/>
                    <a:pt x="528" y="199"/>
                  </a:cubicBezTo>
                  <a:cubicBezTo>
                    <a:pt x="645" y="90"/>
                    <a:pt x="645" y="90"/>
                    <a:pt x="645" y="90"/>
                  </a:cubicBezTo>
                  <a:cubicBezTo>
                    <a:pt x="657" y="78"/>
                    <a:pt x="675" y="58"/>
                    <a:pt x="677" y="42"/>
                  </a:cubicBezTo>
                  <a:cubicBezTo>
                    <a:pt x="677" y="39"/>
                    <a:pt x="677" y="37"/>
                    <a:pt x="677" y="35"/>
                  </a:cubicBezTo>
                  <a:cubicBezTo>
                    <a:pt x="678" y="27"/>
                    <a:pt x="673" y="19"/>
                    <a:pt x="667" y="13"/>
                  </a:cubicBezTo>
                  <a:cubicBezTo>
                    <a:pt x="661" y="6"/>
                    <a:pt x="654" y="1"/>
                    <a:pt x="646" y="0"/>
                  </a:cubicBezTo>
                  <a:cubicBezTo>
                    <a:pt x="644" y="0"/>
                    <a:pt x="642" y="0"/>
                    <a:pt x="639" y="0"/>
                  </a:cubicBezTo>
                  <a:cubicBezTo>
                    <a:pt x="623" y="1"/>
                    <a:pt x="601" y="16"/>
                    <a:pt x="588" y="27"/>
                  </a:cubicBezTo>
                  <a:cubicBezTo>
                    <a:pt x="468" y="132"/>
                    <a:pt x="468" y="132"/>
                    <a:pt x="468" y="132"/>
                  </a:cubicBezTo>
                  <a:cubicBezTo>
                    <a:pt x="455" y="143"/>
                    <a:pt x="432" y="149"/>
                    <a:pt x="416" y="146"/>
                  </a:cubicBezTo>
                  <a:cubicBezTo>
                    <a:pt x="402" y="143"/>
                    <a:pt x="402" y="143"/>
                    <a:pt x="402" y="143"/>
                  </a:cubicBezTo>
                  <a:cubicBezTo>
                    <a:pt x="385" y="139"/>
                    <a:pt x="377" y="124"/>
                    <a:pt x="383" y="109"/>
                  </a:cubicBezTo>
                  <a:cubicBezTo>
                    <a:pt x="389" y="94"/>
                    <a:pt x="399" y="73"/>
                    <a:pt x="399" y="62"/>
                  </a:cubicBezTo>
                  <a:cubicBezTo>
                    <a:pt x="400" y="50"/>
                    <a:pt x="382" y="32"/>
                    <a:pt x="366" y="36"/>
                  </a:cubicBezTo>
                  <a:cubicBezTo>
                    <a:pt x="366" y="36"/>
                    <a:pt x="366" y="36"/>
                    <a:pt x="366" y="36"/>
                  </a:cubicBezTo>
                  <a:cubicBezTo>
                    <a:pt x="350" y="39"/>
                    <a:pt x="330" y="58"/>
                    <a:pt x="320" y="71"/>
                  </a:cubicBezTo>
                  <a:cubicBezTo>
                    <a:pt x="313" y="80"/>
                    <a:pt x="313" y="80"/>
                    <a:pt x="313" y="80"/>
                  </a:cubicBezTo>
                  <a:cubicBezTo>
                    <a:pt x="302" y="92"/>
                    <a:pt x="281" y="101"/>
                    <a:pt x="265" y="98"/>
                  </a:cubicBezTo>
                  <a:cubicBezTo>
                    <a:pt x="236" y="92"/>
                    <a:pt x="236" y="92"/>
                    <a:pt x="236" y="92"/>
                  </a:cubicBezTo>
                  <a:cubicBezTo>
                    <a:pt x="219" y="90"/>
                    <a:pt x="212" y="77"/>
                    <a:pt x="220" y="65"/>
                  </a:cubicBezTo>
                  <a:cubicBezTo>
                    <a:pt x="227" y="52"/>
                    <a:pt x="239" y="36"/>
                    <a:pt x="241" y="27"/>
                  </a:cubicBezTo>
                  <a:cubicBezTo>
                    <a:pt x="244" y="17"/>
                    <a:pt x="225" y="4"/>
                    <a:pt x="210" y="6"/>
                  </a:cubicBezTo>
                  <a:cubicBezTo>
                    <a:pt x="195" y="9"/>
                    <a:pt x="186" y="19"/>
                    <a:pt x="186" y="19"/>
                  </a:cubicBezTo>
                  <a:cubicBezTo>
                    <a:pt x="151" y="54"/>
                    <a:pt x="151" y="54"/>
                    <a:pt x="151" y="54"/>
                  </a:cubicBezTo>
                  <a:cubicBezTo>
                    <a:pt x="139" y="65"/>
                    <a:pt x="118" y="72"/>
                    <a:pt x="104" y="69"/>
                  </a:cubicBezTo>
                  <a:cubicBezTo>
                    <a:pt x="89" y="66"/>
                    <a:pt x="78" y="63"/>
                    <a:pt x="78" y="63"/>
                  </a:cubicBezTo>
                  <a:cubicBezTo>
                    <a:pt x="53" y="57"/>
                    <a:pt x="38" y="56"/>
                    <a:pt x="29" y="58"/>
                  </a:cubicBezTo>
                  <a:cubicBezTo>
                    <a:pt x="13" y="61"/>
                    <a:pt x="30" y="87"/>
                    <a:pt x="45" y="95"/>
                  </a:cubicBezTo>
                  <a:cubicBezTo>
                    <a:pt x="293" y="257"/>
                    <a:pt x="293" y="257"/>
                    <a:pt x="293" y="257"/>
                  </a:cubicBezTo>
                  <a:cubicBezTo>
                    <a:pt x="308" y="265"/>
                    <a:pt x="311" y="280"/>
                    <a:pt x="300" y="289"/>
                  </a:cubicBezTo>
                  <a:cubicBezTo>
                    <a:pt x="136" y="438"/>
                    <a:pt x="136" y="438"/>
                    <a:pt x="136" y="438"/>
                  </a:cubicBezTo>
                  <a:cubicBezTo>
                    <a:pt x="124" y="449"/>
                    <a:pt x="100" y="456"/>
                    <a:pt x="85" y="450"/>
                  </a:cubicBezTo>
                  <a:cubicBezTo>
                    <a:pt x="70" y="447"/>
                    <a:pt x="70" y="447"/>
                    <a:pt x="70" y="447"/>
                  </a:cubicBezTo>
                  <a:cubicBezTo>
                    <a:pt x="54" y="441"/>
                    <a:pt x="33" y="439"/>
                    <a:pt x="24" y="442"/>
                  </a:cubicBezTo>
                  <a:cubicBezTo>
                    <a:pt x="8" y="450"/>
                    <a:pt x="2" y="461"/>
                    <a:pt x="1" y="473"/>
                  </a:cubicBezTo>
                  <a:cubicBezTo>
                    <a:pt x="0" y="482"/>
                    <a:pt x="10" y="500"/>
                    <a:pt x="35" y="508"/>
                  </a:cubicBezTo>
                  <a:cubicBezTo>
                    <a:pt x="50" y="516"/>
                    <a:pt x="70" y="521"/>
                    <a:pt x="88" y="536"/>
                  </a:cubicBezTo>
                  <a:cubicBezTo>
                    <a:pt x="101" y="555"/>
                    <a:pt x="104" y="576"/>
                    <a:pt x="110" y="592"/>
                  </a:cubicBezTo>
                  <a:cubicBezTo>
                    <a:pt x="116" y="617"/>
                    <a:pt x="133" y="629"/>
                    <a:pt x="142" y="629"/>
                  </a:cubicBezTo>
                  <a:cubicBezTo>
                    <a:pt x="154" y="629"/>
                    <a:pt x="165" y="625"/>
                    <a:pt x="175" y="609"/>
                  </a:cubicBezTo>
                  <a:cubicBezTo>
                    <a:pt x="179" y="600"/>
                    <a:pt x="179" y="579"/>
                    <a:pt x="175" y="563"/>
                  </a:cubicBezTo>
                  <a:cubicBezTo>
                    <a:pt x="173" y="548"/>
                    <a:pt x="173" y="548"/>
                    <a:pt x="173" y="548"/>
                  </a:cubicBezTo>
                  <a:cubicBezTo>
                    <a:pt x="169" y="532"/>
                    <a:pt x="178" y="509"/>
                    <a:pt x="190" y="498"/>
                  </a:cubicBezTo>
                  <a:cubicBezTo>
                    <a:pt x="355" y="350"/>
                    <a:pt x="355" y="350"/>
                    <a:pt x="355" y="350"/>
                  </a:cubicBezTo>
                  <a:cubicBezTo>
                    <a:pt x="366" y="340"/>
                    <a:pt x="380" y="345"/>
                    <a:pt x="386" y="360"/>
                  </a:cubicBezTo>
                  <a:cubicBezTo>
                    <a:pt x="522" y="624"/>
                    <a:pt x="522" y="624"/>
                    <a:pt x="522" y="624"/>
                  </a:cubicBezTo>
                  <a:cubicBezTo>
                    <a:pt x="529" y="639"/>
                    <a:pt x="553" y="659"/>
                    <a:pt x="558" y="643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114300">
              <a:solidFill>
                <a:schemeClr val="bg1"/>
              </a:solidFill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2" name="îšḻîde"/>
            <p:cNvSpPr/>
            <p:nvPr/>
          </p:nvSpPr>
          <p:spPr bwMode="auto">
            <a:xfrm>
              <a:off x="2866228" y="2421901"/>
              <a:ext cx="878104" cy="853459"/>
            </a:xfrm>
            <a:custGeom>
              <a:avLst/>
              <a:gdLst>
                <a:gd name="T0" fmla="*/ 557 w 678"/>
                <a:gd name="T1" fmla="*/ 594 h 659"/>
                <a:gd name="T2" fmla="*/ 574 w 678"/>
                <a:gd name="T3" fmla="*/ 522 h 659"/>
                <a:gd name="T4" fmla="*/ 627 w 678"/>
                <a:gd name="T5" fmla="*/ 468 h 659"/>
                <a:gd name="T6" fmla="*/ 570 w 678"/>
                <a:gd name="T7" fmla="*/ 452 h 659"/>
                <a:gd name="T8" fmla="*/ 542 w 678"/>
                <a:gd name="T9" fmla="*/ 404 h 659"/>
                <a:gd name="T10" fmla="*/ 574 w 678"/>
                <a:gd name="T11" fmla="*/ 352 h 659"/>
                <a:gd name="T12" fmla="*/ 614 w 678"/>
                <a:gd name="T13" fmla="*/ 310 h 659"/>
                <a:gd name="T14" fmla="*/ 543 w 678"/>
                <a:gd name="T15" fmla="*/ 286 h 659"/>
                <a:gd name="T16" fmla="*/ 509 w 678"/>
                <a:gd name="T17" fmla="*/ 249 h 659"/>
                <a:gd name="T18" fmla="*/ 645 w 678"/>
                <a:gd name="T19" fmla="*/ 90 h 659"/>
                <a:gd name="T20" fmla="*/ 677 w 678"/>
                <a:gd name="T21" fmla="*/ 35 h 659"/>
                <a:gd name="T22" fmla="*/ 646 w 678"/>
                <a:gd name="T23" fmla="*/ 0 h 659"/>
                <a:gd name="T24" fmla="*/ 588 w 678"/>
                <a:gd name="T25" fmla="*/ 27 h 659"/>
                <a:gd name="T26" fmla="*/ 416 w 678"/>
                <a:gd name="T27" fmla="*/ 146 h 659"/>
                <a:gd name="T28" fmla="*/ 383 w 678"/>
                <a:gd name="T29" fmla="*/ 109 h 659"/>
                <a:gd name="T30" fmla="*/ 366 w 678"/>
                <a:gd name="T31" fmla="*/ 36 h 659"/>
                <a:gd name="T32" fmla="*/ 320 w 678"/>
                <a:gd name="T33" fmla="*/ 71 h 659"/>
                <a:gd name="T34" fmla="*/ 265 w 678"/>
                <a:gd name="T35" fmla="*/ 98 h 659"/>
                <a:gd name="T36" fmla="*/ 220 w 678"/>
                <a:gd name="T37" fmla="*/ 65 h 659"/>
                <a:gd name="T38" fmla="*/ 210 w 678"/>
                <a:gd name="T39" fmla="*/ 6 h 659"/>
                <a:gd name="T40" fmla="*/ 151 w 678"/>
                <a:gd name="T41" fmla="*/ 54 h 659"/>
                <a:gd name="T42" fmla="*/ 78 w 678"/>
                <a:gd name="T43" fmla="*/ 63 h 659"/>
                <a:gd name="T44" fmla="*/ 45 w 678"/>
                <a:gd name="T45" fmla="*/ 95 h 659"/>
                <a:gd name="T46" fmla="*/ 300 w 678"/>
                <a:gd name="T47" fmla="*/ 289 h 659"/>
                <a:gd name="T48" fmla="*/ 85 w 678"/>
                <a:gd name="T49" fmla="*/ 450 h 659"/>
                <a:gd name="T50" fmla="*/ 24 w 678"/>
                <a:gd name="T51" fmla="*/ 442 h 659"/>
                <a:gd name="T52" fmla="*/ 35 w 678"/>
                <a:gd name="T53" fmla="*/ 508 h 659"/>
                <a:gd name="T54" fmla="*/ 110 w 678"/>
                <a:gd name="T55" fmla="*/ 592 h 659"/>
                <a:gd name="T56" fmla="*/ 175 w 678"/>
                <a:gd name="T57" fmla="*/ 609 h 659"/>
                <a:gd name="T58" fmla="*/ 173 w 678"/>
                <a:gd name="T59" fmla="*/ 548 h 659"/>
                <a:gd name="T60" fmla="*/ 355 w 678"/>
                <a:gd name="T61" fmla="*/ 350 h 659"/>
                <a:gd name="T62" fmla="*/ 522 w 678"/>
                <a:gd name="T63" fmla="*/ 624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78" h="659">
                  <a:moveTo>
                    <a:pt x="558" y="643"/>
                  </a:moveTo>
                  <a:cubicBezTo>
                    <a:pt x="560" y="634"/>
                    <a:pt x="561" y="619"/>
                    <a:pt x="557" y="594"/>
                  </a:cubicBezTo>
                  <a:cubicBezTo>
                    <a:pt x="557" y="594"/>
                    <a:pt x="556" y="582"/>
                    <a:pt x="554" y="567"/>
                  </a:cubicBezTo>
                  <a:cubicBezTo>
                    <a:pt x="553" y="553"/>
                    <a:pt x="562" y="532"/>
                    <a:pt x="574" y="522"/>
                  </a:cubicBezTo>
                  <a:cubicBezTo>
                    <a:pt x="612" y="491"/>
                    <a:pt x="612" y="491"/>
                    <a:pt x="612" y="491"/>
                  </a:cubicBezTo>
                  <a:cubicBezTo>
                    <a:pt x="612" y="491"/>
                    <a:pt x="623" y="483"/>
                    <a:pt x="627" y="468"/>
                  </a:cubicBezTo>
                  <a:cubicBezTo>
                    <a:pt x="632" y="453"/>
                    <a:pt x="620" y="433"/>
                    <a:pt x="610" y="435"/>
                  </a:cubicBezTo>
                  <a:cubicBezTo>
                    <a:pt x="600" y="436"/>
                    <a:pt x="583" y="446"/>
                    <a:pt x="570" y="452"/>
                  </a:cubicBezTo>
                  <a:cubicBezTo>
                    <a:pt x="557" y="459"/>
                    <a:pt x="545" y="450"/>
                    <a:pt x="544" y="434"/>
                  </a:cubicBezTo>
                  <a:cubicBezTo>
                    <a:pt x="542" y="404"/>
                    <a:pt x="542" y="404"/>
                    <a:pt x="542" y="404"/>
                  </a:cubicBezTo>
                  <a:cubicBezTo>
                    <a:pt x="541" y="388"/>
                    <a:pt x="551" y="367"/>
                    <a:pt x="565" y="359"/>
                  </a:cubicBezTo>
                  <a:cubicBezTo>
                    <a:pt x="574" y="352"/>
                    <a:pt x="574" y="352"/>
                    <a:pt x="574" y="352"/>
                  </a:cubicBezTo>
                  <a:cubicBezTo>
                    <a:pt x="588" y="343"/>
                    <a:pt x="609" y="326"/>
                    <a:pt x="614" y="310"/>
                  </a:cubicBezTo>
                  <a:cubicBezTo>
                    <a:pt x="614" y="310"/>
                    <a:pt x="614" y="310"/>
                    <a:pt x="614" y="310"/>
                  </a:cubicBezTo>
                  <a:cubicBezTo>
                    <a:pt x="619" y="294"/>
                    <a:pt x="603" y="275"/>
                    <a:pt x="591" y="274"/>
                  </a:cubicBezTo>
                  <a:cubicBezTo>
                    <a:pt x="580" y="273"/>
                    <a:pt x="558" y="282"/>
                    <a:pt x="543" y="286"/>
                  </a:cubicBezTo>
                  <a:cubicBezTo>
                    <a:pt x="527" y="290"/>
                    <a:pt x="513" y="280"/>
                    <a:pt x="511" y="264"/>
                  </a:cubicBezTo>
                  <a:cubicBezTo>
                    <a:pt x="509" y="249"/>
                    <a:pt x="509" y="249"/>
                    <a:pt x="509" y="249"/>
                  </a:cubicBezTo>
                  <a:cubicBezTo>
                    <a:pt x="508" y="232"/>
                    <a:pt x="516" y="210"/>
                    <a:pt x="528" y="199"/>
                  </a:cubicBezTo>
                  <a:cubicBezTo>
                    <a:pt x="645" y="90"/>
                    <a:pt x="645" y="90"/>
                    <a:pt x="645" y="90"/>
                  </a:cubicBezTo>
                  <a:cubicBezTo>
                    <a:pt x="657" y="78"/>
                    <a:pt x="675" y="58"/>
                    <a:pt x="677" y="42"/>
                  </a:cubicBezTo>
                  <a:cubicBezTo>
                    <a:pt x="677" y="39"/>
                    <a:pt x="677" y="37"/>
                    <a:pt x="677" y="35"/>
                  </a:cubicBezTo>
                  <a:cubicBezTo>
                    <a:pt x="678" y="27"/>
                    <a:pt x="673" y="19"/>
                    <a:pt x="667" y="13"/>
                  </a:cubicBezTo>
                  <a:cubicBezTo>
                    <a:pt x="661" y="6"/>
                    <a:pt x="654" y="1"/>
                    <a:pt x="646" y="0"/>
                  </a:cubicBezTo>
                  <a:cubicBezTo>
                    <a:pt x="644" y="0"/>
                    <a:pt x="642" y="0"/>
                    <a:pt x="639" y="0"/>
                  </a:cubicBezTo>
                  <a:cubicBezTo>
                    <a:pt x="623" y="1"/>
                    <a:pt x="601" y="16"/>
                    <a:pt x="588" y="27"/>
                  </a:cubicBezTo>
                  <a:cubicBezTo>
                    <a:pt x="468" y="132"/>
                    <a:pt x="468" y="132"/>
                    <a:pt x="468" y="132"/>
                  </a:cubicBezTo>
                  <a:cubicBezTo>
                    <a:pt x="455" y="143"/>
                    <a:pt x="432" y="149"/>
                    <a:pt x="416" y="146"/>
                  </a:cubicBezTo>
                  <a:cubicBezTo>
                    <a:pt x="402" y="143"/>
                    <a:pt x="402" y="143"/>
                    <a:pt x="402" y="143"/>
                  </a:cubicBezTo>
                  <a:cubicBezTo>
                    <a:pt x="385" y="139"/>
                    <a:pt x="377" y="124"/>
                    <a:pt x="383" y="109"/>
                  </a:cubicBezTo>
                  <a:cubicBezTo>
                    <a:pt x="389" y="94"/>
                    <a:pt x="399" y="73"/>
                    <a:pt x="399" y="62"/>
                  </a:cubicBezTo>
                  <a:cubicBezTo>
                    <a:pt x="400" y="50"/>
                    <a:pt x="382" y="32"/>
                    <a:pt x="366" y="36"/>
                  </a:cubicBezTo>
                  <a:cubicBezTo>
                    <a:pt x="366" y="36"/>
                    <a:pt x="366" y="36"/>
                    <a:pt x="366" y="36"/>
                  </a:cubicBezTo>
                  <a:cubicBezTo>
                    <a:pt x="350" y="39"/>
                    <a:pt x="330" y="58"/>
                    <a:pt x="320" y="71"/>
                  </a:cubicBezTo>
                  <a:cubicBezTo>
                    <a:pt x="313" y="80"/>
                    <a:pt x="313" y="80"/>
                    <a:pt x="313" y="80"/>
                  </a:cubicBezTo>
                  <a:cubicBezTo>
                    <a:pt x="302" y="92"/>
                    <a:pt x="281" y="101"/>
                    <a:pt x="265" y="98"/>
                  </a:cubicBezTo>
                  <a:cubicBezTo>
                    <a:pt x="236" y="92"/>
                    <a:pt x="236" y="92"/>
                    <a:pt x="236" y="92"/>
                  </a:cubicBezTo>
                  <a:cubicBezTo>
                    <a:pt x="219" y="90"/>
                    <a:pt x="212" y="77"/>
                    <a:pt x="220" y="65"/>
                  </a:cubicBezTo>
                  <a:cubicBezTo>
                    <a:pt x="227" y="52"/>
                    <a:pt x="239" y="36"/>
                    <a:pt x="241" y="27"/>
                  </a:cubicBezTo>
                  <a:cubicBezTo>
                    <a:pt x="244" y="17"/>
                    <a:pt x="225" y="4"/>
                    <a:pt x="210" y="6"/>
                  </a:cubicBezTo>
                  <a:cubicBezTo>
                    <a:pt x="195" y="9"/>
                    <a:pt x="186" y="19"/>
                    <a:pt x="186" y="19"/>
                  </a:cubicBezTo>
                  <a:cubicBezTo>
                    <a:pt x="151" y="54"/>
                    <a:pt x="151" y="54"/>
                    <a:pt x="151" y="54"/>
                  </a:cubicBezTo>
                  <a:cubicBezTo>
                    <a:pt x="139" y="65"/>
                    <a:pt x="118" y="72"/>
                    <a:pt x="104" y="69"/>
                  </a:cubicBezTo>
                  <a:cubicBezTo>
                    <a:pt x="89" y="66"/>
                    <a:pt x="78" y="63"/>
                    <a:pt x="78" y="63"/>
                  </a:cubicBezTo>
                  <a:cubicBezTo>
                    <a:pt x="53" y="57"/>
                    <a:pt x="38" y="56"/>
                    <a:pt x="29" y="58"/>
                  </a:cubicBezTo>
                  <a:cubicBezTo>
                    <a:pt x="13" y="61"/>
                    <a:pt x="30" y="87"/>
                    <a:pt x="45" y="95"/>
                  </a:cubicBezTo>
                  <a:cubicBezTo>
                    <a:pt x="293" y="257"/>
                    <a:pt x="293" y="257"/>
                    <a:pt x="293" y="257"/>
                  </a:cubicBezTo>
                  <a:cubicBezTo>
                    <a:pt x="308" y="265"/>
                    <a:pt x="311" y="280"/>
                    <a:pt x="300" y="289"/>
                  </a:cubicBezTo>
                  <a:cubicBezTo>
                    <a:pt x="136" y="438"/>
                    <a:pt x="136" y="438"/>
                    <a:pt x="136" y="438"/>
                  </a:cubicBezTo>
                  <a:cubicBezTo>
                    <a:pt x="124" y="449"/>
                    <a:pt x="100" y="456"/>
                    <a:pt x="85" y="450"/>
                  </a:cubicBezTo>
                  <a:cubicBezTo>
                    <a:pt x="70" y="447"/>
                    <a:pt x="70" y="447"/>
                    <a:pt x="70" y="447"/>
                  </a:cubicBezTo>
                  <a:cubicBezTo>
                    <a:pt x="54" y="441"/>
                    <a:pt x="33" y="439"/>
                    <a:pt x="24" y="442"/>
                  </a:cubicBezTo>
                  <a:cubicBezTo>
                    <a:pt x="8" y="450"/>
                    <a:pt x="2" y="461"/>
                    <a:pt x="1" y="473"/>
                  </a:cubicBezTo>
                  <a:cubicBezTo>
                    <a:pt x="0" y="482"/>
                    <a:pt x="10" y="500"/>
                    <a:pt x="35" y="508"/>
                  </a:cubicBezTo>
                  <a:cubicBezTo>
                    <a:pt x="50" y="516"/>
                    <a:pt x="70" y="521"/>
                    <a:pt x="88" y="536"/>
                  </a:cubicBezTo>
                  <a:cubicBezTo>
                    <a:pt x="101" y="555"/>
                    <a:pt x="104" y="576"/>
                    <a:pt x="110" y="592"/>
                  </a:cubicBezTo>
                  <a:cubicBezTo>
                    <a:pt x="116" y="617"/>
                    <a:pt x="133" y="629"/>
                    <a:pt x="142" y="629"/>
                  </a:cubicBezTo>
                  <a:cubicBezTo>
                    <a:pt x="154" y="629"/>
                    <a:pt x="165" y="625"/>
                    <a:pt x="175" y="609"/>
                  </a:cubicBezTo>
                  <a:cubicBezTo>
                    <a:pt x="179" y="600"/>
                    <a:pt x="179" y="579"/>
                    <a:pt x="175" y="563"/>
                  </a:cubicBezTo>
                  <a:cubicBezTo>
                    <a:pt x="173" y="548"/>
                    <a:pt x="173" y="548"/>
                    <a:pt x="173" y="548"/>
                  </a:cubicBezTo>
                  <a:cubicBezTo>
                    <a:pt x="169" y="532"/>
                    <a:pt x="178" y="509"/>
                    <a:pt x="190" y="498"/>
                  </a:cubicBezTo>
                  <a:cubicBezTo>
                    <a:pt x="355" y="350"/>
                    <a:pt x="355" y="350"/>
                    <a:pt x="355" y="350"/>
                  </a:cubicBezTo>
                  <a:cubicBezTo>
                    <a:pt x="366" y="340"/>
                    <a:pt x="380" y="345"/>
                    <a:pt x="386" y="360"/>
                  </a:cubicBezTo>
                  <a:cubicBezTo>
                    <a:pt x="522" y="624"/>
                    <a:pt x="522" y="624"/>
                    <a:pt x="522" y="624"/>
                  </a:cubicBezTo>
                  <a:cubicBezTo>
                    <a:pt x="529" y="639"/>
                    <a:pt x="553" y="659"/>
                    <a:pt x="558" y="643"/>
                  </a:cubicBezTo>
                </a:path>
              </a:pathLst>
            </a:custGeom>
            <a:solidFill>
              <a:srgbClr val="19B59C"/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dirty="0"/>
            </a:p>
          </p:txBody>
        </p:sp>
        <p:sp>
          <p:nvSpPr>
            <p:cNvPr id="13" name="ï$1ïḋé"/>
            <p:cNvSpPr/>
            <p:nvPr/>
          </p:nvSpPr>
          <p:spPr bwMode="auto">
            <a:xfrm>
              <a:off x="2981147" y="3916247"/>
              <a:ext cx="825972" cy="802791"/>
            </a:xfrm>
            <a:custGeom>
              <a:avLst/>
              <a:gdLst>
                <a:gd name="T0" fmla="*/ 557 w 678"/>
                <a:gd name="T1" fmla="*/ 594 h 659"/>
                <a:gd name="T2" fmla="*/ 574 w 678"/>
                <a:gd name="T3" fmla="*/ 522 h 659"/>
                <a:gd name="T4" fmla="*/ 627 w 678"/>
                <a:gd name="T5" fmla="*/ 468 h 659"/>
                <a:gd name="T6" fmla="*/ 570 w 678"/>
                <a:gd name="T7" fmla="*/ 452 h 659"/>
                <a:gd name="T8" fmla="*/ 542 w 678"/>
                <a:gd name="T9" fmla="*/ 404 h 659"/>
                <a:gd name="T10" fmla="*/ 574 w 678"/>
                <a:gd name="T11" fmla="*/ 352 h 659"/>
                <a:gd name="T12" fmla="*/ 614 w 678"/>
                <a:gd name="T13" fmla="*/ 310 h 659"/>
                <a:gd name="T14" fmla="*/ 543 w 678"/>
                <a:gd name="T15" fmla="*/ 286 h 659"/>
                <a:gd name="T16" fmla="*/ 509 w 678"/>
                <a:gd name="T17" fmla="*/ 249 h 659"/>
                <a:gd name="T18" fmla="*/ 645 w 678"/>
                <a:gd name="T19" fmla="*/ 90 h 659"/>
                <a:gd name="T20" fmla="*/ 677 w 678"/>
                <a:gd name="T21" fmla="*/ 35 h 659"/>
                <a:gd name="T22" fmla="*/ 646 w 678"/>
                <a:gd name="T23" fmla="*/ 0 h 659"/>
                <a:gd name="T24" fmla="*/ 588 w 678"/>
                <a:gd name="T25" fmla="*/ 27 h 659"/>
                <a:gd name="T26" fmla="*/ 416 w 678"/>
                <a:gd name="T27" fmla="*/ 146 h 659"/>
                <a:gd name="T28" fmla="*/ 383 w 678"/>
                <a:gd name="T29" fmla="*/ 109 h 659"/>
                <a:gd name="T30" fmla="*/ 366 w 678"/>
                <a:gd name="T31" fmla="*/ 36 h 659"/>
                <a:gd name="T32" fmla="*/ 320 w 678"/>
                <a:gd name="T33" fmla="*/ 71 h 659"/>
                <a:gd name="T34" fmla="*/ 265 w 678"/>
                <a:gd name="T35" fmla="*/ 98 h 659"/>
                <a:gd name="T36" fmla="*/ 220 w 678"/>
                <a:gd name="T37" fmla="*/ 65 h 659"/>
                <a:gd name="T38" fmla="*/ 210 w 678"/>
                <a:gd name="T39" fmla="*/ 6 h 659"/>
                <a:gd name="T40" fmla="*/ 151 w 678"/>
                <a:gd name="T41" fmla="*/ 54 h 659"/>
                <a:gd name="T42" fmla="*/ 78 w 678"/>
                <a:gd name="T43" fmla="*/ 63 h 659"/>
                <a:gd name="T44" fmla="*/ 45 w 678"/>
                <a:gd name="T45" fmla="*/ 95 h 659"/>
                <a:gd name="T46" fmla="*/ 300 w 678"/>
                <a:gd name="T47" fmla="*/ 289 h 659"/>
                <a:gd name="T48" fmla="*/ 85 w 678"/>
                <a:gd name="T49" fmla="*/ 450 h 659"/>
                <a:gd name="T50" fmla="*/ 24 w 678"/>
                <a:gd name="T51" fmla="*/ 442 h 659"/>
                <a:gd name="T52" fmla="*/ 35 w 678"/>
                <a:gd name="T53" fmla="*/ 508 h 659"/>
                <a:gd name="T54" fmla="*/ 110 w 678"/>
                <a:gd name="T55" fmla="*/ 592 h 659"/>
                <a:gd name="T56" fmla="*/ 175 w 678"/>
                <a:gd name="T57" fmla="*/ 609 h 659"/>
                <a:gd name="T58" fmla="*/ 173 w 678"/>
                <a:gd name="T59" fmla="*/ 548 h 659"/>
                <a:gd name="T60" fmla="*/ 355 w 678"/>
                <a:gd name="T61" fmla="*/ 350 h 659"/>
                <a:gd name="T62" fmla="*/ 522 w 678"/>
                <a:gd name="T63" fmla="*/ 624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78" h="659">
                  <a:moveTo>
                    <a:pt x="558" y="643"/>
                  </a:moveTo>
                  <a:cubicBezTo>
                    <a:pt x="560" y="634"/>
                    <a:pt x="561" y="619"/>
                    <a:pt x="557" y="594"/>
                  </a:cubicBezTo>
                  <a:cubicBezTo>
                    <a:pt x="557" y="594"/>
                    <a:pt x="556" y="582"/>
                    <a:pt x="554" y="567"/>
                  </a:cubicBezTo>
                  <a:cubicBezTo>
                    <a:pt x="553" y="553"/>
                    <a:pt x="562" y="532"/>
                    <a:pt x="574" y="522"/>
                  </a:cubicBezTo>
                  <a:cubicBezTo>
                    <a:pt x="612" y="491"/>
                    <a:pt x="612" y="491"/>
                    <a:pt x="612" y="491"/>
                  </a:cubicBezTo>
                  <a:cubicBezTo>
                    <a:pt x="612" y="491"/>
                    <a:pt x="623" y="483"/>
                    <a:pt x="627" y="468"/>
                  </a:cubicBezTo>
                  <a:cubicBezTo>
                    <a:pt x="632" y="453"/>
                    <a:pt x="620" y="433"/>
                    <a:pt x="610" y="435"/>
                  </a:cubicBezTo>
                  <a:cubicBezTo>
                    <a:pt x="600" y="436"/>
                    <a:pt x="583" y="446"/>
                    <a:pt x="570" y="452"/>
                  </a:cubicBezTo>
                  <a:cubicBezTo>
                    <a:pt x="557" y="459"/>
                    <a:pt x="545" y="450"/>
                    <a:pt x="544" y="434"/>
                  </a:cubicBezTo>
                  <a:cubicBezTo>
                    <a:pt x="542" y="404"/>
                    <a:pt x="542" y="404"/>
                    <a:pt x="542" y="404"/>
                  </a:cubicBezTo>
                  <a:cubicBezTo>
                    <a:pt x="541" y="388"/>
                    <a:pt x="551" y="367"/>
                    <a:pt x="565" y="359"/>
                  </a:cubicBezTo>
                  <a:cubicBezTo>
                    <a:pt x="574" y="352"/>
                    <a:pt x="574" y="352"/>
                    <a:pt x="574" y="352"/>
                  </a:cubicBezTo>
                  <a:cubicBezTo>
                    <a:pt x="588" y="343"/>
                    <a:pt x="609" y="326"/>
                    <a:pt x="614" y="310"/>
                  </a:cubicBezTo>
                  <a:cubicBezTo>
                    <a:pt x="614" y="310"/>
                    <a:pt x="614" y="310"/>
                    <a:pt x="614" y="310"/>
                  </a:cubicBezTo>
                  <a:cubicBezTo>
                    <a:pt x="619" y="294"/>
                    <a:pt x="603" y="275"/>
                    <a:pt x="591" y="274"/>
                  </a:cubicBezTo>
                  <a:cubicBezTo>
                    <a:pt x="580" y="273"/>
                    <a:pt x="558" y="282"/>
                    <a:pt x="543" y="286"/>
                  </a:cubicBezTo>
                  <a:cubicBezTo>
                    <a:pt x="527" y="290"/>
                    <a:pt x="513" y="280"/>
                    <a:pt x="511" y="264"/>
                  </a:cubicBezTo>
                  <a:cubicBezTo>
                    <a:pt x="509" y="249"/>
                    <a:pt x="509" y="249"/>
                    <a:pt x="509" y="249"/>
                  </a:cubicBezTo>
                  <a:cubicBezTo>
                    <a:pt x="508" y="232"/>
                    <a:pt x="516" y="210"/>
                    <a:pt x="528" y="199"/>
                  </a:cubicBezTo>
                  <a:cubicBezTo>
                    <a:pt x="645" y="90"/>
                    <a:pt x="645" y="90"/>
                    <a:pt x="645" y="90"/>
                  </a:cubicBezTo>
                  <a:cubicBezTo>
                    <a:pt x="657" y="78"/>
                    <a:pt x="675" y="58"/>
                    <a:pt x="677" y="42"/>
                  </a:cubicBezTo>
                  <a:cubicBezTo>
                    <a:pt x="677" y="39"/>
                    <a:pt x="677" y="37"/>
                    <a:pt x="677" y="35"/>
                  </a:cubicBezTo>
                  <a:cubicBezTo>
                    <a:pt x="678" y="27"/>
                    <a:pt x="673" y="19"/>
                    <a:pt x="667" y="13"/>
                  </a:cubicBezTo>
                  <a:cubicBezTo>
                    <a:pt x="661" y="6"/>
                    <a:pt x="654" y="1"/>
                    <a:pt x="646" y="0"/>
                  </a:cubicBezTo>
                  <a:cubicBezTo>
                    <a:pt x="644" y="0"/>
                    <a:pt x="642" y="0"/>
                    <a:pt x="639" y="0"/>
                  </a:cubicBezTo>
                  <a:cubicBezTo>
                    <a:pt x="623" y="1"/>
                    <a:pt x="601" y="16"/>
                    <a:pt x="588" y="27"/>
                  </a:cubicBezTo>
                  <a:cubicBezTo>
                    <a:pt x="468" y="132"/>
                    <a:pt x="468" y="132"/>
                    <a:pt x="468" y="132"/>
                  </a:cubicBezTo>
                  <a:cubicBezTo>
                    <a:pt x="455" y="143"/>
                    <a:pt x="432" y="149"/>
                    <a:pt x="416" y="146"/>
                  </a:cubicBezTo>
                  <a:cubicBezTo>
                    <a:pt x="402" y="143"/>
                    <a:pt x="402" y="143"/>
                    <a:pt x="402" y="143"/>
                  </a:cubicBezTo>
                  <a:cubicBezTo>
                    <a:pt x="385" y="139"/>
                    <a:pt x="377" y="124"/>
                    <a:pt x="383" y="109"/>
                  </a:cubicBezTo>
                  <a:cubicBezTo>
                    <a:pt x="389" y="94"/>
                    <a:pt x="399" y="73"/>
                    <a:pt x="399" y="62"/>
                  </a:cubicBezTo>
                  <a:cubicBezTo>
                    <a:pt x="400" y="50"/>
                    <a:pt x="382" y="32"/>
                    <a:pt x="366" y="36"/>
                  </a:cubicBezTo>
                  <a:cubicBezTo>
                    <a:pt x="366" y="36"/>
                    <a:pt x="366" y="36"/>
                    <a:pt x="366" y="36"/>
                  </a:cubicBezTo>
                  <a:cubicBezTo>
                    <a:pt x="350" y="39"/>
                    <a:pt x="330" y="58"/>
                    <a:pt x="320" y="71"/>
                  </a:cubicBezTo>
                  <a:cubicBezTo>
                    <a:pt x="313" y="80"/>
                    <a:pt x="313" y="80"/>
                    <a:pt x="313" y="80"/>
                  </a:cubicBezTo>
                  <a:cubicBezTo>
                    <a:pt x="302" y="92"/>
                    <a:pt x="281" y="101"/>
                    <a:pt x="265" y="98"/>
                  </a:cubicBezTo>
                  <a:cubicBezTo>
                    <a:pt x="236" y="92"/>
                    <a:pt x="236" y="92"/>
                    <a:pt x="236" y="92"/>
                  </a:cubicBezTo>
                  <a:cubicBezTo>
                    <a:pt x="219" y="90"/>
                    <a:pt x="212" y="77"/>
                    <a:pt x="220" y="65"/>
                  </a:cubicBezTo>
                  <a:cubicBezTo>
                    <a:pt x="227" y="52"/>
                    <a:pt x="239" y="36"/>
                    <a:pt x="241" y="27"/>
                  </a:cubicBezTo>
                  <a:cubicBezTo>
                    <a:pt x="244" y="17"/>
                    <a:pt x="225" y="4"/>
                    <a:pt x="210" y="6"/>
                  </a:cubicBezTo>
                  <a:cubicBezTo>
                    <a:pt x="195" y="9"/>
                    <a:pt x="186" y="19"/>
                    <a:pt x="186" y="19"/>
                  </a:cubicBezTo>
                  <a:cubicBezTo>
                    <a:pt x="151" y="54"/>
                    <a:pt x="151" y="54"/>
                    <a:pt x="151" y="54"/>
                  </a:cubicBezTo>
                  <a:cubicBezTo>
                    <a:pt x="139" y="65"/>
                    <a:pt x="118" y="72"/>
                    <a:pt x="104" y="69"/>
                  </a:cubicBezTo>
                  <a:cubicBezTo>
                    <a:pt x="89" y="66"/>
                    <a:pt x="78" y="63"/>
                    <a:pt x="78" y="63"/>
                  </a:cubicBezTo>
                  <a:cubicBezTo>
                    <a:pt x="53" y="57"/>
                    <a:pt x="38" y="56"/>
                    <a:pt x="29" y="58"/>
                  </a:cubicBezTo>
                  <a:cubicBezTo>
                    <a:pt x="13" y="61"/>
                    <a:pt x="30" y="87"/>
                    <a:pt x="45" y="95"/>
                  </a:cubicBezTo>
                  <a:cubicBezTo>
                    <a:pt x="293" y="257"/>
                    <a:pt x="293" y="257"/>
                    <a:pt x="293" y="257"/>
                  </a:cubicBezTo>
                  <a:cubicBezTo>
                    <a:pt x="308" y="265"/>
                    <a:pt x="311" y="280"/>
                    <a:pt x="300" y="289"/>
                  </a:cubicBezTo>
                  <a:cubicBezTo>
                    <a:pt x="136" y="438"/>
                    <a:pt x="136" y="438"/>
                    <a:pt x="136" y="438"/>
                  </a:cubicBezTo>
                  <a:cubicBezTo>
                    <a:pt x="124" y="449"/>
                    <a:pt x="100" y="456"/>
                    <a:pt x="85" y="450"/>
                  </a:cubicBezTo>
                  <a:cubicBezTo>
                    <a:pt x="70" y="447"/>
                    <a:pt x="70" y="447"/>
                    <a:pt x="70" y="447"/>
                  </a:cubicBezTo>
                  <a:cubicBezTo>
                    <a:pt x="54" y="441"/>
                    <a:pt x="33" y="439"/>
                    <a:pt x="24" y="442"/>
                  </a:cubicBezTo>
                  <a:cubicBezTo>
                    <a:pt x="8" y="450"/>
                    <a:pt x="2" y="461"/>
                    <a:pt x="1" y="473"/>
                  </a:cubicBezTo>
                  <a:cubicBezTo>
                    <a:pt x="0" y="482"/>
                    <a:pt x="10" y="500"/>
                    <a:pt x="35" y="508"/>
                  </a:cubicBezTo>
                  <a:cubicBezTo>
                    <a:pt x="50" y="516"/>
                    <a:pt x="70" y="521"/>
                    <a:pt x="88" y="536"/>
                  </a:cubicBezTo>
                  <a:cubicBezTo>
                    <a:pt x="101" y="555"/>
                    <a:pt x="104" y="576"/>
                    <a:pt x="110" y="592"/>
                  </a:cubicBezTo>
                  <a:cubicBezTo>
                    <a:pt x="116" y="617"/>
                    <a:pt x="133" y="629"/>
                    <a:pt x="142" y="629"/>
                  </a:cubicBezTo>
                  <a:cubicBezTo>
                    <a:pt x="154" y="629"/>
                    <a:pt x="165" y="625"/>
                    <a:pt x="175" y="609"/>
                  </a:cubicBezTo>
                  <a:cubicBezTo>
                    <a:pt x="179" y="600"/>
                    <a:pt x="179" y="579"/>
                    <a:pt x="175" y="563"/>
                  </a:cubicBezTo>
                  <a:cubicBezTo>
                    <a:pt x="173" y="548"/>
                    <a:pt x="173" y="548"/>
                    <a:pt x="173" y="548"/>
                  </a:cubicBezTo>
                  <a:cubicBezTo>
                    <a:pt x="169" y="532"/>
                    <a:pt x="178" y="509"/>
                    <a:pt x="190" y="498"/>
                  </a:cubicBezTo>
                  <a:cubicBezTo>
                    <a:pt x="355" y="350"/>
                    <a:pt x="355" y="350"/>
                    <a:pt x="355" y="350"/>
                  </a:cubicBezTo>
                  <a:cubicBezTo>
                    <a:pt x="366" y="340"/>
                    <a:pt x="380" y="345"/>
                    <a:pt x="386" y="360"/>
                  </a:cubicBezTo>
                  <a:cubicBezTo>
                    <a:pt x="522" y="624"/>
                    <a:pt x="522" y="624"/>
                    <a:pt x="522" y="624"/>
                  </a:cubicBezTo>
                  <a:cubicBezTo>
                    <a:pt x="529" y="639"/>
                    <a:pt x="553" y="659"/>
                    <a:pt x="558" y="643"/>
                  </a:cubicBezTo>
                </a:path>
              </a:pathLst>
            </a:custGeom>
            <a:solidFill>
              <a:srgbClr val="19B59C"/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4" name="îŝľîḍe"/>
            <p:cNvSpPr/>
            <p:nvPr/>
          </p:nvSpPr>
          <p:spPr bwMode="auto">
            <a:xfrm>
              <a:off x="4317148" y="4317009"/>
              <a:ext cx="825972" cy="802791"/>
            </a:xfrm>
            <a:custGeom>
              <a:avLst/>
              <a:gdLst>
                <a:gd name="T0" fmla="*/ 557 w 678"/>
                <a:gd name="T1" fmla="*/ 594 h 659"/>
                <a:gd name="T2" fmla="*/ 574 w 678"/>
                <a:gd name="T3" fmla="*/ 522 h 659"/>
                <a:gd name="T4" fmla="*/ 627 w 678"/>
                <a:gd name="T5" fmla="*/ 468 h 659"/>
                <a:gd name="T6" fmla="*/ 570 w 678"/>
                <a:gd name="T7" fmla="*/ 452 h 659"/>
                <a:gd name="T8" fmla="*/ 542 w 678"/>
                <a:gd name="T9" fmla="*/ 404 h 659"/>
                <a:gd name="T10" fmla="*/ 574 w 678"/>
                <a:gd name="T11" fmla="*/ 352 h 659"/>
                <a:gd name="T12" fmla="*/ 614 w 678"/>
                <a:gd name="T13" fmla="*/ 310 h 659"/>
                <a:gd name="T14" fmla="*/ 543 w 678"/>
                <a:gd name="T15" fmla="*/ 286 h 659"/>
                <a:gd name="T16" fmla="*/ 509 w 678"/>
                <a:gd name="T17" fmla="*/ 249 h 659"/>
                <a:gd name="T18" fmla="*/ 645 w 678"/>
                <a:gd name="T19" fmla="*/ 90 h 659"/>
                <a:gd name="T20" fmla="*/ 677 w 678"/>
                <a:gd name="T21" fmla="*/ 35 h 659"/>
                <a:gd name="T22" fmla="*/ 646 w 678"/>
                <a:gd name="T23" fmla="*/ 0 h 659"/>
                <a:gd name="T24" fmla="*/ 588 w 678"/>
                <a:gd name="T25" fmla="*/ 27 h 659"/>
                <a:gd name="T26" fmla="*/ 416 w 678"/>
                <a:gd name="T27" fmla="*/ 146 h 659"/>
                <a:gd name="T28" fmla="*/ 383 w 678"/>
                <a:gd name="T29" fmla="*/ 109 h 659"/>
                <a:gd name="T30" fmla="*/ 366 w 678"/>
                <a:gd name="T31" fmla="*/ 36 h 659"/>
                <a:gd name="T32" fmla="*/ 320 w 678"/>
                <a:gd name="T33" fmla="*/ 71 h 659"/>
                <a:gd name="T34" fmla="*/ 265 w 678"/>
                <a:gd name="T35" fmla="*/ 98 h 659"/>
                <a:gd name="T36" fmla="*/ 220 w 678"/>
                <a:gd name="T37" fmla="*/ 65 h 659"/>
                <a:gd name="T38" fmla="*/ 210 w 678"/>
                <a:gd name="T39" fmla="*/ 6 h 659"/>
                <a:gd name="T40" fmla="*/ 151 w 678"/>
                <a:gd name="T41" fmla="*/ 54 h 659"/>
                <a:gd name="T42" fmla="*/ 78 w 678"/>
                <a:gd name="T43" fmla="*/ 63 h 659"/>
                <a:gd name="T44" fmla="*/ 45 w 678"/>
                <a:gd name="T45" fmla="*/ 95 h 659"/>
                <a:gd name="T46" fmla="*/ 300 w 678"/>
                <a:gd name="T47" fmla="*/ 289 h 659"/>
                <a:gd name="T48" fmla="*/ 85 w 678"/>
                <a:gd name="T49" fmla="*/ 450 h 659"/>
                <a:gd name="T50" fmla="*/ 24 w 678"/>
                <a:gd name="T51" fmla="*/ 442 h 659"/>
                <a:gd name="T52" fmla="*/ 35 w 678"/>
                <a:gd name="T53" fmla="*/ 508 h 659"/>
                <a:gd name="T54" fmla="*/ 110 w 678"/>
                <a:gd name="T55" fmla="*/ 592 h 659"/>
                <a:gd name="T56" fmla="*/ 175 w 678"/>
                <a:gd name="T57" fmla="*/ 609 h 659"/>
                <a:gd name="T58" fmla="*/ 173 w 678"/>
                <a:gd name="T59" fmla="*/ 548 h 659"/>
                <a:gd name="T60" fmla="*/ 355 w 678"/>
                <a:gd name="T61" fmla="*/ 350 h 659"/>
                <a:gd name="T62" fmla="*/ 522 w 678"/>
                <a:gd name="T63" fmla="*/ 624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78" h="659">
                  <a:moveTo>
                    <a:pt x="558" y="643"/>
                  </a:moveTo>
                  <a:cubicBezTo>
                    <a:pt x="560" y="634"/>
                    <a:pt x="561" y="619"/>
                    <a:pt x="557" y="594"/>
                  </a:cubicBezTo>
                  <a:cubicBezTo>
                    <a:pt x="557" y="594"/>
                    <a:pt x="556" y="582"/>
                    <a:pt x="554" y="567"/>
                  </a:cubicBezTo>
                  <a:cubicBezTo>
                    <a:pt x="553" y="553"/>
                    <a:pt x="562" y="532"/>
                    <a:pt x="574" y="522"/>
                  </a:cubicBezTo>
                  <a:cubicBezTo>
                    <a:pt x="612" y="491"/>
                    <a:pt x="612" y="491"/>
                    <a:pt x="612" y="491"/>
                  </a:cubicBezTo>
                  <a:cubicBezTo>
                    <a:pt x="612" y="491"/>
                    <a:pt x="623" y="483"/>
                    <a:pt x="627" y="468"/>
                  </a:cubicBezTo>
                  <a:cubicBezTo>
                    <a:pt x="632" y="453"/>
                    <a:pt x="620" y="433"/>
                    <a:pt x="610" y="435"/>
                  </a:cubicBezTo>
                  <a:cubicBezTo>
                    <a:pt x="600" y="436"/>
                    <a:pt x="583" y="446"/>
                    <a:pt x="570" y="452"/>
                  </a:cubicBezTo>
                  <a:cubicBezTo>
                    <a:pt x="557" y="459"/>
                    <a:pt x="545" y="450"/>
                    <a:pt x="544" y="434"/>
                  </a:cubicBezTo>
                  <a:cubicBezTo>
                    <a:pt x="542" y="404"/>
                    <a:pt x="542" y="404"/>
                    <a:pt x="542" y="404"/>
                  </a:cubicBezTo>
                  <a:cubicBezTo>
                    <a:pt x="541" y="388"/>
                    <a:pt x="551" y="367"/>
                    <a:pt x="565" y="359"/>
                  </a:cubicBezTo>
                  <a:cubicBezTo>
                    <a:pt x="574" y="352"/>
                    <a:pt x="574" y="352"/>
                    <a:pt x="574" y="352"/>
                  </a:cubicBezTo>
                  <a:cubicBezTo>
                    <a:pt x="588" y="343"/>
                    <a:pt x="609" y="326"/>
                    <a:pt x="614" y="310"/>
                  </a:cubicBezTo>
                  <a:cubicBezTo>
                    <a:pt x="614" y="310"/>
                    <a:pt x="614" y="310"/>
                    <a:pt x="614" y="310"/>
                  </a:cubicBezTo>
                  <a:cubicBezTo>
                    <a:pt x="619" y="294"/>
                    <a:pt x="603" y="275"/>
                    <a:pt x="591" y="274"/>
                  </a:cubicBezTo>
                  <a:cubicBezTo>
                    <a:pt x="580" y="273"/>
                    <a:pt x="558" y="282"/>
                    <a:pt x="543" y="286"/>
                  </a:cubicBezTo>
                  <a:cubicBezTo>
                    <a:pt x="527" y="290"/>
                    <a:pt x="513" y="280"/>
                    <a:pt x="511" y="264"/>
                  </a:cubicBezTo>
                  <a:cubicBezTo>
                    <a:pt x="509" y="249"/>
                    <a:pt x="509" y="249"/>
                    <a:pt x="509" y="249"/>
                  </a:cubicBezTo>
                  <a:cubicBezTo>
                    <a:pt x="508" y="232"/>
                    <a:pt x="516" y="210"/>
                    <a:pt x="528" y="199"/>
                  </a:cubicBezTo>
                  <a:cubicBezTo>
                    <a:pt x="645" y="90"/>
                    <a:pt x="645" y="90"/>
                    <a:pt x="645" y="90"/>
                  </a:cubicBezTo>
                  <a:cubicBezTo>
                    <a:pt x="657" y="78"/>
                    <a:pt x="675" y="58"/>
                    <a:pt x="677" y="42"/>
                  </a:cubicBezTo>
                  <a:cubicBezTo>
                    <a:pt x="677" y="39"/>
                    <a:pt x="677" y="37"/>
                    <a:pt x="677" y="35"/>
                  </a:cubicBezTo>
                  <a:cubicBezTo>
                    <a:pt x="678" y="27"/>
                    <a:pt x="673" y="19"/>
                    <a:pt x="667" y="13"/>
                  </a:cubicBezTo>
                  <a:cubicBezTo>
                    <a:pt x="661" y="6"/>
                    <a:pt x="654" y="1"/>
                    <a:pt x="646" y="0"/>
                  </a:cubicBezTo>
                  <a:cubicBezTo>
                    <a:pt x="644" y="0"/>
                    <a:pt x="642" y="0"/>
                    <a:pt x="639" y="0"/>
                  </a:cubicBezTo>
                  <a:cubicBezTo>
                    <a:pt x="623" y="1"/>
                    <a:pt x="601" y="16"/>
                    <a:pt x="588" y="27"/>
                  </a:cubicBezTo>
                  <a:cubicBezTo>
                    <a:pt x="468" y="132"/>
                    <a:pt x="468" y="132"/>
                    <a:pt x="468" y="132"/>
                  </a:cubicBezTo>
                  <a:cubicBezTo>
                    <a:pt x="455" y="143"/>
                    <a:pt x="432" y="149"/>
                    <a:pt x="416" y="146"/>
                  </a:cubicBezTo>
                  <a:cubicBezTo>
                    <a:pt x="402" y="143"/>
                    <a:pt x="402" y="143"/>
                    <a:pt x="402" y="143"/>
                  </a:cubicBezTo>
                  <a:cubicBezTo>
                    <a:pt x="385" y="139"/>
                    <a:pt x="377" y="124"/>
                    <a:pt x="383" y="109"/>
                  </a:cubicBezTo>
                  <a:cubicBezTo>
                    <a:pt x="389" y="94"/>
                    <a:pt x="399" y="73"/>
                    <a:pt x="399" y="62"/>
                  </a:cubicBezTo>
                  <a:cubicBezTo>
                    <a:pt x="400" y="50"/>
                    <a:pt x="382" y="32"/>
                    <a:pt x="366" y="36"/>
                  </a:cubicBezTo>
                  <a:cubicBezTo>
                    <a:pt x="366" y="36"/>
                    <a:pt x="366" y="36"/>
                    <a:pt x="366" y="36"/>
                  </a:cubicBezTo>
                  <a:cubicBezTo>
                    <a:pt x="350" y="39"/>
                    <a:pt x="330" y="58"/>
                    <a:pt x="320" y="71"/>
                  </a:cubicBezTo>
                  <a:cubicBezTo>
                    <a:pt x="313" y="80"/>
                    <a:pt x="313" y="80"/>
                    <a:pt x="313" y="80"/>
                  </a:cubicBezTo>
                  <a:cubicBezTo>
                    <a:pt x="302" y="92"/>
                    <a:pt x="281" y="101"/>
                    <a:pt x="265" y="98"/>
                  </a:cubicBezTo>
                  <a:cubicBezTo>
                    <a:pt x="236" y="92"/>
                    <a:pt x="236" y="92"/>
                    <a:pt x="236" y="92"/>
                  </a:cubicBezTo>
                  <a:cubicBezTo>
                    <a:pt x="219" y="90"/>
                    <a:pt x="212" y="77"/>
                    <a:pt x="220" y="65"/>
                  </a:cubicBezTo>
                  <a:cubicBezTo>
                    <a:pt x="227" y="52"/>
                    <a:pt x="239" y="36"/>
                    <a:pt x="241" y="27"/>
                  </a:cubicBezTo>
                  <a:cubicBezTo>
                    <a:pt x="244" y="17"/>
                    <a:pt x="225" y="4"/>
                    <a:pt x="210" y="6"/>
                  </a:cubicBezTo>
                  <a:cubicBezTo>
                    <a:pt x="195" y="9"/>
                    <a:pt x="186" y="19"/>
                    <a:pt x="186" y="19"/>
                  </a:cubicBezTo>
                  <a:cubicBezTo>
                    <a:pt x="151" y="54"/>
                    <a:pt x="151" y="54"/>
                    <a:pt x="151" y="54"/>
                  </a:cubicBezTo>
                  <a:cubicBezTo>
                    <a:pt x="139" y="65"/>
                    <a:pt x="118" y="72"/>
                    <a:pt x="104" y="69"/>
                  </a:cubicBezTo>
                  <a:cubicBezTo>
                    <a:pt x="89" y="66"/>
                    <a:pt x="78" y="63"/>
                    <a:pt x="78" y="63"/>
                  </a:cubicBezTo>
                  <a:cubicBezTo>
                    <a:pt x="53" y="57"/>
                    <a:pt x="38" y="56"/>
                    <a:pt x="29" y="58"/>
                  </a:cubicBezTo>
                  <a:cubicBezTo>
                    <a:pt x="13" y="61"/>
                    <a:pt x="30" y="87"/>
                    <a:pt x="45" y="95"/>
                  </a:cubicBezTo>
                  <a:cubicBezTo>
                    <a:pt x="293" y="257"/>
                    <a:pt x="293" y="257"/>
                    <a:pt x="293" y="257"/>
                  </a:cubicBezTo>
                  <a:cubicBezTo>
                    <a:pt x="308" y="265"/>
                    <a:pt x="311" y="280"/>
                    <a:pt x="300" y="289"/>
                  </a:cubicBezTo>
                  <a:cubicBezTo>
                    <a:pt x="136" y="438"/>
                    <a:pt x="136" y="438"/>
                    <a:pt x="136" y="438"/>
                  </a:cubicBezTo>
                  <a:cubicBezTo>
                    <a:pt x="124" y="449"/>
                    <a:pt x="100" y="456"/>
                    <a:pt x="85" y="450"/>
                  </a:cubicBezTo>
                  <a:cubicBezTo>
                    <a:pt x="70" y="447"/>
                    <a:pt x="70" y="447"/>
                    <a:pt x="70" y="447"/>
                  </a:cubicBezTo>
                  <a:cubicBezTo>
                    <a:pt x="54" y="441"/>
                    <a:pt x="33" y="439"/>
                    <a:pt x="24" y="442"/>
                  </a:cubicBezTo>
                  <a:cubicBezTo>
                    <a:pt x="8" y="450"/>
                    <a:pt x="2" y="461"/>
                    <a:pt x="1" y="473"/>
                  </a:cubicBezTo>
                  <a:cubicBezTo>
                    <a:pt x="0" y="482"/>
                    <a:pt x="10" y="500"/>
                    <a:pt x="35" y="508"/>
                  </a:cubicBezTo>
                  <a:cubicBezTo>
                    <a:pt x="50" y="516"/>
                    <a:pt x="70" y="521"/>
                    <a:pt x="88" y="536"/>
                  </a:cubicBezTo>
                  <a:cubicBezTo>
                    <a:pt x="101" y="555"/>
                    <a:pt x="104" y="576"/>
                    <a:pt x="110" y="592"/>
                  </a:cubicBezTo>
                  <a:cubicBezTo>
                    <a:pt x="116" y="617"/>
                    <a:pt x="133" y="629"/>
                    <a:pt x="142" y="629"/>
                  </a:cubicBezTo>
                  <a:cubicBezTo>
                    <a:pt x="154" y="629"/>
                    <a:pt x="165" y="625"/>
                    <a:pt x="175" y="609"/>
                  </a:cubicBezTo>
                  <a:cubicBezTo>
                    <a:pt x="179" y="600"/>
                    <a:pt x="179" y="579"/>
                    <a:pt x="175" y="563"/>
                  </a:cubicBezTo>
                  <a:cubicBezTo>
                    <a:pt x="173" y="548"/>
                    <a:pt x="173" y="548"/>
                    <a:pt x="173" y="548"/>
                  </a:cubicBezTo>
                  <a:cubicBezTo>
                    <a:pt x="169" y="532"/>
                    <a:pt x="178" y="509"/>
                    <a:pt x="190" y="498"/>
                  </a:cubicBezTo>
                  <a:cubicBezTo>
                    <a:pt x="355" y="350"/>
                    <a:pt x="355" y="350"/>
                    <a:pt x="355" y="350"/>
                  </a:cubicBezTo>
                  <a:cubicBezTo>
                    <a:pt x="366" y="340"/>
                    <a:pt x="380" y="345"/>
                    <a:pt x="386" y="360"/>
                  </a:cubicBezTo>
                  <a:cubicBezTo>
                    <a:pt x="522" y="624"/>
                    <a:pt x="522" y="624"/>
                    <a:pt x="522" y="624"/>
                  </a:cubicBezTo>
                  <a:cubicBezTo>
                    <a:pt x="529" y="639"/>
                    <a:pt x="553" y="659"/>
                    <a:pt x="558" y="643"/>
                  </a:cubicBezTo>
                </a:path>
              </a:pathLst>
            </a:custGeom>
            <a:solidFill>
              <a:srgbClr val="19B59C"/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grpSp>
          <p:nvGrpSpPr>
            <p:cNvPr id="15" name="î$ľiďé"/>
            <p:cNvGrpSpPr/>
            <p:nvPr/>
          </p:nvGrpSpPr>
          <p:grpSpPr>
            <a:xfrm>
              <a:off x="6816234" y="1469611"/>
              <a:ext cx="4702666" cy="4341356"/>
              <a:chOff x="7212273" y="1469611"/>
              <a:chExt cx="3907161" cy="4341356"/>
            </a:xfrm>
          </p:grpSpPr>
          <p:grpSp>
            <p:nvGrpSpPr>
              <p:cNvPr id="19" name="íş1ídè"/>
              <p:cNvGrpSpPr/>
              <p:nvPr/>
            </p:nvGrpSpPr>
            <p:grpSpPr>
              <a:xfrm>
                <a:off x="7212273" y="3086179"/>
                <a:ext cx="3907161" cy="1108218"/>
                <a:chOff x="7212273" y="3086179"/>
                <a:chExt cx="3907161" cy="1108218"/>
              </a:xfrm>
            </p:grpSpPr>
            <p:sp>
              <p:nvSpPr>
                <p:cNvPr id="28" name="ïṧ1îḑè"/>
                <p:cNvSpPr txBox="1"/>
                <p:nvPr/>
              </p:nvSpPr>
              <p:spPr bwMode="auto">
                <a:xfrm>
                  <a:off x="7212273" y="3086179"/>
                  <a:ext cx="3907161" cy="4418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</a:pPr>
                  <a:r>
                    <a:rPr lang="en-US" altLang="zh-CN" sz="2000" b="1" dirty="0"/>
                    <a:t>02.Text here</a:t>
                  </a:r>
                </a:p>
              </p:txBody>
            </p:sp>
            <p:sp>
              <p:nvSpPr>
                <p:cNvPr id="29" name="ïṧḻîḍé"/>
                <p:cNvSpPr/>
                <p:nvPr/>
              </p:nvSpPr>
              <p:spPr bwMode="auto">
                <a:xfrm>
                  <a:off x="7213670" y="3527984"/>
                  <a:ext cx="3905764" cy="6664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t" anchorCtr="0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marL="171450" indent="-171450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:r>
                    <a:rPr lang="en-US" altLang="zh-CN" sz="1100" dirty="0"/>
                    <a:t>Supporting text here.</a:t>
                  </a:r>
                </a:p>
                <a:p>
                  <a:pPr marL="171450" indent="-171450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:r>
                    <a:rPr lang="en-US" altLang="zh-CN" sz="1100" dirty="0"/>
                    <a:t>When you copy &amp; paste, choose "keep text only" option.</a:t>
                  </a:r>
                </a:p>
              </p:txBody>
            </p:sp>
          </p:grpSp>
          <p:grpSp>
            <p:nvGrpSpPr>
              <p:cNvPr id="20" name="iŝḷîdê"/>
              <p:cNvGrpSpPr/>
              <p:nvPr/>
            </p:nvGrpSpPr>
            <p:grpSpPr>
              <a:xfrm>
                <a:off x="7212273" y="4702749"/>
                <a:ext cx="3907161" cy="1108218"/>
                <a:chOff x="7212273" y="4702749"/>
                <a:chExt cx="3907161" cy="1108218"/>
              </a:xfrm>
            </p:grpSpPr>
            <p:sp>
              <p:nvSpPr>
                <p:cNvPr id="26" name="íṧḷïḓé"/>
                <p:cNvSpPr txBox="1"/>
                <p:nvPr/>
              </p:nvSpPr>
              <p:spPr bwMode="auto">
                <a:xfrm>
                  <a:off x="7212273" y="4702749"/>
                  <a:ext cx="3907161" cy="4418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</a:pPr>
                  <a:r>
                    <a:rPr lang="en-US" altLang="zh-CN" sz="2000" b="1" dirty="0"/>
                    <a:t>03.Text here</a:t>
                  </a:r>
                </a:p>
              </p:txBody>
            </p:sp>
            <p:sp>
              <p:nvSpPr>
                <p:cNvPr id="27" name="ïŝļïḍê"/>
                <p:cNvSpPr/>
                <p:nvPr/>
              </p:nvSpPr>
              <p:spPr bwMode="auto">
                <a:xfrm>
                  <a:off x="7213670" y="5144554"/>
                  <a:ext cx="3905764" cy="6664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t" anchorCtr="0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marL="171450" indent="-171450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:r>
                    <a:rPr lang="en-US" altLang="zh-CN" sz="1100" dirty="0"/>
                    <a:t>Supporting text here.</a:t>
                  </a:r>
                </a:p>
                <a:p>
                  <a:pPr marL="171450" indent="-171450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:r>
                    <a:rPr lang="en-US" altLang="zh-CN" sz="1100" dirty="0"/>
                    <a:t>When you copy &amp; paste, choose "keep text only" option.</a:t>
                  </a:r>
                </a:p>
              </p:txBody>
            </p:sp>
          </p:grpSp>
          <p:grpSp>
            <p:nvGrpSpPr>
              <p:cNvPr id="21" name="íṩḷíḑe"/>
              <p:cNvGrpSpPr/>
              <p:nvPr/>
            </p:nvGrpSpPr>
            <p:grpSpPr>
              <a:xfrm>
                <a:off x="7212273" y="1469611"/>
                <a:ext cx="3907161" cy="1108218"/>
                <a:chOff x="7212273" y="1469611"/>
                <a:chExt cx="3907161" cy="1108218"/>
              </a:xfrm>
            </p:grpSpPr>
            <p:sp>
              <p:nvSpPr>
                <p:cNvPr id="24" name="îS1ïḓè"/>
                <p:cNvSpPr txBox="1"/>
                <p:nvPr/>
              </p:nvSpPr>
              <p:spPr bwMode="auto">
                <a:xfrm>
                  <a:off x="7212273" y="1469611"/>
                  <a:ext cx="3907161" cy="441805"/>
                </a:xfrm>
                <a:prstGeom prst="rect">
                  <a:avLst/>
                </a:prstGeom>
                <a:solidFill>
                  <a:srgbClr val="19B59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</a:pPr>
                  <a:r>
                    <a:rPr lang="en-US" altLang="zh-CN" sz="2000" b="1" dirty="0">
                      <a:solidFill>
                        <a:schemeClr val="bg1"/>
                      </a:solidFill>
                    </a:rPr>
                    <a:t>01.Text here</a:t>
                  </a:r>
                </a:p>
              </p:txBody>
            </p:sp>
            <p:sp>
              <p:nvSpPr>
                <p:cNvPr id="25" name="îşļîde"/>
                <p:cNvSpPr/>
                <p:nvPr/>
              </p:nvSpPr>
              <p:spPr bwMode="auto">
                <a:xfrm>
                  <a:off x="7213670" y="1911416"/>
                  <a:ext cx="3905764" cy="6664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t" anchorCtr="0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marL="171450" indent="-171450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:r>
                    <a:rPr lang="en-US" altLang="zh-CN" sz="1100" dirty="0"/>
                    <a:t>Supporting text here.</a:t>
                  </a:r>
                </a:p>
                <a:p>
                  <a:pPr marL="171450" indent="-171450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:r>
                    <a:rPr lang="en-US" altLang="zh-CN" sz="1100" dirty="0"/>
                    <a:t>When you copy &amp; paste, choose "keep text only" option.</a:t>
                  </a:r>
                </a:p>
              </p:txBody>
            </p:sp>
          </p:grpSp>
          <p:cxnSp>
            <p:nvCxnSpPr>
              <p:cNvPr id="22" name="直接连接符 21"/>
              <p:cNvCxnSpPr/>
              <p:nvPr/>
            </p:nvCxnSpPr>
            <p:spPr>
              <a:xfrm>
                <a:off x="7296713" y="2796524"/>
                <a:ext cx="3822721" cy="0"/>
              </a:xfrm>
              <a:prstGeom prst="line">
                <a:avLst/>
              </a:prstGeom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>
                <a:off x="7296713" y="4413092"/>
                <a:ext cx="3822721" cy="0"/>
              </a:xfrm>
              <a:prstGeom prst="line">
                <a:avLst/>
              </a:prstGeom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ïšlíďè"/>
            <p:cNvSpPr/>
            <p:nvPr/>
          </p:nvSpPr>
          <p:spPr>
            <a:xfrm rot="19320000">
              <a:off x="1196721" y="3723773"/>
              <a:ext cx="1305357" cy="400110"/>
            </a:xfrm>
            <a:prstGeom prst="rect">
              <a:avLst/>
            </a:prstGeom>
          </p:spPr>
          <p:txBody>
            <a:bodyPr wrap="square" lIns="91440" tIns="45720" rIns="91440" bIns="45720">
              <a:normAutofit/>
            </a:bodyPr>
            <a:lstStyle/>
            <a:p>
              <a:r>
                <a:rPr lang="en-US" altLang="zh-CN" sz="2000" b="1" dirty="0">
                  <a:solidFill>
                    <a:schemeClr val="bg1"/>
                  </a:solidFill>
                </a:rPr>
                <a:t>Text here</a:t>
              </a:r>
              <a:endParaRPr lang="zh-CN" alt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7" name="i$ḷíḑè"/>
            <p:cNvSpPr/>
            <p:nvPr/>
          </p:nvSpPr>
          <p:spPr>
            <a:xfrm rot="19260000">
              <a:off x="1610840" y="4989833"/>
              <a:ext cx="1305357" cy="400110"/>
            </a:xfrm>
            <a:prstGeom prst="rect">
              <a:avLst/>
            </a:prstGeom>
          </p:spPr>
          <p:txBody>
            <a:bodyPr wrap="square" lIns="91440" tIns="45720" rIns="91440" bIns="45720">
              <a:normAutofit/>
            </a:bodyPr>
            <a:lstStyle/>
            <a:p>
              <a:r>
                <a:rPr lang="en-US" altLang="zh-CN" sz="2000" b="1" dirty="0"/>
                <a:t>Text here</a:t>
              </a:r>
              <a:endParaRPr lang="zh-CN" altLang="en-US" sz="2000" dirty="0"/>
            </a:p>
          </p:txBody>
        </p:sp>
        <p:sp>
          <p:nvSpPr>
            <p:cNvPr id="18" name="iš1ïḑé"/>
            <p:cNvSpPr/>
            <p:nvPr/>
          </p:nvSpPr>
          <p:spPr>
            <a:xfrm rot="19202161">
              <a:off x="3099958" y="5320764"/>
              <a:ext cx="1305357" cy="400110"/>
            </a:xfrm>
            <a:prstGeom prst="rect">
              <a:avLst/>
            </a:prstGeom>
          </p:spPr>
          <p:txBody>
            <a:bodyPr wrap="square" lIns="91440" tIns="45720" rIns="91440" bIns="45720">
              <a:normAutofit/>
            </a:bodyPr>
            <a:lstStyle/>
            <a:p>
              <a:r>
                <a:rPr lang="en-US" altLang="zh-CN" sz="2000" b="1" dirty="0"/>
                <a:t>Text here</a:t>
              </a:r>
              <a:endParaRPr lang="zh-CN" altLang="en-US" sz="2000" dirty="0"/>
            </a:p>
          </p:txBody>
        </p:sp>
      </p:grpSp>
      <p:sp>
        <p:nvSpPr>
          <p:cNvPr id="33" name="矩形 32"/>
          <p:cNvSpPr/>
          <p:nvPr/>
        </p:nvSpPr>
        <p:spPr>
          <a:xfrm>
            <a:off x="0" y="0"/>
            <a:ext cx="12192000" cy="4214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任意多边形 14"/>
          <p:cNvSpPr/>
          <p:nvPr/>
        </p:nvSpPr>
        <p:spPr>
          <a:xfrm>
            <a:off x="238040" y="664713"/>
            <a:ext cx="537482" cy="393337"/>
          </a:xfrm>
          <a:custGeom>
            <a:avLst/>
            <a:gdLst>
              <a:gd name="connsiteX0" fmla="*/ 0 w 640080"/>
              <a:gd name="connsiteY0" fmla="*/ 0 h 327660"/>
              <a:gd name="connsiteX1" fmla="*/ 472440 w 640080"/>
              <a:gd name="connsiteY1" fmla="*/ 0 h 327660"/>
              <a:gd name="connsiteX2" fmla="*/ 640080 w 640080"/>
              <a:gd name="connsiteY2" fmla="*/ 163830 h 327660"/>
              <a:gd name="connsiteX3" fmla="*/ 472440 w 640080"/>
              <a:gd name="connsiteY3" fmla="*/ 327660 h 327660"/>
              <a:gd name="connsiteX4" fmla="*/ 0 w 640080"/>
              <a:gd name="connsiteY4" fmla="*/ 327660 h 32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080" h="327660">
                <a:moveTo>
                  <a:pt x="0" y="0"/>
                </a:moveTo>
                <a:lnTo>
                  <a:pt x="472440" y="0"/>
                </a:lnTo>
                <a:cubicBezTo>
                  <a:pt x="565025" y="0"/>
                  <a:pt x="640080" y="73349"/>
                  <a:pt x="640080" y="163830"/>
                </a:cubicBezTo>
                <a:cubicBezTo>
                  <a:pt x="640080" y="254311"/>
                  <a:pt x="565025" y="327660"/>
                  <a:pt x="472440" y="327660"/>
                </a:cubicBezTo>
                <a:lnTo>
                  <a:pt x="0" y="327660"/>
                </a:lnTo>
                <a:close/>
              </a:path>
            </a:pathLst>
          </a:custGeom>
          <a:solidFill>
            <a:srgbClr val="19B59C"/>
          </a:solidFill>
          <a:ln>
            <a:solidFill>
              <a:srgbClr val="19B5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8E6D48"/>
              </a:solidFill>
              <a:cs typeface="+mn-ea"/>
              <a:sym typeface="+mn-lt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-5529" y="664713"/>
            <a:ext cx="188685" cy="39333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8E6D48"/>
              </a:solidFill>
              <a:cs typeface="+mn-ea"/>
              <a:sym typeface="+mn-lt"/>
            </a:endParaRPr>
          </a:p>
        </p:txBody>
      </p:sp>
      <p:sp>
        <p:nvSpPr>
          <p:cNvPr id="36" name="标题 4"/>
          <p:cNvSpPr txBox="1"/>
          <p:nvPr/>
        </p:nvSpPr>
        <p:spPr>
          <a:xfrm>
            <a:off x="831406" y="484177"/>
            <a:ext cx="2651095" cy="714638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342900">
              <a:defRPr/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关键技术与实践难点</a:t>
            </a:r>
          </a:p>
        </p:txBody>
      </p:sp>
      <p:sp>
        <p:nvSpPr>
          <p:cNvPr id="37" name="矩形 36"/>
          <p:cNvSpPr/>
          <p:nvPr/>
        </p:nvSpPr>
        <p:spPr>
          <a:xfrm>
            <a:off x="830405" y="957983"/>
            <a:ext cx="190848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00" dirty="0" smtClean="0">
                <a:solidFill>
                  <a:srgbClr val="19B59C"/>
                </a:solidFill>
                <a:cs typeface="+mn-ea"/>
                <a:sym typeface="+mn-lt"/>
              </a:rPr>
              <a:t>LOREM IPSUM DOLOR</a:t>
            </a:r>
            <a:endParaRPr lang="zh-CN" altLang="en-US" sz="1000" dirty="0">
              <a:solidFill>
                <a:srgbClr val="19B59C"/>
              </a:solidFill>
              <a:cs typeface="+mn-ea"/>
              <a:sym typeface="+mn-lt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5862994" y="55274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342900">
              <a:spcBef>
                <a:spcPct val="0"/>
              </a:spcBef>
              <a:defRPr/>
            </a:pPr>
            <a:r>
              <a:rPr kumimoji="1" lang="zh-CN" altLang="en-US" sz="1400" b="1" dirty="0" smtClean="0">
                <a:solidFill>
                  <a:srgbClr val="19B59C"/>
                </a:solidFill>
                <a:latin typeface="Arial" panose="020B0604020202020204"/>
              </a:rPr>
              <a:t>选题背景</a:t>
            </a:r>
            <a:endParaRPr lang="zh-CN" altLang="en-US" sz="1400" b="1" dirty="0">
              <a:solidFill>
                <a:srgbClr val="19B59C"/>
              </a:solidFill>
              <a:latin typeface="Arial" panose="020B0604020202020204"/>
              <a:sym typeface="微软雅黑" panose="020B0503020204020204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7576077" y="55274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342900">
              <a:defRPr/>
            </a:pPr>
            <a:r>
              <a:rPr lang="zh-CN" altLang="en-US" sz="1400" dirty="0" smtClean="0">
                <a:solidFill>
                  <a:srgbClr val="19B59C"/>
                </a:solidFill>
                <a:latin typeface="Arial" panose="020B0604020202020204"/>
              </a:rPr>
              <a:t>研究意义</a:t>
            </a:r>
            <a:endParaRPr lang="zh-CN" altLang="en-US" sz="1400" dirty="0">
              <a:solidFill>
                <a:srgbClr val="19B59C"/>
              </a:solidFill>
              <a:latin typeface="Arial" panose="020B0604020202020204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9289160" y="55274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342900">
              <a:defRPr/>
            </a:pPr>
            <a:r>
              <a:rPr kumimoji="1" lang="zh-CN" altLang="en-US" sz="1400" dirty="0">
                <a:solidFill>
                  <a:srgbClr val="19B59C"/>
                </a:solidFill>
                <a:latin typeface="Arial" panose="020B0604020202020204"/>
              </a:rPr>
              <a:t>理论基础</a:t>
            </a:r>
            <a:endParaRPr lang="zh-CN" altLang="en-US" sz="1400" dirty="0">
              <a:solidFill>
                <a:srgbClr val="19B59C"/>
              </a:solidFill>
              <a:latin typeface="Arial" panose="020B0604020202020204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11002244" y="55274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342900">
              <a:defRPr/>
            </a:pPr>
            <a:r>
              <a:rPr kumimoji="1" lang="zh-CN" altLang="en-US" sz="1400" dirty="0">
                <a:solidFill>
                  <a:srgbClr val="19B59C"/>
                </a:solidFill>
                <a:latin typeface="Arial" panose="020B0604020202020204"/>
              </a:rPr>
              <a:t>贡献创新</a:t>
            </a:r>
            <a:endParaRPr lang="zh-CN" altLang="en-US" sz="1400" dirty="0">
              <a:solidFill>
                <a:srgbClr val="19B59C"/>
              </a:solidFill>
              <a:latin typeface="Arial" panose="020B0604020202020204"/>
            </a:endParaRPr>
          </a:p>
        </p:txBody>
      </p:sp>
      <p:cxnSp>
        <p:nvCxnSpPr>
          <p:cNvPr id="42" name="直接连接符 41"/>
          <p:cNvCxnSpPr/>
          <p:nvPr/>
        </p:nvCxnSpPr>
        <p:spPr>
          <a:xfrm>
            <a:off x="7138627" y="86337"/>
            <a:ext cx="0" cy="267735"/>
          </a:xfrm>
          <a:prstGeom prst="line">
            <a:avLst/>
          </a:prstGeom>
          <a:ln w="19050">
            <a:solidFill>
              <a:srgbClr val="19B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8848158" y="86337"/>
            <a:ext cx="0" cy="267735"/>
          </a:xfrm>
          <a:prstGeom prst="line">
            <a:avLst/>
          </a:prstGeom>
          <a:ln w="19050">
            <a:solidFill>
              <a:srgbClr val="19B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10557689" y="86337"/>
            <a:ext cx="0" cy="267735"/>
          </a:xfrm>
          <a:prstGeom prst="line">
            <a:avLst/>
          </a:prstGeom>
          <a:ln w="19050">
            <a:solidFill>
              <a:srgbClr val="19B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图片 4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55" y="62758"/>
            <a:ext cx="1114276" cy="3302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1388269" y="3159988"/>
            <a:ext cx="1152080" cy="1001690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rgbClr val="19B59C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/</a:t>
            </a:r>
            <a:r>
              <a:rPr lang="en-US" altLang="zh-CN" spc="100" dirty="0" smtClean="0">
                <a:solidFill>
                  <a:srgbClr val="19B59C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04</a:t>
            </a:r>
            <a:endParaRPr lang="zh-CN" altLang="en-US" spc="100" dirty="0">
              <a:solidFill>
                <a:srgbClr val="19B59C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sp>
        <p:nvSpPr>
          <p:cNvPr id="7" name="标题 1"/>
          <p:cNvSpPr>
            <a:spLocks noGrp="1"/>
          </p:cNvSpPr>
          <p:nvPr/>
        </p:nvSpPr>
        <p:spPr>
          <a:xfrm>
            <a:off x="2698994" y="2991098"/>
            <a:ext cx="5419185" cy="8953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zh-CN" altLang="en-US" sz="4800" dirty="0"/>
              <a:t>研究成果与应用前景</a:t>
            </a:r>
          </a:p>
        </p:txBody>
      </p:sp>
      <p:sp>
        <p:nvSpPr>
          <p:cNvPr id="8" name="矩形 7"/>
          <p:cNvSpPr/>
          <p:nvPr/>
        </p:nvSpPr>
        <p:spPr>
          <a:xfrm>
            <a:off x="2689553" y="3884679"/>
            <a:ext cx="9733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lvl="0" indent="-171450" algn="ctr" defTabSz="342900">
              <a:spcBef>
                <a:spcPct val="0"/>
              </a:spcBef>
              <a:buFont typeface="Wingdings" panose="05000000000000000000" pitchFamily="2" charset="2"/>
              <a:buChar char="l"/>
              <a:defRPr/>
            </a:pPr>
            <a:r>
              <a:rPr kumimoji="1" lang="zh-CN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/>
              </a:rPr>
              <a:t>选题背景</a:t>
            </a:r>
            <a:endParaRPr lang="zh-CN" altLang="en-US" sz="12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/>
              <a:sym typeface="微软雅黑" panose="020B050302020402020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878188" y="3884678"/>
            <a:ext cx="9733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lvl="0" indent="-171450" algn="ctr" defTabSz="342900">
              <a:buFont typeface="Wingdings" panose="05000000000000000000" pitchFamily="2" charset="2"/>
              <a:buChar char="l"/>
              <a:defRPr/>
            </a:pPr>
            <a:r>
              <a:rPr lang="zh-CN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/>
              </a:rPr>
              <a:t>研究意义</a:t>
            </a:r>
          </a:p>
        </p:txBody>
      </p:sp>
      <p:sp>
        <p:nvSpPr>
          <p:cNvPr id="11" name="矩形 10"/>
          <p:cNvSpPr/>
          <p:nvPr/>
        </p:nvSpPr>
        <p:spPr>
          <a:xfrm>
            <a:off x="5066823" y="3872864"/>
            <a:ext cx="9733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lvl="0" indent="-171450" algn="ctr" defTabSz="342900">
              <a:buFont typeface="Wingdings" panose="05000000000000000000" pitchFamily="2" charset="2"/>
              <a:buChar char="l"/>
              <a:defRPr/>
            </a:pPr>
            <a:r>
              <a:rPr kumimoji="1" lang="zh-CN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/>
              </a:rPr>
              <a:t>理论基础</a:t>
            </a:r>
            <a:endParaRPr lang="zh-CN" altLang="en-US" sz="12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255458" y="3869496"/>
            <a:ext cx="9733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lvl="0" indent="-171450" algn="ctr" defTabSz="342900">
              <a:buFont typeface="Wingdings" panose="05000000000000000000" pitchFamily="2" charset="2"/>
              <a:buChar char="l"/>
              <a:defRPr/>
            </a:pPr>
            <a:r>
              <a:rPr kumimoji="1" lang="zh-CN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/>
              </a:rPr>
              <a:t>贡献创新</a:t>
            </a:r>
            <a:endParaRPr lang="zh-CN" altLang="en-US" sz="12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1488853" y="1092941"/>
            <a:ext cx="950912" cy="1279559"/>
            <a:chOff x="5002695" y="1957835"/>
            <a:chExt cx="2186609" cy="2942329"/>
          </a:xfrm>
          <a:solidFill>
            <a:srgbClr val="EB953E"/>
          </a:solidFill>
        </p:grpSpPr>
        <p:sp>
          <p:nvSpPr>
            <p:cNvPr id="14" name="任意多边形 13"/>
            <p:cNvSpPr/>
            <p:nvPr/>
          </p:nvSpPr>
          <p:spPr>
            <a:xfrm>
              <a:off x="5002695" y="1957835"/>
              <a:ext cx="2186609" cy="2942329"/>
            </a:xfrm>
            <a:custGeom>
              <a:avLst/>
              <a:gdLst>
                <a:gd name="connsiteX0" fmla="*/ 0 w 2186609"/>
                <a:gd name="connsiteY0" fmla="*/ 0 h 2942329"/>
                <a:gd name="connsiteX1" fmla="*/ 2186609 w 2186609"/>
                <a:gd name="connsiteY1" fmla="*/ 0 h 2942329"/>
                <a:gd name="connsiteX2" fmla="*/ 2186609 w 2186609"/>
                <a:gd name="connsiteY2" fmla="*/ 1849729 h 2942329"/>
                <a:gd name="connsiteX3" fmla="*/ 2186609 w 2186609"/>
                <a:gd name="connsiteY3" fmla="*/ 1958009 h 2942329"/>
                <a:gd name="connsiteX4" fmla="*/ 2181142 w 2186609"/>
                <a:gd name="connsiteY4" fmla="*/ 1958009 h 2942329"/>
                <a:gd name="connsiteX5" fmla="*/ 2180968 w 2186609"/>
                <a:gd name="connsiteY5" fmla="*/ 1961441 h 2942329"/>
                <a:gd name="connsiteX6" fmla="*/ 1094009 w 2186609"/>
                <a:gd name="connsiteY6" fmla="*/ 2942329 h 2942329"/>
                <a:gd name="connsiteX7" fmla="*/ 7050 w 2186609"/>
                <a:gd name="connsiteY7" fmla="*/ 1961441 h 2942329"/>
                <a:gd name="connsiteX8" fmla="*/ 6877 w 2186609"/>
                <a:gd name="connsiteY8" fmla="*/ 1958009 h 2942329"/>
                <a:gd name="connsiteX9" fmla="*/ 0 w 2186609"/>
                <a:gd name="connsiteY9" fmla="*/ 1958009 h 2942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86609" h="2942329">
                  <a:moveTo>
                    <a:pt x="0" y="0"/>
                  </a:moveTo>
                  <a:lnTo>
                    <a:pt x="2186609" y="0"/>
                  </a:lnTo>
                  <a:lnTo>
                    <a:pt x="2186609" y="1849729"/>
                  </a:lnTo>
                  <a:lnTo>
                    <a:pt x="2186609" y="1958009"/>
                  </a:lnTo>
                  <a:lnTo>
                    <a:pt x="2181142" y="1958009"/>
                  </a:lnTo>
                  <a:lnTo>
                    <a:pt x="2180968" y="1961441"/>
                  </a:lnTo>
                  <a:cubicBezTo>
                    <a:pt x="2125016" y="2512391"/>
                    <a:pt x="1659721" y="2942329"/>
                    <a:pt x="1094009" y="2942329"/>
                  </a:cubicBezTo>
                  <a:cubicBezTo>
                    <a:pt x="528297" y="2942329"/>
                    <a:pt x="63002" y="2512391"/>
                    <a:pt x="7050" y="1961441"/>
                  </a:cubicBezTo>
                  <a:lnTo>
                    <a:pt x="6877" y="1958009"/>
                  </a:lnTo>
                  <a:lnTo>
                    <a:pt x="0" y="195800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6415"/>
            <a:stretch>
              <a:fillRect/>
            </a:stretch>
          </p:blipFill>
          <p:spPr>
            <a:xfrm>
              <a:off x="5267085" y="2756368"/>
              <a:ext cx="1922219" cy="169618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/>
        </p:nvCxnSpPr>
        <p:spPr>
          <a:xfrm>
            <a:off x="0" y="5267743"/>
            <a:ext cx="2794002" cy="0"/>
          </a:xfrm>
          <a:prstGeom prst="line">
            <a:avLst/>
          </a:prstGeom>
          <a:ln w="38100">
            <a:solidFill>
              <a:srgbClr val="19B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5387725" y="4104846"/>
            <a:ext cx="1990782" cy="0"/>
          </a:xfrm>
          <a:prstGeom prst="line">
            <a:avLst/>
          </a:prstGeom>
          <a:ln w="38100">
            <a:solidFill>
              <a:srgbClr val="19B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V="1">
            <a:off x="5084969" y="4104846"/>
            <a:ext cx="313719" cy="602096"/>
          </a:xfrm>
          <a:prstGeom prst="line">
            <a:avLst/>
          </a:prstGeom>
          <a:ln w="38100">
            <a:solidFill>
              <a:srgbClr val="19B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3091379" y="4703757"/>
            <a:ext cx="1993590" cy="0"/>
          </a:xfrm>
          <a:prstGeom prst="line">
            <a:avLst/>
          </a:prstGeom>
          <a:ln w="38100">
            <a:solidFill>
              <a:srgbClr val="19B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V="1">
            <a:off x="2791430" y="4703757"/>
            <a:ext cx="313719" cy="602096"/>
          </a:xfrm>
          <a:prstGeom prst="line">
            <a:avLst/>
          </a:prstGeom>
          <a:ln w="38100">
            <a:solidFill>
              <a:srgbClr val="19B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7662843" y="3526559"/>
            <a:ext cx="4510107" cy="0"/>
          </a:xfrm>
          <a:prstGeom prst="line">
            <a:avLst/>
          </a:prstGeom>
          <a:ln w="38100">
            <a:solidFill>
              <a:srgbClr val="19B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V="1">
            <a:off x="7360088" y="3526559"/>
            <a:ext cx="313719" cy="602096"/>
          </a:xfrm>
          <a:prstGeom prst="line">
            <a:avLst/>
          </a:prstGeom>
          <a:ln w="38100">
            <a:solidFill>
              <a:srgbClr val="19B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iṡ1îḓè"/>
          <p:cNvSpPr/>
          <p:nvPr/>
        </p:nvSpPr>
        <p:spPr>
          <a:xfrm>
            <a:off x="9701538" y="3432195"/>
            <a:ext cx="135878" cy="135878"/>
          </a:xfrm>
          <a:prstGeom prst="ellipse">
            <a:avLst/>
          </a:prstGeom>
          <a:solidFill>
            <a:srgbClr val="19B59C"/>
          </a:solidFill>
          <a:ln w="28575">
            <a:solidFill>
              <a:srgbClr val="19B5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 fontScale="25000" lnSpcReduction="20000"/>
          </a:bodyPr>
          <a:lstStyle/>
          <a:p>
            <a:pPr algn="ctr"/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4" name="直接连接符 13"/>
          <p:cNvCxnSpPr/>
          <p:nvPr/>
        </p:nvCxnSpPr>
        <p:spPr>
          <a:xfrm flipH="1" flipV="1">
            <a:off x="2284135" y="4059654"/>
            <a:ext cx="684666" cy="156645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îşḷiḋé"/>
          <p:cNvSpPr/>
          <p:nvPr/>
        </p:nvSpPr>
        <p:spPr>
          <a:xfrm>
            <a:off x="2724250" y="5188598"/>
            <a:ext cx="135878" cy="135878"/>
          </a:xfrm>
          <a:prstGeom prst="ellipse">
            <a:avLst/>
          </a:prstGeom>
          <a:solidFill>
            <a:srgbClr val="19B59C"/>
          </a:solidFill>
          <a:ln w="28575">
            <a:solidFill>
              <a:srgbClr val="19B5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 fontScale="25000" lnSpcReduction="20000"/>
          </a:bodyPr>
          <a:lstStyle/>
          <a:p>
            <a:pPr algn="ctr"/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îṣlide"/>
          <p:cNvSpPr/>
          <p:nvPr/>
        </p:nvSpPr>
        <p:spPr>
          <a:xfrm>
            <a:off x="1979557" y="3805381"/>
            <a:ext cx="755703" cy="755703"/>
          </a:xfrm>
          <a:prstGeom prst="ellipse">
            <a:avLst/>
          </a:prstGeom>
          <a:solidFill>
            <a:srgbClr val="19B59C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/>
            <a:endParaRPr lang="en-US" sz="13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7" name="直接连接符 16"/>
          <p:cNvCxnSpPr/>
          <p:nvPr/>
        </p:nvCxnSpPr>
        <p:spPr>
          <a:xfrm rot="10904570" flipH="1" flipV="1">
            <a:off x="4872565" y="4241690"/>
            <a:ext cx="684666" cy="156645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iṡḷïdé"/>
          <p:cNvSpPr/>
          <p:nvPr/>
        </p:nvSpPr>
        <p:spPr>
          <a:xfrm rot="171317">
            <a:off x="5002577" y="4606170"/>
            <a:ext cx="135878" cy="135878"/>
          </a:xfrm>
          <a:prstGeom prst="ellipse">
            <a:avLst/>
          </a:prstGeom>
          <a:solidFill>
            <a:srgbClr val="19B59C"/>
          </a:solidFill>
          <a:ln w="28575">
            <a:solidFill>
              <a:srgbClr val="19B5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Autofit/>
          </a:bodyPr>
          <a:lstStyle/>
          <a:p>
            <a:pPr algn="ctr"/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işliḑé"/>
          <p:cNvSpPr/>
          <p:nvPr/>
        </p:nvSpPr>
        <p:spPr>
          <a:xfrm rot="10695430" flipV="1">
            <a:off x="5085920" y="5314589"/>
            <a:ext cx="755703" cy="755703"/>
          </a:xfrm>
          <a:prstGeom prst="ellipse">
            <a:avLst/>
          </a:prstGeom>
          <a:solidFill>
            <a:srgbClr val="19B59C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/>
            <a:endParaRPr lang="en-US" sz="13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0" name="直接连接符 19"/>
          <p:cNvCxnSpPr/>
          <p:nvPr/>
        </p:nvCxnSpPr>
        <p:spPr>
          <a:xfrm flipH="1" flipV="1">
            <a:off x="6866743" y="2923086"/>
            <a:ext cx="684666" cy="156645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ïṧ1îďè"/>
          <p:cNvSpPr/>
          <p:nvPr/>
        </p:nvSpPr>
        <p:spPr>
          <a:xfrm rot="183234">
            <a:off x="7288102" y="4036073"/>
            <a:ext cx="135878" cy="135878"/>
          </a:xfrm>
          <a:prstGeom prst="ellipse">
            <a:avLst/>
          </a:prstGeom>
          <a:solidFill>
            <a:srgbClr val="19B59C"/>
          </a:solidFill>
          <a:ln w="28575">
            <a:solidFill>
              <a:srgbClr val="19B5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 fontScale="25000" lnSpcReduction="20000"/>
          </a:bodyPr>
          <a:lstStyle/>
          <a:p>
            <a:pPr algn="ctr"/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íSļîḋê"/>
          <p:cNvSpPr/>
          <p:nvPr/>
        </p:nvSpPr>
        <p:spPr>
          <a:xfrm>
            <a:off x="6562165" y="2668813"/>
            <a:ext cx="755703" cy="755703"/>
          </a:xfrm>
          <a:prstGeom prst="ellipse">
            <a:avLst/>
          </a:prstGeom>
          <a:solidFill>
            <a:srgbClr val="19B59C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/>
            <a:endParaRPr lang="en-US" sz="13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ísļíḍè"/>
          <p:cNvSpPr/>
          <p:nvPr/>
        </p:nvSpPr>
        <p:spPr bwMode="auto">
          <a:xfrm>
            <a:off x="10121220" y="2353173"/>
            <a:ext cx="1044321" cy="1139825"/>
          </a:xfrm>
          <a:custGeom>
            <a:avLst/>
            <a:gdLst>
              <a:gd name="connsiteX0" fmla="*/ 243589 w 557114"/>
              <a:gd name="connsiteY0" fmla="*/ 355438 h 608062"/>
              <a:gd name="connsiteX1" fmla="*/ 277656 w 557114"/>
              <a:gd name="connsiteY1" fmla="*/ 355438 h 608062"/>
              <a:gd name="connsiteX2" fmla="*/ 277940 w 557114"/>
              <a:gd name="connsiteY2" fmla="*/ 355438 h 608062"/>
              <a:gd name="connsiteX3" fmla="*/ 278604 w 557114"/>
              <a:gd name="connsiteY3" fmla="*/ 355438 h 608062"/>
              <a:gd name="connsiteX4" fmla="*/ 279174 w 557114"/>
              <a:gd name="connsiteY4" fmla="*/ 355438 h 608062"/>
              <a:gd name="connsiteX5" fmla="*/ 279458 w 557114"/>
              <a:gd name="connsiteY5" fmla="*/ 355438 h 608062"/>
              <a:gd name="connsiteX6" fmla="*/ 279553 w 557114"/>
              <a:gd name="connsiteY6" fmla="*/ 355438 h 608062"/>
              <a:gd name="connsiteX7" fmla="*/ 313620 w 557114"/>
              <a:gd name="connsiteY7" fmla="*/ 355438 h 608062"/>
              <a:gd name="connsiteX8" fmla="*/ 324438 w 557114"/>
              <a:gd name="connsiteY8" fmla="*/ 375432 h 608062"/>
              <a:gd name="connsiteX9" fmla="*/ 298152 w 557114"/>
              <a:gd name="connsiteY9" fmla="*/ 430202 h 608062"/>
              <a:gd name="connsiteX10" fmla="*/ 301948 w 557114"/>
              <a:gd name="connsiteY10" fmla="*/ 510272 h 608062"/>
              <a:gd name="connsiteX11" fmla="*/ 356891 w 557114"/>
              <a:gd name="connsiteY11" fmla="*/ 389172 h 608062"/>
              <a:gd name="connsiteX12" fmla="*/ 356986 w 557114"/>
              <a:gd name="connsiteY12" fmla="*/ 389172 h 608062"/>
              <a:gd name="connsiteX13" fmla="*/ 376628 w 557114"/>
              <a:gd name="connsiteY13" fmla="*/ 375337 h 608062"/>
              <a:gd name="connsiteX14" fmla="*/ 383556 w 557114"/>
              <a:gd name="connsiteY14" fmla="*/ 376474 h 608062"/>
              <a:gd name="connsiteX15" fmla="*/ 383745 w 557114"/>
              <a:gd name="connsiteY15" fmla="*/ 376569 h 608062"/>
              <a:gd name="connsiteX16" fmla="*/ 518588 w 557114"/>
              <a:gd name="connsiteY16" fmla="*/ 438920 h 608062"/>
              <a:gd name="connsiteX17" fmla="*/ 557114 w 557114"/>
              <a:gd name="connsiteY17" fmla="*/ 482224 h 608062"/>
              <a:gd name="connsiteX18" fmla="*/ 557114 w 557114"/>
              <a:gd name="connsiteY18" fmla="*/ 608062 h 608062"/>
              <a:gd name="connsiteX19" fmla="*/ 279743 w 557114"/>
              <a:gd name="connsiteY19" fmla="*/ 608062 h 608062"/>
              <a:gd name="connsiteX20" fmla="*/ 279458 w 557114"/>
              <a:gd name="connsiteY20" fmla="*/ 608062 h 608062"/>
              <a:gd name="connsiteX21" fmla="*/ 279364 w 557114"/>
              <a:gd name="connsiteY21" fmla="*/ 608062 h 608062"/>
              <a:gd name="connsiteX22" fmla="*/ 279174 w 557114"/>
              <a:gd name="connsiteY22" fmla="*/ 608062 h 608062"/>
              <a:gd name="connsiteX23" fmla="*/ 278984 w 557114"/>
              <a:gd name="connsiteY23" fmla="*/ 608062 h 608062"/>
              <a:gd name="connsiteX24" fmla="*/ 278604 w 557114"/>
              <a:gd name="connsiteY24" fmla="*/ 608062 h 608062"/>
              <a:gd name="connsiteX25" fmla="*/ 278130 w 557114"/>
              <a:gd name="connsiteY25" fmla="*/ 608062 h 608062"/>
              <a:gd name="connsiteX26" fmla="*/ 277940 w 557114"/>
              <a:gd name="connsiteY26" fmla="*/ 608062 h 608062"/>
              <a:gd name="connsiteX27" fmla="*/ 277845 w 557114"/>
              <a:gd name="connsiteY27" fmla="*/ 608062 h 608062"/>
              <a:gd name="connsiteX28" fmla="*/ 277750 w 557114"/>
              <a:gd name="connsiteY28" fmla="*/ 608062 h 608062"/>
              <a:gd name="connsiteX29" fmla="*/ 277656 w 557114"/>
              <a:gd name="connsiteY29" fmla="*/ 608062 h 608062"/>
              <a:gd name="connsiteX30" fmla="*/ 277371 w 557114"/>
              <a:gd name="connsiteY30" fmla="*/ 608062 h 608062"/>
              <a:gd name="connsiteX31" fmla="*/ 0 w 557114"/>
              <a:gd name="connsiteY31" fmla="*/ 608062 h 608062"/>
              <a:gd name="connsiteX32" fmla="*/ 0 w 557114"/>
              <a:gd name="connsiteY32" fmla="*/ 482224 h 608062"/>
              <a:gd name="connsiteX33" fmla="*/ 38621 w 557114"/>
              <a:gd name="connsiteY33" fmla="*/ 438920 h 608062"/>
              <a:gd name="connsiteX34" fmla="*/ 173464 w 557114"/>
              <a:gd name="connsiteY34" fmla="*/ 376569 h 608062"/>
              <a:gd name="connsiteX35" fmla="*/ 173558 w 557114"/>
              <a:gd name="connsiteY35" fmla="*/ 376474 h 608062"/>
              <a:gd name="connsiteX36" fmla="*/ 180486 w 557114"/>
              <a:gd name="connsiteY36" fmla="*/ 375337 h 608062"/>
              <a:gd name="connsiteX37" fmla="*/ 200223 w 557114"/>
              <a:gd name="connsiteY37" fmla="*/ 389172 h 608062"/>
              <a:gd name="connsiteX38" fmla="*/ 255166 w 557114"/>
              <a:gd name="connsiteY38" fmla="*/ 510272 h 608062"/>
              <a:gd name="connsiteX39" fmla="*/ 258962 w 557114"/>
              <a:gd name="connsiteY39" fmla="*/ 430202 h 608062"/>
              <a:gd name="connsiteX40" fmla="*/ 232676 w 557114"/>
              <a:gd name="connsiteY40" fmla="*/ 375432 h 608062"/>
              <a:gd name="connsiteX41" fmla="*/ 243589 w 557114"/>
              <a:gd name="connsiteY41" fmla="*/ 355438 h 608062"/>
              <a:gd name="connsiteX42" fmla="*/ 276250 w 557114"/>
              <a:gd name="connsiteY42" fmla="*/ 0 h 608062"/>
              <a:gd name="connsiteX43" fmla="*/ 277674 w 557114"/>
              <a:gd name="connsiteY43" fmla="*/ 0 h 608062"/>
              <a:gd name="connsiteX44" fmla="*/ 277863 w 557114"/>
              <a:gd name="connsiteY44" fmla="*/ 0 h 608062"/>
              <a:gd name="connsiteX45" fmla="*/ 277958 w 557114"/>
              <a:gd name="connsiteY45" fmla="*/ 0 h 608062"/>
              <a:gd name="connsiteX46" fmla="*/ 279382 w 557114"/>
              <a:gd name="connsiteY46" fmla="*/ 0 h 608062"/>
              <a:gd name="connsiteX47" fmla="*/ 402570 w 557114"/>
              <a:gd name="connsiteY47" fmla="*/ 104895 h 608062"/>
              <a:gd name="connsiteX48" fmla="*/ 394693 w 557114"/>
              <a:gd name="connsiteY48" fmla="*/ 159001 h 608062"/>
              <a:gd name="connsiteX49" fmla="*/ 405892 w 557114"/>
              <a:gd name="connsiteY49" fmla="*/ 184774 h 608062"/>
              <a:gd name="connsiteX50" fmla="*/ 377040 w 557114"/>
              <a:gd name="connsiteY50" fmla="*/ 236890 h 608062"/>
              <a:gd name="connsiteX51" fmla="*/ 315731 w 557114"/>
              <a:gd name="connsiteY51" fmla="*/ 311274 h 608062"/>
              <a:gd name="connsiteX52" fmla="*/ 277958 w 557114"/>
              <a:gd name="connsiteY52" fmla="*/ 319707 h 608062"/>
              <a:gd name="connsiteX53" fmla="*/ 277958 w 557114"/>
              <a:gd name="connsiteY53" fmla="*/ 319802 h 608062"/>
              <a:gd name="connsiteX54" fmla="*/ 277863 w 557114"/>
              <a:gd name="connsiteY54" fmla="*/ 319802 h 608062"/>
              <a:gd name="connsiteX55" fmla="*/ 277674 w 557114"/>
              <a:gd name="connsiteY55" fmla="*/ 319802 h 608062"/>
              <a:gd name="connsiteX56" fmla="*/ 277674 w 557114"/>
              <a:gd name="connsiteY56" fmla="*/ 319707 h 608062"/>
              <a:gd name="connsiteX57" fmla="*/ 239901 w 557114"/>
              <a:gd name="connsiteY57" fmla="*/ 311274 h 608062"/>
              <a:gd name="connsiteX58" fmla="*/ 178592 w 557114"/>
              <a:gd name="connsiteY58" fmla="*/ 236890 h 608062"/>
              <a:gd name="connsiteX59" fmla="*/ 149740 w 557114"/>
              <a:gd name="connsiteY59" fmla="*/ 184774 h 608062"/>
              <a:gd name="connsiteX60" fmla="*/ 161034 w 557114"/>
              <a:gd name="connsiteY60" fmla="*/ 159001 h 608062"/>
              <a:gd name="connsiteX61" fmla="*/ 153062 w 557114"/>
              <a:gd name="connsiteY61" fmla="*/ 104895 h 608062"/>
              <a:gd name="connsiteX62" fmla="*/ 276250 w 557114"/>
              <a:gd name="connsiteY62" fmla="*/ 0 h 608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557114" h="608062">
                <a:moveTo>
                  <a:pt x="243589" y="355438"/>
                </a:moveTo>
                <a:lnTo>
                  <a:pt x="277656" y="355438"/>
                </a:lnTo>
                <a:lnTo>
                  <a:pt x="277940" y="355438"/>
                </a:lnTo>
                <a:lnTo>
                  <a:pt x="278604" y="355438"/>
                </a:lnTo>
                <a:lnTo>
                  <a:pt x="279174" y="355438"/>
                </a:lnTo>
                <a:lnTo>
                  <a:pt x="279458" y="355438"/>
                </a:lnTo>
                <a:lnTo>
                  <a:pt x="279553" y="355438"/>
                </a:lnTo>
                <a:lnTo>
                  <a:pt x="313620" y="355438"/>
                </a:lnTo>
                <a:cubicBezTo>
                  <a:pt x="325007" y="355438"/>
                  <a:pt x="330511" y="364630"/>
                  <a:pt x="324438" y="375432"/>
                </a:cubicBezTo>
                <a:cubicBezTo>
                  <a:pt x="321781" y="379980"/>
                  <a:pt x="298152" y="430202"/>
                  <a:pt x="298152" y="430202"/>
                </a:cubicBezTo>
                <a:lnTo>
                  <a:pt x="301948" y="510272"/>
                </a:lnTo>
                <a:cubicBezTo>
                  <a:pt x="317700" y="481655"/>
                  <a:pt x="343131" y="422432"/>
                  <a:pt x="356891" y="389172"/>
                </a:cubicBezTo>
                <a:cubicBezTo>
                  <a:pt x="356891" y="389172"/>
                  <a:pt x="356891" y="389172"/>
                  <a:pt x="356986" y="389172"/>
                </a:cubicBezTo>
                <a:cubicBezTo>
                  <a:pt x="359832" y="381117"/>
                  <a:pt x="367519" y="375337"/>
                  <a:pt x="376628" y="375337"/>
                </a:cubicBezTo>
                <a:cubicBezTo>
                  <a:pt x="379096" y="375337"/>
                  <a:pt x="381373" y="375716"/>
                  <a:pt x="383556" y="376474"/>
                </a:cubicBezTo>
                <a:cubicBezTo>
                  <a:pt x="383650" y="376474"/>
                  <a:pt x="383650" y="376474"/>
                  <a:pt x="383745" y="376569"/>
                </a:cubicBezTo>
                <a:cubicBezTo>
                  <a:pt x="387446" y="377706"/>
                  <a:pt x="464973" y="411724"/>
                  <a:pt x="518588" y="438920"/>
                </a:cubicBezTo>
                <a:cubicBezTo>
                  <a:pt x="542595" y="451049"/>
                  <a:pt x="557114" y="466305"/>
                  <a:pt x="557114" y="482224"/>
                </a:cubicBezTo>
                <a:lnTo>
                  <a:pt x="557114" y="608062"/>
                </a:lnTo>
                <a:lnTo>
                  <a:pt x="279743" y="608062"/>
                </a:lnTo>
                <a:lnTo>
                  <a:pt x="279458" y="608062"/>
                </a:lnTo>
                <a:lnTo>
                  <a:pt x="279364" y="608062"/>
                </a:lnTo>
                <a:lnTo>
                  <a:pt x="279174" y="608062"/>
                </a:lnTo>
                <a:lnTo>
                  <a:pt x="278984" y="608062"/>
                </a:lnTo>
                <a:lnTo>
                  <a:pt x="278604" y="608062"/>
                </a:lnTo>
                <a:lnTo>
                  <a:pt x="278130" y="608062"/>
                </a:lnTo>
                <a:lnTo>
                  <a:pt x="277940" y="608062"/>
                </a:lnTo>
                <a:lnTo>
                  <a:pt x="277845" y="608062"/>
                </a:lnTo>
                <a:lnTo>
                  <a:pt x="277750" y="608062"/>
                </a:lnTo>
                <a:lnTo>
                  <a:pt x="277656" y="608062"/>
                </a:lnTo>
                <a:lnTo>
                  <a:pt x="277371" y="608062"/>
                </a:lnTo>
                <a:lnTo>
                  <a:pt x="0" y="608062"/>
                </a:lnTo>
                <a:lnTo>
                  <a:pt x="0" y="482224"/>
                </a:lnTo>
                <a:cubicBezTo>
                  <a:pt x="0" y="466305"/>
                  <a:pt x="14519" y="451049"/>
                  <a:pt x="38621" y="438920"/>
                </a:cubicBezTo>
                <a:cubicBezTo>
                  <a:pt x="92141" y="411724"/>
                  <a:pt x="169668" y="377706"/>
                  <a:pt x="173464" y="376569"/>
                </a:cubicBezTo>
                <a:cubicBezTo>
                  <a:pt x="173464" y="376474"/>
                  <a:pt x="173464" y="376474"/>
                  <a:pt x="173558" y="376474"/>
                </a:cubicBezTo>
                <a:cubicBezTo>
                  <a:pt x="175741" y="375716"/>
                  <a:pt x="178018" y="375337"/>
                  <a:pt x="180486" y="375337"/>
                </a:cubicBezTo>
                <a:cubicBezTo>
                  <a:pt x="189595" y="375337"/>
                  <a:pt x="197282" y="381117"/>
                  <a:pt x="200223" y="389172"/>
                </a:cubicBezTo>
                <a:cubicBezTo>
                  <a:pt x="214078" y="422432"/>
                  <a:pt x="239414" y="481655"/>
                  <a:pt x="255166" y="510272"/>
                </a:cubicBezTo>
                <a:lnTo>
                  <a:pt x="258962" y="430202"/>
                </a:lnTo>
                <a:cubicBezTo>
                  <a:pt x="258962" y="430202"/>
                  <a:pt x="235333" y="379980"/>
                  <a:pt x="232676" y="375432"/>
                </a:cubicBezTo>
                <a:cubicBezTo>
                  <a:pt x="226603" y="364630"/>
                  <a:pt x="232107" y="355438"/>
                  <a:pt x="243589" y="355438"/>
                </a:cubicBezTo>
                <a:close/>
                <a:moveTo>
                  <a:pt x="276250" y="0"/>
                </a:moveTo>
                <a:cubicBezTo>
                  <a:pt x="276725" y="0"/>
                  <a:pt x="277199" y="0"/>
                  <a:pt x="277674" y="0"/>
                </a:cubicBezTo>
                <a:cubicBezTo>
                  <a:pt x="277769" y="0"/>
                  <a:pt x="277769" y="0"/>
                  <a:pt x="277863" y="0"/>
                </a:cubicBezTo>
                <a:cubicBezTo>
                  <a:pt x="277863" y="0"/>
                  <a:pt x="277863" y="0"/>
                  <a:pt x="277958" y="0"/>
                </a:cubicBezTo>
                <a:cubicBezTo>
                  <a:pt x="278433" y="0"/>
                  <a:pt x="278907" y="0"/>
                  <a:pt x="279382" y="0"/>
                </a:cubicBezTo>
                <a:cubicBezTo>
                  <a:pt x="385487" y="0"/>
                  <a:pt x="405417" y="75615"/>
                  <a:pt x="402570" y="104895"/>
                </a:cubicBezTo>
                <a:cubicBezTo>
                  <a:pt x="400387" y="128395"/>
                  <a:pt x="394693" y="159001"/>
                  <a:pt x="394693" y="159001"/>
                </a:cubicBezTo>
                <a:cubicBezTo>
                  <a:pt x="394693" y="159001"/>
                  <a:pt x="405892" y="164118"/>
                  <a:pt x="405892" y="184774"/>
                </a:cubicBezTo>
                <a:cubicBezTo>
                  <a:pt x="402001" y="236511"/>
                  <a:pt x="381311" y="214149"/>
                  <a:pt x="377040" y="236890"/>
                </a:cubicBezTo>
                <a:cubicBezTo>
                  <a:pt x="370017" y="274603"/>
                  <a:pt x="336610" y="301893"/>
                  <a:pt x="315731" y="311274"/>
                </a:cubicBezTo>
                <a:cubicBezTo>
                  <a:pt x="303583" y="316770"/>
                  <a:pt x="291055" y="319518"/>
                  <a:pt x="277958" y="319707"/>
                </a:cubicBezTo>
                <a:lnTo>
                  <a:pt x="277958" y="319802"/>
                </a:lnTo>
                <a:cubicBezTo>
                  <a:pt x="277863" y="319802"/>
                  <a:pt x="277863" y="319802"/>
                  <a:pt x="277863" y="319802"/>
                </a:cubicBezTo>
                <a:cubicBezTo>
                  <a:pt x="277769" y="319802"/>
                  <a:pt x="277769" y="319802"/>
                  <a:pt x="277674" y="319802"/>
                </a:cubicBezTo>
                <a:lnTo>
                  <a:pt x="277674" y="319707"/>
                </a:lnTo>
                <a:cubicBezTo>
                  <a:pt x="264577" y="319518"/>
                  <a:pt x="252049" y="316770"/>
                  <a:pt x="239901" y="311274"/>
                </a:cubicBezTo>
                <a:cubicBezTo>
                  <a:pt x="219022" y="301893"/>
                  <a:pt x="185615" y="274603"/>
                  <a:pt x="178592" y="236890"/>
                </a:cubicBezTo>
                <a:cubicBezTo>
                  <a:pt x="174321" y="214149"/>
                  <a:pt x="153631" y="236511"/>
                  <a:pt x="149740" y="184774"/>
                </a:cubicBezTo>
                <a:cubicBezTo>
                  <a:pt x="149740" y="164118"/>
                  <a:pt x="161034" y="159001"/>
                  <a:pt x="161034" y="159001"/>
                </a:cubicBezTo>
                <a:cubicBezTo>
                  <a:pt x="161034" y="159001"/>
                  <a:pt x="155245" y="128395"/>
                  <a:pt x="153062" y="104895"/>
                </a:cubicBezTo>
                <a:cubicBezTo>
                  <a:pt x="150215" y="75615"/>
                  <a:pt x="170145" y="0"/>
                  <a:pt x="276250" y="0"/>
                </a:cubicBezTo>
                <a:close/>
              </a:path>
            </a:pathLst>
          </a:custGeom>
          <a:solidFill>
            <a:srgbClr val="19B59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1350"/>
          </a:p>
        </p:txBody>
      </p:sp>
      <p:grpSp>
        <p:nvGrpSpPr>
          <p:cNvPr id="24" name="îṡ1îḋè"/>
          <p:cNvGrpSpPr/>
          <p:nvPr/>
        </p:nvGrpSpPr>
        <p:grpSpPr>
          <a:xfrm>
            <a:off x="900172" y="1447917"/>
            <a:ext cx="4377087" cy="1899399"/>
            <a:chOff x="660400" y="1193043"/>
            <a:chExt cx="4377087" cy="1899399"/>
          </a:xfrm>
        </p:grpSpPr>
        <p:sp>
          <p:nvSpPr>
            <p:cNvPr id="38" name="ïṡ1îḓé"/>
            <p:cNvSpPr/>
            <p:nvPr/>
          </p:nvSpPr>
          <p:spPr>
            <a:xfrm>
              <a:off x="660400" y="1634848"/>
              <a:ext cx="4377087" cy="1457594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/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100" dirty="0"/>
                <a:t>Unified fonts make reading more fluent.</a:t>
              </a:r>
            </a:p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100" dirty="0"/>
                <a:t>Theme color makes PPT more convenient to change.</a:t>
              </a:r>
            </a:p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100" dirty="0"/>
                <a:t>Adjust the spacing to adapt to Chinese typesetting, use the reference line in PPT.</a:t>
              </a:r>
            </a:p>
          </p:txBody>
        </p:sp>
        <p:sp>
          <p:nvSpPr>
            <p:cNvPr id="39" name="iṡľîḓê"/>
            <p:cNvSpPr txBox="1"/>
            <p:nvPr/>
          </p:nvSpPr>
          <p:spPr bwMode="auto">
            <a:xfrm>
              <a:off x="660400" y="1193043"/>
              <a:ext cx="4377087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zh-CN" sz="2000" b="1" dirty="0"/>
                <a:t>Text here</a:t>
              </a:r>
            </a:p>
          </p:txBody>
        </p:sp>
      </p:grpSp>
      <p:sp>
        <p:nvSpPr>
          <p:cNvPr id="25" name="iṣlidè"/>
          <p:cNvSpPr/>
          <p:nvPr/>
        </p:nvSpPr>
        <p:spPr>
          <a:xfrm>
            <a:off x="2133541" y="3956901"/>
            <a:ext cx="447734" cy="452662"/>
          </a:xfrm>
          <a:custGeom>
            <a:avLst/>
            <a:gdLst>
              <a:gd name="connsiteX0" fmla="*/ 32552 w 571147"/>
              <a:gd name="connsiteY0" fmla="*/ 406999 h 577432"/>
              <a:gd name="connsiteX1" fmla="*/ 111849 w 571147"/>
              <a:gd name="connsiteY1" fmla="*/ 406999 h 577432"/>
              <a:gd name="connsiteX2" fmla="*/ 137666 w 571147"/>
              <a:gd name="connsiteY2" fmla="*/ 432794 h 577432"/>
              <a:gd name="connsiteX3" fmla="*/ 137666 w 571147"/>
              <a:gd name="connsiteY3" fmla="*/ 550715 h 577432"/>
              <a:gd name="connsiteX4" fmla="*/ 111849 w 571147"/>
              <a:gd name="connsiteY4" fmla="*/ 577432 h 577432"/>
              <a:gd name="connsiteX5" fmla="*/ 32552 w 571147"/>
              <a:gd name="connsiteY5" fmla="*/ 577432 h 577432"/>
              <a:gd name="connsiteX6" fmla="*/ 6734 w 571147"/>
              <a:gd name="connsiteY6" fmla="*/ 550715 h 577432"/>
              <a:gd name="connsiteX7" fmla="*/ 6734 w 571147"/>
              <a:gd name="connsiteY7" fmla="*/ 432794 h 577432"/>
              <a:gd name="connsiteX8" fmla="*/ 32552 w 571147"/>
              <a:gd name="connsiteY8" fmla="*/ 406999 h 577432"/>
              <a:gd name="connsiteX9" fmla="*/ 236302 w 571147"/>
              <a:gd name="connsiteY9" fmla="*/ 314976 h 577432"/>
              <a:gd name="connsiteX10" fmla="*/ 315688 w 571147"/>
              <a:gd name="connsiteY10" fmla="*/ 314976 h 577432"/>
              <a:gd name="connsiteX11" fmla="*/ 341535 w 571147"/>
              <a:gd name="connsiteY11" fmla="*/ 340761 h 577432"/>
              <a:gd name="connsiteX12" fmla="*/ 341535 w 571147"/>
              <a:gd name="connsiteY12" fmla="*/ 550726 h 577432"/>
              <a:gd name="connsiteX13" fmla="*/ 315688 w 571147"/>
              <a:gd name="connsiteY13" fmla="*/ 577432 h 577432"/>
              <a:gd name="connsiteX14" fmla="*/ 236302 w 571147"/>
              <a:gd name="connsiteY14" fmla="*/ 577432 h 577432"/>
              <a:gd name="connsiteX15" fmla="*/ 210455 w 571147"/>
              <a:gd name="connsiteY15" fmla="*/ 550726 h 577432"/>
              <a:gd name="connsiteX16" fmla="*/ 210455 w 571147"/>
              <a:gd name="connsiteY16" fmla="*/ 340761 h 577432"/>
              <a:gd name="connsiteX17" fmla="*/ 236302 w 571147"/>
              <a:gd name="connsiteY17" fmla="*/ 314976 h 577432"/>
              <a:gd name="connsiteX18" fmla="*/ 440171 w 571147"/>
              <a:gd name="connsiteY18" fmla="*/ 209935 h 577432"/>
              <a:gd name="connsiteX19" fmla="*/ 518634 w 571147"/>
              <a:gd name="connsiteY19" fmla="*/ 209935 h 577432"/>
              <a:gd name="connsiteX20" fmla="*/ 545404 w 571147"/>
              <a:gd name="connsiteY20" fmla="*/ 235724 h 577432"/>
              <a:gd name="connsiteX21" fmla="*/ 545404 w 571147"/>
              <a:gd name="connsiteY21" fmla="*/ 550722 h 577432"/>
              <a:gd name="connsiteX22" fmla="*/ 518634 w 571147"/>
              <a:gd name="connsiteY22" fmla="*/ 577432 h 577432"/>
              <a:gd name="connsiteX23" fmla="*/ 440171 w 571147"/>
              <a:gd name="connsiteY23" fmla="*/ 577432 h 577432"/>
              <a:gd name="connsiteX24" fmla="*/ 414324 w 571147"/>
              <a:gd name="connsiteY24" fmla="*/ 550722 h 577432"/>
              <a:gd name="connsiteX25" fmla="*/ 414324 w 571147"/>
              <a:gd name="connsiteY25" fmla="*/ 235724 h 577432"/>
              <a:gd name="connsiteX26" fmla="*/ 440171 w 571147"/>
              <a:gd name="connsiteY26" fmla="*/ 209935 h 577432"/>
              <a:gd name="connsiteX27" fmla="*/ 296320 w 571147"/>
              <a:gd name="connsiteY27" fmla="*/ 121530 h 577432"/>
              <a:gd name="connsiteX28" fmla="*/ 361828 w 571147"/>
              <a:gd name="connsiteY28" fmla="*/ 134423 h 577432"/>
              <a:gd name="connsiteX29" fmla="*/ 370132 w 571147"/>
              <a:gd name="connsiteY29" fmla="*/ 141791 h 577432"/>
              <a:gd name="connsiteX30" fmla="*/ 371055 w 571147"/>
              <a:gd name="connsiteY30" fmla="*/ 152843 h 577432"/>
              <a:gd name="connsiteX31" fmla="*/ 346143 w 571147"/>
              <a:gd name="connsiteY31" fmla="*/ 213626 h 577432"/>
              <a:gd name="connsiteX32" fmla="*/ 334149 w 571147"/>
              <a:gd name="connsiteY32" fmla="*/ 221915 h 577432"/>
              <a:gd name="connsiteX33" fmla="*/ 333226 w 571147"/>
              <a:gd name="connsiteY33" fmla="*/ 221915 h 577432"/>
              <a:gd name="connsiteX34" fmla="*/ 322154 w 571147"/>
              <a:gd name="connsiteY34" fmla="*/ 215468 h 577432"/>
              <a:gd name="connsiteX35" fmla="*/ 308314 w 571147"/>
              <a:gd name="connsiteY35" fmla="*/ 190602 h 577432"/>
              <a:gd name="connsiteX36" fmla="*/ 19522 w 571147"/>
              <a:gd name="connsiteY36" fmla="*/ 339798 h 577432"/>
              <a:gd name="connsiteX37" fmla="*/ 13064 w 571147"/>
              <a:gd name="connsiteY37" fmla="*/ 340719 h 577432"/>
              <a:gd name="connsiteX38" fmla="*/ 1069 w 571147"/>
              <a:gd name="connsiteY38" fmla="*/ 334272 h 577432"/>
              <a:gd name="connsiteX39" fmla="*/ 7528 w 571147"/>
              <a:gd name="connsiteY39" fmla="*/ 315853 h 577432"/>
              <a:gd name="connsiteX40" fmla="*/ 296320 w 571147"/>
              <a:gd name="connsiteY40" fmla="*/ 167578 h 577432"/>
              <a:gd name="connsiteX41" fmla="*/ 281557 w 571147"/>
              <a:gd name="connsiteY41" fmla="*/ 139949 h 577432"/>
              <a:gd name="connsiteX42" fmla="*/ 283402 w 571147"/>
              <a:gd name="connsiteY42" fmla="*/ 126135 h 577432"/>
              <a:gd name="connsiteX43" fmla="*/ 296320 w 571147"/>
              <a:gd name="connsiteY43" fmla="*/ 121530 h 577432"/>
              <a:gd name="connsiteX44" fmla="*/ 484451 w 571147"/>
              <a:gd name="connsiteY44" fmla="*/ 100307 h 577432"/>
              <a:gd name="connsiteX45" fmla="*/ 502944 w 571147"/>
              <a:gd name="connsiteY45" fmla="*/ 115101 h 577432"/>
              <a:gd name="connsiteX46" fmla="*/ 484451 w 571147"/>
              <a:gd name="connsiteY46" fmla="*/ 129896 h 577432"/>
              <a:gd name="connsiteX47" fmla="*/ 475278 w 571147"/>
              <a:gd name="connsiteY47" fmla="*/ 51633 h 577432"/>
              <a:gd name="connsiteX48" fmla="*/ 475278 w 571147"/>
              <a:gd name="connsiteY48" fmla="*/ 78263 h 577432"/>
              <a:gd name="connsiteX49" fmla="*/ 458708 w 571147"/>
              <a:gd name="connsiteY49" fmla="*/ 64489 h 577432"/>
              <a:gd name="connsiteX50" fmla="*/ 475278 w 571147"/>
              <a:gd name="connsiteY50" fmla="*/ 51633 h 577432"/>
              <a:gd name="connsiteX51" fmla="*/ 479865 w 571147"/>
              <a:gd name="connsiteY51" fmla="*/ 23014 h 577432"/>
              <a:gd name="connsiteX52" fmla="*/ 475254 w 571147"/>
              <a:gd name="connsiteY52" fmla="*/ 27617 h 577432"/>
              <a:gd name="connsiteX53" fmla="*/ 475254 w 571147"/>
              <a:gd name="connsiteY53" fmla="*/ 35901 h 577432"/>
              <a:gd name="connsiteX54" fmla="*/ 439295 w 571147"/>
              <a:gd name="connsiteY54" fmla="*/ 67200 h 577432"/>
              <a:gd name="connsiteX55" fmla="*/ 475254 w 571147"/>
              <a:gd name="connsiteY55" fmla="*/ 98499 h 577432"/>
              <a:gd name="connsiteX56" fmla="*/ 475254 w 571147"/>
              <a:gd name="connsiteY56" fmla="*/ 129798 h 577432"/>
              <a:gd name="connsiteX57" fmla="*/ 446671 w 571147"/>
              <a:gd name="connsiteY57" fmla="*/ 107704 h 577432"/>
              <a:gd name="connsiteX58" fmla="*/ 437451 w 571147"/>
              <a:gd name="connsiteY58" fmla="*/ 117830 h 577432"/>
              <a:gd name="connsiteX59" fmla="*/ 475254 w 571147"/>
              <a:gd name="connsiteY59" fmla="*/ 145447 h 577432"/>
              <a:gd name="connsiteX60" fmla="*/ 475254 w 571147"/>
              <a:gd name="connsiteY60" fmla="*/ 154652 h 577432"/>
              <a:gd name="connsiteX61" fmla="*/ 479865 w 571147"/>
              <a:gd name="connsiteY61" fmla="*/ 159255 h 577432"/>
              <a:gd name="connsiteX62" fmla="*/ 484475 w 571147"/>
              <a:gd name="connsiteY62" fmla="*/ 154652 h 577432"/>
              <a:gd name="connsiteX63" fmla="*/ 484475 w 571147"/>
              <a:gd name="connsiteY63" fmla="*/ 145447 h 577432"/>
              <a:gd name="connsiteX64" fmla="*/ 522279 w 571147"/>
              <a:gd name="connsiteY64" fmla="*/ 113228 h 577432"/>
              <a:gd name="connsiteX65" fmla="*/ 484475 w 571147"/>
              <a:gd name="connsiteY65" fmla="*/ 80088 h 577432"/>
              <a:gd name="connsiteX66" fmla="*/ 484475 w 571147"/>
              <a:gd name="connsiteY66" fmla="*/ 51551 h 577432"/>
              <a:gd name="connsiteX67" fmla="*/ 511214 w 571147"/>
              <a:gd name="connsiteY67" fmla="*/ 68121 h 577432"/>
              <a:gd name="connsiteX68" fmla="*/ 520435 w 571147"/>
              <a:gd name="connsiteY68" fmla="*/ 58915 h 577432"/>
              <a:gd name="connsiteX69" fmla="*/ 484475 w 571147"/>
              <a:gd name="connsiteY69" fmla="*/ 35901 h 577432"/>
              <a:gd name="connsiteX70" fmla="*/ 484475 w 571147"/>
              <a:gd name="connsiteY70" fmla="*/ 27617 h 577432"/>
              <a:gd name="connsiteX71" fmla="*/ 479865 w 571147"/>
              <a:gd name="connsiteY71" fmla="*/ 23014 h 577432"/>
              <a:gd name="connsiteX72" fmla="*/ 479865 w 571147"/>
              <a:gd name="connsiteY72" fmla="*/ 0 h 577432"/>
              <a:gd name="connsiteX73" fmla="*/ 571147 w 571147"/>
              <a:gd name="connsiteY73" fmla="*/ 91135 h 577432"/>
              <a:gd name="connsiteX74" fmla="*/ 479865 w 571147"/>
              <a:gd name="connsiteY74" fmla="*/ 182269 h 577432"/>
              <a:gd name="connsiteX75" fmla="*/ 388582 w 571147"/>
              <a:gd name="connsiteY75" fmla="*/ 91135 h 577432"/>
              <a:gd name="connsiteX76" fmla="*/ 479865 w 571147"/>
              <a:gd name="connsiteY76" fmla="*/ 0 h 57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571147" h="577432">
                <a:moveTo>
                  <a:pt x="32552" y="406999"/>
                </a:moveTo>
                <a:lnTo>
                  <a:pt x="111849" y="406999"/>
                </a:lnTo>
                <a:cubicBezTo>
                  <a:pt x="125679" y="406999"/>
                  <a:pt x="137666" y="418054"/>
                  <a:pt x="137666" y="432794"/>
                </a:cubicBezTo>
                <a:lnTo>
                  <a:pt x="137666" y="550715"/>
                </a:lnTo>
                <a:cubicBezTo>
                  <a:pt x="137666" y="565456"/>
                  <a:pt x="125679" y="577432"/>
                  <a:pt x="111849" y="577432"/>
                </a:cubicBezTo>
                <a:lnTo>
                  <a:pt x="32552" y="577432"/>
                </a:lnTo>
                <a:cubicBezTo>
                  <a:pt x="18721" y="577432"/>
                  <a:pt x="6734" y="565456"/>
                  <a:pt x="6734" y="550715"/>
                </a:cubicBezTo>
                <a:lnTo>
                  <a:pt x="6734" y="432794"/>
                </a:lnTo>
                <a:cubicBezTo>
                  <a:pt x="6734" y="418054"/>
                  <a:pt x="18721" y="406999"/>
                  <a:pt x="32552" y="406999"/>
                </a:cubicBezTo>
                <a:close/>
                <a:moveTo>
                  <a:pt x="236302" y="314976"/>
                </a:moveTo>
                <a:lnTo>
                  <a:pt x="315688" y="314976"/>
                </a:lnTo>
                <a:cubicBezTo>
                  <a:pt x="329535" y="314976"/>
                  <a:pt x="341535" y="326948"/>
                  <a:pt x="341535" y="340761"/>
                </a:cubicBezTo>
                <a:lnTo>
                  <a:pt x="341535" y="550726"/>
                </a:lnTo>
                <a:cubicBezTo>
                  <a:pt x="341535" y="565460"/>
                  <a:pt x="329535" y="577432"/>
                  <a:pt x="315688" y="577432"/>
                </a:cubicBezTo>
                <a:lnTo>
                  <a:pt x="236302" y="577432"/>
                </a:lnTo>
                <a:cubicBezTo>
                  <a:pt x="221532" y="577432"/>
                  <a:pt x="210455" y="565460"/>
                  <a:pt x="210455" y="550726"/>
                </a:cubicBezTo>
                <a:lnTo>
                  <a:pt x="210455" y="340761"/>
                </a:lnTo>
                <a:cubicBezTo>
                  <a:pt x="210455" y="326948"/>
                  <a:pt x="221532" y="314976"/>
                  <a:pt x="236302" y="314976"/>
                </a:cubicBezTo>
                <a:close/>
                <a:moveTo>
                  <a:pt x="440171" y="209935"/>
                </a:moveTo>
                <a:lnTo>
                  <a:pt x="518634" y="209935"/>
                </a:lnTo>
                <a:cubicBezTo>
                  <a:pt x="533404" y="209935"/>
                  <a:pt x="545404" y="221909"/>
                  <a:pt x="545404" y="235724"/>
                </a:cubicBezTo>
                <a:lnTo>
                  <a:pt x="545404" y="550722"/>
                </a:lnTo>
                <a:cubicBezTo>
                  <a:pt x="545404" y="565458"/>
                  <a:pt x="533404" y="577432"/>
                  <a:pt x="518634" y="577432"/>
                </a:cubicBezTo>
                <a:lnTo>
                  <a:pt x="440171" y="577432"/>
                </a:lnTo>
                <a:cubicBezTo>
                  <a:pt x="425401" y="577432"/>
                  <a:pt x="414324" y="565458"/>
                  <a:pt x="414324" y="550722"/>
                </a:cubicBezTo>
                <a:lnTo>
                  <a:pt x="414324" y="235724"/>
                </a:lnTo>
                <a:cubicBezTo>
                  <a:pt x="414324" y="221909"/>
                  <a:pt x="425401" y="209935"/>
                  <a:pt x="440171" y="209935"/>
                </a:cubicBezTo>
                <a:close/>
                <a:moveTo>
                  <a:pt x="296320" y="121530"/>
                </a:moveTo>
                <a:lnTo>
                  <a:pt x="361828" y="134423"/>
                </a:lnTo>
                <a:cubicBezTo>
                  <a:pt x="365519" y="135344"/>
                  <a:pt x="368287" y="138107"/>
                  <a:pt x="370132" y="141791"/>
                </a:cubicBezTo>
                <a:cubicBezTo>
                  <a:pt x="371977" y="144554"/>
                  <a:pt x="372900" y="149159"/>
                  <a:pt x="371055" y="152843"/>
                </a:cubicBezTo>
                <a:lnTo>
                  <a:pt x="346143" y="213626"/>
                </a:lnTo>
                <a:cubicBezTo>
                  <a:pt x="344298" y="219152"/>
                  <a:pt x="339684" y="221915"/>
                  <a:pt x="334149" y="221915"/>
                </a:cubicBezTo>
                <a:cubicBezTo>
                  <a:pt x="334149" y="221915"/>
                  <a:pt x="334149" y="221915"/>
                  <a:pt x="333226" y="221915"/>
                </a:cubicBezTo>
                <a:cubicBezTo>
                  <a:pt x="328613" y="221915"/>
                  <a:pt x="323999" y="219152"/>
                  <a:pt x="322154" y="215468"/>
                </a:cubicBezTo>
                <a:lnTo>
                  <a:pt x="308314" y="190602"/>
                </a:lnTo>
                <a:lnTo>
                  <a:pt x="19522" y="339798"/>
                </a:lnTo>
                <a:cubicBezTo>
                  <a:pt x="16754" y="340719"/>
                  <a:pt x="14909" y="340719"/>
                  <a:pt x="13064" y="340719"/>
                </a:cubicBezTo>
                <a:cubicBezTo>
                  <a:pt x="8450" y="340719"/>
                  <a:pt x="3837" y="337956"/>
                  <a:pt x="1069" y="334272"/>
                </a:cubicBezTo>
                <a:cubicBezTo>
                  <a:pt x="-1699" y="327826"/>
                  <a:pt x="1069" y="319537"/>
                  <a:pt x="7528" y="315853"/>
                </a:cubicBezTo>
                <a:lnTo>
                  <a:pt x="296320" y="167578"/>
                </a:lnTo>
                <a:lnTo>
                  <a:pt x="281557" y="139949"/>
                </a:lnTo>
                <a:cubicBezTo>
                  <a:pt x="279712" y="135344"/>
                  <a:pt x="279712" y="129819"/>
                  <a:pt x="283402" y="126135"/>
                </a:cubicBezTo>
                <a:cubicBezTo>
                  <a:pt x="286170" y="121530"/>
                  <a:pt x="291706" y="119688"/>
                  <a:pt x="296320" y="121530"/>
                </a:cubicBezTo>
                <a:close/>
                <a:moveTo>
                  <a:pt x="484451" y="100307"/>
                </a:moveTo>
                <a:cubicBezTo>
                  <a:pt x="492773" y="102156"/>
                  <a:pt x="502944" y="104930"/>
                  <a:pt x="502944" y="115101"/>
                </a:cubicBezTo>
                <a:cubicBezTo>
                  <a:pt x="502944" y="125273"/>
                  <a:pt x="493698" y="128971"/>
                  <a:pt x="484451" y="129896"/>
                </a:cubicBezTo>
                <a:close/>
                <a:moveTo>
                  <a:pt x="475278" y="51633"/>
                </a:moveTo>
                <a:lnTo>
                  <a:pt x="475278" y="78263"/>
                </a:lnTo>
                <a:cubicBezTo>
                  <a:pt x="464231" y="76426"/>
                  <a:pt x="458708" y="71835"/>
                  <a:pt x="458708" y="64489"/>
                </a:cubicBezTo>
                <a:cubicBezTo>
                  <a:pt x="458708" y="58061"/>
                  <a:pt x="465152" y="51633"/>
                  <a:pt x="475278" y="51633"/>
                </a:cubicBezTo>
                <a:close/>
                <a:moveTo>
                  <a:pt x="479865" y="23014"/>
                </a:moveTo>
                <a:cubicBezTo>
                  <a:pt x="477098" y="23014"/>
                  <a:pt x="475254" y="25775"/>
                  <a:pt x="475254" y="27617"/>
                </a:cubicBezTo>
                <a:lnTo>
                  <a:pt x="475254" y="35901"/>
                </a:lnTo>
                <a:cubicBezTo>
                  <a:pt x="456813" y="36822"/>
                  <a:pt x="439295" y="46948"/>
                  <a:pt x="439295" y="67200"/>
                </a:cubicBezTo>
                <a:cubicBezTo>
                  <a:pt x="439295" y="84691"/>
                  <a:pt x="453125" y="93896"/>
                  <a:pt x="475254" y="98499"/>
                </a:cubicBezTo>
                <a:lnTo>
                  <a:pt x="475254" y="129798"/>
                </a:lnTo>
                <a:cubicBezTo>
                  <a:pt x="450359" y="128877"/>
                  <a:pt x="463268" y="107704"/>
                  <a:pt x="446671" y="107704"/>
                </a:cubicBezTo>
                <a:cubicBezTo>
                  <a:pt x="441139" y="107704"/>
                  <a:pt x="437451" y="111387"/>
                  <a:pt x="437451" y="117830"/>
                </a:cubicBezTo>
                <a:cubicBezTo>
                  <a:pt x="437451" y="129798"/>
                  <a:pt x="450359" y="144526"/>
                  <a:pt x="475254" y="145447"/>
                </a:cubicBezTo>
                <a:lnTo>
                  <a:pt x="475254" y="154652"/>
                </a:lnTo>
                <a:cubicBezTo>
                  <a:pt x="475254" y="157414"/>
                  <a:pt x="477098" y="159255"/>
                  <a:pt x="479865" y="159255"/>
                </a:cubicBezTo>
                <a:cubicBezTo>
                  <a:pt x="482631" y="159255"/>
                  <a:pt x="484475" y="157414"/>
                  <a:pt x="484475" y="154652"/>
                </a:cubicBezTo>
                <a:lnTo>
                  <a:pt x="484475" y="145447"/>
                </a:lnTo>
                <a:cubicBezTo>
                  <a:pt x="506604" y="143606"/>
                  <a:pt x="522279" y="133480"/>
                  <a:pt x="522279" y="113228"/>
                </a:cubicBezTo>
                <a:cubicBezTo>
                  <a:pt x="522279" y="90214"/>
                  <a:pt x="504760" y="84691"/>
                  <a:pt x="484475" y="80088"/>
                </a:cubicBezTo>
                <a:lnTo>
                  <a:pt x="484475" y="51551"/>
                </a:lnTo>
                <a:cubicBezTo>
                  <a:pt x="501072" y="51551"/>
                  <a:pt x="501072" y="68121"/>
                  <a:pt x="511214" y="68121"/>
                </a:cubicBezTo>
                <a:cubicBezTo>
                  <a:pt x="515824" y="68121"/>
                  <a:pt x="520435" y="64439"/>
                  <a:pt x="520435" y="58915"/>
                </a:cubicBezTo>
                <a:cubicBezTo>
                  <a:pt x="520435" y="43266"/>
                  <a:pt x="496461" y="35901"/>
                  <a:pt x="484475" y="35901"/>
                </a:cubicBezTo>
                <a:lnTo>
                  <a:pt x="484475" y="27617"/>
                </a:lnTo>
                <a:cubicBezTo>
                  <a:pt x="484475" y="25775"/>
                  <a:pt x="482631" y="23014"/>
                  <a:pt x="479865" y="23014"/>
                </a:cubicBezTo>
                <a:close/>
                <a:moveTo>
                  <a:pt x="479865" y="0"/>
                </a:moveTo>
                <a:cubicBezTo>
                  <a:pt x="529655" y="0"/>
                  <a:pt x="571147" y="40504"/>
                  <a:pt x="571147" y="91135"/>
                </a:cubicBezTo>
                <a:cubicBezTo>
                  <a:pt x="571147" y="141765"/>
                  <a:pt x="529655" y="182269"/>
                  <a:pt x="479865" y="182269"/>
                </a:cubicBezTo>
                <a:cubicBezTo>
                  <a:pt x="429152" y="182269"/>
                  <a:pt x="388582" y="141765"/>
                  <a:pt x="388582" y="91135"/>
                </a:cubicBezTo>
                <a:cubicBezTo>
                  <a:pt x="388582" y="40504"/>
                  <a:pt x="429152" y="0"/>
                  <a:pt x="479865" y="0"/>
                </a:cubicBezTo>
                <a:close/>
              </a:path>
            </a:pathLst>
          </a:cu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en-US" sz="13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íšḷïḓe"/>
          <p:cNvSpPr/>
          <p:nvPr/>
        </p:nvSpPr>
        <p:spPr>
          <a:xfrm>
            <a:off x="6740907" y="2838450"/>
            <a:ext cx="455132" cy="437710"/>
          </a:xfrm>
          <a:custGeom>
            <a:avLst/>
            <a:gdLst>
              <a:gd name="connsiteX0" fmla="*/ 61288 w 609549"/>
              <a:gd name="connsiteY0" fmla="*/ 383285 h 586216"/>
              <a:gd name="connsiteX1" fmla="*/ 71162 w 609549"/>
              <a:gd name="connsiteY1" fmla="*/ 387101 h 586216"/>
              <a:gd name="connsiteX2" fmla="*/ 120018 w 609549"/>
              <a:gd name="connsiteY2" fmla="*/ 435892 h 586216"/>
              <a:gd name="connsiteX3" fmla="*/ 120018 w 609549"/>
              <a:gd name="connsiteY3" fmla="*/ 454200 h 586216"/>
              <a:gd name="connsiteX4" fmla="*/ 56639 w 609549"/>
              <a:gd name="connsiteY4" fmla="*/ 517543 h 586216"/>
              <a:gd name="connsiteX5" fmla="*/ 35592 w 609549"/>
              <a:gd name="connsiteY5" fmla="*/ 513644 h 586216"/>
              <a:gd name="connsiteX6" fmla="*/ 51877 w 609549"/>
              <a:gd name="connsiteY6" fmla="*/ 388099 h 586216"/>
              <a:gd name="connsiteX7" fmla="*/ 61288 w 609549"/>
              <a:gd name="connsiteY7" fmla="*/ 383285 h 586216"/>
              <a:gd name="connsiteX8" fmla="*/ 235245 w 609549"/>
              <a:gd name="connsiteY8" fmla="*/ 302810 h 586216"/>
              <a:gd name="connsiteX9" fmla="*/ 306042 w 609549"/>
              <a:gd name="connsiteY9" fmla="*/ 373466 h 586216"/>
              <a:gd name="connsiteX10" fmla="*/ 258717 w 609549"/>
              <a:gd name="connsiteY10" fmla="*/ 420680 h 586216"/>
              <a:gd name="connsiteX11" fmla="*/ 230246 w 609549"/>
              <a:gd name="connsiteY11" fmla="*/ 550152 h 586216"/>
              <a:gd name="connsiteX12" fmla="*/ 92223 w 609549"/>
              <a:gd name="connsiteY12" fmla="*/ 575305 h 586216"/>
              <a:gd name="connsiteX13" fmla="*/ 88748 w 609549"/>
              <a:gd name="connsiteY13" fmla="*/ 556143 h 586216"/>
              <a:gd name="connsiteX14" fmla="*/ 165115 w 609549"/>
              <a:gd name="connsiteY14" fmla="*/ 479877 h 586216"/>
              <a:gd name="connsiteX15" fmla="*/ 165115 w 609549"/>
              <a:gd name="connsiteY15" fmla="*/ 446308 h 586216"/>
              <a:gd name="connsiteX16" fmla="*/ 88700 w 609549"/>
              <a:gd name="connsiteY16" fmla="*/ 369995 h 586216"/>
              <a:gd name="connsiteX17" fmla="*/ 92128 w 609549"/>
              <a:gd name="connsiteY17" fmla="*/ 350976 h 586216"/>
              <a:gd name="connsiteX18" fmla="*/ 189111 w 609549"/>
              <a:gd name="connsiteY18" fmla="*/ 348884 h 586216"/>
              <a:gd name="connsiteX19" fmla="*/ 257958 w 609549"/>
              <a:gd name="connsiteY19" fmla="*/ 161679 h 586216"/>
              <a:gd name="connsiteX20" fmla="*/ 317251 w 609549"/>
              <a:gd name="connsiteY20" fmla="*/ 220879 h 586216"/>
              <a:gd name="connsiteX21" fmla="*/ 388070 w 609549"/>
              <a:gd name="connsiteY21" fmla="*/ 291586 h 586216"/>
              <a:gd name="connsiteX22" fmla="*/ 604906 w 609549"/>
              <a:gd name="connsiteY22" fmla="*/ 508130 h 586216"/>
              <a:gd name="connsiteX23" fmla="*/ 604906 w 609549"/>
              <a:gd name="connsiteY23" fmla="*/ 530526 h 586216"/>
              <a:gd name="connsiteX24" fmla="*/ 556567 w 609549"/>
              <a:gd name="connsiteY24" fmla="*/ 578789 h 586216"/>
              <a:gd name="connsiteX25" fmla="*/ 545327 w 609549"/>
              <a:gd name="connsiteY25" fmla="*/ 583449 h 586216"/>
              <a:gd name="connsiteX26" fmla="*/ 534135 w 609549"/>
              <a:gd name="connsiteY26" fmla="*/ 578789 h 586216"/>
              <a:gd name="connsiteX27" fmla="*/ 317251 w 609549"/>
              <a:gd name="connsiteY27" fmla="*/ 362293 h 586216"/>
              <a:gd name="connsiteX28" fmla="*/ 246481 w 609549"/>
              <a:gd name="connsiteY28" fmla="*/ 291586 h 586216"/>
              <a:gd name="connsiteX29" fmla="*/ 187140 w 609549"/>
              <a:gd name="connsiteY29" fmla="*/ 232339 h 586216"/>
              <a:gd name="connsiteX30" fmla="*/ 58606 w 609549"/>
              <a:gd name="connsiteY30" fmla="*/ 160814 h 586216"/>
              <a:gd name="connsiteX31" fmla="*/ 126401 w 609549"/>
              <a:gd name="connsiteY31" fmla="*/ 228498 h 586216"/>
              <a:gd name="connsiteX32" fmla="*/ 111975 w 609549"/>
              <a:gd name="connsiteY32" fmla="*/ 242899 h 586216"/>
              <a:gd name="connsiteX33" fmla="*/ 119307 w 609549"/>
              <a:gd name="connsiteY33" fmla="*/ 250219 h 586216"/>
              <a:gd name="connsiteX34" fmla="*/ 119307 w 609549"/>
              <a:gd name="connsiteY34" fmla="*/ 277692 h 586216"/>
              <a:gd name="connsiteX35" fmla="*/ 115641 w 609549"/>
              <a:gd name="connsiteY35" fmla="*/ 281352 h 586216"/>
              <a:gd name="connsiteX36" fmla="*/ 88123 w 609549"/>
              <a:gd name="connsiteY36" fmla="*/ 281352 h 586216"/>
              <a:gd name="connsiteX37" fmla="*/ 5712 w 609549"/>
              <a:gd name="connsiteY37" fmla="*/ 199029 h 586216"/>
              <a:gd name="connsiteX38" fmla="*/ 5712 w 609549"/>
              <a:gd name="connsiteY38" fmla="*/ 171604 h 586216"/>
              <a:gd name="connsiteX39" fmla="*/ 9378 w 609549"/>
              <a:gd name="connsiteY39" fmla="*/ 167944 h 586216"/>
              <a:gd name="connsiteX40" fmla="*/ 36849 w 609549"/>
              <a:gd name="connsiteY40" fmla="*/ 167944 h 586216"/>
              <a:gd name="connsiteX41" fmla="*/ 44180 w 609549"/>
              <a:gd name="connsiteY41" fmla="*/ 175264 h 586216"/>
              <a:gd name="connsiteX42" fmla="*/ 585775 w 609549"/>
              <a:gd name="connsiteY42" fmla="*/ 66370 h 586216"/>
              <a:gd name="connsiteX43" fmla="*/ 595263 w 609549"/>
              <a:gd name="connsiteY43" fmla="*/ 73839 h 586216"/>
              <a:gd name="connsiteX44" fmla="*/ 578978 w 609549"/>
              <a:gd name="connsiteY44" fmla="*/ 199341 h 586216"/>
              <a:gd name="connsiteX45" fmla="*/ 559693 w 609549"/>
              <a:gd name="connsiteY45" fmla="*/ 200387 h 586216"/>
              <a:gd name="connsiteX46" fmla="*/ 510789 w 609549"/>
              <a:gd name="connsiteY46" fmla="*/ 151612 h 586216"/>
              <a:gd name="connsiteX47" fmla="*/ 510789 w 609549"/>
              <a:gd name="connsiteY47" fmla="*/ 133262 h 586216"/>
              <a:gd name="connsiteX48" fmla="*/ 574216 w 609549"/>
              <a:gd name="connsiteY48" fmla="*/ 69988 h 586216"/>
              <a:gd name="connsiteX49" fmla="*/ 585775 w 609549"/>
              <a:gd name="connsiteY49" fmla="*/ 66370 h 586216"/>
              <a:gd name="connsiteX50" fmla="*/ 158702 w 609549"/>
              <a:gd name="connsiteY50" fmla="*/ 26758 h 586216"/>
              <a:gd name="connsiteX51" fmla="*/ 172463 w 609549"/>
              <a:gd name="connsiteY51" fmla="*/ 32464 h 586216"/>
              <a:gd name="connsiteX52" fmla="*/ 179701 w 609549"/>
              <a:gd name="connsiteY52" fmla="*/ 39691 h 586216"/>
              <a:gd name="connsiteX53" fmla="*/ 246935 w 609549"/>
              <a:gd name="connsiteY53" fmla="*/ 106831 h 586216"/>
              <a:gd name="connsiteX54" fmla="*/ 254886 w 609549"/>
              <a:gd name="connsiteY54" fmla="*/ 114819 h 586216"/>
              <a:gd name="connsiteX55" fmla="*/ 257600 w 609549"/>
              <a:gd name="connsiteY55" fmla="*/ 138879 h 586216"/>
              <a:gd name="connsiteX56" fmla="*/ 254886 w 609549"/>
              <a:gd name="connsiteY56" fmla="*/ 142255 h 586216"/>
              <a:gd name="connsiteX57" fmla="*/ 252315 w 609549"/>
              <a:gd name="connsiteY57" fmla="*/ 144823 h 586216"/>
              <a:gd name="connsiteX58" fmla="*/ 246696 w 609549"/>
              <a:gd name="connsiteY58" fmla="*/ 150434 h 586216"/>
              <a:gd name="connsiteX59" fmla="*/ 175892 w 609549"/>
              <a:gd name="connsiteY59" fmla="*/ 221140 h 586216"/>
              <a:gd name="connsiteX60" fmla="*/ 172463 w 609549"/>
              <a:gd name="connsiteY60" fmla="*/ 224611 h 586216"/>
              <a:gd name="connsiteX61" fmla="*/ 170130 w 609549"/>
              <a:gd name="connsiteY61" fmla="*/ 226560 h 586216"/>
              <a:gd name="connsiteX62" fmla="*/ 162274 w 609549"/>
              <a:gd name="connsiteY62" fmla="*/ 229936 h 586216"/>
              <a:gd name="connsiteX63" fmla="*/ 158702 w 609549"/>
              <a:gd name="connsiteY63" fmla="*/ 230269 h 586216"/>
              <a:gd name="connsiteX64" fmla="*/ 144942 w 609549"/>
              <a:gd name="connsiteY64" fmla="*/ 224611 h 586216"/>
              <a:gd name="connsiteX65" fmla="*/ 137609 w 609549"/>
              <a:gd name="connsiteY65" fmla="*/ 217288 h 586216"/>
              <a:gd name="connsiteX66" fmla="*/ 69804 w 609549"/>
              <a:gd name="connsiteY66" fmla="*/ 149578 h 586216"/>
              <a:gd name="connsiteX67" fmla="*/ 62519 w 609549"/>
              <a:gd name="connsiteY67" fmla="*/ 142255 h 586216"/>
              <a:gd name="connsiteX68" fmla="*/ 62519 w 609549"/>
              <a:gd name="connsiteY68" fmla="*/ 114819 h 586216"/>
              <a:gd name="connsiteX69" fmla="*/ 144942 w 609549"/>
              <a:gd name="connsiteY69" fmla="*/ 32464 h 586216"/>
              <a:gd name="connsiteX70" fmla="*/ 158702 w 609549"/>
              <a:gd name="connsiteY70" fmla="*/ 26758 h 586216"/>
              <a:gd name="connsiteX71" fmla="*/ 254809 w 609549"/>
              <a:gd name="connsiteY71" fmla="*/ 6542 h 586216"/>
              <a:gd name="connsiteX72" fmla="*/ 321015 w 609549"/>
              <a:gd name="connsiteY72" fmla="*/ 29913 h 586216"/>
              <a:gd name="connsiteX73" fmla="*/ 260017 w 609549"/>
              <a:gd name="connsiteY73" fmla="*/ 97465 h 586216"/>
              <a:gd name="connsiteX74" fmla="*/ 193067 w 609549"/>
              <a:gd name="connsiteY74" fmla="*/ 30626 h 586216"/>
              <a:gd name="connsiteX75" fmla="*/ 254809 w 609549"/>
              <a:gd name="connsiteY75" fmla="*/ 6542 h 586216"/>
              <a:gd name="connsiteX76" fmla="*/ 503105 w 609549"/>
              <a:gd name="connsiteY76" fmla="*/ 953 h 586216"/>
              <a:gd name="connsiteX77" fmla="*/ 538560 w 609549"/>
              <a:gd name="connsiteY77" fmla="*/ 10911 h 586216"/>
              <a:gd name="connsiteX78" fmla="*/ 542083 w 609549"/>
              <a:gd name="connsiteY78" fmla="*/ 30073 h 586216"/>
              <a:gd name="connsiteX79" fmla="*/ 465709 w 609549"/>
              <a:gd name="connsiteY79" fmla="*/ 106341 h 586216"/>
              <a:gd name="connsiteX80" fmla="*/ 465709 w 609549"/>
              <a:gd name="connsiteY80" fmla="*/ 139911 h 586216"/>
              <a:gd name="connsiteX81" fmla="*/ 542131 w 609549"/>
              <a:gd name="connsiteY81" fmla="*/ 216227 h 586216"/>
              <a:gd name="connsiteX82" fmla="*/ 538655 w 609549"/>
              <a:gd name="connsiteY82" fmla="*/ 235246 h 586216"/>
              <a:gd name="connsiteX83" fmla="*/ 442187 w 609549"/>
              <a:gd name="connsiteY83" fmla="*/ 237528 h 586216"/>
              <a:gd name="connsiteX84" fmla="*/ 399238 w 609549"/>
              <a:gd name="connsiteY84" fmla="*/ 280370 h 586216"/>
              <a:gd name="connsiteX85" fmla="*/ 328482 w 609549"/>
              <a:gd name="connsiteY85" fmla="*/ 209712 h 586216"/>
              <a:gd name="connsiteX86" fmla="*/ 372240 w 609549"/>
              <a:gd name="connsiteY86" fmla="*/ 166015 h 586216"/>
              <a:gd name="connsiteX87" fmla="*/ 400571 w 609549"/>
              <a:gd name="connsiteY87" fmla="*/ 36064 h 586216"/>
              <a:gd name="connsiteX88" fmla="*/ 503105 w 609549"/>
              <a:gd name="connsiteY88" fmla="*/ 953 h 586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609549" h="586216">
                <a:moveTo>
                  <a:pt x="61288" y="383285"/>
                </a:moveTo>
                <a:cubicBezTo>
                  <a:pt x="64829" y="383106"/>
                  <a:pt x="68448" y="384367"/>
                  <a:pt x="71162" y="387101"/>
                </a:cubicBezTo>
                <a:lnTo>
                  <a:pt x="120018" y="435892"/>
                </a:lnTo>
                <a:cubicBezTo>
                  <a:pt x="125113" y="440933"/>
                  <a:pt x="125113" y="449160"/>
                  <a:pt x="120018" y="454200"/>
                </a:cubicBezTo>
                <a:lnTo>
                  <a:pt x="56639" y="517543"/>
                </a:lnTo>
                <a:cubicBezTo>
                  <a:pt x="50211" y="523963"/>
                  <a:pt x="39211" y="522013"/>
                  <a:pt x="35592" y="513644"/>
                </a:cubicBezTo>
                <a:cubicBezTo>
                  <a:pt x="17783" y="472794"/>
                  <a:pt x="23211" y="424288"/>
                  <a:pt x="51877" y="388099"/>
                </a:cubicBezTo>
                <a:cubicBezTo>
                  <a:pt x="54282" y="385079"/>
                  <a:pt x="57746" y="383463"/>
                  <a:pt x="61288" y="383285"/>
                </a:cubicBezTo>
                <a:close/>
                <a:moveTo>
                  <a:pt x="235245" y="302810"/>
                </a:moveTo>
                <a:lnTo>
                  <a:pt x="306042" y="373466"/>
                </a:lnTo>
                <a:lnTo>
                  <a:pt x="258717" y="420680"/>
                </a:lnTo>
                <a:cubicBezTo>
                  <a:pt x="274667" y="464329"/>
                  <a:pt x="265192" y="515300"/>
                  <a:pt x="230246" y="550152"/>
                </a:cubicBezTo>
                <a:cubicBezTo>
                  <a:pt x="192919" y="587430"/>
                  <a:pt x="137644" y="595798"/>
                  <a:pt x="92223" y="575305"/>
                </a:cubicBezTo>
                <a:cubicBezTo>
                  <a:pt x="84701" y="571882"/>
                  <a:pt x="82892" y="561992"/>
                  <a:pt x="88748" y="556143"/>
                </a:cubicBezTo>
                <a:lnTo>
                  <a:pt x="165115" y="479877"/>
                </a:lnTo>
                <a:cubicBezTo>
                  <a:pt x="174399" y="470605"/>
                  <a:pt x="174399" y="455580"/>
                  <a:pt x="165115" y="446308"/>
                </a:cubicBezTo>
                <a:lnTo>
                  <a:pt x="88700" y="369995"/>
                </a:lnTo>
                <a:cubicBezTo>
                  <a:pt x="82844" y="364194"/>
                  <a:pt x="84653" y="354399"/>
                  <a:pt x="92128" y="350976"/>
                </a:cubicBezTo>
                <a:cubicBezTo>
                  <a:pt x="122789" y="337092"/>
                  <a:pt x="157973" y="336379"/>
                  <a:pt x="189111" y="348884"/>
                </a:cubicBezTo>
                <a:close/>
                <a:moveTo>
                  <a:pt x="257958" y="161679"/>
                </a:moveTo>
                <a:lnTo>
                  <a:pt x="317251" y="220879"/>
                </a:lnTo>
                <a:lnTo>
                  <a:pt x="388070" y="291586"/>
                </a:lnTo>
                <a:lnTo>
                  <a:pt x="604906" y="508130"/>
                </a:lnTo>
                <a:cubicBezTo>
                  <a:pt x="611097" y="514311"/>
                  <a:pt x="611097" y="524344"/>
                  <a:pt x="604906" y="530526"/>
                </a:cubicBezTo>
                <a:lnTo>
                  <a:pt x="556567" y="578789"/>
                </a:lnTo>
                <a:cubicBezTo>
                  <a:pt x="553471" y="581880"/>
                  <a:pt x="549423" y="583449"/>
                  <a:pt x="545327" y="583449"/>
                </a:cubicBezTo>
                <a:cubicBezTo>
                  <a:pt x="541279" y="583449"/>
                  <a:pt x="537231" y="581880"/>
                  <a:pt x="534135" y="578789"/>
                </a:cubicBezTo>
                <a:lnTo>
                  <a:pt x="317251" y="362293"/>
                </a:lnTo>
                <a:lnTo>
                  <a:pt x="246481" y="291586"/>
                </a:lnTo>
                <a:lnTo>
                  <a:pt x="187140" y="232339"/>
                </a:lnTo>
                <a:close/>
                <a:moveTo>
                  <a:pt x="58606" y="160814"/>
                </a:moveTo>
                <a:lnTo>
                  <a:pt x="126401" y="228498"/>
                </a:lnTo>
                <a:lnTo>
                  <a:pt x="111975" y="242899"/>
                </a:lnTo>
                <a:lnTo>
                  <a:pt x="119307" y="250219"/>
                </a:lnTo>
                <a:cubicBezTo>
                  <a:pt x="126877" y="257824"/>
                  <a:pt x="126877" y="270087"/>
                  <a:pt x="119307" y="277692"/>
                </a:cubicBezTo>
                <a:lnTo>
                  <a:pt x="115641" y="281352"/>
                </a:lnTo>
                <a:cubicBezTo>
                  <a:pt x="108024" y="288909"/>
                  <a:pt x="95741" y="288909"/>
                  <a:pt x="88123" y="281352"/>
                </a:cubicBezTo>
                <a:lnTo>
                  <a:pt x="5712" y="199029"/>
                </a:lnTo>
                <a:cubicBezTo>
                  <a:pt x="-1905" y="191424"/>
                  <a:pt x="-1905" y="179161"/>
                  <a:pt x="5712" y="171604"/>
                </a:cubicBezTo>
                <a:lnTo>
                  <a:pt x="9378" y="167944"/>
                </a:lnTo>
                <a:cubicBezTo>
                  <a:pt x="16948" y="160339"/>
                  <a:pt x="29231" y="160339"/>
                  <a:pt x="36849" y="167944"/>
                </a:cubicBezTo>
                <a:lnTo>
                  <a:pt x="44180" y="175264"/>
                </a:lnTo>
                <a:close/>
                <a:moveTo>
                  <a:pt x="585775" y="66370"/>
                </a:moveTo>
                <a:cubicBezTo>
                  <a:pt x="589775" y="67101"/>
                  <a:pt x="593430" y="69680"/>
                  <a:pt x="595263" y="73839"/>
                </a:cubicBezTo>
                <a:cubicBezTo>
                  <a:pt x="613072" y="114675"/>
                  <a:pt x="607644" y="163212"/>
                  <a:pt x="578978" y="199341"/>
                </a:cubicBezTo>
                <a:cubicBezTo>
                  <a:pt x="574168" y="205379"/>
                  <a:pt x="565121" y="205854"/>
                  <a:pt x="559693" y="200387"/>
                </a:cubicBezTo>
                <a:lnTo>
                  <a:pt x="510789" y="151612"/>
                </a:lnTo>
                <a:cubicBezTo>
                  <a:pt x="505742" y="146526"/>
                  <a:pt x="505742" y="138349"/>
                  <a:pt x="510789" y="133262"/>
                </a:cubicBezTo>
                <a:lnTo>
                  <a:pt x="574216" y="69988"/>
                </a:lnTo>
                <a:cubicBezTo>
                  <a:pt x="577430" y="66756"/>
                  <a:pt x="581775" y="65639"/>
                  <a:pt x="585775" y="66370"/>
                </a:cubicBezTo>
                <a:close/>
                <a:moveTo>
                  <a:pt x="158702" y="26758"/>
                </a:moveTo>
                <a:cubicBezTo>
                  <a:pt x="163655" y="26758"/>
                  <a:pt x="168654" y="28660"/>
                  <a:pt x="172463" y="32464"/>
                </a:cubicBezTo>
                <a:lnTo>
                  <a:pt x="179701" y="39691"/>
                </a:lnTo>
                <a:lnTo>
                  <a:pt x="246935" y="106831"/>
                </a:lnTo>
                <a:lnTo>
                  <a:pt x="254886" y="114819"/>
                </a:lnTo>
                <a:cubicBezTo>
                  <a:pt x="261457" y="121334"/>
                  <a:pt x="262362" y="131414"/>
                  <a:pt x="257600" y="138879"/>
                </a:cubicBezTo>
                <a:cubicBezTo>
                  <a:pt x="256839" y="140068"/>
                  <a:pt x="255934" y="141209"/>
                  <a:pt x="254886" y="142255"/>
                </a:cubicBezTo>
                <a:lnTo>
                  <a:pt x="252315" y="144823"/>
                </a:lnTo>
                <a:lnTo>
                  <a:pt x="246696" y="150434"/>
                </a:lnTo>
                <a:lnTo>
                  <a:pt x="175892" y="221140"/>
                </a:lnTo>
                <a:lnTo>
                  <a:pt x="172463" y="224611"/>
                </a:lnTo>
                <a:cubicBezTo>
                  <a:pt x="171702" y="225324"/>
                  <a:pt x="170940" y="225990"/>
                  <a:pt x="170130" y="226560"/>
                </a:cubicBezTo>
                <a:cubicBezTo>
                  <a:pt x="167749" y="228319"/>
                  <a:pt x="165083" y="229413"/>
                  <a:pt x="162274" y="229936"/>
                </a:cubicBezTo>
                <a:cubicBezTo>
                  <a:pt x="161083" y="230174"/>
                  <a:pt x="159893" y="230269"/>
                  <a:pt x="158702" y="230269"/>
                </a:cubicBezTo>
                <a:cubicBezTo>
                  <a:pt x="153703" y="230269"/>
                  <a:pt x="148751" y="228367"/>
                  <a:pt x="144942" y="224611"/>
                </a:cubicBezTo>
                <a:lnTo>
                  <a:pt x="137609" y="217288"/>
                </a:lnTo>
                <a:lnTo>
                  <a:pt x="69804" y="149578"/>
                </a:lnTo>
                <a:lnTo>
                  <a:pt x="62519" y="142255"/>
                </a:lnTo>
                <a:cubicBezTo>
                  <a:pt x="54900" y="134647"/>
                  <a:pt x="54900" y="122380"/>
                  <a:pt x="62519" y="114819"/>
                </a:cubicBezTo>
                <a:lnTo>
                  <a:pt x="144942" y="32464"/>
                </a:lnTo>
                <a:cubicBezTo>
                  <a:pt x="148751" y="28660"/>
                  <a:pt x="153750" y="26758"/>
                  <a:pt x="158702" y="26758"/>
                </a:cubicBezTo>
                <a:close/>
                <a:moveTo>
                  <a:pt x="254809" y="6542"/>
                </a:moveTo>
                <a:cubicBezTo>
                  <a:pt x="277279" y="4029"/>
                  <a:pt x="300492" y="9424"/>
                  <a:pt x="321015" y="29913"/>
                </a:cubicBezTo>
                <a:cubicBezTo>
                  <a:pt x="380347" y="89193"/>
                  <a:pt x="337205" y="46124"/>
                  <a:pt x="260017" y="97465"/>
                </a:cubicBezTo>
                <a:lnTo>
                  <a:pt x="193067" y="30626"/>
                </a:lnTo>
                <a:cubicBezTo>
                  <a:pt x="210614" y="19479"/>
                  <a:pt x="232340" y="9056"/>
                  <a:pt x="254809" y="6542"/>
                </a:cubicBezTo>
                <a:close/>
                <a:moveTo>
                  <a:pt x="503105" y="953"/>
                </a:moveTo>
                <a:cubicBezTo>
                  <a:pt x="515252" y="2468"/>
                  <a:pt x="527216" y="5788"/>
                  <a:pt x="538560" y="10911"/>
                </a:cubicBezTo>
                <a:cubicBezTo>
                  <a:pt x="546131" y="14334"/>
                  <a:pt x="547940" y="24224"/>
                  <a:pt x="542083" y="30073"/>
                </a:cubicBezTo>
                <a:lnTo>
                  <a:pt x="465709" y="106341"/>
                </a:lnTo>
                <a:cubicBezTo>
                  <a:pt x="456424" y="115613"/>
                  <a:pt x="456424" y="130639"/>
                  <a:pt x="465709" y="139911"/>
                </a:cubicBezTo>
                <a:lnTo>
                  <a:pt x="542131" y="216227"/>
                </a:lnTo>
                <a:cubicBezTo>
                  <a:pt x="547940" y="222028"/>
                  <a:pt x="546178" y="231823"/>
                  <a:pt x="538655" y="235246"/>
                </a:cubicBezTo>
                <a:cubicBezTo>
                  <a:pt x="508181" y="249035"/>
                  <a:pt x="473184" y="249844"/>
                  <a:pt x="442187" y="237528"/>
                </a:cubicBezTo>
                <a:lnTo>
                  <a:pt x="399238" y="280370"/>
                </a:lnTo>
                <a:lnTo>
                  <a:pt x="328482" y="209712"/>
                </a:lnTo>
                <a:lnTo>
                  <a:pt x="372240" y="166015"/>
                </a:lnTo>
                <a:cubicBezTo>
                  <a:pt x="356051" y="122270"/>
                  <a:pt x="365527" y="71060"/>
                  <a:pt x="400571" y="36064"/>
                </a:cubicBezTo>
                <a:cubicBezTo>
                  <a:pt x="428569" y="8106"/>
                  <a:pt x="466664" y="-3592"/>
                  <a:pt x="503105" y="953"/>
                </a:cubicBezTo>
                <a:close/>
              </a:path>
            </a:pathLst>
          </a:cu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en-US" sz="13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íṡlïḑê"/>
          <p:cNvSpPr/>
          <p:nvPr/>
        </p:nvSpPr>
        <p:spPr>
          <a:xfrm>
            <a:off x="5263375" y="5460873"/>
            <a:ext cx="432576" cy="455406"/>
          </a:xfrm>
          <a:custGeom>
            <a:avLst/>
            <a:gdLst>
              <a:gd name="connsiteX0" fmla="*/ 17244 w 576909"/>
              <a:gd name="connsiteY0" fmla="*/ 412385 h 607357"/>
              <a:gd name="connsiteX1" fmla="*/ 49769 w 576909"/>
              <a:gd name="connsiteY1" fmla="*/ 412385 h 607357"/>
              <a:gd name="connsiteX2" fmla="*/ 57152 w 576909"/>
              <a:gd name="connsiteY2" fmla="*/ 412385 h 607357"/>
              <a:gd name="connsiteX3" fmla="*/ 60095 w 576909"/>
              <a:gd name="connsiteY3" fmla="*/ 412643 h 607357"/>
              <a:gd name="connsiteX4" fmla="*/ 72020 w 576909"/>
              <a:gd name="connsiteY4" fmla="*/ 420839 h 607357"/>
              <a:gd name="connsiteX5" fmla="*/ 74292 w 576909"/>
              <a:gd name="connsiteY5" fmla="*/ 429498 h 607357"/>
              <a:gd name="connsiteX6" fmla="*/ 74447 w 576909"/>
              <a:gd name="connsiteY6" fmla="*/ 577176 h 607357"/>
              <a:gd name="connsiteX7" fmla="*/ 72588 w 576909"/>
              <a:gd name="connsiteY7" fmla="*/ 585011 h 607357"/>
              <a:gd name="connsiteX8" fmla="*/ 60714 w 576909"/>
              <a:gd name="connsiteY8" fmla="*/ 594083 h 607357"/>
              <a:gd name="connsiteX9" fmla="*/ 57307 w 576909"/>
              <a:gd name="connsiteY9" fmla="*/ 594444 h 607357"/>
              <a:gd name="connsiteX10" fmla="*/ 50389 w 576909"/>
              <a:gd name="connsiteY10" fmla="*/ 594444 h 607357"/>
              <a:gd name="connsiteX11" fmla="*/ 17347 w 576909"/>
              <a:gd name="connsiteY11" fmla="*/ 594444 h 607357"/>
              <a:gd name="connsiteX12" fmla="*/ 155 w 576909"/>
              <a:gd name="connsiteY12" fmla="*/ 577280 h 607357"/>
              <a:gd name="connsiteX13" fmla="*/ 0 w 576909"/>
              <a:gd name="connsiteY13" fmla="*/ 429550 h 607357"/>
              <a:gd name="connsiteX14" fmla="*/ 17244 w 576909"/>
              <a:gd name="connsiteY14" fmla="*/ 412385 h 607357"/>
              <a:gd name="connsiteX15" fmla="*/ 196520 w 576909"/>
              <a:gd name="connsiteY15" fmla="*/ 401870 h 607357"/>
              <a:gd name="connsiteX16" fmla="*/ 308583 w 576909"/>
              <a:gd name="connsiteY16" fmla="*/ 433626 h 607357"/>
              <a:gd name="connsiteX17" fmla="*/ 325823 w 576909"/>
              <a:gd name="connsiteY17" fmla="*/ 438369 h 607357"/>
              <a:gd name="connsiteX18" fmla="*/ 392669 w 576909"/>
              <a:gd name="connsiteY18" fmla="*/ 438782 h 607357"/>
              <a:gd name="connsiteX19" fmla="*/ 409806 w 576909"/>
              <a:gd name="connsiteY19" fmla="*/ 456052 h 607357"/>
              <a:gd name="connsiteX20" fmla="*/ 409651 w 576909"/>
              <a:gd name="connsiteY20" fmla="*/ 484096 h 607357"/>
              <a:gd name="connsiteX21" fmla="*/ 409599 w 576909"/>
              <a:gd name="connsiteY21" fmla="*/ 494252 h 607357"/>
              <a:gd name="connsiteX22" fmla="*/ 392410 w 576909"/>
              <a:gd name="connsiteY22" fmla="*/ 511367 h 607357"/>
              <a:gd name="connsiteX23" fmla="*/ 257584 w 576909"/>
              <a:gd name="connsiteY23" fmla="*/ 511161 h 607357"/>
              <a:gd name="connsiteX24" fmla="*/ 249325 w 576909"/>
              <a:gd name="connsiteY24" fmla="*/ 519358 h 607357"/>
              <a:gd name="connsiteX25" fmla="*/ 249325 w 576909"/>
              <a:gd name="connsiteY25" fmla="*/ 521987 h 607357"/>
              <a:gd name="connsiteX26" fmla="*/ 257584 w 576909"/>
              <a:gd name="connsiteY26" fmla="*/ 530287 h 607357"/>
              <a:gd name="connsiteX27" fmla="*/ 407122 w 576909"/>
              <a:gd name="connsiteY27" fmla="*/ 530493 h 607357"/>
              <a:gd name="connsiteX28" fmla="*/ 407793 w 576909"/>
              <a:gd name="connsiteY28" fmla="*/ 530493 h 607357"/>
              <a:gd name="connsiteX29" fmla="*/ 507519 w 576909"/>
              <a:gd name="connsiteY29" fmla="*/ 429296 h 607357"/>
              <a:gd name="connsiteX30" fmla="*/ 524656 w 576909"/>
              <a:gd name="connsiteY30" fmla="*/ 413573 h 607357"/>
              <a:gd name="connsiteX31" fmla="*/ 524811 w 576909"/>
              <a:gd name="connsiteY31" fmla="*/ 413573 h 607357"/>
              <a:gd name="connsiteX32" fmla="*/ 529921 w 576909"/>
              <a:gd name="connsiteY32" fmla="*/ 413573 h 607357"/>
              <a:gd name="connsiteX33" fmla="*/ 560066 w 576909"/>
              <a:gd name="connsiteY33" fmla="*/ 413779 h 607357"/>
              <a:gd name="connsiteX34" fmla="*/ 576842 w 576909"/>
              <a:gd name="connsiteY34" fmla="*/ 432131 h 607357"/>
              <a:gd name="connsiteX35" fmla="*/ 416258 w 576909"/>
              <a:gd name="connsiteY35" fmla="*/ 607357 h 607357"/>
              <a:gd name="connsiteX36" fmla="*/ 360252 w 576909"/>
              <a:gd name="connsiteY36" fmla="*/ 606996 h 607357"/>
              <a:gd name="connsiteX37" fmla="*/ 233943 w 576909"/>
              <a:gd name="connsiteY37" fmla="*/ 594779 h 607357"/>
              <a:gd name="connsiteX38" fmla="*/ 197191 w 576909"/>
              <a:gd name="connsiteY38" fmla="*/ 587819 h 607357"/>
              <a:gd name="connsiteX39" fmla="*/ 168801 w 576909"/>
              <a:gd name="connsiteY39" fmla="*/ 585138 h 607357"/>
              <a:gd name="connsiteX40" fmla="*/ 94162 w 576909"/>
              <a:gd name="connsiteY40" fmla="*/ 585138 h 607357"/>
              <a:gd name="connsiteX41" fmla="*/ 94988 w 576909"/>
              <a:gd name="connsiteY41" fmla="*/ 577302 h 607357"/>
              <a:gd name="connsiteX42" fmla="*/ 94884 w 576909"/>
              <a:gd name="connsiteY42" fmla="*/ 429605 h 607357"/>
              <a:gd name="connsiteX43" fmla="*/ 93852 w 576909"/>
              <a:gd name="connsiteY43" fmla="*/ 420738 h 607357"/>
              <a:gd name="connsiteX44" fmla="*/ 117028 w 576909"/>
              <a:gd name="connsiteY44" fmla="*/ 420584 h 607357"/>
              <a:gd name="connsiteX45" fmla="*/ 196520 w 576909"/>
              <a:gd name="connsiteY45" fmla="*/ 401870 h 607357"/>
              <a:gd name="connsiteX46" fmla="*/ 468886 w 576909"/>
              <a:gd name="connsiteY46" fmla="*/ 357273 h 607357"/>
              <a:gd name="connsiteX47" fmla="*/ 512800 w 576909"/>
              <a:gd name="connsiteY47" fmla="*/ 357273 h 607357"/>
              <a:gd name="connsiteX48" fmla="*/ 529984 w 576909"/>
              <a:gd name="connsiteY48" fmla="*/ 374594 h 607357"/>
              <a:gd name="connsiteX49" fmla="*/ 529881 w 576909"/>
              <a:gd name="connsiteY49" fmla="*/ 392946 h 607357"/>
              <a:gd name="connsiteX50" fmla="*/ 524772 w 576909"/>
              <a:gd name="connsiteY50" fmla="*/ 392946 h 607357"/>
              <a:gd name="connsiteX51" fmla="*/ 524566 w 576909"/>
              <a:gd name="connsiteY51" fmla="*/ 392946 h 607357"/>
              <a:gd name="connsiteX52" fmla="*/ 498971 w 576909"/>
              <a:gd name="connsiteY52" fmla="*/ 402895 h 607357"/>
              <a:gd name="connsiteX53" fmla="*/ 486844 w 576909"/>
              <a:gd name="connsiteY53" fmla="*/ 427485 h 607357"/>
              <a:gd name="connsiteX54" fmla="*/ 447368 w 576909"/>
              <a:gd name="connsiteY54" fmla="*/ 498985 h 607357"/>
              <a:gd name="connsiteX55" fmla="*/ 428120 w 576909"/>
              <a:gd name="connsiteY55" fmla="*/ 506872 h 607357"/>
              <a:gd name="connsiteX56" fmla="*/ 430287 w 576909"/>
              <a:gd name="connsiteY56" fmla="*/ 494449 h 607357"/>
              <a:gd name="connsiteX57" fmla="*/ 430391 w 576909"/>
              <a:gd name="connsiteY57" fmla="*/ 470478 h 607357"/>
              <a:gd name="connsiteX58" fmla="*/ 451496 w 576909"/>
              <a:gd name="connsiteY58" fmla="*/ 405524 h 607357"/>
              <a:gd name="connsiteX59" fmla="*/ 451702 w 576909"/>
              <a:gd name="connsiteY59" fmla="*/ 374285 h 607357"/>
              <a:gd name="connsiteX60" fmla="*/ 468886 w 576909"/>
              <a:gd name="connsiteY60" fmla="*/ 357273 h 607357"/>
              <a:gd name="connsiteX61" fmla="*/ 361457 w 576909"/>
              <a:gd name="connsiteY61" fmla="*/ 0 h 607357"/>
              <a:gd name="connsiteX62" fmla="*/ 386592 w 576909"/>
              <a:gd name="connsiteY62" fmla="*/ 0 h 607357"/>
              <a:gd name="connsiteX63" fmla="*/ 407237 w 576909"/>
              <a:gd name="connsiteY63" fmla="*/ 20619 h 607357"/>
              <a:gd name="connsiteX64" fmla="*/ 407237 w 576909"/>
              <a:gd name="connsiteY64" fmla="*/ 127010 h 607357"/>
              <a:gd name="connsiteX65" fmla="*/ 455649 w 576909"/>
              <a:gd name="connsiteY65" fmla="*/ 175463 h 607357"/>
              <a:gd name="connsiteX66" fmla="*/ 445946 w 576909"/>
              <a:gd name="connsiteY66" fmla="*/ 198917 h 607357"/>
              <a:gd name="connsiteX67" fmla="*/ 423753 w 576909"/>
              <a:gd name="connsiteY67" fmla="*/ 198917 h 607357"/>
              <a:gd name="connsiteX68" fmla="*/ 406514 w 576909"/>
              <a:gd name="connsiteY68" fmla="*/ 216081 h 607357"/>
              <a:gd name="connsiteX69" fmla="*/ 406514 w 576909"/>
              <a:gd name="connsiteY69" fmla="*/ 349070 h 607357"/>
              <a:gd name="connsiteX70" fmla="*/ 389327 w 576909"/>
              <a:gd name="connsiteY70" fmla="*/ 366235 h 607357"/>
              <a:gd name="connsiteX71" fmla="*/ 352631 w 576909"/>
              <a:gd name="connsiteY71" fmla="*/ 366235 h 607357"/>
              <a:gd name="connsiteX72" fmla="*/ 335444 w 576909"/>
              <a:gd name="connsiteY72" fmla="*/ 349070 h 607357"/>
              <a:gd name="connsiteX73" fmla="*/ 335444 w 576909"/>
              <a:gd name="connsiteY73" fmla="*/ 289895 h 607357"/>
              <a:gd name="connsiteX74" fmla="*/ 318257 w 576909"/>
              <a:gd name="connsiteY74" fmla="*/ 272731 h 607357"/>
              <a:gd name="connsiteX75" fmla="*/ 241871 w 576909"/>
              <a:gd name="connsiteY75" fmla="*/ 272731 h 607357"/>
              <a:gd name="connsiteX76" fmla="*/ 224633 w 576909"/>
              <a:gd name="connsiteY76" fmla="*/ 289895 h 607357"/>
              <a:gd name="connsiteX77" fmla="*/ 224633 w 576909"/>
              <a:gd name="connsiteY77" fmla="*/ 349019 h 607357"/>
              <a:gd name="connsiteX78" fmla="*/ 207446 w 576909"/>
              <a:gd name="connsiteY78" fmla="*/ 366184 h 607357"/>
              <a:gd name="connsiteX79" fmla="*/ 170750 w 576909"/>
              <a:gd name="connsiteY79" fmla="*/ 366184 h 607357"/>
              <a:gd name="connsiteX80" fmla="*/ 153563 w 576909"/>
              <a:gd name="connsiteY80" fmla="*/ 349019 h 607357"/>
              <a:gd name="connsiteX81" fmla="*/ 153563 w 576909"/>
              <a:gd name="connsiteY81" fmla="*/ 216030 h 607357"/>
              <a:gd name="connsiteX82" fmla="*/ 136376 w 576909"/>
              <a:gd name="connsiteY82" fmla="*/ 198814 h 607357"/>
              <a:gd name="connsiteX83" fmla="*/ 114131 w 576909"/>
              <a:gd name="connsiteY83" fmla="*/ 198814 h 607357"/>
              <a:gd name="connsiteX84" fmla="*/ 104428 w 576909"/>
              <a:gd name="connsiteY84" fmla="*/ 175412 h 607357"/>
              <a:gd name="connsiteX85" fmla="*/ 267884 w 576909"/>
              <a:gd name="connsiteY85" fmla="*/ 12165 h 607357"/>
              <a:gd name="connsiteX86" fmla="*/ 292245 w 576909"/>
              <a:gd name="connsiteY86" fmla="*/ 12165 h 607357"/>
              <a:gd name="connsiteX87" fmla="*/ 340812 w 576909"/>
              <a:gd name="connsiteY87" fmla="*/ 60670 h 607357"/>
              <a:gd name="connsiteX88" fmla="*/ 340812 w 576909"/>
              <a:gd name="connsiteY88" fmla="*/ 20619 h 607357"/>
              <a:gd name="connsiteX89" fmla="*/ 361457 w 576909"/>
              <a:gd name="connsiteY89" fmla="*/ 0 h 607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576909" h="607357">
                <a:moveTo>
                  <a:pt x="17244" y="412385"/>
                </a:moveTo>
                <a:lnTo>
                  <a:pt x="49769" y="412385"/>
                </a:lnTo>
                <a:lnTo>
                  <a:pt x="57152" y="412385"/>
                </a:lnTo>
                <a:cubicBezTo>
                  <a:pt x="58184" y="412385"/>
                  <a:pt x="59165" y="412540"/>
                  <a:pt x="60095" y="412643"/>
                </a:cubicBezTo>
                <a:cubicBezTo>
                  <a:pt x="65206" y="413571"/>
                  <a:pt x="69491" y="416560"/>
                  <a:pt x="72020" y="420839"/>
                </a:cubicBezTo>
                <a:cubicBezTo>
                  <a:pt x="73518" y="423364"/>
                  <a:pt x="74447" y="426406"/>
                  <a:pt x="74292" y="429498"/>
                </a:cubicBezTo>
                <a:lnTo>
                  <a:pt x="74447" y="577176"/>
                </a:lnTo>
                <a:cubicBezTo>
                  <a:pt x="74447" y="580011"/>
                  <a:pt x="73724" y="582692"/>
                  <a:pt x="72588" y="585011"/>
                </a:cubicBezTo>
                <a:cubicBezTo>
                  <a:pt x="70214" y="589651"/>
                  <a:pt x="65877" y="593053"/>
                  <a:pt x="60714" y="594083"/>
                </a:cubicBezTo>
                <a:cubicBezTo>
                  <a:pt x="59630" y="594290"/>
                  <a:pt x="58442" y="594444"/>
                  <a:pt x="57307" y="594444"/>
                </a:cubicBezTo>
                <a:lnTo>
                  <a:pt x="50389" y="594444"/>
                </a:lnTo>
                <a:lnTo>
                  <a:pt x="17347" y="594444"/>
                </a:lnTo>
                <a:cubicBezTo>
                  <a:pt x="7847" y="594444"/>
                  <a:pt x="155" y="586764"/>
                  <a:pt x="155" y="577280"/>
                </a:cubicBezTo>
                <a:lnTo>
                  <a:pt x="0" y="429550"/>
                </a:lnTo>
                <a:cubicBezTo>
                  <a:pt x="0" y="420066"/>
                  <a:pt x="7744" y="412385"/>
                  <a:pt x="17244" y="412385"/>
                </a:cubicBezTo>
                <a:close/>
                <a:moveTo>
                  <a:pt x="196520" y="401870"/>
                </a:moveTo>
                <a:cubicBezTo>
                  <a:pt x="248809" y="401870"/>
                  <a:pt x="291859" y="423831"/>
                  <a:pt x="308583" y="433626"/>
                </a:cubicBezTo>
                <a:cubicBezTo>
                  <a:pt x="313796" y="436720"/>
                  <a:pt x="319784" y="438318"/>
                  <a:pt x="325823" y="438369"/>
                </a:cubicBezTo>
                <a:lnTo>
                  <a:pt x="392669" y="438782"/>
                </a:lnTo>
                <a:cubicBezTo>
                  <a:pt x="402218" y="438782"/>
                  <a:pt x="409857" y="446566"/>
                  <a:pt x="409806" y="456052"/>
                </a:cubicBezTo>
                <a:lnTo>
                  <a:pt x="409651" y="484096"/>
                </a:lnTo>
                <a:lnTo>
                  <a:pt x="409599" y="494252"/>
                </a:lnTo>
                <a:cubicBezTo>
                  <a:pt x="409548" y="503737"/>
                  <a:pt x="401805" y="511367"/>
                  <a:pt x="392410" y="511367"/>
                </a:cubicBezTo>
                <a:lnTo>
                  <a:pt x="257584" y="511161"/>
                </a:lnTo>
                <a:cubicBezTo>
                  <a:pt x="253042" y="511161"/>
                  <a:pt x="249325" y="514821"/>
                  <a:pt x="249325" y="519358"/>
                </a:cubicBezTo>
                <a:lnTo>
                  <a:pt x="249325" y="521987"/>
                </a:lnTo>
                <a:cubicBezTo>
                  <a:pt x="249325" y="526575"/>
                  <a:pt x="253042" y="530287"/>
                  <a:pt x="257584" y="530287"/>
                </a:cubicBezTo>
                <a:lnTo>
                  <a:pt x="407122" y="530493"/>
                </a:lnTo>
                <a:lnTo>
                  <a:pt x="407793" y="530493"/>
                </a:lnTo>
                <a:cubicBezTo>
                  <a:pt x="416361" y="530493"/>
                  <a:pt x="499002" y="527967"/>
                  <a:pt x="507519" y="429296"/>
                </a:cubicBezTo>
                <a:cubicBezTo>
                  <a:pt x="508293" y="420377"/>
                  <a:pt x="515726" y="413573"/>
                  <a:pt x="524656" y="413573"/>
                </a:cubicBezTo>
                <a:lnTo>
                  <a:pt x="524811" y="413573"/>
                </a:lnTo>
                <a:lnTo>
                  <a:pt x="529921" y="413573"/>
                </a:lnTo>
                <a:lnTo>
                  <a:pt x="560066" y="413779"/>
                </a:lnTo>
                <a:cubicBezTo>
                  <a:pt x="569976" y="413830"/>
                  <a:pt x="577719" y="422233"/>
                  <a:pt x="576842" y="432131"/>
                </a:cubicBezTo>
                <a:cubicBezTo>
                  <a:pt x="565744" y="600346"/>
                  <a:pt x="416258" y="607357"/>
                  <a:pt x="416258" y="607357"/>
                </a:cubicBezTo>
                <a:lnTo>
                  <a:pt x="360252" y="606996"/>
                </a:lnTo>
                <a:cubicBezTo>
                  <a:pt x="317874" y="606739"/>
                  <a:pt x="275599" y="602666"/>
                  <a:pt x="233943" y="594779"/>
                </a:cubicBezTo>
                <a:lnTo>
                  <a:pt x="197191" y="587819"/>
                </a:lnTo>
                <a:cubicBezTo>
                  <a:pt x="187848" y="586015"/>
                  <a:pt x="178351" y="585138"/>
                  <a:pt x="168801" y="585138"/>
                </a:cubicBezTo>
                <a:lnTo>
                  <a:pt x="94162" y="585138"/>
                </a:lnTo>
                <a:cubicBezTo>
                  <a:pt x="94730" y="582612"/>
                  <a:pt x="94988" y="579983"/>
                  <a:pt x="94988" y="577302"/>
                </a:cubicBezTo>
                <a:lnTo>
                  <a:pt x="94884" y="429605"/>
                </a:lnTo>
                <a:cubicBezTo>
                  <a:pt x="94884" y="426512"/>
                  <a:pt x="94523" y="423522"/>
                  <a:pt x="93852" y="420738"/>
                </a:cubicBezTo>
                <a:lnTo>
                  <a:pt x="117028" y="420584"/>
                </a:lnTo>
                <a:cubicBezTo>
                  <a:pt x="144438" y="406922"/>
                  <a:pt x="171537" y="401870"/>
                  <a:pt x="196520" y="401870"/>
                </a:cubicBezTo>
                <a:close/>
                <a:moveTo>
                  <a:pt x="468886" y="357273"/>
                </a:moveTo>
                <a:lnTo>
                  <a:pt x="512800" y="357273"/>
                </a:lnTo>
                <a:cubicBezTo>
                  <a:pt x="522347" y="357273"/>
                  <a:pt x="530087" y="365006"/>
                  <a:pt x="529984" y="374594"/>
                </a:cubicBezTo>
                <a:lnTo>
                  <a:pt x="529881" y="392946"/>
                </a:lnTo>
                <a:lnTo>
                  <a:pt x="524772" y="392946"/>
                </a:lnTo>
                <a:lnTo>
                  <a:pt x="524566" y="392946"/>
                </a:lnTo>
                <a:cubicBezTo>
                  <a:pt x="515071" y="392946"/>
                  <a:pt x="505989" y="396451"/>
                  <a:pt x="498971" y="402895"/>
                </a:cubicBezTo>
                <a:cubicBezTo>
                  <a:pt x="491953" y="409288"/>
                  <a:pt x="487670" y="418103"/>
                  <a:pt x="486844" y="427485"/>
                </a:cubicBezTo>
                <a:cubicBezTo>
                  <a:pt x="483903" y="461714"/>
                  <a:pt x="470641" y="485737"/>
                  <a:pt x="447368" y="498985"/>
                </a:cubicBezTo>
                <a:cubicBezTo>
                  <a:pt x="440763" y="502851"/>
                  <a:pt x="434003" y="505326"/>
                  <a:pt x="428120" y="506872"/>
                </a:cubicBezTo>
                <a:cubicBezTo>
                  <a:pt x="429565" y="502954"/>
                  <a:pt x="430287" y="498779"/>
                  <a:pt x="430287" y="494449"/>
                </a:cubicBezTo>
                <a:lnTo>
                  <a:pt x="430391" y="470478"/>
                </a:lnTo>
                <a:cubicBezTo>
                  <a:pt x="443085" y="457899"/>
                  <a:pt x="452064" y="437692"/>
                  <a:pt x="451496" y="405524"/>
                </a:cubicBezTo>
                <a:lnTo>
                  <a:pt x="451702" y="374285"/>
                </a:lnTo>
                <a:cubicBezTo>
                  <a:pt x="451754" y="364903"/>
                  <a:pt x="459494" y="357273"/>
                  <a:pt x="468886" y="357273"/>
                </a:cubicBezTo>
                <a:close/>
                <a:moveTo>
                  <a:pt x="361457" y="0"/>
                </a:moveTo>
                <a:lnTo>
                  <a:pt x="386592" y="0"/>
                </a:lnTo>
                <a:cubicBezTo>
                  <a:pt x="397998" y="0"/>
                  <a:pt x="407237" y="9227"/>
                  <a:pt x="407237" y="20619"/>
                </a:cubicBezTo>
                <a:lnTo>
                  <a:pt x="407237" y="127010"/>
                </a:lnTo>
                <a:lnTo>
                  <a:pt x="455649" y="175463"/>
                </a:lnTo>
                <a:cubicBezTo>
                  <a:pt x="464320" y="184123"/>
                  <a:pt x="458230" y="198917"/>
                  <a:pt x="445946" y="198917"/>
                </a:cubicBezTo>
                <a:lnTo>
                  <a:pt x="423753" y="198917"/>
                </a:lnTo>
                <a:cubicBezTo>
                  <a:pt x="414256" y="198917"/>
                  <a:pt x="406514" y="206597"/>
                  <a:pt x="406514" y="216081"/>
                </a:cubicBezTo>
                <a:lnTo>
                  <a:pt x="406514" y="349070"/>
                </a:lnTo>
                <a:cubicBezTo>
                  <a:pt x="406514" y="358555"/>
                  <a:pt x="398824" y="366235"/>
                  <a:pt x="389327" y="366235"/>
                </a:cubicBezTo>
                <a:lnTo>
                  <a:pt x="352631" y="366235"/>
                </a:lnTo>
                <a:cubicBezTo>
                  <a:pt x="343134" y="366235"/>
                  <a:pt x="335444" y="358555"/>
                  <a:pt x="335444" y="349070"/>
                </a:cubicBezTo>
                <a:lnTo>
                  <a:pt x="335444" y="289895"/>
                </a:lnTo>
                <a:cubicBezTo>
                  <a:pt x="335444" y="280411"/>
                  <a:pt x="327754" y="272731"/>
                  <a:pt x="318257" y="272731"/>
                </a:cubicBezTo>
                <a:lnTo>
                  <a:pt x="241871" y="272731"/>
                </a:lnTo>
                <a:cubicBezTo>
                  <a:pt x="232375" y="272731"/>
                  <a:pt x="224633" y="280411"/>
                  <a:pt x="224633" y="289895"/>
                </a:cubicBezTo>
                <a:lnTo>
                  <a:pt x="224633" y="349019"/>
                </a:lnTo>
                <a:cubicBezTo>
                  <a:pt x="224633" y="358503"/>
                  <a:pt x="216943" y="366184"/>
                  <a:pt x="207446" y="366184"/>
                </a:cubicBezTo>
                <a:lnTo>
                  <a:pt x="170750" y="366184"/>
                </a:lnTo>
                <a:cubicBezTo>
                  <a:pt x="161253" y="366184"/>
                  <a:pt x="153563" y="358503"/>
                  <a:pt x="153563" y="349019"/>
                </a:cubicBezTo>
                <a:lnTo>
                  <a:pt x="153563" y="216030"/>
                </a:lnTo>
                <a:cubicBezTo>
                  <a:pt x="153563" y="206545"/>
                  <a:pt x="145872" y="198814"/>
                  <a:pt x="136376" y="198814"/>
                </a:cubicBezTo>
                <a:lnTo>
                  <a:pt x="114131" y="198814"/>
                </a:lnTo>
                <a:cubicBezTo>
                  <a:pt x="101899" y="198814"/>
                  <a:pt x="95757" y="184071"/>
                  <a:pt x="104428" y="175412"/>
                </a:cubicBezTo>
                <a:lnTo>
                  <a:pt x="267884" y="12165"/>
                </a:lnTo>
                <a:cubicBezTo>
                  <a:pt x="274593" y="5413"/>
                  <a:pt x="285484" y="5413"/>
                  <a:pt x="292245" y="12165"/>
                </a:cubicBezTo>
                <a:lnTo>
                  <a:pt x="340812" y="60670"/>
                </a:lnTo>
                <a:lnTo>
                  <a:pt x="340812" y="20619"/>
                </a:lnTo>
                <a:cubicBezTo>
                  <a:pt x="340812" y="9227"/>
                  <a:pt x="350050" y="0"/>
                  <a:pt x="361457" y="0"/>
                </a:cubicBezTo>
                <a:close/>
              </a:path>
            </a:pathLst>
          </a:cu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en-US" sz="13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iŝļïḋè"/>
          <p:cNvSpPr txBox="1"/>
          <p:nvPr/>
        </p:nvSpPr>
        <p:spPr bwMode="auto">
          <a:xfrm>
            <a:off x="660400" y="4825938"/>
            <a:ext cx="1722087" cy="44180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b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sz="2000" b="1" dirty="0"/>
              <a:t>Text here</a:t>
            </a:r>
          </a:p>
        </p:txBody>
      </p:sp>
      <p:sp>
        <p:nvSpPr>
          <p:cNvPr id="29" name="íś1îḑé"/>
          <p:cNvSpPr/>
          <p:nvPr/>
        </p:nvSpPr>
        <p:spPr bwMode="auto">
          <a:xfrm>
            <a:off x="660400" y="5267745"/>
            <a:ext cx="1722087" cy="835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/>
              <a:t>Supporting text here. 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/>
              <a:t>……</a:t>
            </a:r>
          </a:p>
        </p:txBody>
      </p:sp>
      <p:sp>
        <p:nvSpPr>
          <p:cNvPr id="30" name="iṧľîḓé"/>
          <p:cNvSpPr txBox="1"/>
          <p:nvPr/>
        </p:nvSpPr>
        <p:spPr bwMode="auto">
          <a:xfrm>
            <a:off x="3091379" y="4264530"/>
            <a:ext cx="1722087" cy="44180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b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sz="2000" b="1" dirty="0"/>
              <a:t>Text here</a:t>
            </a:r>
          </a:p>
        </p:txBody>
      </p:sp>
      <p:sp>
        <p:nvSpPr>
          <p:cNvPr id="31" name="îś1iďè"/>
          <p:cNvSpPr/>
          <p:nvPr/>
        </p:nvSpPr>
        <p:spPr bwMode="auto">
          <a:xfrm>
            <a:off x="3091379" y="4706337"/>
            <a:ext cx="1722087" cy="835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/>
              <a:t>Supporting text here. 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/>
              <a:t>……</a:t>
            </a:r>
          </a:p>
        </p:txBody>
      </p:sp>
      <p:sp>
        <p:nvSpPr>
          <p:cNvPr id="32" name="îşļiḋè"/>
          <p:cNvSpPr txBox="1"/>
          <p:nvPr/>
        </p:nvSpPr>
        <p:spPr bwMode="auto">
          <a:xfrm>
            <a:off x="5387725" y="3661112"/>
            <a:ext cx="1722087" cy="44180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b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sz="2000" b="1" dirty="0"/>
              <a:t>Text here</a:t>
            </a:r>
          </a:p>
        </p:txBody>
      </p:sp>
      <p:sp>
        <p:nvSpPr>
          <p:cNvPr id="33" name="ísḻîḍê"/>
          <p:cNvSpPr/>
          <p:nvPr/>
        </p:nvSpPr>
        <p:spPr bwMode="auto">
          <a:xfrm>
            <a:off x="5387725" y="4102919"/>
            <a:ext cx="1722087" cy="835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/>
              <a:t>Supporting text here. 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/>
              <a:t>……</a:t>
            </a:r>
          </a:p>
        </p:txBody>
      </p:sp>
      <p:sp>
        <p:nvSpPr>
          <p:cNvPr id="34" name="ísľiḑê"/>
          <p:cNvSpPr txBox="1"/>
          <p:nvPr/>
        </p:nvSpPr>
        <p:spPr bwMode="auto">
          <a:xfrm>
            <a:off x="7662843" y="3084754"/>
            <a:ext cx="1722087" cy="44180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b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sz="2000" b="1" dirty="0"/>
              <a:t>Text here</a:t>
            </a:r>
          </a:p>
        </p:txBody>
      </p:sp>
      <p:sp>
        <p:nvSpPr>
          <p:cNvPr id="35" name="íṧľiḓê"/>
          <p:cNvSpPr/>
          <p:nvPr/>
        </p:nvSpPr>
        <p:spPr bwMode="auto">
          <a:xfrm>
            <a:off x="7662843" y="3526561"/>
            <a:ext cx="1722087" cy="835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/>
              <a:t>Supporting text here. 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/>
              <a:t>……</a:t>
            </a:r>
          </a:p>
        </p:txBody>
      </p:sp>
      <p:sp>
        <p:nvSpPr>
          <p:cNvPr id="36" name="îšḷîḍe"/>
          <p:cNvSpPr txBox="1"/>
          <p:nvPr/>
        </p:nvSpPr>
        <p:spPr bwMode="auto">
          <a:xfrm>
            <a:off x="9786889" y="3594217"/>
            <a:ext cx="1722087" cy="44180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b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sz="2000" b="1" dirty="0"/>
              <a:t>Text here</a:t>
            </a:r>
          </a:p>
        </p:txBody>
      </p:sp>
      <p:sp>
        <p:nvSpPr>
          <p:cNvPr id="37" name="ïşḷiḋè"/>
          <p:cNvSpPr/>
          <p:nvPr/>
        </p:nvSpPr>
        <p:spPr bwMode="auto">
          <a:xfrm>
            <a:off x="9786889" y="4036024"/>
            <a:ext cx="1722087" cy="835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1100" dirty="0"/>
              <a:t>Supporting text here. </a:t>
            </a:r>
          </a:p>
          <a:p>
            <a:pPr algn="ctr">
              <a:lnSpc>
                <a:spcPct val="150000"/>
              </a:lnSpc>
            </a:pPr>
            <a:r>
              <a:rPr lang="en-US" altLang="zh-CN" sz="1100" dirty="0"/>
              <a:t>……</a:t>
            </a:r>
          </a:p>
        </p:txBody>
      </p:sp>
      <p:sp>
        <p:nvSpPr>
          <p:cNvPr id="43" name="矩形 42"/>
          <p:cNvSpPr/>
          <p:nvPr/>
        </p:nvSpPr>
        <p:spPr>
          <a:xfrm>
            <a:off x="0" y="0"/>
            <a:ext cx="12192000" cy="4214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任意多边形 14"/>
          <p:cNvSpPr/>
          <p:nvPr/>
        </p:nvSpPr>
        <p:spPr>
          <a:xfrm>
            <a:off x="238040" y="664713"/>
            <a:ext cx="537482" cy="393337"/>
          </a:xfrm>
          <a:custGeom>
            <a:avLst/>
            <a:gdLst>
              <a:gd name="connsiteX0" fmla="*/ 0 w 640080"/>
              <a:gd name="connsiteY0" fmla="*/ 0 h 327660"/>
              <a:gd name="connsiteX1" fmla="*/ 472440 w 640080"/>
              <a:gd name="connsiteY1" fmla="*/ 0 h 327660"/>
              <a:gd name="connsiteX2" fmla="*/ 640080 w 640080"/>
              <a:gd name="connsiteY2" fmla="*/ 163830 h 327660"/>
              <a:gd name="connsiteX3" fmla="*/ 472440 w 640080"/>
              <a:gd name="connsiteY3" fmla="*/ 327660 h 327660"/>
              <a:gd name="connsiteX4" fmla="*/ 0 w 640080"/>
              <a:gd name="connsiteY4" fmla="*/ 327660 h 32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080" h="327660">
                <a:moveTo>
                  <a:pt x="0" y="0"/>
                </a:moveTo>
                <a:lnTo>
                  <a:pt x="472440" y="0"/>
                </a:lnTo>
                <a:cubicBezTo>
                  <a:pt x="565025" y="0"/>
                  <a:pt x="640080" y="73349"/>
                  <a:pt x="640080" y="163830"/>
                </a:cubicBezTo>
                <a:cubicBezTo>
                  <a:pt x="640080" y="254311"/>
                  <a:pt x="565025" y="327660"/>
                  <a:pt x="472440" y="327660"/>
                </a:cubicBezTo>
                <a:lnTo>
                  <a:pt x="0" y="327660"/>
                </a:lnTo>
                <a:close/>
              </a:path>
            </a:pathLst>
          </a:custGeom>
          <a:solidFill>
            <a:srgbClr val="19B59C"/>
          </a:solidFill>
          <a:ln>
            <a:solidFill>
              <a:srgbClr val="19B5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8E6D48"/>
              </a:solidFill>
              <a:cs typeface="+mn-ea"/>
              <a:sym typeface="+mn-lt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-5529" y="664713"/>
            <a:ext cx="188685" cy="39333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8E6D48"/>
              </a:solidFill>
              <a:cs typeface="+mn-ea"/>
              <a:sym typeface="+mn-lt"/>
            </a:endParaRPr>
          </a:p>
        </p:txBody>
      </p:sp>
      <p:sp>
        <p:nvSpPr>
          <p:cNvPr id="46" name="标题 4"/>
          <p:cNvSpPr txBox="1"/>
          <p:nvPr/>
        </p:nvSpPr>
        <p:spPr>
          <a:xfrm>
            <a:off x="831406" y="484177"/>
            <a:ext cx="2651095" cy="714638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342900">
              <a:defRPr/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研究成果与应用前景</a:t>
            </a:r>
          </a:p>
        </p:txBody>
      </p:sp>
      <p:sp>
        <p:nvSpPr>
          <p:cNvPr id="47" name="矩形 46"/>
          <p:cNvSpPr/>
          <p:nvPr/>
        </p:nvSpPr>
        <p:spPr>
          <a:xfrm>
            <a:off x="830405" y="957983"/>
            <a:ext cx="190848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00" dirty="0" smtClean="0">
                <a:solidFill>
                  <a:srgbClr val="19B59C"/>
                </a:solidFill>
                <a:cs typeface="+mn-ea"/>
                <a:sym typeface="+mn-lt"/>
              </a:rPr>
              <a:t>LOREM IPSUM DOLOR</a:t>
            </a:r>
            <a:endParaRPr lang="zh-CN" altLang="en-US" sz="1000" dirty="0">
              <a:solidFill>
                <a:srgbClr val="19B59C"/>
              </a:solidFill>
              <a:cs typeface="+mn-ea"/>
              <a:sym typeface="+mn-lt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5862994" y="55274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342900">
              <a:spcBef>
                <a:spcPct val="0"/>
              </a:spcBef>
              <a:defRPr/>
            </a:pPr>
            <a:r>
              <a:rPr kumimoji="1" lang="zh-CN" altLang="en-US" sz="1400" b="1" dirty="0" smtClean="0">
                <a:solidFill>
                  <a:srgbClr val="19B59C"/>
                </a:solidFill>
                <a:latin typeface="Arial" panose="020B0604020202020204"/>
              </a:rPr>
              <a:t>选题背景</a:t>
            </a:r>
            <a:endParaRPr lang="zh-CN" altLang="en-US" sz="1400" b="1" dirty="0">
              <a:solidFill>
                <a:srgbClr val="19B59C"/>
              </a:solidFill>
              <a:latin typeface="Arial" panose="020B0604020202020204"/>
              <a:sym typeface="微软雅黑" panose="020B0503020204020204" charset="-122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7576077" y="55274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342900">
              <a:defRPr/>
            </a:pPr>
            <a:r>
              <a:rPr lang="zh-CN" altLang="en-US" sz="1400" dirty="0" smtClean="0">
                <a:solidFill>
                  <a:srgbClr val="19B59C"/>
                </a:solidFill>
                <a:latin typeface="Arial" panose="020B0604020202020204"/>
              </a:rPr>
              <a:t>研究意义</a:t>
            </a:r>
            <a:endParaRPr lang="zh-CN" altLang="en-US" sz="1400" dirty="0">
              <a:solidFill>
                <a:srgbClr val="19B59C"/>
              </a:solidFill>
              <a:latin typeface="Arial" panose="020B0604020202020204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9289160" y="55274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342900">
              <a:defRPr/>
            </a:pPr>
            <a:r>
              <a:rPr kumimoji="1" lang="zh-CN" altLang="en-US" sz="1400" dirty="0">
                <a:solidFill>
                  <a:srgbClr val="19B59C"/>
                </a:solidFill>
                <a:latin typeface="Arial" panose="020B0604020202020204"/>
              </a:rPr>
              <a:t>理论基础</a:t>
            </a:r>
            <a:endParaRPr lang="zh-CN" altLang="en-US" sz="1400" dirty="0">
              <a:solidFill>
                <a:srgbClr val="19B59C"/>
              </a:solidFill>
              <a:latin typeface="Arial" panose="020B0604020202020204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11002244" y="55274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342900">
              <a:defRPr/>
            </a:pPr>
            <a:r>
              <a:rPr kumimoji="1" lang="zh-CN" altLang="en-US" sz="1400" dirty="0">
                <a:solidFill>
                  <a:srgbClr val="19B59C"/>
                </a:solidFill>
                <a:latin typeface="Arial" panose="020B0604020202020204"/>
              </a:rPr>
              <a:t>贡献创新</a:t>
            </a:r>
            <a:endParaRPr lang="zh-CN" altLang="en-US" sz="1400" dirty="0">
              <a:solidFill>
                <a:srgbClr val="19B59C"/>
              </a:solidFill>
              <a:latin typeface="Arial" panose="020B0604020202020204"/>
            </a:endParaRPr>
          </a:p>
        </p:txBody>
      </p:sp>
      <p:cxnSp>
        <p:nvCxnSpPr>
          <p:cNvPr id="52" name="直接连接符 51"/>
          <p:cNvCxnSpPr/>
          <p:nvPr/>
        </p:nvCxnSpPr>
        <p:spPr>
          <a:xfrm>
            <a:off x="7138627" y="86337"/>
            <a:ext cx="0" cy="267735"/>
          </a:xfrm>
          <a:prstGeom prst="line">
            <a:avLst/>
          </a:prstGeom>
          <a:ln w="19050">
            <a:solidFill>
              <a:srgbClr val="19B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/>
          <p:nvPr/>
        </p:nvCxnSpPr>
        <p:spPr>
          <a:xfrm>
            <a:off x="8848158" y="86337"/>
            <a:ext cx="0" cy="267735"/>
          </a:xfrm>
          <a:prstGeom prst="line">
            <a:avLst/>
          </a:prstGeom>
          <a:ln w="19050">
            <a:solidFill>
              <a:srgbClr val="19B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/>
          <p:cNvCxnSpPr/>
          <p:nvPr/>
        </p:nvCxnSpPr>
        <p:spPr>
          <a:xfrm>
            <a:off x="10557689" y="86337"/>
            <a:ext cx="0" cy="267735"/>
          </a:xfrm>
          <a:prstGeom prst="line">
            <a:avLst/>
          </a:prstGeom>
          <a:ln w="19050">
            <a:solidFill>
              <a:srgbClr val="19B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图片 5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55" y="62758"/>
            <a:ext cx="1114276" cy="3302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0" name="组合 929"/>
          <p:cNvGrpSpPr/>
          <p:nvPr/>
        </p:nvGrpSpPr>
        <p:grpSpPr>
          <a:xfrm>
            <a:off x="1062536" y="1449421"/>
            <a:ext cx="4153917" cy="4666035"/>
            <a:chOff x="692884" y="394722"/>
            <a:chExt cx="5179458" cy="5818011"/>
          </a:xfrm>
        </p:grpSpPr>
        <p:grpSp>
          <p:nvGrpSpPr>
            <p:cNvPr id="2" name="组合 1"/>
            <p:cNvGrpSpPr/>
            <p:nvPr/>
          </p:nvGrpSpPr>
          <p:grpSpPr>
            <a:xfrm>
              <a:off x="1833129" y="788269"/>
              <a:ext cx="2888402" cy="5424464"/>
              <a:chOff x="1628848" y="671537"/>
              <a:chExt cx="2888402" cy="5424464"/>
            </a:xfrm>
          </p:grpSpPr>
          <p:sp>
            <p:nvSpPr>
              <p:cNvPr id="3" name="Freeform 14"/>
              <p:cNvSpPr/>
              <p:nvPr/>
            </p:nvSpPr>
            <p:spPr bwMode="auto">
              <a:xfrm>
                <a:off x="1628848" y="671537"/>
                <a:ext cx="2888402" cy="5340820"/>
              </a:xfrm>
              <a:custGeom>
                <a:avLst/>
                <a:gdLst>
                  <a:gd name="T0" fmla="*/ 0 w 2226"/>
                  <a:gd name="T1" fmla="*/ 1066 h 4116"/>
                  <a:gd name="T2" fmla="*/ 1114 w 2226"/>
                  <a:gd name="T3" fmla="*/ 0 h 4116"/>
                  <a:gd name="T4" fmla="*/ 2226 w 2226"/>
                  <a:gd name="T5" fmla="*/ 1066 h 4116"/>
                  <a:gd name="T6" fmla="*/ 1773 w 2226"/>
                  <a:gd name="T7" fmla="*/ 1066 h 4116"/>
                  <a:gd name="T8" fmla="*/ 1773 w 2226"/>
                  <a:gd name="T9" fmla="*/ 4116 h 4116"/>
                  <a:gd name="T10" fmla="*/ 453 w 2226"/>
                  <a:gd name="T11" fmla="*/ 4116 h 4116"/>
                  <a:gd name="T12" fmla="*/ 453 w 2226"/>
                  <a:gd name="T13" fmla="*/ 1066 h 4116"/>
                  <a:gd name="T14" fmla="*/ 0 w 2226"/>
                  <a:gd name="T15" fmla="*/ 1066 h 4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26" h="4116">
                    <a:moveTo>
                      <a:pt x="0" y="1066"/>
                    </a:moveTo>
                    <a:lnTo>
                      <a:pt x="1114" y="0"/>
                    </a:lnTo>
                    <a:lnTo>
                      <a:pt x="2226" y="1066"/>
                    </a:lnTo>
                    <a:lnTo>
                      <a:pt x="1773" y="1066"/>
                    </a:lnTo>
                    <a:lnTo>
                      <a:pt x="1773" y="4116"/>
                    </a:lnTo>
                    <a:lnTo>
                      <a:pt x="453" y="4116"/>
                    </a:lnTo>
                    <a:lnTo>
                      <a:pt x="453" y="1066"/>
                    </a:lnTo>
                    <a:lnTo>
                      <a:pt x="0" y="1066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" name="Freeform 1175"/>
              <p:cNvSpPr/>
              <p:nvPr/>
            </p:nvSpPr>
            <p:spPr bwMode="auto">
              <a:xfrm>
                <a:off x="2142630" y="672506"/>
                <a:ext cx="1865913" cy="2618507"/>
              </a:xfrm>
              <a:custGeom>
                <a:avLst/>
                <a:gdLst>
                  <a:gd name="T0" fmla="*/ 719 w 1438"/>
                  <a:gd name="T1" fmla="*/ 0 h 2018"/>
                  <a:gd name="T2" fmla="*/ 0 w 1438"/>
                  <a:gd name="T3" fmla="*/ 688 h 2018"/>
                  <a:gd name="T4" fmla="*/ 292 w 1438"/>
                  <a:gd name="T5" fmla="*/ 688 h 2018"/>
                  <a:gd name="T6" fmla="*/ 292 w 1438"/>
                  <a:gd name="T7" fmla="*/ 2018 h 2018"/>
                  <a:gd name="T8" fmla="*/ 1146 w 1438"/>
                  <a:gd name="T9" fmla="*/ 2018 h 2018"/>
                  <a:gd name="T10" fmla="*/ 1146 w 1438"/>
                  <a:gd name="T11" fmla="*/ 688 h 2018"/>
                  <a:gd name="T12" fmla="*/ 1438 w 1438"/>
                  <a:gd name="T13" fmla="*/ 688 h 2018"/>
                  <a:gd name="T14" fmla="*/ 719 w 1438"/>
                  <a:gd name="T15" fmla="*/ 0 h 20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38" h="2018">
                    <a:moveTo>
                      <a:pt x="719" y="0"/>
                    </a:moveTo>
                    <a:lnTo>
                      <a:pt x="0" y="688"/>
                    </a:lnTo>
                    <a:lnTo>
                      <a:pt x="292" y="688"/>
                    </a:lnTo>
                    <a:lnTo>
                      <a:pt x="292" y="2018"/>
                    </a:lnTo>
                    <a:lnTo>
                      <a:pt x="1146" y="2018"/>
                    </a:lnTo>
                    <a:lnTo>
                      <a:pt x="1146" y="688"/>
                    </a:lnTo>
                    <a:lnTo>
                      <a:pt x="1438" y="688"/>
                    </a:lnTo>
                    <a:lnTo>
                      <a:pt x="719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" name="Freeform 26"/>
              <p:cNvSpPr/>
              <p:nvPr/>
            </p:nvSpPr>
            <p:spPr bwMode="auto">
              <a:xfrm>
                <a:off x="2317803" y="726016"/>
                <a:ext cx="1533734" cy="1590827"/>
              </a:xfrm>
              <a:custGeom>
                <a:avLst/>
                <a:gdLst>
                  <a:gd name="T0" fmla="*/ 592 w 1182"/>
                  <a:gd name="T1" fmla="*/ 0 h 1226"/>
                  <a:gd name="T2" fmla="*/ 0 w 1182"/>
                  <a:gd name="T3" fmla="*/ 567 h 1226"/>
                  <a:gd name="T4" fmla="*/ 2 w 1182"/>
                  <a:gd name="T5" fmla="*/ 567 h 1226"/>
                  <a:gd name="T6" fmla="*/ 588 w 1182"/>
                  <a:gd name="T7" fmla="*/ 6 h 1226"/>
                  <a:gd name="T8" fmla="*/ 736 w 1182"/>
                  <a:gd name="T9" fmla="*/ 162 h 1226"/>
                  <a:gd name="T10" fmla="*/ 238 w 1182"/>
                  <a:gd name="T11" fmla="*/ 636 h 1226"/>
                  <a:gd name="T12" fmla="*/ 238 w 1182"/>
                  <a:gd name="T13" fmla="*/ 1226 h 1226"/>
                  <a:gd name="T14" fmla="*/ 265 w 1182"/>
                  <a:gd name="T15" fmla="*/ 1226 h 1226"/>
                  <a:gd name="T16" fmla="*/ 265 w 1182"/>
                  <a:gd name="T17" fmla="*/ 1094 h 1226"/>
                  <a:gd name="T18" fmla="*/ 511 w 1182"/>
                  <a:gd name="T19" fmla="*/ 1094 h 1226"/>
                  <a:gd name="T20" fmla="*/ 511 w 1182"/>
                  <a:gd name="T21" fmla="*/ 956 h 1226"/>
                  <a:gd name="T22" fmla="*/ 759 w 1182"/>
                  <a:gd name="T23" fmla="*/ 956 h 1226"/>
                  <a:gd name="T24" fmla="*/ 759 w 1182"/>
                  <a:gd name="T25" fmla="*/ 823 h 1226"/>
                  <a:gd name="T26" fmla="*/ 944 w 1182"/>
                  <a:gd name="T27" fmla="*/ 823 h 1226"/>
                  <a:gd name="T28" fmla="*/ 944 w 1182"/>
                  <a:gd name="T29" fmla="*/ 695 h 1226"/>
                  <a:gd name="T30" fmla="*/ 938 w 1182"/>
                  <a:gd name="T31" fmla="*/ 695 h 1226"/>
                  <a:gd name="T32" fmla="*/ 938 w 1182"/>
                  <a:gd name="T33" fmla="*/ 642 h 1226"/>
                  <a:gd name="T34" fmla="*/ 944 w 1182"/>
                  <a:gd name="T35" fmla="*/ 642 h 1226"/>
                  <a:gd name="T36" fmla="*/ 944 w 1182"/>
                  <a:gd name="T37" fmla="*/ 571 h 1226"/>
                  <a:gd name="T38" fmla="*/ 944 w 1182"/>
                  <a:gd name="T39" fmla="*/ 567 h 1226"/>
                  <a:gd name="T40" fmla="*/ 1182 w 1182"/>
                  <a:gd name="T41" fmla="*/ 567 h 1226"/>
                  <a:gd name="T42" fmla="*/ 592 w 1182"/>
                  <a:gd name="T43" fmla="*/ 0 h 1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82" h="1226">
                    <a:moveTo>
                      <a:pt x="592" y="0"/>
                    </a:moveTo>
                    <a:lnTo>
                      <a:pt x="0" y="567"/>
                    </a:lnTo>
                    <a:lnTo>
                      <a:pt x="2" y="567"/>
                    </a:lnTo>
                    <a:lnTo>
                      <a:pt x="588" y="6"/>
                    </a:lnTo>
                    <a:lnTo>
                      <a:pt x="736" y="162"/>
                    </a:lnTo>
                    <a:lnTo>
                      <a:pt x="238" y="636"/>
                    </a:lnTo>
                    <a:lnTo>
                      <a:pt x="238" y="1226"/>
                    </a:lnTo>
                    <a:lnTo>
                      <a:pt x="265" y="1226"/>
                    </a:lnTo>
                    <a:lnTo>
                      <a:pt x="265" y="1094"/>
                    </a:lnTo>
                    <a:lnTo>
                      <a:pt x="511" y="1094"/>
                    </a:lnTo>
                    <a:lnTo>
                      <a:pt x="511" y="956"/>
                    </a:lnTo>
                    <a:lnTo>
                      <a:pt x="759" y="956"/>
                    </a:lnTo>
                    <a:lnTo>
                      <a:pt x="759" y="823"/>
                    </a:lnTo>
                    <a:lnTo>
                      <a:pt x="944" y="823"/>
                    </a:lnTo>
                    <a:lnTo>
                      <a:pt x="944" y="695"/>
                    </a:lnTo>
                    <a:lnTo>
                      <a:pt x="938" y="695"/>
                    </a:lnTo>
                    <a:lnTo>
                      <a:pt x="938" y="642"/>
                    </a:lnTo>
                    <a:lnTo>
                      <a:pt x="944" y="642"/>
                    </a:lnTo>
                    <a:lnTo>
                      <a:pt x="944" y="571"/>
                    </a:lnTo>
                    <a:lnTo>
                      <a:pt x="944" y="567"/>
                    </a:lnTo>
                    <a:lnTo>
                      <a:pt x="1182" y="567"/>
                    </a:lnTo>
                    <a:lnTo>
                      <a:pt x="59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" name="任意多边形 5"/>
              <p:cNvSpPr/>
              <p:nvPr/>
            </p:nvSpPr>
            <p:spPr bwMode="auto">
              <a:xfrm>
                <a:off x="2202438" y="1701793"/>
                <a:ext cx="1956959" cy="2187712"/>
              </a:xfrm>
              <a:custGeom>
                <a:avLst/>
                <a:gdLst>
                  <a:gd name="connsiteX0" fmla="*/ 1877866 w 2394214"/>
                  <a:gd name="connsiteY0" fmla="*/ 0 h 2676525"/>
                  <a:gd name="connsiteX1" fmla="*/ 2394214 w 2394214"/>
                  <a:gd name="connsiteY1" fmla="*/ 0 h 2676525"/>
                  <a:gd name="connsiteX2" fmla="*/ 2394214 w 2394214"/>
                  <a:gd name="connsiteY2" fmla="*/ 2676525 h 2676525"/>
                  <a:gd name="connsiteX3" fmla="*/ 0 w 2394214"/>
                  <a:gd name="connsiteY3" fmla="*/ 2676525 h 2676525"/>
                  <a:gd name="connsiteX4" fmla="*/ 0 w 2394214"/>
                  <a:gd name="connsiteY4" fmla="*/ 1058863 h 2676525"/>
                  <a:gd name="connsiteX5" fmla="*/ 303066 w 2394214"/>
                  <a:gd name="connsiteY5" fmla="*/ 1058863 h 2676525"/>
                  <a:gd name="connsiteX6" fmla="*/ 303066 w 2394214"/>
                  <a:gd name="connsiteY6" fmla="*/ 849313 h 2676525"/>
                  <a:gd name="connsiteX7" fmla="*/ 696766 w 2394214"/>
                  <a:gd name="connsiteY7" fmla="*/ 849313 h 2676525"/>
                  <a:gd name="connsiteX8" fmla="*/ 696766 w 2394214"/>
                  <a:gd name="connsiteY8" fmla="*/ 639763 h 2676525"/>
                  <a:gd name="connsiteX9" fmla="*/ 1087291 w 2394214"/>
                  <a:gd name="connsiteY9" fmla="*/ 639763 h 2676525"/>
                  <a:gd name="connsiteX10" fmla="*/ 1087291 w 2394214"/>
                  <a:gd name="connsiteY10" fmla="*/ 420688 h 2676525"/>
                  <a:gd name="connsiteX11" fmla="*/ 1480991 w 2394214"/>
                  <a:gd name="connsiteY11" fmla="*/ 420688 h 2676525"/>
                  <a:gd name="connsiteX12" fmla="*/ 1480991 w 2394214"/>
                  <a:gd name="connsiteY12" fmla="*/ 209550 h 2676525"/>
                  <a:gd name="connsiteX13" fmla="*/ 1877866 w 2394214"/>
                  <a:gd name="connsiteY13" fmla="*/ 209550 h 2676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394214" h="2676525">
                    <a:moveTo>
                      <a:pt x="1877866" y="0"/>
                    </a:moveTo>
                    <a:lnTo>
                      <a:pt x="2394214" y="0"/>
                    </a:lnTo>
                    <a:lnTo>
                      <a:pt x="2394214" y="2676525"/>
                    </a:lnTo>
                    <a:lnTo>
                      <a:pt x="0" y="2676525"/>
                    </a:lnTo>
                    <a:lnTo>
                      <a:pt x="0" y="1058863"/>
                    </a:lnTo>
                    <a:lnTo>
                      <a:pt x="303066" y="1058863"/>
                    </a:lnTo>
                    <a:lnTo>
                      <a:pt x="303066" y="849313"/>
                    </a:lnTo>
                    <a:lnTo>
                      <a:pt x="696766" y="849313"/>
                    </a:lnTo>
                    <a:lnTo>
                      <a:pt x="696766" y="639763"/>
                    </a:lnTo>
                    <a:lnTo>
                      <a:pt x="1087291" y="639763"/>
                    </a:lnTo>
                    <a:lnTo>
                      <a:pt x="1087291" y="420688"/>
                    </a:lnTo>
                    <a:lnTo>
                      <a:pt x="1480991" y="420688"/>
                    </a:lnTo>
                    <a:lnTo>
                      <a:pt x="1480991" y="209550"/>
                    </a:lnTo>
                    <a:lnTo>
                      <a:pt x="1877866" y="20955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7" name="任意多边形 6"/>
              <p:cNvSpPr/>
              <p:nvPr/>
            </p:nvSpPr>
            <p:spPr bwMode="auto">
              <a:xfrm>
                <a:off x="2202438" y="2789161"/>
                <a:ext cx="1941683" cy="2185117"/>
              </a:xfrm>
              <a:custGeom>
                <a:avLst/>
                <a:gdLst>
                  <a:gd name="connsiteX0" fmla="*/ 1877866 w 2366816"/>
                  <a:gd name="connsiteY0" fmla="*/ 0 h 2673350"/>
                  <a:gd name="connsiteX1" fmla="*/ 2366816 w 2366816"/>
                  <a:gd name="connsiteY1" fmla="*/ 0 h 2673350"/>
                  <a:gd name="connsiteX2" fmla="*/ 2366816 w 2366816"/>
                  <a:gd name="connsiteY2" fmla="*/ 1885950 h 2673350"/>
                  <a:gd name="connsiteX3" fmla="*/ 2366816 w 2366816"/>
                  <a:gd name="connsiteY3" fmla="*/ 2673350 h 2673350"/>
                  <a:gd name="connsiteX4" fmla="*/ 0 w 2366816"/>
                  <a:gd name="connsiteY4" fmla="*/ 2673350 h 2673350"/>
                  <a:gd name="connsiteX5" fmla="*/ 0 w 2366816"/>
                  <a:gd name="connsiteY5" fmla="*/ 1055688 h 2673350"/>
                  <a:gd name="connsiteX6" fmla="*/ 303066 w 2366816"/>
                  <a:gd name="connsiteY6" fmla="*/ 1055688 h 2673350"/>
                  <a:gd name="connsiteX7" fmla="*/ 303066 w 2366816"/>
                  <a:gd name="connsiteY7" fmla="*/ 846138 h 2673350"/>
                  <a:gd name="connsiteX8" fmla="*/ 696766 w 2366816"/>
                  <a:gd name="connsiteY8" fmla="*/ 846138 h 2673350"/>
                  <a:gd name="connsiteX9" fmla="*/ 696766 w 2366816"/>
                  <a:gd name="connsiteY9" fmla="*/ 636588 h 2673350"/>
                  <a:gd name="connsiteX10" fmla="*/ 1087291 w 2366816"/>
                  <a:gd name="connsiteY10" fmla="*/ 636588 h 2673350"/>
                  <a:gd name="connsiteX11" fmla="*/ 1087291 w 2366816"/>
                  <a:gd name="connsiteY11" fmla="*/ 420688 h 2673350"/>
                  <a:gd name="connsiteX12" fmla="*/ 1480991 w 2366816"/>
                  <a:gd name="connsiteY12" fmla="*/ 420688 h 2673350"/>
                  <a:gd name="connsiteX13" fmla="*/ 1480991 w 2366816"/>
                  <a:gd name="connsiteY13" fmla="*/ 206375 h 2673350"/>
                  <a:gd name="connsiteX14" fmla="*/ 1877866 w 2366816"/>
                  <a:gd name="connsiteY14" fmla="*/ 206375 h 267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366816" h="2673350">
                    <a:moveTo>
                      <a:pt x="1877866" y="0"/>
                    </a:moveTo>
                    <a:lnTo>
                      <a:pt x="2366816" y="0"/>
                    </a:lnTo>
                    <a:lnTo>
                      <a:pt x="2366816" y="1885950"/>
                    </a:lnTo>
                    <a:lnTo>
                      <a:pt x="2366816" y="2673350"/>
                    </a:lnTo>
                    <a:lnTo>
                      <a:pt x="0" y="2673350"/>
                    </a:lnTo>
                    <a:lnTo>
                      <a:pt x="0" y="1055688"/>
                    </a:lnTo>
                    <a:lnTo>
                      <a:pt x="303066" y="1055688"/>
                    </a:lnTo>
                    <a:lnTo>
                      <a:pt x="303066" y="846138"/>
                    </a:lnTo>
                    <a:lnTo>
                      <a:pt x="696766" y="846138"/>
                    </a:lnTo>
                    <a:lnTo>
                      <a:pt x="696766" y="636588"/>
                    </a:lnTo>
                    <a:lnTo>
                      <a:pt x="1087291" y="636588"/>
                    </a:lnTo>
                    <a:lnTo>
                      <a:pt x="1087291" y="420688"/>
                    </a:lnTo>
                    <a:lnTo>
                      <a:pt x="1480991" y="420688"/>
                    </a:lnTo>
                    <a:lnTo>
                      <a:pt x="1480991" y="206375"/>
                    </a:lnTo>
                    <a:lnTo>
                      <a:pt x="1877866" y="206375"/>
                    </a:lnTo>
                    <a:close/>
                  </a:path>
                </a:pathLst>
              </a:custGeom>
              <a:solidFill>
                <a:srgbClr val="19B59C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8" name="任意多边形 7"/>
              <p:cNvSpPr/>
              <p:nvPr/>
            </p:nvSpPr>
            <p:spPr bwMode="auto">
              <a:xfrm>
                <a:off x="2195320" y="3885612"/>
                <a:ext cx="1955957" cy="2187712"/>
              </a:xfrm>
              <a:custGeom>
                <a:avLst/>
                <a:gdLst>
                  <a:gd name="connsiteX0" fmla="*/ 1904038 w 2392988"/>
                  <a:gd name="connsiteY0" fmla="*/ 0 h 2676525"/>
                  <a:gd name="connsiteX1" fmla="*/ 2392988 w 2392988"/>
                  <a:gd name="connsiteY1" fmla="*/ 0 h 2676525"/>
                  <a:gd name="connsiteX2" fmla="*/ 2392988 w 2392988"/>
                  <a:gd name="connsiteY2" fmla="*/ 2676525 h 2676525"/>
                  <a:gd name="connsiteX3" fmla="*/ 0 w 2392988"/>
                  <a:gd name="connsiteY3" fmla="*/ 2676525 h 2676525"/>
                  <a:gd name="connsiteX4" fmla="*/ 0 w 2392988"/>
                  <a:gd name="connsiteY4" fmla="*/ 1055688 h 2676525"/>
                  <a:gd name="connsiteX5" fmla="*/ 329238 w 2392988"/>
                  <a:gd name="connsiteY5" fmla="*/ 1055688 h 2676525"/>
                  <a:gd name="connsiteX6" fmla="*/ 329238 w 2392988"/>
                  <a:gd name="connsiteY6" fmla="*/ 846138 h 2676525"/>
                  <a:gd name="connsiteX7" fmla="*/ 722938 w 2392988"/>
                  <a:gd name="connsiteY7" fmla="*/ 846138 h 2676525"/>
                  <a:gd name="connsiteX8" fmla="*/ 722938 w 2392988"/>
                  <a:gd name="connsiteY8" fmla="*/ 639763 h 2676525"/>
                  <a:gd name="connsiteX9" fmla="*/ 1113463 w 2392988"/>
                  <a:gd name="connsiteY9" fmla="*/ 639763 h 2676525"/>
                  <a:gd name="connsiteX10" fmla="*/ 1113463 w 2392988"/>
                  <a:gd name="connsiteY10" fmla="*/ 420688 h 2676525"/>
                  <a:gd name="connsiteX11" fmla="*/ 1507163 w 2392988"/>
                  <a:gd name="connsiteY11" fmla="*/ 420688 h 2676525"/>
                  <a:gd name="connsiteX12" fmla="*/ 1507163 w 2392988"/>
                  <a:gd name="connsiteY12" fmla="*/ 209550 h 2676525"/>
                  <a:gd name="connsiteX13" fmla="*/ 1904038 w 2392988"/>
                  <a:gd name="connsiteY13" fmla="*/ 209550 h 2676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392988" h="2676525">
                    <a:moveTo>
                      <a:pt x="1904038" y="0"/>
                    </a:moveTo>
                    <a:lnTo>
                      <a:pt x="2392988" y="0"/>
                    </a:lnTo>
                    <a:lnTo>
                      <a:pt x="2392988" y="2676525"/>
                    </a:lnTo>
                    <a:lnTo>
                      <a:pt x="0" y="2676525"/>
                    </a:lnTo>
                    <a:lnTo>
                      <a:pt x="0" y="1055688"/>
                    </a:lnTo>
                    <a:lnTo>
                      <a:pt x="329238" y="1055688"/>
                    </a:lnTo>
                    <a:lnTo>
                      <a:pt x="329238" y="846138"/>
                    </a:lnTo>
                    <a:lnTo>
                      <a:pt x="722938" y="846138"/>
                    </a:lnTo>
                    <a:lnTo>
                      <a:pt x="722938" y="639763"/>
                    </a:lnTo>
                    <a:lnTo>
                      <a:pt x="1113463" y="639763"/>
                    </a:lnTo>
                    <a:lnTo>
                      <a:pt x="1113463" y="420688"/>
                    </a:lnTo>
                    <a:lnTo>
                      <a:pt x="1507163" y="420688"/>
                    </a:lnTo>
                    <a:lnTo>
                      <a:pt x="1507163" y="209550"/>
                    </a:lnTo>
                    <a:lnTo>
                      <a:pt x="1904038" y="20955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9" name="Freeform 108"/>
              <p:cNvSpPr/>
              <p:nvPr/>
            </p:nvSpPr>
            <p:spPr bwMode="auto">
              <a:xfrm>
                <a:off x="2825155" y="3526184"/>
                <a:ext cx="7785" cy="73962"/>
              </a:xfrm>
              <a:custGeom>
                <a:avLst/>
                <a:gdLst>
                  <a:gd name="T0" fmla="*/ 0 w 3"/>
                  <a:gd name="T1" fmla="*/ 29 h 29"/>
                  <a:gd name="T2" fmla="*/ 0 w 3"/>
                  <a:gd name="T3" fmla="*/ 28 h 29"/>
                  <a:gd name="T4" fmla="*/ 0 w 3"/>
                  <a:gd name="T5" fmla="*/ 0 h 29"/>
                  <a:gd name="T6" fmla="*/ 0 w 3"/>
                  <a:gd name="T7" fmla="*/ 0 h 29"/>
                  <a:gd name="T8" fmla="*/ 0 w 3"/>
                  <a:gd name="T9" fmla="*/ 0 h 29"/>
                  <a:gd name="T10" fmla="*/ 3 w 3"/>
                  <a:gd name="T11" fmla="*/ 0 h 29"/>
                  <a:gd name="T12" fmla="*/ 3 w 3"/>
                  <a:gd name="T13" fmla="*/ 0 h 29"/>
                  <a:gd name="T14" fmla="*/ 3 w 3"/>
                  <a:gd name="T15" fmla="*/ 28 h 29"/>
                  <a:gd name="T16" fmla="*/ 3 w 3"/>
                  <a:gd name="T17" fmla="*/ 29 h 29"/>
                  <a:gd name="T18" fmla="*/ 0 w 3"/>
                  <a:gd name="T19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29">
                    <a:moveTo>
                      <a:pt x="0" y="29"/>
                    </a:moveTo>
                    <a:cubicBezTo>
                      <a:pt x="0" y="29"/>
                      <a:pt x="0" y="28"/>
                      <a:pt x="0" y="28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3" y="29"/>
                      <a:pt x="3" y="29"/>
                      <a:pt x="3" y="29"/>
                    </a:cubicBezTo>
                    <a:lnTo>
                      <a:pt x="0" y="2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" name="Freeform 109"/>
              <p:cNvSpPr/>
              <p:nvPr/>
            </p:nvSpPr>
            <p:spPr bwMode="auto">
              <a:xfrm>
                <a:off x="2851107" y="3526184"/>
                <a:ext cx="55796" cy="73962"/>
              </a:xfrm>
              <a:custGeom>
                <a:avLst/>
                <a:gdLst>
                  <a:gd name="T0" fmla="*/ 19 w 22"/>
                  <a:gd name="T1" fmla="*/ 29 h 29"/>
                  <a:gd name="T2" fmla="*/ 18 w 22"/>
                  <a:gd name="T3" fmla="*/ 28 h 29"/>
                  <a:gd name="T4" fmla="*/ 5 w 22"/>
                  <a:gd name="T5" fmla="*/ 7 h 29"/>
                  <a:gd name="T6" fmla="*/ 4 w 22"/>
                  <a:gd name="T7" fmla="*/ 6 h 29"/>
                  <a:gd name="T8" fmla="*/ 4 w 22"/>
                  <a:gd name="T9" fmla="*/ 8 h 29"/>
                  <a:gd name="T10" fmla="*/ 4 w 22"/>
                  <a:gd name="T11" fmla="*/ 28 h 29"/>
                  <a:gd name="T12" fmla="*/ 3 w 22"/>
                  <a:gd name="T13" fmla="*/ 29 h 29"/>
                  <a:gd name="T14" fmla="*/ 1 w 22"/>
                  <a:gd name="T15" fmla="*/ 29 h 29"/>
                  <a:gd name="T16" fmla="*/ 1 w 22"/>
                  <a:gd name="T17" fmla="*/ 28 h 29"/>
                  <a:gd name="T18" fmla="*/ 0 w 22"/>
                  <a:gd name="T19" fmla="*/ 28 h 29"/>
                  <a:gd name="T20" fmla="*/ 0 w 22"/>
                  <a:gd name="T21" fmla="*/ 0 h 29"/>
                  <a:gd name="T22" fmla="*/ 1 w 22"/>
                  <a:gd name="T23" fmla="*/ 0 h 29"/>
                  <a:gd name="T24" fmla="*/ 1 w 22"/>
                  <a:gd name="T25" fmla="*/ 0 h 29"/>
                  <a:gd name="T26" fmla="*/ 3 w 22"/>
                  <a:gd name="T27" fmla="*/ 0 h 29"/>
                  <a:gd name="T28" fmla="*/ 4 w 22"/>
                  <a:gd name="T29" fmla="*/ 0 h 29"/>
                  <a:gd name="T30" fmla="*/ 4 w 22"/>
                  <a:gd name="T31" fmla="*/ 0 h 29"/>
                  <a:gd name="T32" fmla="*/ 18 w 22"/>
                  <a:gd name="T33" fmla="*/ 22 h 29"/>
                  <a:gd name="T34" fmla="*/ 19 w 22"/>
                  <a:gd name="T35" fmla="*/ 22 h 29"/>
                  <a:gd name="T36" fmla="*/ 19 w 22"/>
                  <a:gd name="T37" fmla="*/ 20 h 29"/>
                  <a:gd name="T38" fmla="*/ 19 w 22"/>
                  <a:gd name="T39" fmla="*/ 1 h 29"/>
                  <a:gd name="T40" fmla="*/ 19 w 22"/>
                  <a:gd name="T41" fmla="*/ 0 h 29"/>
                  <a:gd name="T42" fmla="*/ 19 w 22"/>
                  <a:gd name="T43" fmla="*/ 0 h 29"/>
                  <a:gd name="T44" fmla="*/ 22 w 22"/>
                  <a:gd name="T45" fmla="*/ 0 h 29"/>
                  <a:gd name="T46" fmla="*/ 22 w 22"/>
                  <a:gd name="T47" fmla="*/ 1 h 29"/>
                  <a:gd name="T48" fmla="*/ 22 w 22"/>
                  <a:gd name="T49" fmla="*/ 28 h 29"/>
                  <a:gd name="T50" fmla="*/ 22 w 22"/>
                  <a:gd name="T51" fmla="*/ 29 h 29"/>
                  <a:gd name="T52" fmla="*/ 19 w 22"/>
                  <a:gd name="T53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2" h="29">
                    <a:moveTo>
                      <a:pt x="19" y="29"/>
                    </a:moveTo>
                    <a:cubicBezTo>
                      <a:pt x="19" y="29"/>
                      <a:pt x="18" y="28"/>
                      <a:pt x="18" y="28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7"/>
                      <a:pt x="4" y="8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4" y="28"/>
                      <a:pt x="4" y="29"/>
                      <a:pt x="3" y="29"/>
                    </a:cubicBezTo>
                    <a:cubicBezTo>
                      <a:pt x="1" y="29"/>
                      <a:pt x="1" y="29"/>
                      <a:pt x="1" y="29"/>
                    </a:cubicBezTo>
                    <a:cubicBezTo>
                      <a:pt x="1" y="28"/>
                      <a:pt x="1" y="28"/>
                      <a:pt x="1" y="2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8" y="23"/>
                      <a:pt x="19" y="23"/>
                      <a:pt x="19" y="22"/>
                    </a:cubicBezTo>
                    <a:cubicBezTo>
                      <a:pt x="19" y="22"/>
                      <a:pt x="19" y="21"/>
                      <a:pt x="19" y="20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1"/>
                    </a:cubicBezTo>
                    <a:cubicBezTo>
                      <a:pt x="22" y="28"/>
                      <a:pt x="22" y="28"/>
                      <a:pt x="22" y="28"/>
                    </a:cubicBezTo>
                    <a:cubicBezTo>
                      <a:pt x="22" y="28"/>
                      <a:pt x="22" y="29"/>
                      <a:pt x="22" y="29"/>
                    </a:cubicBezTo>
                    <a:lnTo>
                      <a:pt x="19" y="2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" name="Freeform 110"/>
              <p:cNvSpPr/>
              <p:nvPr/>
            </p:nvSpPr>
            <p:spPr bwMode="auto">
              <a:xfrm>
                <a:off x="2925068" y="3526184"/>
                <a:ext cx="40225" cy="73962"/>
              </a:xfrm>
              <a:custGeom>
                <a:avLst/>
                <a:gdLst>
                  <a:gd name="T0" fmla="*/ 5 w 16"/>
                  <a:gd name="T1" fmla="*/ 3 h 29"/>
                  <a:gd name="T2" fmla="*/ 4 w 16"/>
                  <a:gd name="T3" fmla="*/ 3 h 29"/>
                  <a:gd name="T4" fmla="*/ 4 w 16"/>
                  <a:gd name="T5" fmla="*/ 4 h 29"/>
                  <a:gd name="T6" fmla="*/ 4 w 16"/>
                  <a:gd name="T7" fmla="*/ 12 h 29"/>
                  <a:gd name="T8" fmla="*/ 4 w 16"/>
                  <a:gd name="T9" fmla="*/ 13 h 29"/>
                  <a:gd name="T10" fmla="*/ 5 w 16"/>
                  <a:gd name="T11" fmla="*/ 13 h 29"/>
                  <a:gd name="T12" fmla="*/ 13 w 16"/>
                  <a:gd name="T13" fmla="*/ 13 h 29"/>
                  <a:gd name="T14" fmla="*/ 14 w 16"/>
                  <a:gd name="T15" fmla="*/ 13 h 29"/>
                  <a:gd name="T16" fmla="*/ 14 w 16"/>
                  <a:gd name="T17" fmla="*/ 13 h 29"/>
                  <a:gd name="T18" fmla="*/ 14 w 16"/>
                  <a:gd name="T19" fmla="*/ 16 h 29"/>
                  <a:gd name="T20" fmla="*/ 13 w 16"/>
                  <a:gd name="T21" fmla="*/ 16 h 29"/>
                  <a:gd name="T22" fmla="*/ 12 w 16"/>
                  <a:gd name="T23" fmla="*/ 16 h 29"/>
                  <a:gd name="T24" fmla="*/ 5 w 16"/>
                  <a:gd name="T25" fmla="*/ 16 h 29"/>
                  <a:gd name="T26" fmla="*/ 4 w 16"/>
                  <a:gd name="T27" fmla="*/ 16 h 29"/>
                  <a:gd name="T28" fmla="*/ 4 w 16"/>
                  <a:gd name="T29" fmla="*/ 17 h 29"/>
                  <a:gd name="T30" fmla="*/ 4 w 16"/>
                  <a:gd name="T31" fmla="*/ 28 h 29"/>
                  <a:gd name="T32" fmla="*/ 3 w 16"/>
                  <a:gd name="T33" fmla="*/ 29 h 29"/>
                  <a:gd name="T34" fmla="*/ 0 w 16"/>
                  <a:gd name="T35" fmla="*/ 29 h 29"/>
                  <a:gd name="T36" fmla="*/ 0 w 16"/>
                  <a:gd name="T37" fmla="*/ 28 h 29"/>
                  <a:gd name="T38" fmla="*/ 0 w 16"/>
                  <a:gd name="T39" fmla="*/ 1 h 29"/>
                  <a:gd name="T40" fmla="*/ 0 w 16"/>
                  <a:gd name="T41" fmla="*/ 0 h 29"/>
                  <a:gd name="T42" fmla="*/ 15 w 16"/>
                  <a:gd name="T43" fmla="*/ 0 h 29"/>
                  <a:gd name="T44" fmla="*/ 15 w 16"/>
                  <a:gd name="T45" fmla="*/ 0 h 29"/>
                  <a:gd name="T46" fmla="*/ 16 w 16"/>
                  <a:gd name="T47" fmla="*/ 0 h 29"/>
                  <a:gd name="T48" fmla="*/ 16 w 16"/>
                  <a:gd name="T49" fmla="*/ 2 h 29"/>
                  <a:gd name="T50" fmla="*/ 15 w 16"/>
                  <a:gd name="T51" fmla="*/ 3 h 29"/>
                  <a:gd name="T52" fmla="*/ 5 w 16"/>
                  <a:gd name="T53" fmla="*/ 3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6" h="29">
                    <a:moveTo>
                      <a:pt x="5" y="3"/>
                    </a:moveTo>
                    <a:cubicBezTo>
                      <a:pt x="4" y="3"/>
                      <a:pt x="4" y="3"/>
                      <a:pt x="4" y="3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3"/>
                      <a:pt x="4" y="13"/>
                    </a:cubicBezTo>
                    <a:cubicBezTo>
                      <a:pt x="4" y="13"/>
                      <a:pt x="4" y="13"/>
                      <a:pt x="5" y="13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6"/>
                      <a:pt x="4" y="16"/>
                      <a:pt x="4" y="16"/>
                    </a:cubicBezTo>
                    <a:cubicBezTo>
                      <a:pt x="4" y="16"/>
                      <a:pt x="4" y="17"/>
                      <a:pt x="4" y="17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29"/>
                      <a:pt x="0" y="28"/>
                      <a:pt x="0" y="28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6" y="2"/>
                      <a:pt x="15" y="3"/>
                      <a:pt x="15" y="3"/>
                    </a:cubicBezTo>
                    <a:lnTo>
                      <a:pt x="5" y="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" name="Freeform 111"/>
              <p:cNvSpPr>
                <a:spLocks noEditPoints="1"/>
              </p:cNvSpPr>
              <p:nvPr/>
            </p:nvSpPr>
            <p:spPr bwMode="auto">
              <a:xfrm>
                <a:off x="2978269" y="3523589"/>
                <a:ext cx="57093" cy="76557"/>
              </a:xfrm>
              <a:custGeom>
                <a:avLst/>
                <a:gdLst>
                  <a:gd name="T0" fmla="*/ 11 w 22"/>
                  <a:gd name="T1" fmla="*/ 30 h 30"/>
                  <a:gd name="T2" fmla="*/ 8 w 22"/>
                  <a:gd name="T3" fmla="*/ 30 h 30"/>
                  <a:gd name="T4" fmla="*/ 4 w 22"/>
                  <a:gd name="T5" fmla="*/ 29 h 30"/>
                  <a:gd name="T6" fmla="*/ 2 w 22"/>
                  <a:gd name="T7" fmla="*/ 26 h 30"/>
                  <a:gd name="T8" fmla="*/ 0 w 22"/>
                  <a:gd name="T9" fmla="*/ 22 h 30"/>
                  <a:gd name="T10" fmla="*/ 0 w 22"/>
                  <a:gd name="T11" fmla="*/ 10 h 30"/>
                  <a:gd name="T12" fmla="*/ 3 w 22"/>
                  <a:gd name="T13" fmla="*/ 2 h 30"/>
                  <a:gd name="T14" fmla="*/ 11 w 22"/>
                  <a:gd name="T15" fmla="*/ 0 h 30"/>
                  <a:gd name="T16" fmla="*/ 15 w 22"/>
                  <a:gd name="T17" fmla="*/ 1 h 30"/>
                  <a:gd name="T18" fmla="*/ 19 w 22"/>
                  <a:gd name="T19" fmla="*/ 2 h 30"/>
                  <a:gd name="T20" fmla="*/ 21 w 22"/>
                  <a:gd name="T21" fmla="*/ 5 h 30"/>
                  <a:gd name="T22" fmla="*/ 22 w 22"/>
                  <a:gd name="T23" fmla="*/ 10 h 30"/>
                  <a:gd name="T24" fmla="*/ 22 w 22"/>
                  <a:gd name="T25" fmla="*/ 21 h 30"/>
                  <a:gd name="T26" fmla="*/ 21 w 22"/>
                  <a:gd name="T27" fmla="*/ 26 h 30"/>
                  <a:gd name="T28" fmla="*/ 18 w 22"/>
                  <a:gd name="T29" fmla="*/ 29 h 30"/>
                  <a:gd name="T30" fmla="*/ 14 w 22"/>
                  <a:gd name="T31" fmla="*/ 30 h 30"/>
                  <a:gd name="T32" fmla="*/ 11 w 22"/>
                  <a:gd name="T33" fmla="*/ 30 h 30"/>
                  <a:gd name="T34" fmla="*/ 18 w 22"/>
                  <a:gd name="T35" fmla="*/ 10 h 30"/>
                  <a:gd name="T36" fmla="*/ 16 w 22"/>
                  <a:gd name="T37" fmla="*/ 5 h 30"/>
                  <a:gd name="T38" fmla="*/ 11 w 22"/>
                  <a:gd name="T39" fmla="*/ 3 h 30"/>
                  <a:gd name="T40" fmla="*/ 6 w 22"/>
                  <a:gd name="T41" fmla="*/ 5 h 30"/>
                  <a:gd name="T42" fmla="*/ 4 w 22"/>
                  <a:gd name="T43" fmla="*/ 10 h 30"/>
                  <a:gd name="T44" fmla="*/ 4 w 22"/>
                  <a:gd name="T45" fmla="*/ 21 h 30"/>
                  <a:gd name="T46" fmla="*/ 5 w 22"/>
                  <a:gd name="T47" fmla="*/ 24 h 30"/>
                  <a:gd name="T48" fmla="*/ 6 w 22"/>
                  <a:gd name="T49" fmla="*/ 26 h 30"/>
                  <a:gd name="T50" fmla="*/ 9 w 22"/>
                  <a:gd name="T51" fmla="*/ 27 h 30"/>
                  <a:gd name="T52" fmla="*/ 11 w 22"/>
                  <a:gd name="T53" fmla="*/ 27 h 30"/>
                  <a:gd name="T54" fmla="*/ 14 w 22"/>
                  <a:gd name="T55" fmla="*/ 27 h 30"/>
                  <a:gd name="T56" fmla="*/ 16 w 22"/>
                  <a:gd name="T57" fmla="*/ 26 h 30"/>
                  <a:gd name="T58" fmla="*/ 18 w 22"/>
                  <a:gd name="T59" fmla="*/ 24 h 30"/>
                  <a:gd name="T60" fmla="*/ 18 w 22"/>
                  <a:gd name="T61" fmla="*/ 20 h 30"/>
                  <a:gd name="T62" fmla="*/ 18 w 22"/>
                  <a:gd name="T63" fmla="*/ 1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2" h="30">
                    <a:moveTo>
                      <a:pt x="11" y="30"/>
                    </a:moveTo>
                    <a:cubicBezTo>
                      <a:pt x="10" y="30"/>
                      <a:pt x="9" y="30"/>
                      <a:pt x="8" y="30"/>
                    </a:cubicBezTo>
                    <a:cubicBezTo>
                      <a:pt x="7" y="29"/>
                      <a:pt x="5" y="29"/>
                      <a:pt x="4" y="29"/>
                    </a:cubicBezTo>
                    <a:cubicBezTo>
                      <a:pt x="3" y="28"/>
                      <a:pt x="2" y="27"/>
                      <a:pt x="2" y="26"/>
                    </a:cubicBezTo>
                    <a:cubicBezTo>
                      <a:pt x="1" y="25"/>
                      <a:pt x="0" y="24"/>
                      <a:pt x="0" y="22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6"/>
                      <a:pt x="1" y="4"/>
                      <a:pt x="3" y="2"/>
                    </a:cubicBezTo>
                    <a:cubicBezTo>
                      <a:pt x="5" y="1"/>
                      <a:pt x="7" y="0"/>
                      <a:pt x="11" y="0"/>
                    </a:cubicBezTo>
                    <a:cubicBezTo>
                      <a:pt x="13" y="0"/>
                      <a:pt x="14" y="0"/>
                      <a:pt x="15" y="1"/>
                    </a:cubicBezTo>
                    <a:cubicBezTo>
                      <a:pt x="17" y="1"/>
                      <a:pt x="18" y="2"/>
                      <a:pt x="19" y="2"/>
                    </a:cubicBezTo>
                    <a:cubicBezTo>
                      <a:pt x="20" y="3"/>
                      <a:pt x="20" y="4"/>
                      <a:pt x="21" y="5"/>
                    </a:cubicBezTo>
                    <a:cubicBezTo>
                      <a:pt x="22" y="6"/>
                      <a:pt x="22" y="8"/>
                      <a:pt x="22" y="10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3"/>
                      <a:pt x="21" y="25"/>
                      <a:pt x="21" y="26"/>
                    </a:cubicBezTo>
                    <a:cubicBezTo>
                      <a:pt x="20" y="27"/>
                      <a:pt x="19" y="28"/>
                      <a:pt x="18" y="29"/>
                    </a:cubicBezTo>
                    <a:cubicBezTo>
                      <a:pt x="17" y="29"/>
                      <a:pt x="16" y="29"/>
                      <a:pt x="14" y="30"/>
                    </a:cubicBezTo>
                    <a:cubicBezTo>
                      <a:pt x="13" y="30"/>
                      <a:pt x="12" y="30"/>
                      <a:pt x="11" y="30"/>
                    </a:cubicBezTo>
                    <a:close/>
                    <a:moveTo>
                      <a:pt x="18" y="10"/>
                    </a:moveTo>
                    <a:cubicBezTo>
                      <a:pt x="18" y="8"/>
                      <a:pt x="18" y="6"/>
                      <a:pt x="16" y="5"/>
                    </a:cubicBezTo>
                    <a:cubicBezTo>
                      <a:pt x="15" y="4"/>
                      <a:pt x="14" y="3"/>
                      <a:pt x="11" y="3"/>
                    </a:cubicBezTo>
                    <a:cubicBezTo>
                      <a:pt x="9" y="3"/>
                      <a:pt x="7" y="4"/>
                      <a:pt x="6" y="5"/>
                    </a:cubicBezTo>
                    <a:cubicBezTo>
                      <a:pt x="5" y="6"/>
                      <a:pt x="4" y="8"/>
                      <a:pt x="4" y="10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4" y="22"/>
                      <a:pt x="4" y="23"/>
                      <a:pt x="5" y="24"/>
                    </a:cubicBezTo>
                    <a:cubicBezTo>
                      <a:pt x="5" y="24"/>
                      <a:pt x="6" y="25"/>
                      <a:pt x="6" y="26"/>
                    </a:cubicBezTo>
                    <a:cubicBezTo>
                      <a:pt x="7" y="26"/>
                      <a:pt x="8" y="26"/>
                      <a:pt x="9" y="27"/>
                    </a:cubicBezTo>
                    <a:cubicBezTo>
                      <a:pt x="10" y="27"/>
                      <a:pt x="10" y="27"/>
                      <a:pt x="11" y="27"/>
                    </a:cubicBezTo>
                    <a:cubicBezTo>
                      <a:pt x="12" y="27"/>
                      <a:pt x="13" y="27"/>
                      <a:pt x="14" y="27"/>
                    </a:cubicBezTo>
                    <a:cubicBezTo>
                      <a:pt x="15" y="26"/>
                      <a:pt x="15" y="26"/>
                      <a:pt x="16" y="26"/>
                    </a:cubicBezTo>
                    <a:cubicBezTo>
                      <a:pt x="17" y="25"/>
                      <a:pt x="17" y="24"/>
                      <a:pt x="18" y="24"/>
                    </a:cubicBezTo>
                    <a:cubicBezTo>
                      <a:pt x="18" y="23"/>
                      <a:pt x="18" y="21"/>
                      <a:pt x="18" y="20"/>
                    </a:cubicBezTo>
                    <a:lnTo>
                      <a:pt x="18" y="1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" name="Freeform 112"/>
              <p:cNvSpPr/>
              <p:nvPr/>
            </p:nvSpPr>
            <p:spPr bwMode="auto">
              <a:xfrm>
                <a:off x="3049635" y="3523589"/>
                <a:ext cx="54498" cy="76557"/>
              </a:xfrm>
              <a:custGeom>
                <a:avLst/>
                <a:gdLst>
                  <a:gd name="T0" fmla="*/ 11 w 21"/>
                  <a:gd name="T1" fmla="*/ 30 h 30"/>
                  <a:gd name="T2" fmla="*/ 5 w 21"/>
                  <a:gd name="T3" fmla="*/ 29 h 30"/>
                  <a:gd name="T4" fmla="*/ 2 w 21"/>
                  <a:gd name="T5" fmla="*/ 27 h 30"/>
                  <a:gd name="T6" fmla="*/ 0 w 21"/>
                  <a:gd name="T7" fmla="*/ 24 h 30"/>
                  <a:gd name="T8" fmla="*/ 0 w 21"/>
                  <a:gd name="T9" fmla="*/ 20 h 30"/>
                  <a:gd name="T10" fmla="*/ 0 w 21"/>
                  <a:gd name="T11" fmla="*/ 11 h 30"/>
                  <a:gd name="T12" fmla="*/ 0 w 21"/>
                  <a:gd name="T13" fmla="*/ 7 h 30"/>
                  <a:gd name="T14" fmla="*/ 2 w 21"/>
                  <a:gd name="T15" fmla="*/ 3 h 30"/>
                  <a:gd name="T16" fmla="*/ 6 w 21"/>
                  <a:gd name="T17" fmla="*/ 1 h 30"/>
                  <a:gd name="T18" fmla="*/ 12 w 21"/>
                  <a:gd name="T19" fmla="*/ 0 h 30"/>
                  <a:gd name="T20" fmla="*/ 15 w 21"/>
                  <a:gd name="T21" fmla="*/ 1 h 30"/>
                  <a:gd name="T22" fmla="*/ 18 w 21"/>
                  <a:gd name="T23" fmla="*/ 1 h 30"/>
                  <a:gd name="T24" fmla="*/ 19 w 21"/>
                  <a:gd name="T25" fmla="*/ 2 h 30"/>
                  <a:gd name="T26" fmla="*/ 20 w 21"/>
                  <a:gd name="T27" fmla="*/ 2 h 30"/>
                  <a:gd name="T28" fmla="*/ 20 w 21"/>
                  <a:gd name="T29" fmla="*/ 3 h 30"/>
                  <a:gd name="T30" fmla="*/ 20 w 21"/>
                  <a:gd name="T31" fmla="*/ 4 h 30"/>
                  <a:gd name="T32" fmla="*/ 20 w 21"/>
                  <a:gd name="T33" fmla="*/ 5 h 30"/>
                  <a:gd name="T34" fmla="*/ 19 w 21"/>
                  <a:gd name="T35" fmla="*/ 5 h 30"/>
                  <a:gd name="T36" fmla="*/ 17 w 21"/>
                  <a:gd name="T37" fmla="*/ 4 h 30"/>
                  <a:gd name="T38" fmla="*/ 12 w 21"/>
                  <a:gd name="T39" fmla="*/ 3 h 30"/>
                  <a:gd name="T40" fmla="*/ 8 w 21"/>
                  <a:gd name="T41" fmla="*/ 3 h 30"/>
                  <a:gd name="T42" fmla="*/ 6 w 21"/>
                  <a:gd name="T43" fmla="*/ 5 h 30"/>
                  <a:gd name="T44" fmla="*/ 4 w 21"/>
                  <a:gd name="T45" fmla="*/ 7 h 30"/>
                  <a:gd name="T46" fmla="*/ 4 w 21"/>
                  <a:gd name="T47" fmla="*/ 11 h 30"/>
                  <a:gd name="T48" fmla="*/ 4 w 21"/>
                  <a:gd name="T49" fmla="*/ 20 h 30"/>
                  <a:gd name="T50" fmla="*/ 5 w 21"/>
                  <a:gd name="T51" fmla="*/ 26 h 30"/>
                  <a:gd name="T52" fmla="*/ 11 w 21"/>
                  <a:gd name="T53" fmla="*/ 27 h 30"/>
                  <a:gd name="T54" fmla="*/ 16 w 21"/>
                  <a:gd name="T55" fmla="*/ 26 h 30"/>
                  <a:gd name="T56" fmla="*/ 17 w 21"/>
                  <a:gd name="T57" fmla="*/ 22 h 30"/>
                  <a:gd name="T58" fmla="*/ 17 w 21"/>
                  <a:gd name="T59" fmla="*/ 18 h 30"/>
                  <a:gd name="T60" fmla="*/ 17 w 21"/>
                  <a:gd name="T61" fmla="*/ 17 h 30"/>
                  <a:gd name="T62" fmla="*/ 16 w 21"/>
                  <a:gd name="T63" fmla="*/ 16 h 30"/>
                  <a:gd name="T64" fmla="*/ 13 w 21"/>
                  <a:gd name="T65" fmla="*/ 16 h 30"/>
                  <a:gd name="T66" fmla="*/ 13 w 21"/>
                  <a:gd name="T67" fmla="*/ 16 h 30"/>
                  <a:gd name="T68" fmla="*/ 13 w 21"/>
                  <a:gd name="T69" fmla="*/ 14 h 30"/>
                  <a:gd name="T70" fmla="*/ 13 w 21"/>
                  <a:gd name="T71" fmla="*/ 14 h 30"/>
                  <a:gd name="T72" fmla="*/ 19 w 21"/>
                  <a:gd name="T73" fmla="*/ 14 h 30"/>
                  <a:gd name="T74" fmla="*/ 20 w 21"/>
                  <a:gd name="T75" fmla="*/ 14 h 30"/>
                  <a:gd name="T76" fmla="*/ 21 w 21"/>
                  <a:gd name="T77" fmla="*/ 15 h 30"/>
                  <a:gd name="T78" fmla="*/ 21 w 21"/>
                  <a:gd name="T79" fmla="*/ 21 h 30"/>
                  <a:gd name="T80" fmla="*/ 20 w 21"/>
                  <a:gd name="T81" fmla="*/ 24 h 30"/>
                  <a:gd name="T82" fmla="*/ 19 w 21"/>
                  <a:gd name="T83" fmla="*/ 27 h 30"/>
                  <a:gd name="T84" fmla="*/ 16 w 21"/>
                  <a:gd name="T85" fmla="*/ 29 h 30"/>
                  <a:gd name="T86" fmla="*/ 11 w 21"/>
                  <a:gd name="T87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1" h="30">
                    <a:moveTo>
                      <a:pt x="11" y="30"/>
                    </a:moveTo>
                    <a:cubicBezTo>
                      <a:pt x="9" y="30"/>
                      <a:pt x="7" y="30"/>
                      <a:pt x="5" y="29"/>
                    </a:cubicBezTo>
                    <a:cubicBezTo>
                      <a:pt x="4" y="29"/>
                      <a:pt x="3" y="28"/>
                      <a:pt x="2" y="27"/>
                    </a:cubicBezTo>
                    <a:cubicBezTo>
                      <a:pt x="1" y="26"/>
                      <a:pt x="1" y="25"/>
                      <a:pt x="0" y="24"/>
                    </a:cubicBezTo>
                    <a:cubicBezTo>
                      <a:pt x="0" y="23"/>
                      <a:pt x="0" y="22"/>
                      <a:pt x="0" y="2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0"/>
                      <a:pt x="0" y="8"/>
                      <a:pt x="0" y="7"/>
                    </a:cubicBezTo>
                    <a:cubicBezTo>
                      <a:pt x="1" y="6"/>
                      <a:pt x="1" y="4"/>
                      <a:pt x="2" y="3"/>
                    </a:cubicBezTo>
                    <a:cubicBezTo>
                      <a:pt x="3" y="3"/>
                      <a:pt x="4" y="2"/>
                      <a:pt x="6" y="1"/>
                    </a:cubicBezTo>
                    <a:cubicBezTo>
                      <a:pt x="7" y="1"/>
                      <a:pt x="9" y="0"/>
                      <a:pt x="12" y="0"/>
                    </a:cubicBezTo>
                    <a:cubicBezTo>
                      <a:pt x="13" y="0"/>
                      <a:pt x="14" y="0"/>
                      <a:pt x="15" y="1"/>
                    </a:cubicBezTo>
                    <a:cubicBezTo>
                      <a:pt x="16" y="1"/>
                      <a:pt x="17" y="1"/>
                      <a:pt x="18" y="1"/>
                    </a:cubicBezTo>
                    <a:cubicBezTo>
                      <a:pt x="18" y="1"/>
                      <a:pt x="19" y="2"/>
                      <a:pt x="19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9" y="4"/>
                      <a:pt x="18" y="4"/>
                      <a:pt x="17" y="4"/>
                    </a:cubicBezTo>
                    <a:cubicBezTo>
                      <a:pt x="16" y="3"/>
                      <a:pt x="14" y="3"/>
                      <a:pt x="12" y="3"/>
                    </a:cubicBezTo>
                    <a:cubicBezTo>
                      <a:pt x="11" y="3"/>
                      <a:pt x="9" y="3"/>
                      <a:pt x="8" y="3"/>
                    </a:cubicBezTo>
                    <a:cubicBezTo>
                      <a:pt x="7" y="4"/>
                      <a:pt x="6" y="4"/>
                      <a:pt x="6" y="5"/>
                    </a:cubicBezTo>
                    <a:cubicBezTo>
                      <a:pt x="5" y="5"/>
                      <a:pt x="5" y="6"/>
                      <a:pt x="4" y="7"/>
                    </a:cubicBezTo>
                    <a:cubicBezTo>
                      <a:pt x="4" y="8"/>
                      <a:pt x="4" y="10"/>
                      <a:pt x="4" y="11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4" y="23"/>
                      <a:pt x="4" y="25"/>
                      <a:pt x="5" y="26"/>
                    </a:cubicBezTo>
                    <a:cubicBezTo>
                      <a:pt x="6" y="27"/>
                      <a:pt x="8" y="27"/>
                      <a:pt x="11" y="27"/>
                    </a:cubicBezTo>
                    <a:cubicBezTo>
                      <a:pt x="13" y="27"/>
                      <a:pt x="15" y="27"/>
                      <a:pt x="16" y="26"/>
                    </a:cubicBezTo>
                    <a:cubicBezTo>
                      <a:pt x="17" y="25"/>
                      <a:pt x="17" y="24"/>
                      <a:pt x="17" y="22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7"/>
                      <a:pt x="17" y="16"/>
                      <a:pt x="16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21" y="14"/>
                      <a:pt x="21" y="15"/>
                      <a:pt x="21" y="15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1" y="22"/>
                      <a:pt x="21" y="23"/>
                      <a:pt x="20" y="24"/>
                    </a:cubicBezTo>
                    <a:cubicBezTo>
                      <a:pt x="20" y="25"/>
                      <a:pt x="20" y="26"/>
                      <a:pt x="19" y="27"/>
                    </a:cubicBezTo>
                    <a:cubicBezTo>
                      <a:pt x="19" y="28"/>
                      <a:pt x="18" y="28"/>
                      <a:pt x="16" y="29"/>
                    </a:cubicBezTo>
                    <a:cubicBezTo>
                      <a:pt x="15" y="30"/>
                      <a:pt x="13" y="30"/>
                      <a:pt x="11" y="3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" name="Freeform 113"/>
              <p:cNvSpPr>
                <a:spLocks noEditPoints="1"/>
              </p:cNvSpPr>
              <p:nvPr/>
            </p:nvSpPr>
            <p:spPr bwMode="auto">
              <a:xfrm>
                <a:off x="3117109" y="3526184"/>
                <a:ext cx="50606" cy="73962"/>
              </a:xfrm>
              <a:custGeom>
                <a:avLst/>
                <a:gdLst>
                  <a:gd name="T0" fmla="*/ 14 w 20"/>
                  <a:gd name="T1" fmla="*/ 15 h 29"/>
                  <a:gd name="T2" fmla="*/ 14 w 20"/>
                  <a:gd name="T3" fmla="*/ 15 h 29"/>
                  <a:gd name="T4" fmla="*/ 13 w 20"/>
                  <a:gd name="T5" fmla="*/ 15 h 29"/>
                  <a:gd name="T6" fmla="*/ 13 w 20"/>
                  <a:gd name="T7" fmla="*/ 16 h 29"/>
                  <a:gd name="T8" fmla="*/ 14 w 20"/>
                  <a:gd name="T9" fmla="*/ 16 h 29"/>
                  <a:gd name="T10" fmla="*/ 20 w 20"/>
                  <a:gd name="T11" fmla="*/ 28 h 29"/>
                  <a:gd name="T12" fmla="*/ 20 w 20"/>
                  <a:gd name="T13" fmla="*/ 28 h 29"/>
                  <a:gd name="T14" fmla="*/ 20 w 20"/>
                  <a:gd name="T15" fmla="*/ 29 h 29"/>
                  <a:gd name="T16" fmla="*/ 16 w 20"/>
                  <a:gd name="T17" fmla="*/ 29 h 29"/>
                  <a:gd name="T18" fmla="*/ 16 w 20"/>
                  <a:gd name="T19" fmla="*/ 28 h 29"/>
                  <a:gd name="T20" fmla="*/ 15 w 20"/>
                  <a:gd name="T21" fmla="*/ 28 h 29"/>
                  <a:gd name="T22" fmla="*/ 10 w 20"/>
                  <a:gd name="T23" fmla="*/ 17 h 29"/>
                  <a:gd name="T24" fmla="*/ 10 w 20"/>
                  <a:gd name="T25" fmla="*/ 16 h 29"/>
                  <a:gd name="T26" fmla="*/ 9 w 20"/>
                  <a:gd name="T27" fmla="*/ 16 h 29"/>
                  <a:gd name="T28" fmla="*/ 4 w 20"/>
                  <a:gd name="T29" fmla="*/ 16 h 29"/>
                  <a:gd name="T30" fmla="*/ 4 w 20"/>
                  <a:gd name="T31" fmla="*/ 16 h 29"/>
                  <a:gd name="T32" fmla="*/ 3 w 20"/>
                  <a:gd name="T33" fmla="*/ 17 h 29"/>
                  <a:gd name="T34" fmla="*/ 3 w 20"/>
                  <a:gd name="T35" fmla="*/ 28 h 29"/>
                  <a:gd name="T36" fmla="*/ 3 w 20"/>
                  <a:gd name="T37" fmla="*/ 28 h 29"/>
                  <a:gd name="T38" fmla="*/ 3 w 20"/>
                  <a:gd name="T39" fmla="*/ 29 h 29"/>
                  <a:gd name="T40" fmla="*/ 0 w 20"/>
                  <a:gd name="T41" fmla="*/ 29 h 29"/>
                  <a:gd name="T42" fmla="*/ 0 w 20"/>
                  <a:gd name="T43" fmla="*/ 28 h 29"/>
                  <a:gd name="T44" fmla="*/ 0 w 20"/>
                  <a:gd name="T45" fmla="*/ 28 h 29"/>
                  <a:gd name="T46" fmla="*/ 0 w 20"/>
                  <a:gd name="T47" fmla="*/ 0 h 29"/>
                  <a:gd name="T48" fmla="*/ 0 w 20"/>
                  <a:gd name="T49" fmla="*/ 0 h 29"/>
                  <a:gd name="T50" fmla="*/ 0 w 20"/>
                  <a:gd name="T51" fmla="*/ 0 h 29"/>
                  <a:gd name="T52" fmla="*/ 9 w 20"/>
                  <a:gd name="T53" fmla="*/ 0 h 29"/>
                  <a:gd name="T54" fmla="*/ 17 w 20"/>
                  <a:gd name="T55" fmla="*/ 2 h 29"/>
                  <a:gd name="T56" fmla="*/ 20 w 20"/>
                  <a:gd name="T57" fmla="*/ 8 h 29"/>
                  <a:gd name="T58" fmla="*/ 19 w 20"/>
                  <a:gd name="T59" fmla="*/ 11 h 29"/>
                  <a:gd name="T60" fmla="*/ 18 w 20"/>
                  <a:gd name="T61" fmla="*/ 13 h 29"/>
                  <a:gd name="T62" fmla="*/ 16 w 20"/>
                  <a:gd name="T63" fmla="*/ 14 h 29"/>
                  <a:gd name="T64" fmla="*/ 14 w 20"/>
                  <a:gd name="T65" fmla="*/ 15 h 29"/>
                  <a:gd name="T66" fmla="*/ 5 w 20"/>
                  <a:gd name="T67" fmla="*/ 2 h 29"/>
                  <a:gd name="T68" fmla="*/ 4 w 20"/>
                  <a:gd name="T69" fmla="*/ 3 h 29"/>
                  <a:gd name="T70" fmla="*/ 3 w 20"/>
                  <a:gd name="T71" fmla="*/ 4 h 29"/>
                  <a:gd name="T72" fmla="*/ 3 w 20"/>
                  <a:gd name="T73" fmla="*/ 12 h 29"/>
                  <a:gd name="T74" fmla="*/ 4 w 20"/>
                  <a:gd name="T75" fmla="*/ 13 h 29"/>
                  <a:gd name="T76" fmla="*/ 5 w 20"/>
                  <a:gd name="T77" fmla="*/ 13 h 29"/>
                  <a:gd name="T78" fmla="*/ 10 w 20"/>
                  <a:gd name="T79" fmla="*/ 13 h 29"/>
                  <a:gd name="T80" fmla="*/ 14 w 20"/>
                  <a:gd name="T81" fmla="*/ 12 h 29"/>
                  <a:gd name="T82" fmla="*/ 16 w 20"/>
                  <a:gd name="T83" fmla="*/ 8 h 29"/>
                  <a:gd name="T84" fmla="*/ 15 w 20"/>
                  <a:gd name="T85" fmla="*/ 5 h 29"/>
                  <a:gd name="T86" fmla="*/ 14 w 20"/>
                  <a:gd name="T87" fmla="*/ 4 h 29"/>
                  <a:gd name="T88" fmla="*/ 11 w 20"/>
                  <a:gd name="T89" fmla="*/ 3 h 29"/>
                  <a:gd name="T90" fmla="*/ 9 w 20"/>
                  <a:gd name="T91" fmla="*/ 2 h 29"/>
                  <a:gd name="T92" fmla="*/ 5 w 20"/>
                  <a:gd name="T93" fmla="*/ 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0" h="29">
                    <a:moveTo>
                      <a:pt x="14" y="15"/>
                    </a:moveTo>
                    <a:cubicBezTo>
                      <a:pt x="14" y="15"/>
                      <a:pt x="14" y="15"/>
                      <a:pt x="14" y="15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8"/>
                      <a:pt x="20" y="29"/>
                      <a:pt x="20" y="29"/>
                    </a:cubicBezTo>
                    <a:cubicBezTo>
                      <a:pt x="16" y="29"/>
                      <a:pt x="16" y="29"/>
                      <a:pt x="16" y="29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5" y="28"/>
                      <a:pt x="15" y="28"/>
                      <a:pt x="15" y="28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3" y="0"/>
                      <a:pt x="15" y="1"/>
                      <a:pt x="17" y="2"/>
                    </a:cubicBezTo>
                    <a:cubicBezTo>
                      <a:pt x="19" y="3"/>
                      <a:pt x="20" y="5"/>
                      <a:pt x="20" y="8"/>
                    </a:cubicBezTo>
                    <a:cubicBezTo>
                      <a:pt x="20" y="9"/>
                      <a:pt x="19" y="10"/>
                      <a:pt x="19" y="11"/>
                    </a:cubicBezTo>
                    <a:cubicBezTo>
                      <a:pt x="19" y="11"/>
                      <a:pt x="18" y="12"/>
                      <a:pt x="18" y="13"/>
                    </a:cubicBezTo>
                    <a:cubicBezTo>
                      <a:pt x="17" y="13"/>
                      <a:pt x="17" y="14"/>
                      <a:pt x="16" y="14"/>
                    </a:cubicBezTo>
                    <a:cubicBezTo>
                      <a:pt x="16" y="15"/>
                      <a:pt x="15" y="15"/>
                      <a:pt x="14" y="15"/>
                    </a:cubicBezTo>
                    <a:close/>
                    <a:moveTo>
                      <a:pt x="5" y="2"/>
                    </a:moveTo>
                    <a:cubicBezTo>
                      <a:pt x="4" y="3"/>
                      <a:pt x="4" y="3"/>
                      <a:pt x="4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3"/>
                      <a:pt x="3" y="13"/>
                      <a:pt x="4" y="13"/>
                    </a:cubicBezTo>
                    <a:cubicBezTo>
                      <a:pt x="4" y="13"/>
                      <a:pt x="4" y="13"/>
                      <a:pt x="5" y="13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2" y="13"/>
                      <a:pt x="13" y="13"/>
                      <a:pt x="14" y="12"/>
                    </a:cubicBezTo>
                    <a:cubicBezTo>
                      <a:pt x="15" y="11"/>
                      <a:pt x="16" y="10"/>
                      <a:pt x="16" y="8"/>
                    </a:cubicBezTo>
                    <a:cubicBezTo>
                      <a:pt x="16" y="7"/>
                      <a:pt x="16" y="6"/>
                      <a:pt x="15" y="5"/>
                    </a:cubicBezTo>
                    <a:cubicBezTo>
                      <a:pt x="15" y="5"/>
                      <a:pt x="14" y="4"/>
                      <a:pt x="14" y="4"/>
                    </a:cubicBezTo>
                    <a:cubicBezTo>
                      <a:pt x="13" y="3"/>
                      <a:pt x="12" y="3"/>
                      <a:pt x="11" y="3"/>
                    </a:cubicBezTo>
                    <a:cubicBezTo>
                      <a:pt x="11" y="3"/>
                      <a:pt x="10" y="2"/>
                      <a:pt x="9" y="2"/>
                    </a:cubicBezTo>
                    <a:lnTo>
                      <a:pt x="5" y="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" name="Freeform 114"/>
              <p:cNvSpPr>
                <a:spLocks noEditPoints="1"/>
              </p:cNvSpPr>
              <p:nvPr/>
            </p:nvSpPr>
            <p:spPr bwMode="auto">
              <a:xfrm>
                <a:off x="3175500" y="3526184"/>
                <a:ext cx="58391" cy="73962"/>
              </a:xfrm>
              <a:custGeom>
                <a:avLst/>
                <a:gdLst>
                  <a:gd name="T0" fmla="*/ 23 w 23"/>
                  <a:gd name="T1" fmla="*/ 28 h 29"/>
                  <a:gd name="T2" fmla="*/ 23 w 23"/>
                  <a:gd name="T3" fmla="*/ 28 h 29"/>
                  <a:gd name="T4" fmla="*/ 23 w 23"/>
                  <a:gd name="T5" fmla="*/ 29 h 29"/>
                  <a:gd name="T6" fmla="*/ 20 w 23"/>
                  <a:gd name="T7" fmla="*/ 29 h 29"/>
                  <a:gd name="T8" fmla="*/ 19 w 23"/>
                  <a:gd name="T9" fmla="*/ 28 h 29"/>
                  <a:gd name="T10" fmla="*/ 18 w 23"/>
                  <a:gd name="T11" fmla="*/ 25 h 29"/>
                  <a:gd name="T12" fmla="*/ 17 w 23"/>
                  <a:gd name="T13" fmla="*/ 22 h 29"/>
                  <a:gd name="T14" fmla="*/ 6 w 23"/>
                  <a:gd name="T15" fmla="*/ 22 h 29"/>
                  <a:gd name="T16" fmla="*/ 4 w 23"/>
                  <a:gd name="T17" fmla="*/ 28 h 29"/>
                  <a:gd name="T18" fmla="*/ 4 w 23"/>
                  <a:gd name="T19" fmla="*/ 28 h 29"/>
                  <a:gd name="T20" fmla="*/ 3 w 23"/>
                  <a:gd name="T21" fmla="*/ 29 h 29"/>
                  <a:gd name="T22" fmla="*/ 1 w 23"/>
                  <a:gd name="T23" fmla="*/ 29 h 29"/>
                  <a:gd name="T24" fmla="*/ 0 w 23"/>
                  <a:gd name="T25" fmla="*/ 28 h 29"/>
                  <a:gd name="T26" fmla="*/ 0 w 23"/>
                  <a:gd name="T27" fmla="*/ 28 h 29"/>
                  <a:gd name="T28" fmla="*/ 9 w 23"/>
                  <a:gd name="T29" fmla="*/ 1 h 29"/>
                  <a:gd name="T30" fmla="*/ 10 w 23"/>
                  <a:gd name="T31" fmla="*/ 0 h 29"/>
                  <a:gd name="T32" fmla="*/ 10 w 23"/>
                  <a:gd name="T33" fmla="*/ 0 h 29"/>
                  <a:gd name="T34" fmla="*/ 13 w 23"/>
                  <a:gd name="T35" fmla="*/ 0 h 29"/>
                  <a:gd name="T36" fmla="*/ 14 w 23"/>
                  <a:gd name="T37" fmla="*/ 0 h 29"/>
                  <a:gd name="T38" fmla="*/ 14 w 23"/>
                  <a:gd name="T39" fmla="*/ 1 h 29"/>
                  <a:gd name="T40" fmla="*/ 23 w 23"/>
                  <a:gd name="T41" fmla="*/ 28 h 29"/>
                  <a:gd name="T42" fmla="*/ 16 w 23"/>
                  <a:gd name="T43" fmla="*/ 19 h 29"/>
                  <a:gd name="T44" fmla="*/ 12 w 23"/>
                  <a:gd name="T45" fmla="*/ 3 h 29"/>
                  <a:gd name="T46" fmla="*/ 7 w 23"/>
                  <a:gd name="T47" fmla="*/ 19 h 29"/>
                  <a:gd name="T48" fmla="*/ 16 w 23"/>
                  <a:gd name="T49" fmla="*/ 1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3" h="29">
                    <a:moveTo>
                      <a:pt x="23" y="28"/>
                    </a:moveTo>
                    <a:cubicBezTo>
                      <a:pt x="23" y="28"/>
                      <a:pt x="23" y="28"/>
                      <a:pt x="23" y="28"/>
                    </a:cubicBezTo>
                    <a:cubicBezTo>
                      <a:pt x="23" y="29"/>
                      <a:pt x="23" y="29"/>
                      <a:pt x="23" y="29"/>
                    </a:cubicBezTo>
                    <a:cubicBezTo>
                      <a:pt x="20" y="29"/>
                      <a:pt x="20" y="29"/>
                      <a:pt x="20" y="29"/>
                    </a:cubicBezTo>
                    <a:cubicBezTo>
                      <a:pt x="19" y="28"/>
                      <a:pt x="19" y="28"/>
                      <a:pt x="19" y="28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24"/>
                      <a:pt x="18" y="23"/>
                      <a:pt x="17" y="22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1" y="29"/>
                      <a:pt x="1" y="29"/>
                      <a:pt x="1" y="29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1"/>
                      <a:pt x="14" y="1"/>
                      <a:pt x="14" y="1"/>
                    </a:cubicBezTo>
                    <a:lnTo>
                      <a:pt x="23" y="28"/>
                    </a:lnTo>
                    <a:close/>
                    <a:moveTo>
                      <a:pt x="16" y="19"/>
                    </a:moveTo>
                    <a:cubicBezTo>
                      <a:pt x="12" y="3"/>
                      <a:pt x="12" y="3"/>
                      <a:pt x="12" y="3"/>
                    </a:cubicBezTo>
                    <a:cubicBezTo>
                      <a:pt x="7" y="19"/>
                      <a:pt x="7" y="19"/>
                      <a:pt x="7" y="19"/>
                    </a:cubicBezTo>
                    <a:lnTo>
                      <a:pt x="16" y="1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" name="Freeform 115"/>
              <p:cNvSpPr>
                <a:spLocks noEditPoints="1"/>
              </p:cNvSpPr>
              <p:nvPr/>
            </p:nvSpPr>
            <p:spPr bwMode="auto">
              <a:xfrm>
                <a:off x="3244272" y="3526184"/>
                <a:ext cx="50606" cy="73962"/>
              </a:xfrm>
              <a:custGeom>
                <a:avLst/>
                <a:gdLst>
                  <a:gd name="T0" fmla="*/ 5 w 20"/>
                  <a:gd name="T1" fmla="*/ 18 h 29"/>
                  <a:gd name="T2" fmla="*/ 4 w 20"/>
                  <a:gd name="T3" fmla="*/ 18 h 29"/>
                  <a:gd name="T4" fmla="*/ 4 w 20"/>
                  <a:gd name="T5" fmla="*/ 18 h 29"/>
                  <a:gd name="T6" fmla="*/ 4 w 20"/>
                  <a:gd name="T7" fmla="*/ 28 h 29"/>
                  <a:gd name="T8" fmla="*/ 4 w 20"/>
                  <a:gd name="T9" fmla="*/ 28 h 29"/>
                  <a:gd name="T10" fmla="*/ 4 w 20"/>
                  <a:gd name="T11" fmla="*/ 29 h 29"/>
                  <a:gd name="T12" fmla="*/ 1 w 20"/>
                  <a:gd name="T13" fmla="*/ 29 h 29"/>
                  <a:gd name="T14" fmla="*/ 0 w 20"/>
                  <a:gd name="T15" fmla="*/ 28 h 29"/>
                  <a:gd name="T16" fmla="*/ 0 w 20"/>
                  <a:gd name="T17" fmla="*/ 28 h 29"/>
                  <a:gd name="T18" fmla="*/ 0 w 20"/>
                  <a:gd name="T19" fmla="*/ 0 h 29"/>
                  <a:gd name="T20" fmla="*/ 1 w 20"/>
                  <a:gd name="T21" fmla="*/ 0 h 29"/>
                  <a:gd name="T22" fmla="*/ 1 w 20"/>
                  <a:gd name="T23" fmla="*/ 0 h 29"/>
                  <a:gd name="T24" fmla="*/ 10 w 20"/>
                  <a:gd name="T25" fmla="*/ 0 h 29"/>
                  <a:gd name="T26" fmla="*/ 18 w 20"/>
                  <a:gd name="T27" fmla="*/ 2 h 29"/>
                  <a:gd name="T28" fmla="*/ 20 w 20"/>
                  <a:gd name="T29" fmla="*/ 9 h 29"/>
                  <a:gd name="T30" fmla="*/ 18 w 20"/>
                  <a:gd name="T31" fmla="*/ 16 h 29"/>
                  <a:gd name="T32" fmla="*/ 10 w 20"/>
                  <a:gd name="T33" fmla="*/ 18 h 29"/>
                  <a:gd name="T34" fmla="*/ 5 w 20"/>
                  <a:gd name="T35" fmla="*/ 18 h 29"/>
                  <a:gd name="T36" fmla="*/ 6 w 20"/>
                  <a:gd name="T37" fmla="*/ 3 h 29"/>
                  <a:gd name="T38" fmla="*/ 4 w 20"/>
                  <a:gd name="T39" fmla="*/ 3 h 29"/>
                  <a:gd name="T40" fmla="*/ 4 w 20"/>
                  <a:gd name="T41" fmla="*/ 4 h 29"/>
                  <a:gd name="T42" fmla="*/ 4 w 20"/>
                  <a:gd name="T43" fmla="*/ 14 h 29"/>
                  <a:gd name="T44" fmla="*/ 4 w 20"/>
                  <a:gd name="T45" fmla="*/ 15 h 29"/>
                  <a:gd name="T46" fmla="*/ 6 w 20"/>
                  <a:gd name="T47" fmla="*/ 15 h 29"/>
                  <a:gd name="T48" fmla="*/ 11 w 20"/>
                  <a:gd name="T49" fmla="*/ 15 h 29"/>
                  <a:gd name="T50" fmla="*/ 15 w 20"/>
                  <a:gd name="T51" fmla="*/ 14 h 29"/>
                  <a:gd name="T52" fmla="*/ 17 w 20"/>
                  <a:gd name="T53" fmla="*/ 9 h 29"/>
                  <a:gd name="T54" fmla="*/ 16 w 20"/>
                  <a:gd name="T55" fmla="*/ 6 h 29"/>
                  <a:gd name="T56" fmla="*/ 15 w 20"/>
                  <a:gd name="T57" fmla="*/ 4 h 29"/>
                  <a:gd name="T58" fmla="*/ 12 w 20"/>
                  <a:gd name="T59" fmla="*/ 3 h 29"/>
                  <a:gd name="T60" fmla="*/ 9 w 20"/>
                  <a:gd name="T61" fmla="*/ 3 h 29"/>
                  <a:gd name="T62" fmla="*/ 6 w 20"/>
                  <a:gd name="T63" fmla="*/ 3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0" h="29">
                    <a:moveTo>
                      <a:pt x="5" y="18"/>
                    </a:moveTo>
                    <a:cubicBezTo>
                      <a:pt x="4" y="18"/>
                      <a:pt x="4" y="18"/>
                      <a:pt x="4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1" y="29"/>
                      <a:pt x="1" y="29"/>
                      <a:pt x="1" y="29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3" y="0"/>
                      <a:pt x="16" y="1"/>
                      <a:pt x="18" y="2"/>
                    </a:cubicBezTo>
                    <a:cubicBezTo>
                      <a:pt x="20" y="4"/>
                      <a:pt x="20" y="6"/>
                      <a:pt x="20" y="9"/>
                    </a:cubicBezTo>
                    <a:cubicBezTo>
                      <a:pt x="20" y="12"/>
                      <a:pt x="20" y="14"/>
                      <a:pt x="18" y="16"/>
                    </a:cubicBezTo>
                    <a:cubicBezTo>
                      <a:pt x="16" y="17"/>
                      <a:pt x="14" y="18"/>
                      <a:pt x="10" y="18"/>
                    </a:cubicBezTo>
                    <a:lnTo>
                      <a:pt x="5" y="18"/>
                    </a:lnTo>
                    <a:close/>
                    <a:moveTo>
                      <a:pt x="6" y="3"/>
                    </a:moveTo>
                    <a:cubicBezTo>
                      <a:pt x="5" y="3"/>
                      <a:pt x="5" y="3"/>
                      <a:pt x="4" y="3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4"/>
                      <a:pt x="4" y="15"/>
                      <a:pt x="4" y="15"/>
                    </a:cubicBezTo>
                    <a:cubicBezTo>
                      <a:pt x="5" y="15"/>
                      <a:pt x="5" y="15"/>
                      <a:pt x="6" y="1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2" y="15"/>
                      <a:pt x="14" y="15"/>
                      <a:pt x="15" y="14"/>
                    </a:cubicBezTo>
                    <a:cubicBezTo>
                      <a:pt x="16" y="13"/>
                      <a:pt x="17" y="11"/>
                      <a:pt x="17" y="9"/>
                    </a:cubicBezTo>
                    <a:cubicBezTo>
                      <a:pt x="17" y="7"/>
                      <a:pt x="16" y="7"/>
                      <a:pt x="16" y="6"/>
                    </a:cubicBezTo>
                    <a:cubicBezTo>
                      <a:pt x="16" y="5"/>
                      <a:pt x="15" y="4"/>
                      <a:pt x="15" y="4"/>
                    </a:cubicBezTo>
                    <a:cubicBezTo>
                      <a:pt x="14" y="3"/>
                      <a:pt x="13" y="3"/>
                      <a:pt x="12" y="3"/>
                    </a:cubicBezTo>
                    <a:cubicBezTo>
                      <a:pt x="11" y="3"/>
                      <a:pt x="10" y="3"/>
                      <a:pt x="9" y="3"/>
                    </a:cubicBezTo>
                    <a:lnTo>
                      <a:pt x="6" y="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" name="Freeform 116"/>
              <p:cNvSpPr/>
              <p:nvPr/>
            </p:nvSpPr>
            <p:spPr bwMode="auto">
              <a:xfrm>
                <a:off x="3310448" y="3526184"/>
                <a:ext cx="53201" cy="73962"/>
              </a:xfrm>
              <a:custGeom>
                <a:avLst/>
                <a:gdLst>
                  <a:gd name="T0" fmla="*/ 18 w 21"/>
                  <a:gd name="T1" fmla="*/ 29 h 29"/>
                  <a:gd name="T2" fmla="*/ 17 w 21"/>
                  <a:gd name="T3" fmla="*/ 28 h 29"/>
                  <a:gd name="T4" fmla="*/ 17 w 21"/>
                  <a:gd name="T5" fmla="*/ 16 h 29"/>
                  <a:gd name="T6" fmla="*/ 17 w 21"/>
                  <a:gd name="T7" fmla="*/ 15 h 29"/>
                  <a:gd name="T8" fmla="*/ 16 w 21"/>
                  <a:gd name="T9" fmla="*/ 15 h 29"/>
                  <a:gd name="T10" fmla="*/ 5 w 21"/>
                  <a:gd name="T11" fmla="*/ 15 h 29"/>
                  <a:gd name="T12" fmla="*/ 4 w 21"/>
                  <a:gd name="T13" fmla="*/ 15 h 29"/>
                  <a:gd name="T14" fmla="*/ 4 w 21"/>
                  <a:gd name="T15" fmla="*/ 16 h 29"/>
                  <a:gd name="T16" fmla="*/ 4 w 21"/>
                  <a:gd name="T17" fmla="*/ 28 h 29"/>
                  <a:gd name="T18" fmla="*/ 3 w 21"/>
                  <a:gd name="T19" fmla="*/ 28 h 29"/>
                  <a:gd name="T20" fmla="*/ 3 w 21"/>
                  <a:gd name="T21" fmla="*/ 29 h 29"/>
                  <a:gd name="T22" fmla="*/ 0 w 21"/>
                  <a:gd name="T23" fmla="*/ 29 h 29"/>
                  <a:gd name="T24" fmla="*/ 0 w 21"/>
                  <a:gd name="T25" fmla="*/ 28 h 29"/>
                  <a:gd name="T26" fmla="*/ 0 w 21"/>
                  <a:gd name="T27" fmla="*/ 0 h 29"/>
                  <a:gd name="T28" fmla="*/ 0 w 21"/>
                  <a:gd name="T29" fmla="*/ 0 h 29"/>
                  <a:gd name="T30" fmla="*/ 3 w 21"/>
                  <a:gd name="T31" fmla="*/ 0 h 29"/>
                  <a:gd name="T32" fmla="*/ 3 w 21"/>
                  <a:gd name="T33" fmla="*/ 0 h 29"/>
                  <a:gd name="T34" fmla="*/ 4 w 21"/>
                  <a:gd name="T35" fmla="*/ 1 h 29"/>
                  <a:gd name="T36" fmla="*/ 4 w 21"/>
                  <a:gd name="T37" fmla="*/ 11 h 29"/>
                  <a:gd name="T38" fmla="*/ 4 w 21"/>
                  <a:gd name="T39" fmla="*/ 12 h 29"/>
                  <a:gd name="T40" fmla="*/ 5 w 21"/>
                  <a:gd name="T41" fmla="*/ 12 h 29"/>
                  <a:gd name="T42" fmla="*/ 16 w 21"/>
                  <a:gd name="T43" fmla="*/ 12 h 29"/>
                  <a:gd name="T44" fmla="*/ 17 w 21"/>
                  <a:gd name="T45" fmla="*/ 11 h 29"/>
                  <a:gd name="T46" fmla="*/ 17 w 21"/>
                  <a:gd name="T47" fmla="*/ 0 h 29"/>
                  <a:gd name="T48" fmla="*/ 18 w 21"/>
                  <a:gd name="T49" fmla="*/ 0 h 29"/>
                  <a:gd name="T50" fmla="*/ 21 w 21"/>
                  <a:gd name="T51" fmla="*/ 0 h 29"/>
                  <a:gd name="T52" fmla="*/ 21 w 21"/>
                  <a:gd name="T53" fmla="*/ 0 h 29"/>
                  <a:gd name="T54" fmla="*/ 21 w 21"/>
                  <a:gd name="T55" fmla="*/ 0 h 29"/>
                  <a:gd name="T56" fmla="*/ 21 w 21"/>
                  <a:gd name="T57" fmla="*/ 28 h 29"/>
                  <a:gd name="T58" fmla="*/ 21 w 21"/>
                  <a:gd name="T59" fmla="*/ 28 h 29"/>
                  <a:gd name="T60" fmla="*/ 21 w 21"/>
                  <a:gd name="T61" fmla="*/ 29 h 29"/>
                  <a:gd name="T62" fmla="*/ 18 w 21"/>
                  <a:gd name="T63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1" h="29">
                    <a:moveTo>
                      <a:pt x="18" y="29"/>
                    </a:moveTo>
                    <a:cubicBezTo>
                      <a:pt x="17" y="29"/>
                      <a:pt x="17" y="28"/>
                      <a:pt x="17" y="28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7" y="16"/>
                      <a:pt x="17" y="15"/>
                      <a:pt x="17" y="15"/>
                    </a:cubicBezTo>
                    <a:cubicBezTo>
                      <a:pt x="17" y="15"/>
                      <a:pt x="17" y="15"/>
                      <a:pt x="16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4" y="15"/>
                      <a:pt x="4" y="16"/>
                      <a:pt x="4" y="16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29"/>
                      <a:pt x="0" y="28"/>
                      <a:pt x="0" y="28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1"/>
                      <a:pt x="4" y="12"/>
                      <a:pt x="4" y="12"/>
                    </a:cubicBezTo>
                    <a:cubicBezTo>
                      <a:pt x="4" y="12"/>
                      <a:pt x="5" y="12"/>
                      <a:pt x="5" y="1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7" y="12"/>
                      <a:pt x="17" y="12"/>
                      <a:pt x="17" y="11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8" y="0"/>
                      <a:pt x="18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21" y="29"/>
                      <a:pt x="21" y="29"/>
                      <a:pt x="21" y="29"/>
                    </a:cubicBezTo>
                    <a:lnTo>
                      <a:pt x="18" y="2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" name="Freeform 117"/>
              <p:cNvSpPr/>
              <p:nvPr/>
            </p:nvSpPr>
            <p:spPr bwMode="auto">
              <a:xfrm>
                <a:off x="3379219" y="3526184"/>
                <a:ext cx="10381" cy="73962"/>
              </a:xfrm>
              <a:custGeom>
                <a:avLst/>
                <a:gdLst>
                  <a:gd name="T0" fmla="*/ 1 w 4"/>
                  <a:gd name="T1" fmla="*/ 29 h 29"/>
                  <a:gd name="T2" fmla="*/ 0 w 4"/>
                  <a:gd name="T3" fmla="*/ 28 h 29"/>
                  <a:gd name="T4" fmla="*/ 0 w 4"/>
                  <a:gd name="T5" fmla="*/ 0 h 29"/>
                  <a:gd name="T6" fmla="*/ 1 w 4"/>
                  <a:gd name="T7" fmla="*/ 0 h 29"/>
                  <a:gd name="T8" fmla="*/ 1 w 4"/>
                  <a:gd name="T9" fmla="*/ 0 h 29"/>
                  <a:gd name="T10" fmla="*/ 4 w 4"/>
                  <a:gd name="T11" fmla="*/ 0 h 29"/>
                  <a:gd name="T12" fmla="*/ 4 w 4"/>
                  <a:gd name="T13" fmla="*/ 0 h 29"/>
                  <a:gd name="T14" fmla="*/ 4 w 4"/>
                  <a:gd name="T15" fmla="*/ 28 h 29"/>
                  <a:gd name="T16" fmla="*/ 4 w 4"/>
                  <a:gd name="T17" fmla="*/ 29 h 29"/>
                  <a:gd name="T18" fmla="*/ 1 w 4"/>
                  <a:gd name="T19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" h="29">
                    <a:moveTo>
                      <a:pt x="1" y="29"/>
                    </a:moveTo>
                    <a:cubicBezTo>
                      <a:pt x="1" y="29"/>
                      <a:pt x="0" y="28"/>
                      <a:pt x="0" y="28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4" y="29"/>
                      <a:pt x="4" y="29"/>
                      <a:pt x="4" y="29"/>
                    </a:cubicBezTo>
                    <a:lnTo>
                      <a:pt x="1" y="2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" name="Freeform 118"/>
              <p:cNvSpPr/>
              <p:nvPr/>
            </p:nvSpPr>
            <p:spPr bwMode="auto">
              <a:xfrm>
                <a:off x="3405171" y="3523589"/>
                <a:ext cx="48011" cy="76557"/>
              </a:xfrm>
              <a:custGeom>
                <a:avLst/>
                <a:gdLst>
                  <a:gd name="T0" fmla="*/ 18 w 19"/>
                  <a:gd name="T1" fmla="*/ 4 h 30"/>
                  <a:gd name="T2" fmla="*/ 16 w 19"/>
                  <a:gd name="T3" fmla="*/ 3 h 30"/>
                  <a:gd name="T4" fmla="*/ 13 w 19"/>
                  <a:gd name="T5" fmla="*/ 3 h 30"/>
                  <a:gd name="T6" fmla="*/ 6 w 19"/>
                  <a:gd name="T7" fmla="*/ 5 h 30"/>
                  <a:gd name="T8" fmla="*/ 4 w 19"/>
                  <a:gd name="T9" fmla="*/ 10 h 30"/>
                  <a:gd name="T10" fmla="*/ 4 w 19"/>
                  <a:gd name="T11" fmla="*/ 21 h 30"/>
                  <a:gd name="T12" fmla="*/ 5 w 19"/>
                  <a:gd name="T13" fmla="*/ 24 h 30"/>
                  <a:gd name="T14" fmla="*/ 6 w 19"/>
                  <a:gd name="T15" fmla="*/ 26 h 30"/>
                  <a:gd name="T16" fmla="*/ 9 w 19"/>
                  <a:gd name="T17" fmla="*/ 27 h 30"/>
                  <a:gd name="T18" fmla="*/ 12 w 19"/>
                  <a:gd name="T19" fmla="*/ 27 h 30"/>
                  <a:gd name="T20" fmla="*/ 16 w 19"/>
                  <a:gd name="T21" fmla="*/ 27 h 30"/>
                  <a:gd name="T22" fmla="*/ 19 w 19"/>
                  <a:gd name="T23" fmla="*/ 26 h 30"/>
                  <a:gd name="T24" fmla="*/ 19 w 19"/>
                  <a:gd name="T25" fmla="*/ 26 h 30"/>
                  <a:gd name="T26" fmla="*/ 19 w 19"/>
                  <a:gd name="T27" fmla="*/ 27 h 30"/>
                  <a:gd name="T28" fmla="*/ 19 w 19"/>
                  <a:gd name="T29" fmla="*/ 28 h 30"/>
                  <a:gd name="T30" fmla="*/ 19 w 19"/>
                  <a:gd name="T31" fmla="*/ 28 h 30"/>
                  <a:gd name="T32" fmla="*/ 18 w 19"/>
                  <a:gd name="T33" fmla="*/ 29 h 30"/>
                  <a:gd name="T34" fmla="*/ 16 w 19"/>
                  <a:gd name="T35" fmla="*/ 29 h 30"/>
                  <a:gd name="T36" fmla="*/ 14 w 19"/>
                  <a:gd name="T37" fmla="*/ 30 h 30"/>
                  <a:gd name="T38" fmla="*/ 11 w 19"/>
                  <a:gd name="T39" fmla="*/ 30 h 30"/>
                  <a:gd name="T40" fmla="*/ 3 w 19"/>
                  <a:gd name="T41" fmla="*/ 28 h 30"/>
                  <a:gd name="T42" fmla="*/ 0 w 19"/>
                  <a:gd name="T43" fmla="*/ 21 h 30"/>
                  <a:gd name="T44" fmla="*/ 0 w 19"/>
                  <a:gd name="T45" fmla="*/ 10 h 30"/>
                  <a:gd name="T46" fmla="*/ 1 w 19"/>
                  <a:gd name="T47" fmla="*/ 6 h 30"/>
                  <a:gd name="T48" fmla="*/ 3 w 19"/>
                  <a:gd name="T49" fmla="*/ 3 h 30"/>
                  <a:gd name="T50" fmla="*/ 6 w 19"/>
                  <a:gd name="T51" fmla="*/ 1 h 30"/>
                  <a:gd name="T52" fmla="*/ 12 w 19"/>
                  <a:gd name="T53" fmla="*/ 0 h 30"/>
                  <a:gd name="T54" fmla="*/ 15 w 19"/>
                  <a:gd name="T55" fmla="*/ 0 h 30"/>
                  <a:gd name="T56" fmla="*/ 17 w 19"/>
                  <a:gd name="T57" fmla="*/ 1 h 30"/>
                  <a:gd name="T58" fmla="*/ 19 w 19"/>
                  <a:gd name="T59" fmla="*/ 1 h 30"/>
                  <a:gd name="T60" fmla="*/ 19 w 19"/>
                  <a:gd name="T61" fmla="*/ 2 h 30"/>
                  <a:gd name="T62" fmla="*/ 19 w 19"/>
                  <a:gd name="T63" fmla="*/ 2 h 30"/>
                  <a:gd name="T64" fmla="*/ 19 w 19"/>
                  <a:gd name="T65" fmla="*/ 3 h 30"/>
                  <a:gd name="T66" fmla="*/ 19 w 19"/>
                  <a:gd name="T67" fmla="*/ 4 h 30"/>
                  <a:gd name="T68" fmla="*/ 18 w 19"/>
                  <a:gd name="T69" fmla="*/ 4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9" h="30">
                    <a:moveTo>
                      <a:pt x="18" y="4"/>
                    </a:moveTo>
                    <a:cubicBezTo>
                      <a:pt x="18" y="4"/>
                      <a:pt x="17" y="4"/>
                      <a:pt x="16" y="3"/>
                    </a:cubicBezTo>
                    <a:cubicBezTo>
                      <a:pt x="15" y="3"/>
                      <a:pt x="14" y="3"/>
                      <a:pt x="13" y="3"/>
                    </a:cubicBezTo>
                    <a:cubicBezTo>
                      <a:pt x="9" y="3"/>
                      <a:pt x="7" y="4"/>
                      <a:pt x="6" y="5"/>
                    </a:cubicBezTo>
                    <a:cubicBezTo>
                      <a:pt x="5" y="6"/>
                      <a:pt x="4" y="8"/>
                      <a:pt x="4" y="10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4" y="22"/>
                      <a:pt x="4" y="23"/>
                      <a:pt x="5" y="24"/>
                    </a:cubicBezTo>
                    <a:cubicBezTo>
                      <a:pt x="5" y="25"/>
                      <a:pt x="6" y="25"/>
                      <a:pt x="6" y="26"/>
                    </a:cubicBezTo>
                    <a:cubicBezTo>
                      <a:pt x="7" y="26"/>
                      <a:pt x="8" y="27"/>
                      <a:pt x="9" y="27"/>
                    </a:cubicBezTo>
                    <a:cubicBezTo>
                      <a:pt x="10" y="27"/>
                      <a:pt x="11" y="27"/>
                      <a:pt x="12" y="27"/>
                    </a:cubicBezTo>
                    <a:cubicBezTo>
                      <a:pt x="13" y="27"/>
                      <a:pt x="15" y="27"/>
                      <a:pt x="16" y="27"/>
                    </a:cubicBezTo>
                    <a:cubicBezTo>
                      <a:pt x="17" y="26"/>
                      <a:pt x="18" y="26"/>
                      <a:pt x="19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19" y="28"/>
                      <a:pt x="19" y="28"/>
                      <a:pt x="19" y="28"/>
                    </a:cubicBezTo>
                    <a:cubicBezTo>
                      <a:pt x="19" y="28"/>
                      <a:pt x="19" y="28"/>
                      <a:pt x="19" y="28"/>
                    </a:cubicBezTo>
                    <a:cubicBezTo>
                      <a:pt x="19" y="29"/>
                      <a:pt x="19" y="29"/>
                      <a:pt x="18" y="29"/>
                    </a:cubicBezTo>
                    <a:cubicBezTo>
                      <a:pt x="18" y="29"/>
                      <a:pt x="17" y="29"/>
                      <a:pt x="16" y="29"/>
                    </a:cubicBezTo>
                    <a:cubicBezTo>
                      <a:pt x="15" y="30"/>
                      <a:pt x="15" y="30"/>
                      <a:pt x="14" y="30"/>
                    </a:cubicBezTo>
                    <a:cubicBezTo>
                      <a:pt x="13" y="30"/>
                      <a:pt x="12" y="30"/>
                      <a:pt x="11" y="30"/>
                    </a:cubicBezTo>
                    <a:cubicBezTo>
                      <a:pt x="8" y="30"/>
                      <a:pt x="5" y="29"/>
                      <a:pt x="3" y="28"/>
                    </a:cubicBezTo>
                    <a:cubicBezTo>
                      <a:pt x="1" y="26"/>
                      <a:pt x="0" y="24"/>
                      <a:pt x="0" y="2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9"/>
                      <a:pt x="0" y="7"/>
                      <a:pt x="1" y="6"/>
                    </a:cubicBezTo>
                    <a:cubicBezTo>
                      <a:pt x="1" y="5"/>
                      <a:pt x="2" y="4"/>
                      <a:pt x="3" y="3"/>
                    </a:cubicBezTo>
                    <a:cubicBezTo>
                      <a:pt x="3" y="2"/>
                      <a:pt x="5" y="2"/>
                      <a:pt x="6" y="1"/>
                    </a:cubicBezTo>
                    <a:cubicBezTo>
                      <a:pt x="8" y="1"/>
                      <a:pt x="10" y="0"/>
                      <a:pt x="12" y="0"/>
                    </a:cubicBezTo>
                    <a:cubicBezTo>
                      <a:pt x="13" y="0"/>
                      <a:pt x="14" y="0"/>
                      <a:pt x="15" y="0"/>
                    </a:cubicBezTo>
                    <a:cubicBezTo>
                      <a:pt x="16" y="1"/>
                      <a:pt x="17" y="1"/>
                      <a:pt x="17" y="1"/>
                    </a:cubicBezTo>
                    <a:cubicBezTo>
                      <a:pt x="18" y="1"/>
                      <a:pt x="18" y="1"/>
                      <a:pt x="19" y="1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19" y="4"/>
                      <a:pt x="19" y="4"/>
                      <a:pt x="19" y="4"/>
                    </a:cubicBezTo>
                    <a:lnTo>
                      <a:pt x="18" y="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" name="Freeform 119"/>
              <p:cNvSpPr>
                <a:spLocks noEditPoints="1"/>
              </p:cNvSpPr>
              <p:nvPr/>
            </p:nvSpPr>
            <p:spPr bwMode="auto">
              <a:xfrm>
                <a:off x="2822560" y="3628692"/>
                <a:ext cx="79152" cy="114187"/>
              </a:xfrm>
              <a:custGeom>
                <a:avLst/>
                <a:gdLst>
                  <a:gd name="T0" fmla="*/ 1 w 31"/>
                  <a:gd name="T1" fmla="*/ 45 h 45"/>
                  <a:gd name="T2" fmla="*/ 0 w 31"/>
                  <a:gd name="T3" fmla="*/ 44 h 45"/>
                  <a:gd name="T4" fmla="*/ 0 w 31"/>
                  <a:gd name="T5" fmla="*/ 1 h 45"/>
                  <a:gd name="T6" fmla="*/ 0 w 31"/>
                  <a:gd name="T7" fmla="*/ 0 h 45"/>
                  <a:gd name="T8" fmla="*/ 14 w 31"/>
                  <a:gd name="T9" fmla="*/ 0 h 45"/>
                  <a:gd name="T10" fmla="*/ 20 w 31"/>
                  <a:gd name="T11" fmla="*/ 0 h 45"/>
                  <a:gd name="T12" fmla="*/ 26 w 31"/>
                  <a:gd name="T13" fmla="*/ 3 h 45"/>
                  <a:gd name="T14" fmla="*/ 30 w 31"/>
                  <a:gd name="T15" fmla="*/ 7 h 45"/>
                  <a:gd name="T16" fmla="*/ 31 w 31"/>
                  <a:gd name="T17" fmla="*/ 14 h 45"/>
                  <a:gd name="T18" fmla="*/ 31 w 31"/>
                  <a:gd name="T19" fmla="*/ 31 h 45"/>
                  <a:gd name="T20" fmla="*/ 30 w 31"/>
                  <a:gd name="T21" fmla="*/ 39 h 45"/>
                  <a:gd name="T22" fmla="*/ 26 w 31"/>
                  <a:gd name="T23" fmla="*/ 43 h 45"/>
                  <a:gd name="T24" fmla="*/ 21 w 31"/>
                  <a:gd name="T25" fmla="*/ 45 h 45"/>
                  <a:gd name="T26" fmla="*/ 16 w 31"/>
                  <a:gd name="T27" fmla="*/ 45 h 45"/>
                  <a:gd name="T28" fmla="*/ 1 w 31"/>
                  <a:gd name="T29" fmla="*/ 45 h 45"/>
                  <a:gd name="T30" fmla="*/ 26 w 31"/>
                  <a:gd name="T31" fmla="*/ 15 h 45"/>
                  <a:gd name="T32" fmla="*/ 22 w 31"/>
                  <a:gd name="T33" fmla="*/ 7 h 45"/>
                  <a:gd name="T34" fmla="*/ 14 w 31"/>
                  <a:gd name="T35" fmla="*/ 4 h 45"/>
                  <a:gd name="T36" fmla="*/ 8 w 31"/>
                  <a:gd name="T37" fmla="*/ 4 h 45"/>
                  <a:gd name="T38" fmla="*/ 6 w 31"/>
                  <a:gd name="T39" fmla="*/ 5 h 45"/>
                  <a:gd name="T40" fmla="*/ 6 w 31"/>
                  <a:gd name="T41" fmla="*/ 6 h 45"/>
                  <a:gd name="T42" fmla="*/ 6 w 31"/>
                  <a:gd name="T43" fmla="*/ 38 h 45"/>
                  <a:gd name="T44" fmla="*/ 6 w 31"/>
                  <a:gd name="T45" fmla="*/ 40 h 45"/>
                  <a:gd name="T46" fmla="*/ 8 w 31"/>
                  <a:gd name="T47" fmla="*/ 41 h 45"/>
                  <a:gd name="T48" fmla="*/ 14 w 31"/>
                  <a:gd name="T49" fmla="*/ 41 h 45"/>
                  <a:gd name="T50" fmla="*/ 18 w 31"/>
                  <a:gd name="T51" fmla="*/ 40 h 45"/>
                  <a:gd name="T52" fmla="*/ 22 w 31"/>
                  <a:gd name="T53" fmla="*/ 39 h 45"/>
                  <a:gd name="T54" fmla="*/ 24 w 31"/>
                  <a:gd name="T55" fmla="*/ 36 h 45"/>
                  <a:gd name="T56" fmla="*/ 26 w 31"/>
                  <a:gd name="T57" fmla="*/ 31 h 45"/>
                  <a:gd name="T58" fmla="*/ 26 w 31"/>
                  <a:gd name="T59" fmla="*/ 1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1" h="45">
                    <a:moveTo>
                      <a:pt x="1" y="45"/>
                    </a:moveTo>
                    <a:cubicBezTo>
                      <a:pt x="0" y="45"/>
                      <a:pt x="0" y="45"/>
                      <a:pt x="0" y="44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6" y="0"/>
                      <a:pt x="18" y="0"/>
                      <a:pt x="20" y="0"/>
                    </a:cubicBezTo>
                    <a:cubicBezTo>
                      <a:pt x="23" y="1"/>
                      <a:pt x="24" y="2"/>
                      <a:pt x="26" y="3"/>
                    </a:cubicBezTo>
                    <a:cubicBezTo>
                      <a:pt x="28" y="4"/>
                      <a:pt x="29" y="5"/>
                      <a:pt x="30" y="7"/>
                    </a:cubicBezTo>
                    <a:cubicBezTo>
                      <a:pt x="31" y="9"/>
                      <a:pt x="31" y="11"/>
                      <a:pt x="31" y="14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31" y="34"/>
                      <a:pt x="31" y="37"/>
                      <a:pt x="30" y="39"/>
                    </a:cubicBezTo>
                    <a:cubicBezTo>
                      <a:pt x="29" y="41"/>
                      <a:pt x="27" y="42"/>
                      <a:pt x="26" y="43"/>
                    </a:cubicBezTo>
                    <a:cubicBezTo>
                      <a:pt x="24" y="44"/>
                      <a:pt x="23" y="44"/>
                      <a:pt x="21" y="45"/>
                    </a:cubicBezTo>
                    <a:cubicBezTo>
                      <a:pt x="19" y="45"/>
                      <a:pt x="17" y="45"/>
                      <a:pt x="16" y="45"/>
                    </a:cubicBezTo>
                    <a:lnTo>
                      <a:pt x="1" y="45"/>
                    </a:lnTo>
                    <a:close/>
                    <a:moveTo>
                      <a:pt x="26" y="15"/>
                    </a:moveTo>
                    <a:cubicBezTo>
                      <a:pt x="26" y="11"/>
                      <a:pt x="24" y="8"/>
                      <a:pt x="22" y="7"/>
                    </a:cubicBezTo>
                    <a:cubicBezTo>
                      <a:pt x="20" y="5"/>
                      <a:pt x="17" y="4"/>
                      <a:pt x="14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7" y="4"/>
                      <a:pt x="6" y="4"/>
                      <a:pt x="6" y="5"/>
                    </a:cubicBezTo>
                    <a:cubicBezTo>
                      <a:pt x="6" y="5"/>
                      <a:pt x="6" y="6"/>
                      <a:pt x="6" y="6"/>
                    </a:cubicBezTo>
                    <a:cubicBezTo>
                      <a:pt x="6" y="38"/>
                      <a:pt x="6" y="38"/>
                      <a:pt x="6" y="38"/>
                    </a:cubicBezTo>
                    <a:cubicBezTo>
                      <a:pt x="6" y="39"/>
                      <a:pt x="6" y="40"/>
                      <a:pt x="6" y="40"/>
                    </a:cubicBezTo>
                    <a:cubicBezTo>
                      <a:pt x="6" y="41"/>
                      <a:pt x="7" y="41"/>
                      <a:pt x="8" y="41"/>
                    </a:cubicBezTo>
                    <a:cubicBezTo>
                      <a:pt x="14" y="41"/>
                      <a:pt x="14" y="41"/>
                      <a:pt x="14" y="41"/>
                    </a:cubicBezTo>
                    <a:cubicBezTo>
                      <a:pt x="15" y="41"/>
                      <a:pt x="16" y="41"/>
                      <a:pt x="18" y="40"/>
                    </a:cubicBezTo>
                    <a:cubicBezTo>
                      <a:pt x="19" y="40"/>
                      <a:pt x="21" y="40"/>
                      <a:pt x="22" y="39"/>
                    </a:cubicBezTo>
                    <a:cubicBezTo>
                      <a:pt x="23" y="38"/>
                      <a:pt x="24" y="37"/>
                      <a:pt x="24" y="36"/>
                    </a:cubicBezTo>
                    <a:cubicBezTo>
                      <a:pt x="25" y="35"/>
                      <a:pt x="26" y="33"/>
                      <a:pt x="26" y="31"/>
                    </a:cubicBezTo>
                    <a:lnTo>
                      <a:pt x="26" y="1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" name="Freeform 120"/>
              <p:cNvSpPr>
                <a:spLocks noEditPoints="1"/>
              </p:cNvSpPr>
              <p:nvPr/>
            </p:nvSpPr>
            <p:spPr bwMode="auto">
              <a:xfrm>
                <a:off x="2917283" y="3628692"/>
                <a:ext cx="94723" cy="114187"/>
              </a:xfrm>
              <a:custGeom>
                <a:avLst/>
                <a:gdLst>
                  <a:gd name="T0" fmla="*/ 36 w 37"/>
                  <a:gd name="T1" fmla="*/ 44 h 45"/>
                  <a:gd name="T2" fmla="*/ 36 w 37"/>
                  <a:gd name="T3" fmla="*/ 45 h 45"/>
                  <a:gd name="T4" fmla="*/ 36 w 37"/>
                  <a:gd name="T5" fmla="*/ 45 h 45"/>
                  <a:gd name="T6" fmla="*/ 31 w 37"/>
                  <a:gd name="T7" fmla="*/ 45 h 45"/>
                  <a:gd name="T8" fmla="*/ 30 w 37"/>
                  <a:gd name="T9" fmla="*/ 45 h 45"/>
                  <a:gd name="T10" fmla="*/ 29 w 37"/>
                  <a:gd name="T11" fmla="*/ 40 h 45"/>
                  <a:gd name="T12" fmla="*/ 27 w 37"/>
                  <a:gd name="T13" fmla="*/ 35 h 45"/>
                  <a:gd name="T14" fmla="*/ 9 w 37"/>
                  <a:gd name="T15" fmla="*/ 35 h 45"/>
                  <a:gd name="T16" fmla="*/ 6 w 37"/>
                  <a:gd name="T17" fmla="*/ 44 h 45"/>
                  <a:gd name="T18" fmla="*/ 6 w 37"/>
                  <a:gd name="T19" fmla="*/ 45 h 45"/>
                  <a:gd name="T20" fmla="*/ 5 w 37"/>
                  <a:gd name="T21" fmla="*/ 45 h 45"/>
                  <a:gd name="T22" fmla="*/ 1 w 37"/>
                  <a:gd name="T23" fmla="*/ 45 h 45"/>
                  <a:gd name="T24" fmla="*/ 1 w 37"/>
                  <a:gd name="T25" fmla="*/ 45 h 45"/>
                  <a:gd name="T26" fmla="*/ 1 w 37"/>
                  <a:gd name="T27" fmla="*/ 44 h 45"/>
                  <a:gd name="T28" fmla="*/ 14 w 37"/>
                  <a:gd name="T29" fmla="*/ 1 h 45"/>
                  <a:gd name="T30" fmla="*/ 15 w 37"/>
                  <a:gd name="T31" fmla="*/ 0 h 45"/>
                  <a:gd name="T32" fmla="*/ 16 w 37"/>
                  <a:gd name="T33" fmla="*/ 0 h 45"/>
                  <a:gd name="T34" fmla="*/ 21 w 37"/>
                  <a:gd name="T35" fmla="*/ 0 h 45"/>
                  <a:gd name="T36" fmla="*/ 22 w 37"/>
                  <a:gd name="T37" fmla="*/ 0 h 45"/>
                  <a:gd name="T38" fmla="*/ 23 w 37"/>
                  <a:gd name="T39" fmla="*/ 1 h 45"/>
                  <a:gd name="T40" fmla="*/ 36 w 37"/>
                  <a:gd name="T41" fmla="*/ 44 h 45"/>
                  <a:gd name="T42" fmla="*/ 26 w 37"/>
                  <a:gd name="T43" fmla="*/ 31 h 45"/>
                  <a:gd name="T44" fmla="*/ 18 w 37"/>
                  <a:gd name="T45" fmla="*/ 5 h 45"/>
                  <a:gd name="T46" fmla="*/ 10 w 37"/>
                  <a:gd name="T47" fmla="*/ 31 h 45"/>
                  <a:gd name="T48" fmla="*/ 26 w 37"/>
                  <a:gd name="T49" fmla="*/ 3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7" h="45">
                    <a:moveTo>
                      <a:pt x="36" y="44"/>
                    </a:moveTo>
                    <a:cubicBezTo>
                      <a:pt x="36" y="45"/>
                      <a:pt x="37" y="45"/>
                      <a:pt x="36" y="45"/>
                    </a:cubicBezTo>
                    <a:cubicBezTo>
                      <a:pt x="36" y="45"/>
                      <a:pt x="36" y="45"/>
                      <a:pt x="36" y="45"/>
                    </a:cubicBezTo>
                    <a:cubicBezTo>
                      <a:pt x="31" y="45"/>
                      <a:pt x="31" y="45"/>
                      <a:pt x="31" y="45"/>
                    </a:cubicBezTo>
                    <a:cubicBezTo>
                      <a:pt x="30" y="45"/>
                      <a:pt x="30" y="45"/>
                      <a:pt x="30" y="45"/>
                    </a:cubicBezTo>
                    <a:cubicBezTo>
                      <a:pt x="29" y="40"/>
                      <a:pt x="29" y="40"/>
                      <a:pt x="29" y="40"/>
                    </a:cubicBezTo>
                    <a:cubicBezTo>
                      <a:pt x="28" y="38"/>
                      <a:pt x="28" y="36"/>
                      <a:pt x="27" y="35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6" y="44"/>
                      <a:pt x="6" y="44"/>
                      <a:pt x="6" y="44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5" y="45"/>
                      <a:pt x="5" y="45"/>
                      <a:pt x="5" y="45"/>
                    </a:cubicBezTo>
                    <a:cubicBezTo>
                      <a:pt x="1" y="45"/>
                      <a:pt x="1" y="45"/>
                      <a:pt x="1" y="45"/>
                    </a:cubicBezTo>
                    <a:cubicBezTo>
                      <a:pt x="1" y="45"/>
                      <a:pt x="1" y="45"/>
                      <a:pt x="1" y="45"/>
                    </a:cubicBezTo>
                    <a:cubicBezTo>
                      <a:pt x="0" y="45"/>
                      <a:pt x="0" y="45"/>
                      <a:pt x="1" y="44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5" y="1"/>
                      <a:pt x="15" y="0"/>
                      <a:pt x="15" y="0"/>
                    </a:cubicBezTo>
                    <a:cubicBezTo>
                      <a:pt x="15" y="0"/>
                      <a:pt x="16" y="0"/>
                      <a:pt x="16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1" y="0"/>
                      <a:pt x="22" y="0"/>
                      <a:pt x="22" y="0"/>
                    </a:cubicBezTo>
                    <a:cubicBezTo>
                      <a:pt x="22" y="0"/>
                      <a:pt x="22" y="1"/>
                      <a:pt x="23" y="1"/>
                    </a:cubicBezTo>
                    <a:lnTo>
                      <a:pt x="36" y="44"/>
                    </a:lnTo>
                    <a:close/>
                    <a:moveTo>
                      <a:pt x="26" y="31"/>
                    </a:moveTo>
                    <a:cubicBezTo>
                      <a:pt x="18" y="5"/>
                      <a:pt x="18" y="5"/>
                      <a:pt x="18" y="5"/>
                    </a:cubicBezTo>
                    <a:cubicBezTo>
                      <a:pt x="10" y="31"/>
                      <a:pt x="10" y="31"/>
                      <a:pt x="10" y="31"/>
                    </a:cubicBezTo>
                    <a:lnTo>
                      <a:pt x="26" y="3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" name="Freeform 121"/>
              <p:cNvSpPr/>
              <p:nvPr/>
            </p:nvSpPr>
            <p:spPr bwMode="auto">
              <a:xfrm>
                <a:off x="3017196" y="3628692"/>
                <a:ext cx="86938" cy="114187"/>
              </a:xfrm>
              <a:custGeom>
                <a:avLst/>
                <a:gdLst>
                  <a:gd name="T0" fmla="*/ 22 w 34"/>
                  <a:gd name="T1" fmla="*/ 4 h 45"/>
                  <a:gd name="T2" fmla="*/ 20 w 34"/>
                  <a:gd name="T3" fmla="*/ 4 h 45"/>
                  <a:gd name="T4" fmla="*/ 20 w 34"/>
                  <a:gd name="T5" fmla="*/ 6 h 45"/>
                  <a:gd name="T6" fmla="*/ 20 w 34"/>
                  <a:gd name="T7" fmla="*/ 44 h 45"/>
                  <a:gd name="T8" fmla="*/ 20 w 34"/>
                  <a:gd name="T9" fmla="*/ 45 h 45"/>
                  <a:gd name="T10" fmla="*/ 19 w 34"/>
                  <a:gd name="T11" fmla="*/ 45 h 45"/>
                  <a:gd name="T12" fmla="*/ 15 w 34"/>
                  <a:gd name="T13" fmla="*/ 45 h 45"/>
                  <a:gd name="T14" fmla="*/ 14 w 34"/>
                  <a:gd name="T15" fmla="*/ 45 h 45"/>
                  <a:gd name="T16" fmla="*/ 14 w 34"/>
                  <a:gd name="T17" fmla="*/ 44 h 45"/>
                  <a:gd name="T18" fmla="*/ 14 w 34"/>
                  <a:gd name="T19" fmla="*/ 6 h 45"/>
                  <a:gd name="T20" fmla="*/ 14 w 34"/>
                  <a:gd name="T21" fmla="*/ 4 h 45"/>
                  <a:gd name="T22" fmla="*/ 12 w 34"/>
                  <a:gd name="T23" fmla="*/ 4 h 45"/>
                  <a:gd name="T24" fmla="*/ 1 w 34"/>
                  <a:gd name="T25" fmla="*/ 4 h 45"/>
                  <a:gd name="T26" fmla="*/ 0 w 34"/>
                  <a:gd name="T27" fmla="*/ 4 h 45"/>
                  <a:gd name="T28" fmla="*/ 0 w 34"/>
                  <a:gd name="T29" fmla="*/ 0 h 45"/>
                  <a:gd name="T30" fmla="*/ 1 w 34"/>
                  <a:gd name="T31" fmla="*/ 0 h 45"/>
                  <a:gd name="T32" fmla="*/ 34 w 34"/>
                  <a:gd name="T33" fmla="*/ 0 h 45"/>
                  <a:gd name="T34" fmla="*/ 34 w 34"/>
                  <a:gd name="T35" fmla="*/ 0 h 45"/>
                  <a:gd name="T36" fmla="*/ 34 w 34"/>
                  <a:gd name="T37" fmla="*/ 0 h 45"/>
                  <a:gd name="T38" fmla="*/ 34 w 34"/>
                  <a:gd name="T39" fmla="*/ 4 h 45"/>
                  <a:gd name="T40" fmla="*/ 34 w 34"/>
                  <a:gd name="T41" fmla="*/ 4 h 45"/>
                  <a:gd name="T42" fmla="*/ 22 w 34"/>
                  <a:gd name="T43" fmla="*/ 4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4" h="45">
                    <a:moveTo>
                      <a:pt x="22" y="4"/>
                    </a:moveTo>
                    <a:cubicBezTo>
                      <a:pt x="21" y="4"/>
                      <a:pt x="21" y="4"/>
                      <a:pt x="20" y="4"/>
                    </a:cubicBezTo>
                    <a:cubicBezTo>
                      <a:pt x="20" y="5"/>
                      <a:pt x="20" y="5"/>
                      <a:pt x="20" y="6"/>
                    </a:cubicBezTo>
                    <a:cubicBezTo>
                      <a:pt x="20" y="44"/>
                      <a:pt x="20" y="44"/>
                      <a:pt x="20" y="44"/>
                    </a:cubicBezTo>
                    <a:cubicBezTo>
                      <a:pt x="20" y="44"/>
                      <a:pt x="20" y="45"/>
                      <a:pt x="20" y="45"/>
                    </a:cubicBezTo>
                    <a:cubicBezTo>
                      <a:pt x="19" y="45"/>
                      <a:pt x="19" y="45"/>
                      <a:pt x="19" y="45"/>
                    </a:cubicBezTo>
                    <a:cubicBezTo>
                      <a:pt x="15" y="45"/>
                      <a:pt x="15" y="45"/>
                      <a:pt x="15" y="45"/>
                    </a:cubicBezTo>
                    <a:cubicBezTo>
                      <a:pt x="14" y="45"/>
                      <a:pt x="14" y="45"/>
                      <a:pt x="14" y="45"/>
                    </a:cubicBezTo>
                    <a:cubicBezTo>
                      <a:pt x="14" y="45"/>
                      <a:pt x="14" y="45"/>
                      <a:pt x="14" y="44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4" y="5"/>
                      <a:pt x="14" y="5"/>
                      <a:pt x="14" y="4"/>
                    </a:cubicBezTo>
                    <a:cubicBezTo>
                      <a:pt x="14" y="4"/>
                      <a:pt x="13" y="4"/>
                      <a:pt x="12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4" y="4"/>
                      <a:pt x="34" y="4"/>
                      <a:pt x="34" y="4"/>
                    </a:cubicBezTo>
                    <a:cubicBezTo>
                      <a:pt x="34" y="4"/>
                      <a:pt x="34" y="4"/>
                      <a:pt x="34" y="4"/>
                    </a:cubicBezTo>
                    <a:lnTo>
                      <a:pt x="22" y="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122"/>
              <p:cNvSpPr>
                <a:spLocks noEditPoints="1"/>
              </p:cNvSpPr>
              <p:nvPr/>
            </p:nvSpPr>
            <p:spPr bwMode="auto">
              <a:xfrm>
                <a:off x="3096348" y="3628692"/>
                <a:ext cx="92128" cy="114187"/>
              </a:xfrm>
              <a:custGeom>
                <a:avLst/>
                <a:gdLst>
                  <a:gd name="T0" fmla="*/ 36 w 36"/>
                  <a:gd name="T1" fmla="*/ 44 h 45"/>
                  <a:gd name="T2" fmla="*/ 36 w 36"/>
                  <a:gd name="T3" fmla="*/ 45 h 45"/>
                  <a:gd name="T4" fmla="*/ 36 w 36"/>
                  <a:gd name="T5" fmla="*/ 45 h 45"/>
                  <a:gd name="T6" fmla="*/ 31 w 36"/>
                  <a:gd name="T7" fmla="*/ 45 h 45"/>
                  <a:gd name="T8" fmla="*/ 30 w 36"/>
                  <a:gd name="T9" fmla="*/ 45 h 45"/>
                  <a:gd name="T10" fmla="*/ 29 w 36"/>
                  <a:gd name="T11" fmla="*/ 40 h 45"/>
                  <a:gd name="T12" fmla="*/ 27 w 36"/>
                  <a:gd name="T13" fmla="*/ 35 h 45"/>
                  <a:gd name="T14" fmla="*/ 9 w 36"/>
                  <a:gd name="T15" fmla="*/ 35 h 45"/>
                  <a:gd name="T16" fmla="*/ 6 w 36"/>
                  <a:gd name="T17" fmla="*/ 44 h 45"/>
                  <a:gd name="T18" fmla="*/ 6 w 36"/>
                  <a:gd name="T19" fmla="*/ 45 h 45"/>
                  <a:gd name="T20" fmla="*/ 5 w 36"/>
                  <a:gd name="T21" fmla="*/ 45 h 45"/>
                  <a:gd name="T22" fmla="*/ 1 w 36"/>
                  <a:gd name="T23" fmla="*/ 45 h 45"/>
                  <a:gd name="T24" fmla="*/ 0 w 36"/>
                  <a:gd name="T25" fmla="*/ 45 h 45"/>
                  <a:gd name="T26" fmla="*/ 1 w 36"/>
                  <a:gd name="T27" fmla="*/ 44 h 45"/>
                  <a:gd name="T28" fmla="*/ 14 w 36"/>
                  <a:gd name="T29" fmla="*/ 1 h 45"/>
                  <a:gd name="T30" fmla="*/ 15 w 36"/>
                  <a:gd name="T31" fmla="*/ 0 h 45"/>
                  <a:gd name="T32" fmla="*/ 16 w 36"/>
                  <a:gd name="T33" fmla="*/ 0 h 45"/>
                  <a:gd name="T34" fmla="*/ 21 w 36"/>
                  <a:gd name="T35" fmla="*/ 0 h 45"/>
                  <a:gd name="T36" fmla="*/ 22 w 36"/>
                  <a:gd name="T37" fmla="*/ 0 h 45"/>
                  <a:gd name="T38" fmla="*/ 23 w 36"/>
                  <a:gd name="T39" fmla="*/ 1 h 45"/>
                  <a:gd name="T40" fmla="*/ 36 w 36"/>
                  <a:gd name="T41" fmla="*/ 44 h 45"/>
                  <a:gd name="T42" fmla="*/ 26 w 36"/>
                  <a:gd name="T43" fmla="*/ 31 h 45"/>
                  <a:gd name="T44" fmla="*/ 18 w 36"/>
                  <a:gd name="T45" fmla="*/ 5 h 45"/>
                  <a:gd name="T46" fmla="*/ 10 w 36"/>
                  <a:gd name="T47" fmla="*/ 31 h 45"/>
                  <a:gd name="T48" fmla="*/ 26 w 36"/>
                  <a:gd name="T49" fmla="*/ 3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6" h="45">
                    <a:moveTo>
                      <a:pt x="36" y="44"/>
                    </a:moveTo>
                    <a:cubicBezTo>
                      <a:pt x="36" y="45"/>
                      <a:pt x="36" y="45"/>
                      <a:pt x="36" y="45"/>
                    </a:cubicBezTo>
                    <a:cubicBezTo>
                      <a:pt x="36" y="45"/>
                      <a:pt x="36" y="45"/>
                      <a:pt x="36" y="45"/>
                    </a:cubicBezTo>
                    <a:cubicBezTo>
                      <a:pt x="31" y="45"/>
                      <a:pt x="31" y="45"/>
                      <a:pt x="31" y="45"/>
                    </a:cubicBezTo>
                    <a:cubicBezTo>
                      <a:pt x="30" y="45"/>
                      <a:pt x="30" y="45"/>
                      <a:pt x="30" y="45"/>
                    </a:cubicBezTo>
                    <a:cubicBezTo>
                      <a:pt x="29" y="40"/>
                      <a:pt x="29" y="40"/>
                      <a:pt x="29" y="40"/>
                    </a:cubicBezTo>
                    <a:cubicBezTo>
                      <a:pt x="28" y="38"/>
                      <a:pt x="28" y="36"/>
                      <a:pt x="27" y="35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6" y="44"/>
                      <a:pt x="6" y="44"/>
                      <a:pt x="6" y="44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5" y="45"/>
                      <a:pt x="5" y="45"/>
                      <a:pt x="5" y="45"/>
                    </a:cubicBezTo>
                    <a:cubicBezTo>
                      <a:pt x="1" y="45"/>
                      <a:pt x="1" y="45"/>
                      <a:pt x="1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45"/>
                      <a:pt x="0" y="45"/>
                      <a:pt x="1" y="44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1"/>
                      <a:pt x="15" y="0"/>
                      <a:pt x="15" y="0"/>
                    </a:cubicBezTo>
                    <a:cubicBezTo>
                      <a:pt x="15" y="0"/>
                      <a:pt x="15" y="0"/>
                      <a:pt x="16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1" y="0"/>
                      <a:pt x="22" y="0"/>
                      <a:pt x="22" y="0"/>
                    </a:cubicBezTo>
                    <a:cubicBezTo>
                      <a:pt x="22" y="0"/>
                      <a:pt x="22" y="1"/>
                      <a:pt x="23" y="1"/>
                    </a:cubicBezTo>
                    <a:lnTo>
                      <a:pt x="36" y="44"/>
                    </a:lnTo>
                    <a:close/>
                    <a:moveTo>
                      <a:pt x="26" y="31"/>
                    </a:moveTo>
                    <a:cubicBezTo>
                      <a:pt x="18" y="5"/>
                      <a:pt x="18" y="5"/>
                      <a:pt x="18" y="5"/>
                    </a:cubicBezTo>
                    <a:cubicBezTo>
                      <a:pt x="10" y="31"/>
                      <a:pt x="10" y="31"/>
                      <a:pt x="10" y="31"/>
                    </a:cubicBezTo>
                    <a:lnTo>
                      <a:pt x="26" y="3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" name="Freeform 123"/>
              <p:cNvSpPr>
                <a:spLocks noEditPoints="1"/>
              </p:cNvSpPr>
              <p:nvPr/>
            </p:nvSpPr>
            <p:spPr bwMode="auto">
              <a:xfrm>
                <a:off x="3267628" y="3623502"/>
                <a:ext cx="79152" cy="121972"/>
              </a:xfrm>
              <a:custGeom>
                <a:avLst/>
                <a:gdLst>
                  <a:gd name="T0" fmla="*/ 16 w 31"/>
                  <a:gd name="T1" fmla="*/ 48 h 48"/>
                  <a:gd name="T2" fmla="*/ 10 w 31"/>
                  <a:gd name="T3" fmla="*/ 47 h 48"/>
                  <a:gd name="T4" fmla="*/ 5 w 31"/>
                  <a:gd name="T5" fmla="*/ 45 h 48"/>
                  <a:gd name="T6" fmla="*/ 1 w 31"/>
                  <a:gd name="T7" fmla="*/ 41 h 48"/>
                  <a:gd name="T8" fmla="*/ 0 w 31"/>
                  <a:gd name="T9" fmla="*/ 34 h 48"/>
                  <a:gd name="T10" fmla="*/ 0 w 31"/>
                  <a:gd name="T11" fmla="*/ 15 h 48"/>
                  <a:gd name="T12" fmla="*/ 1 w 31"/>
                  <a:gd name="T13" fmla="*/ 8 h 48"/>
                  <a:gd name="T14" fmla="*/ 4 w 31"/>
                  <a:gd name="T15" fmla="*/ 3 h 48"/>
                  <a:gd name="T16" fmla="*/ 9 w 31"/>
                  <a:gd name="T17" fmla="*/ 1 h 48"/>
                  <a:gd name="T18" fmla="*/ 16 w 31"/>
                  <a:gd name="T19" fmla="*/ 0 h 48"/>
                  <a:gd name="T20" fmla="*/ 22 w 31"/>
                  <a:gd name="T21" fmla="*/ 1 h 48"/>
                  <a:gd name="T22" fmla="*/ 26 w 31"/>
                  <a:gd name="T23" fmla="*/ 3 h 48"/>
                  <a:gd name="T24" fmla="*/ 30 w 31"/>
                  <a:gd name="T25" fmla="*/ 7 h 48"/>
                  <a:gd name="T26" fmla="*/ 31 w 31"/>
                  <a:gd name="T27" fmla="*/ 15 h 48"/>
                  <a:gd name="T28" fmla="*/ 31 w 31"/>
                  <a:gd name="T29" fmla="*/ 33 h 48"/>
                  <a:gd name="T30" fmla="*/ 30 w 31"/>
                  <a:gd name="T31" fmla="*/ 40 h 48"/>
                  <a:gd name="T32" fmla="*/ 26 w 31"/>
                  <a:gd name="T33" fmla="*/ 45 h 48"/>
                  <a:gd name="T34" fmla="*/ 21 w 31"/>
                  <a:gd name="T35" fmla="*/ 47 h 48"/>
                  <a:gd name="T36" fmla="*/ 16 w 31"/>
                  <a:gd name="T37" fmla="*/ 48 h 48"/>
                  <a:gd name="T38" fmla="*/ 25 w 31"/>
                  <a:gd name="T39" fmla="*/ 16 h 48"/>
                  <a:gd name="T40" fmla="*/ 23 w 31"/>
                  <a:gd name="T41" fmla="*/ 8 h 48"/>
                  <a:gd name="T42" fmla="*/ 16 w 31"/>
                  <a:gd name="T43" fmla="*/ 5 h 48"/>
                  <a:gd name="T44" fmla="*/ 10 w 31"/>
                  <a:gd name="T45" fmla="*/ 6 h 48"/>
                  <a:gd name="T46" fmla="*/ 7 w 31"/>
                  <a:gd name="T47" fmla="*/ 8 h 48"/>
                  <a:gd name="T48" fmla="*/ 6 w 31"/>
                  <a:gd name="T49" fmla="*/ 11 h 48"/>
                  <a:gd name="T50" fmla="*/ 5 w 31"/>
                  <a:gd name="T51" fmla="*/ 17 h 48"/>
                  <a:gd name="T52" fmla="*/ 5 w 31"/>
                  <a:gd name="T53" fmla="*/ 34 h 48"/>
                  <a:gd name="T54" fmla="*/ 8 w 31"/>
                  <a:gd name="T55" fmla="*/ 41 h 48"/>
                  <a:gd name="T56" fmla="*/ 16 w 31"/>
                  <a:gd name="T57" fmla="*/ 43 h 48"/>
                  <a:gd name="T58" fmla="*/ 20 w 31"/>
                  <a:gd name="T59" fmla="*/ 43 h 48"/>
                  <a:gd name="T60" fmla="*/ 23 w 31"/>
                  <a:gd name="T61" fmla="*/ 41 h 48"/>
                  <a:gd name="T62" fmla="*/ 25 w 31"/>
                  <a:gd name="T63" fmla="*/ 38 h 48"/>
                  <a:gd name="T64" fmla="*/ 25 w 31"/>
                  <a:gd name="T65" fmla="*/ 33 h 48"/>
                  <a:gd name="T66" fmla="*/ 25 w 31"/>
                  <a:gd name="T67" fmla="*/ 1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" h="48">
                    <a:moveTo>
                      <a:pt x="16" y="48"/>
                    </a:moveTo>
                    <a:cubicBezTo>
                      <a:pt x="14" y="48"/>
                      <a:pt x="12" y="48"/>
                      <a:pt x="10" y="47"/>
                    </a:cubicBezTo>
                    <a:cubicBezTo>
                      <a:pt x="8" y="47"/>
                      <a:pt x="6" y="46"/>
                      <a:pt x="5" y="45"/>
                    </a:cubicBezTo>
                    <a:cubicBezTo>
                      <a:pt x="3" y="44"/>
                      <a:pt x="2" y="43"/>
                      <a:pt x="1" y="41"/>
                    </a:cubicBezTo>
                    <a:cubicBezTo>
                      <a:pt x="0" y="39"/>
                      <a:pt x="0" y="37"/>
                      <a:pt x="0" y="34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2"/>
                      <a:pt x="0" y="10"/>
                      <a:pt x="1" y="8"/>
                    </a:cubicBezTo>
                    <a:cubicBezTo>
                      <a:pt x="2" y="6"/>
                      <a:pt x="3" y="4"/>
                      <a:pt x="4" y="3"/>
                    </a:cubicBezTo>
                    <a:cubicBezTo>
                      <a:pt x="5" y="2"/>
                      <a:pt x="7" y="1"/>
                      <a:pt x="9" y="1"/>
                    </a:cubicBezTo>
                    <a:cubicBezTo>
                      <a:pt x="11" y="0"/>
                      <a:pt x="13" y="0"/>
                      <a:pt x="16" y="0"/>
                    </a:cubicBezTo>
                    <a:cubicBezTo>
                      <a:pt x="18" y="0"/>
                      <a:pt x="20" y="0"/>
                      <a:pt x="22" y="1"/>
                    </a:cubicBezTo>
                    <a:cubicBezTo>
                      <a:pt x="23" y="1"/>
                      <a:pt x="25" y="2"/>
                      <a:pt x="26" y="3"/>
                    </a:cubicBezTo>
                    <a:cubicBezTo>
                      <a:pt x="28" y="4"/>
                      <a:pt x="29" y="6"/>
                      <a:pt x="30" y="7"/>
                    </a:cubicBezTo>
                    <a:cubicBezTo>
                      <a:pt x="31" y="9"/>
                      <a:pt x="31" y="12"/>
                      <a:pt x="31" y="15"/>
                    </a:cubicBezTo>
                    <a:cubicBezTo>
                      <a:pt x="31" y="33"/>
                      <a:pt x="31" y="33"/>
                      <a:pt x="31" y="33"/>
                    </a:cubicBezTo>
                    <a:cubicBezTo>
                      <a:pt x="31" y="36"/>
                      <a:pt x="30" y="38"/>
                      <a:pt x="30" y="40"/>
                    </a:cubicBezTo>
                    <a:cubicBezTo>
                      <a:pt x="29" y="42"/>
                      <a:pt x="28" y="44"/>
                      <a:pt x="26" y="45"/>
                    </a:cubicBezTo>
                    <a:cubicBezTo>
                      <a:pt x="25" y="46"/>
                      <a:pt x="23" y="47"/>
                      <a:pt x="21" y="47"/>
                    </a:cubicBezTo>
                    <a:cubicBezTo>
                      <a:pt x="20" y="48"/>
                      <a:pt x="18" y="48"/>
                      <a:pt x="16" y="48"/>
                    </a:cubicBezTo>
                    <a:close/>
                    <a:moveTo>
                      <a:pt x="25" y="16"/>
                    </a:moveTo>
                    <a:cubicBezTo>
                      <a:pt x="25" y="12"/>
                      <a:pt x="25" y="9"/>
                      <a:pt x="23" y="8"/>
                    </a:cubicBezTo>
                    <a:cubicBezTo>
                      <a:pt x="22" y="6"/>
                      <a:pt x="19" y="5"/>
                      <a:pt x="16" y="5"/>
                    </a:cubicBezTo>
                    <a:cubicBezTo>
                      <a:pt x="14" y="5"/>
                      <a:pt x="12" y="5"/>
                      <a:pt x="10" y="6"/>
                    </a:cubicBezTo>
                    <a:cubicBezTo>
                      <a:pt x="9" y="6"/>
                      <a:pt x="8" y="7"/>
                      <a:pt x="7" y="8"/>
                    </a:cubicBezTo>
                    <a:cubicBezTo>
                      <a:pt x="7" y="9"/>
                      <a:pt x="6" y="10"/>
                      <a:pt x="6" y="11"/>
                    </a:cubicBezTo>
                    <a:cubicBezTo>
                      <a:pt x="6" y="13"/>
                      <a:pt x="5" y="15"/>
                      <a:pt x="5" y="17"/>
                    </a:cubicBezTo>
                    <a:cubicBezTo>
                      <a:pt x="5" y="34"/>
                      <a:pt x="5" y="34"/>
                      <a:pt x="5" y="34"/>
                    </a:cubicBezTo>
                    <a:cubicBezTo>
                      <a:pt x="5" y="37"/>
                      <a:pt x="6" y="39"/>
                      <a:pt x="8" y="41"/>
                    </a:cubicBezTo>
                    <a:cubicBezTo>
                      <a:pt x="10" y="42"/>
                      <a:pt x="13" y="43"/>
                      <a:pt x="16" y="43"/>
                    </a:cubicBezTo>
                    <a:cubicBezTo>
                      <a:pt x="17" y="43"/>
                      <a:pt x="19" y="43"/>
                      <a:pt x="20" y="43"/>
                    </a:cubicBezTo>
                    <a:cubicBezTo>
                      <a:pt x="21" y="42"/>
                      <a:pt x="22" y="42"/>
                      <a:pt x="23" y="41"/>
                    </a:cubicBezTo>
                    <a:cubicBezTo>
                      <a:pt x="24" y="40"/>
                      <a:pt x="24" y="39"/>
                      <a:pt x="25" y="38"/>
                    </a:cubicBezTo>
                    <a:cubicBezTo>
                      <a:pt x="25" y="36"/>
                      <a:pt x="25" y="35"/>
                      <a:pt x="25" y="33"/>
                    </a:cubicBezTo>
                    <a:lnTo>
                      <a:pt x="25" y="1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Freeform 124"/>
              <p:cNvSpPr/>
              <p:nvPr/>
            </p:nvSpPr>
            <p:spPr bwMode="auto">
              <a:xfrm>
                <a:off x="3374029" y="3623502"/>
                <a:ext cx="73962" cy="121972"/>
              </a:xfrm>
              <a:custGeom>
                <a:avLst/>
                <a:gdLst>
                  <a:gd name="T0" fmla="*/ 15 w 29"/>
                  <a:gd name="T1" fmla="*/ 48 h 48"/>
                  <a:gd name="T2" fmla="*/ 6 w 29"/>
                  <a:gd name="T3" fmla="*/ 47 h 48"/>
                  <a:gd name="T4" fmla="*/ 0 w 29"/>
                  <a:gd name="T5" fmla="*/ 45 h 48"/>
                  <a:gd name="T6" fmla="*/ 0 w 29"/>
                  <a:gd name="T7" fmla="*/ 44 h 48"/>
                  <a:gd name="T8" fmla="*/ 0 w 29"/>
                  <a:gd name="T9" fmla="*/ 42 h 48"/>
                  <a:gd name="T10" fmla="*/ 1 w 29"/>
                  <a:gd name="T11" fmla="*/ 41 h 48"/>
                  <a:gd name="T12" fmla="*/ 1 w 29"/>
                  <a:gd name="T13" fmla="*/ 40 h 48"/>
                  <a:gd name="T14" fmla="*/ 7 w 29"/>
                  <a:gd name="T15" fmla="*/ 42 h 48"/>
                  <a:gd name="T16" fmla="*/ 13 w 29"/>
                  <a:gd name="T17" fmla="*/ 43 h 48"/>
                  <a:gd name="T18" fmla="*/ 21 w 29"/>
                  <a:gd name="T19" fmla="*/ 41 h 48"/>
                  <a:gd name="T20" fmla="*/ 23 w 29"/>
                  <a:gd name="T21" fmla="*/ 35 h 48"/>
                  <a:gd name="T22" fmla="*/ 22 w 29"/>
                  <a:gd name="T23" fmla="*/ 31 h 48"/>
                  <a:gd name="T24" fmla="*/ 20 w 29"/>
                  <a:gd name="T25" fmla="*/ 28 h 48"/>
                  <a:gd name="T26" fmla="*/ 16 w 29"/>
                  <a:gd name="T27" fmla="*/ 26 h 48"/>
                  <a:gd name="T28" fmla="*/ 12 w 29"/>
                  <a:gd name="T29" fmla="*/ 26 h 48"/>
                  <a:gd name="T30" fmla="*/ 11 w 29"/>
                  <a:gd name="T31" fmla="*/ 25 h 48"/>
                  <a:gd name="T32" fmla="*/ 11 w 29"/>
                  <a:gd name="T33" fmla="*/ 22 h 48"/>
                  <a:gd name="T34" fmla="*/ 11 w 29"/>
                  <a:gd name="T35" fmla="*/ 22 h 48"/>
                  <a:gd name="T36" fmla="*/ 12 w 29"/>
                  <a:gd name="T37" fmla="*/ 22 h 48"/>
                  <a:gd name="T38" fmla="*/ 20 w 29"/>
                  <a:gd name="T39" fmla="*/ 19 h 48"/>
                  <a:gd name="T40" fmla="*/ 23 w 29"/>
                  <a:gd name="T41" fmla="*/ 12 h 48"/>
                  <a:gd name="T42" fmla="*/ 20 w 29"/>
                  <a:gd name="T43" fmla="*/ 7 h 48"/>
                  <a:gd name="T44" fmla="*/ 13 w 29"/>
                  <a:gd name="T45" fmla="*/ 4 h 48"/>
                  <a:gd name="T46" fmla="*/ 7 w 29"/>
                  <a:gd name="T47" fmla="*/ 5 h 48"/>
                  <a:gd name="T48" fmla="*/ 2 w 29"/>
                  <a:gd name="T49" fmla="*/ 8 h 48"/>
                  <a:gd name="T50" fmla="*/ 2 w 29"/>
                  <a:gd name="T51" fmla="*/ 7 h 48"/>
                  <a:gd name="T52" fmla="*/ 2 w 29"/>
                  <a:gd name="T53" fmla="*/ 6 h 48"/>
                  <a:gd name="T54" fmla="*/ 1 w 29"/>
                  <a:gd name="T55" fmla="*/ 4 h 48"/>
                  <a:gd name="T56" fmla="*/ 2 w 29"/>
                  <a:gd name="T57" fmla="*/ 3 h 48"/>
                  <a:gd name="T58" fmla="*/ 3 w 29"/>
                  <a:gd name="T59" fmla="*/ 2 h 48"/>
                  <a:gd name="T60" fmla="*/ 6 w 29"/>
                  <a:gd name="T61" fmla="*/ 1 h 48"/>
                  <a:gd name="T62" fmla="*/ 9 w 29"/>
                  <a:gd name="T63" fmla="*/ 0 h 48"/>
                  <a:gd name="T64" fmla="*/ 14 w 29"/>
                  <a:gd name="T65" fmla="*/ 0 h 48"/>
                  <a:gd name="T66" fmla="*/ 25 w 29"/>
                  <a:gd name="T67" fmla="*/ 3 h 48"/>
                  <a:gd name="T68" fmla="*/ 29 w 29"/>
                  <a:gd name="T69" fmla="*/ 11 h 48"/>
                  <a:gd name="T70" fmla="*/ 26 w 29"/>
                  <a:gd name="T71" fmla="*/ 19 h 48"/>
                  <a:gd name="T72" fmla="*/ 20 w 29"/>
                  <a:gd name="T73" fmla="*/ 24 h 48"/>
                  <a:gd name="T74" fmla="*/ 26 w 29"/>
                  <a:gd name="T75" fmla="*/ 28 h 48"/>
                  <a:gd name="T76" fmla="*/ 29 w 29"/>
                  <a:gd name="T77" fmla="*/ 36 h 48"/>
                  <a:gd name="T78" fmla="*/ 28 w 29"/>
                  <a:gd name="T79" fmla="*/ 41 h 48"/>
                  <a:gd name="T80" fmla="*/ 25 w 29"/>
                  <a:gd name="T81" fmla="*/ 45 h 48"/>
                  <a:gd name="T82" fmla="*/ 20 w 29"/>
                  <a:gd name="T83" fmla="*/ 47 h 48"/>
                  <a:gd name="T84" fmla="*/ 15 w 29"/>
                  <a:gd name="T85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9" h="48">
                    <a:moveTo>
                      <a:pt x="15" y="48"/>
                    </a:moveTo>
                    <a:cubicBezTo>
                      <a:pt x="11" y="48"/>
                      <a:pt x="8" y="47"/>
                      <a:pt x="6" y="47"/>
                    </a:cubicBezTo>
                    <a:cubicBezTo>
                      <a:pt x="3" y="46"/>
                      <a:pt x="1" y="45"/>
                      <a:pt x="0" y="45"/>
                    </a:cubicBezTo>
                    <a:cubicBezTo>
                      <a:pt x="0" y="45"/>
                      <a:pt x="0" y="44"/>
                      <a:pt x="0" y="44"/>
                    </a:cubicBezTo>
                    <a:cubicBezTo>
                      <a:pt x="0" y="43"/>
                      <a:pt x="0" y="43"/>
                      <a:pt x="0" y="42"/>
                    </a:cubicBezTo>
                    <a:cubicBezTo>
                      <a:pt x="0" y="42"/>
                      <a:pt x="0" y="41"/>
                      <a:pt x="1" y="41"/>
                    </a:cubicBezTo>
                    <a:cubicBezTo>
                      <a:pt x="1" y="40"/>
                      <a:pt x="1" y="40"/>
                      <a:pt x="1" y="40"/>
                    </a:cubicBezTo>
                    <a:cubicBezTo>
                      <a:pt x="3" y="41"/>
                      <a:pt x="5" y="42"/>
                      <a:pt x="7" y="42"/>
                    </a:cubicBezTo>
                    <a:cubicBezTo>
                      <a:pt x="9" y="43"/>
                      <a:pt x="11" y="43"/>
                      <a:pt x="13" y="43"/>
                    </a:cubicBezTo>
                    <a:cubicBezTo>
                      <a:pt x="16" y="43"/>
                      <a:pt x="19" y="42"/>
                      <a:pt x="21" y="41"/>
                    </a:cubicBezTo>
                    <a:cubicBezTo>
                      <a:pt x="22" y="39"/>
                      <a:pt x="23" y="37"/>
                      <a:pt x="23" y="35"/>
                    </a:cubicBezTo>
                    <a:cubicBezTo>
                      <a:pt x="23" y="33"/>
                      <a:pt x="23" y="32"/>
                      <a:pt x="22" y="31"/>
                    </a:cubicBezTo>
                    <a:cubicBezTo>
                      <a:pt x="22" y="30"/>
                      <a:pt x="21" y="29"/>
                      <a:pt x="20" y="28"/>
                    </a:cubicBezTo>
                    <a:cubicBezTo>
                      <a:pt x="19" y="27"/>
                      <a:pt x="18" y="27"/>
                      <a:pt x="16" y="26"/>
                    </a:cubicBezTo>
                    <a:cubicBezTo>
                      <a:pt x="15" y="26"/>
                      <a:pt x="13" y="26"/>
                      <a:pt x="12" y="26"/>
                    </a:cubicBezTo>
                    <a:cubicBezTo>
                      <a:pt x="11" y="26"/>
                      <a:pt x="11" y="25"/>
                      <a:pt x="11" y="25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11" y="22"/>
                      <a:pt x="12" y="22"/>
                      <a:pt x="12" y="22"/>
                    </a:cubicBezTo>
                    <a:cubicBezTo>
                      <a:pt x="16" y="22"/>
                      <a:pt x="18" y="21"/>
                      <a:pt x="20" y="19"/>
                    </a:cubicBezTo>
                    <a:cubicBezTo>
                      <a:pt x="22" y="18"/>
                      <a:pt x="23" y="15"/>
                      <a:pt x="23" y="12"/>
                    </a:cubicBezTo>
                    <a:cubicBezTo>
                      <a:pt x="23" y="10"/>
                      <a:pt x="22" y="8"/>
                      <a:pt x="20" y="7"/>
                    </a:cubicBezTo>
                    <a:cubicBezTo>
                      <a:pt x="19" y="5"/>
                      <a:pt x="16" y="4"/>
                      <a:pt x="13" y="4"/>
                    </a:cubicBezTo>
                    <a:cubicBezTo>
                      <a:pt x="11" y="4"/>
                      <a:pt x="9" y="5"/>
                      <a:pt x="7" y="5"/>
                    </a:cubicBezTo>
                    <a:cubicBezTo>
                      <a:pt x="5" y="6"/>
                      <a:pt x="4" y="7"/>
                      <a:pt x="2" y="8"/>
                    </a:cubicBezTo>
                    <a:cubicBezTo>
                      <a:pt x="2" y="8"/>
                      <a:pt x="2" y="7"/>
                      <a:pt x="2" y="7"/>
                    </a:cubicBezTo>
                    <a:cubicBezTo>
                      <a:pt x="2" y="7"/>
                      <a:pt x="2" y="6"/>
                      <a:pt x="2" y="6"/>
                    </a:cubicBezTo>
                    <a:cubicBezTo>
                      <a:pt x="1" y="5"/>
                      <a:pt x="1" y="5"/>
                      <a:pt x="1" y="4"/>
                    </a:cubicBezTo>
                    <a:cubicBezTo>
                      <a:pt x="1" y="4"/>
                      <a:pt x="2" y="3"/>
                      <a:pt x="2" y="3"/>
                    </a:cubicBezTo>
                    <a:cubicBezTo>
                      <a:pt x="2" y="3"/>
                      <a:pt x="3" y="3"/>
                      <a:pt x="3" y="2"/>
                    </a:cubicBezTo>
                    <a:cubicBezTo>
                      <a:pt x="4" y="2"/>
                      <a:pt x="5" y="1"/>
                      <a:pt x="6" y="1"/>
                    </a:cubicBezTo>
                    <a:cubicBezTo>
                      <a:pt x="7" y="1"/>
                      <a:pt x="8" y="1"/>
                      <a:pt x="9" y="0"/>
                    </a:cubicBezTo>
                    <a:cubicBezTo>
                      <a:pt x="10" y="0"/>
                      <a:pt x="12" y="0"/>
                      <a:pt x="14" y="0"/>
                    </a:cubicBezTo>
                    <a:cubicBezTo>
                      <a:pt x="19" y="0"/>
                      <a:pt x="22" y="1"/>
                      <a:pt x="25" y="3"/>
                    </a:cubicBezTo>
                    <a:cubicBezTo>
                      <a:pt x="27" y="5"/>
                      <a:pt x="29" y="8"/>
                      <a:pt x="29" y="11"/>
                    </a:cubicBezTo>
                    <a:cubicBezTo>
                      <a:pt x="29" y="14"/>
                      <a:pt x="28" y="17"/>
                      <a:pt x="26" y="19"/>
                    </a:cubicBezTo>
                    <a:cubicBezTo>
                      <a:pt x="24" y="22"/>
                      <a:pt x="22" y="23"/>
                      <a:pt x="20" y="24"/>
                    </a:cubicBezTo>
                    <a:cubicBezTo>
                      <a:pt x="23" y="25"/>
                      <a:pt x="25" y="26"/>
                      <a:pt x="26" y="28"/>
                    </a:cubicBezTo>
                    <a:cubicBezTo>
                      <a:pt x="28" y="30"/>
                      <a:pt x="29" y="33"/>
                      <a:pt x="29" y="36"/>
                    </a:cubicBezTo>
                    <a:cubicBezTo>
                      <a:pt x="29" y="38"/>
                      <a:pt x="29" y="39"/>
                      <a:pt x="28" y="41"/>
                    </a:cubicBezTo>
                    <a:cubicBezTo>
                      <a:pt x="27" y="42"/>
                      <a:pt x="26" y="44"/>
                      <a:pt x="25" y="45"/>
                    </a:cubicBezTo>
                    <a:cubicBezTo>
                      <a:pt x="23" y="46"/>
                      <a:pt x="22" y="46"/>
                      <a:pt x="20" y="47"/>
                    </a:cubicBezTo>
                    <a:cubicBezTo>
                      <a:pt x="18" y="47"/>
                      <a:pt x="17" y="48"/>
                      <a:pt x="15" y="4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" name="Freeform 366"/>
              <p:cNvSpPr/>
              <p:nvPr/>
            </p:nvSpPr>
            <p:spPr bwMode="auto">
              <a:xfrm>
                <a:off x="2819964" y="3789592"/>
                <a:ext cx="7785" cy="15571"/>
              </a:xfrm>
              <a:custGeom>
                <a:avLst/>
                <a:gdLst>
                  <a:gd name="T0" fmla="*/ 6 w 6"/>
                  <a:gd name="T1" fmla="*/ 12 h 12"/>
                  <a:gd name="T2" fmla="*/ 0 w 6"/>
                  <a:gd name="T3" fmla="*/ 12 h 12"/>
                  <a:gd name="T4" fmla="*/ 0 w 6"/>
                  <a:gd name="T5" fmla="*/ 12 h 12"/>
                  <a:gd name="T6" fmla="*/ 0 w 6"/>
                  <a:gd name="T7" fmla="*/ 12 h 12"/>
                  <a:gd name="T8" fmla="*/ 0 w 6"/>
                  <a:gd name="T9" fmla="*/ 2 h 12"/>
                  <a:gd name="T10" fmla="*/ 0 w 6"/>
                  <a:gd name="T11" fmla="*/ 0 h 12"/>
                  <a:gd name="T12" fmla="*/ 0 w 6"/>
                  <a:gd name="T13" fmla="*/ 0 h 12"/>
                  <a:gd name="T14" fmla="*/ 2 w 6"/>
                  <a:gd name="T15" fmla="*/ 0 h 12"/>
                  <a:gd name="T16" fmla="*/ 2 w 6"/>
                  <a:gd name="T17" fmla="*/ 2 h 12"/>
                  <a:gd name="T18" fmla="*/ 2 w 6"/>
                  <a:gd name="T19" fmla="*/ 2 h 12"/>
                  <a:gd name="T20" fmla="*/ 2 w 6"/>
                  <a:gd name="T21" fmla="*/ 12 h 12"/>
                  <a:gd name="T22" fmla="*/ 2 w 6"/>
                  <a:gd name="T23" fmla="*/ 12 h 12"/>
                  <a:gd name="T24" fmla="*/ 2 w 6"/>
                  <a:gd name="T25" fmla="*/ 12 h 12"/>
                  <a:gd name="T26" fmla="*/ 6 w 6"/>
                  <a:gd name="T27" fmla="*/ 12 h 12"/>
                  <a:gd name="T28" fmla="*/ 6 w 6"/>
                  <a:gd name="T29" fmla="*/ 12 h 12"/>
                  <a:gd name="T30" fmla="*/ 6 w 6"/>
                  <a:gd name="T31" fmla="*/ 12 h 12"/>
                  <a:gd name="T32" fmla="*/ 6 w 6"/>
                  <a:gd name="T33" fmla="*/ 12 h 12"/>
                  <a:gd name="T34" fmla="*/ 6 w 6"/>
                  <a:gd name="T35" fmla="*/ 12 h 12"/>
                  <a:gd name="T36" fmla="*/ 6 w 6"/>
                  <a:gd name="T3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" h="12">
                    <a:moveTo>
                      <a:pt x="6" y="12"/>
                    </a:move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Freeform 367"/>
              <p:cNvSpPr>
                <a:spLocks noEditPoints="1"/>
              </p:cNvSpPr>
              <p:nvPr/>
            </p:nvSpPr>
            <p:spPr bwMode="auto">
              <a:xfrm>
                <a:off x="2830345" y="3794782"/>
                <a:ext cx="10381" cy="10381"/>
              </a:xfrm>
              <a:custGeom>
                <a:avLst/>
                <a:gdLst>
                  <a:gd name="T0" fmla="*/ 2 w 4"/>
                  <a:gd name="T1" fmla="*/ 4 h 4"/>
                  <a:gd name="T2" fmla="*/ 1 w 4"/>
                  <a:gd name="T3" fmla="*/ 4 h 4"/>
                  <a:gd name="T4" fmla="*/ 1 w 4"/>
                  <a:gd name="T5" fmla="*/ 4 h 4"/>
                  <a:gd name="T6" fmla="*/ 0 w 4"/>
                  <a:gd name="T7" fmla="*/ 3 h 4"/>
                  <a:gd name="T8" fmla="*/ 0 w 4"/>
                  <a:gd name="T9" fmla="*/ 2 h 4"/>
                  <a:gd name="T10" fmla="*/ 0 w 4"/>
                  <a:gd name="T11" fmla="*/ 1 h 4"/>
                  <a:gd name="T12" fmla="*/ 1 w 4"/>
                  <a:gd name="T13" fmla="*/ 0 h 4"/>
                  <a:gd name="T14" fmla="*/ 1 w 4"/>
                  <a:gd name="T15" fmla="*/ 0 h 4"/>
                  <a:gd name="T16" fmla="*/ 2 w 4"/>
                  <a:gd name="T17" fmla="*/ 0 h 4"/>
                  <a:gd name="T18" fmla="*/ 4 w 4"/>
                  <a:gd name="T19" fmla="*/ 0 h 4"/>
                  <a:gd name="T20" fmla="*/ 4 w 4"/>
                  <a:gd name="T21" fmla="*/ 2 h 4"/>
                  <a:gd name="T22" fmla="*/ 4 w 4"/>
                  <a:gd name="T23" fmla="*/ 4 h 4"/>
                  <a:gd name="T24" fmla="*/ 2 w 4"/>
                  <a:gd name="T25" fmla="*/ 4 h 4"/>
                  <a:gd name="T26" fmla="*/ 3 w 4"/>
                  <a:gd name="T27" fmla="*/ 2 h 4"/>
                  <a:gd name="T28" fmla="*/ 3 w 4"/>
                  <a:gd name="T29" fmla="*/ 1 h 4"/>
                  <a:gd name="T30" fmla="*/ 2 w 4"/>
                  <a:gd name="T31" fmla="*/ 0 h 4"/>
                  <a:gd name="T32" fmla="*/ 1 w 4"/>
                  <a:gd name="T33" fmla="*/ 1 h 4"/>
                  <a:gd name="T34" fmla="*/ 1 w 4"/>
                  <a:gd name="T35" fmla="*/ 2 h 4"/>
                  <a:gd name="T36" fmla="*/ 1 w 4"/>
                  <a:gd name="T37" fmla="*/ 3 h 4"/>
                  <a:gd name="T38" fmla="*/ 1 w 4"/>
                  <a:gd name="T39" fmla="*/ 4 h 4"/>
                  <a:gd name="T40" fmla="*/ 2 w 4"/>
                  <a:gd name="T41" fmla="*/ 4 h 4"/>
                  <a:gd name="T42" fmla="*/ 3 w 4"/>
                  <a:gd name="T43" fmla="*/ 3 h 4"/>
                  <a:gd name="T44" fmla="*/ 3 w 4"/>
                  <a:gd name="T4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" h="4">
                    <a:moveTo>
                      <a:pt x="2" y="4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4" y="1"/>
                      <a:pt x="4" y="1"/>
                      <a:pt x="4" y="2"/>
                    </a:cubicBezTo>
                    <a:cubicBezTo>
                      <a:pt x="4" y="3"/>
                      <a:pt x="4" y="3"/>
                      <a:pt x="4" y="4"/>
                    </a:cubicBezTo>
                    <a:cubicBezTo>
                      <a:pt x="3" y="4"/>
                      <a:pt x="3" y="4"/>
                      <a:pt x="2" y="4"/>
                    </a:cubicBezTo>
                    <a:close/>
                    <a:moveTo>
                      <a:pt x="3" y="2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" name="Freeform 368"/>
              <p:cNvSpPr/>
              <p:nvPr/>
            </p:nvSpPr>
            <p:spPr bwMode="auto">
              <a:xfrm>
                <a:off x="2843320" y="3794782"/>
                <a:ext cx="5190" cy="10381"/>
              </a:xfrm>
              <a:custGeom>
                <a:avLst/>
                <a:gdLst>
                  <a:gd name="T0" fmla="*/ 4 w 4"/>
                  <a:gd name="T1" fmla="*/ 0 h 8"/>
                  <a:gd name="T2" fmla="*/ 4 w 4"/>
                  <a:gd name="T3" fmla="*/ 2 h 8"/>
                  <a:gd name="T4" fmla="*/ 4 w 4"/>
                  <a:gd name="T5" fmla="*/ 2 h 8"/>
                  <a:gd name="T6" fmla="*/ 4 w 4"/>
                  <a:gd name="T7" fmla="*/ 2 h 8"/>
                  <a:gd name="T8" fmla="*/ 2 w 4"/>
                  <a:gd name="T9" fmla="*/ 2 h 8"/>
                  <a:gd name="T10" fmla="*/ 2 w 4"/>
                  <a:gd name="T11" fmla="*/ 4 h 8"/>
                  <a:gd name="T12" fmla="*/ 2 w 4"/>
                  <a:gd name="T13" fmla="*/ 8 h 8"/>
                  <a:gd name="T14" fmla="*/ 2 w 4"/>
                  <a:gd name="T15" fmla="*/ 8 h 8"/>
                  <a:gd name="T16" fmla="*/ 2 w 4"/>
                  <a:gd name="T17" fmla="*/ 8 h 8"/>
                  <a:gd name="T18" fmla="*/ 0 w 4"/>
                  <a:gd name="T19" fmla="*/ 8 h 8"/>
                  <a:gd name="T20" fmla="*/ 0 w 4"/>
                  <a:gd name="T21" fmla="*/ 8 h 8"/>
                  <a:gd name="T22" fmla="*/ 0 w 4"/>
                  <a:gd name="T23" fmla="*/ 8 h 8"/>
                  <a:gd name="T24" fmla="*/ 0 w 4"/>
                  <a:gd name="T25" fmla="*/ 0 h 8"/>
                  <a:gd name="T26" fmla="*/ 0 w 4"/>
                  <a:gd name="T27" fmla="*/ 0 h 8"/>
                  <a:gd name="T28" fmla="*/ 0 w 4"/>
                  <a:gd name="T29" fmla="*/ 0 h 8"/>
                  <a:gd name="T30" fmla="*/ 2 w 4"/>
                  <a:gd name="T31" fmla="*/ 0 h 8"/>
                  <a:gd name="T32" fmla="*/ 2 w 4"/>
                  <a:gd name="T33" fmla="*/ 0 h 8"/>
                  <a:gd name="T34" fmla="*/ 2 w 4"/>
                  <a:gd name="T35" fmla="*/ 0 h 8"/>
                  <a:gd name="T36" fmla="*/ 2 w 4"/>
                  <a:gd name="T37" fmla="*/ 2 h 8"/>
                  <a:gd name="T38" fmla="*/ 2 w 4"/>
                  <a:gd name="T39" fmla="*/ 0 h 8"/>
                  <a:gd name="T40" fmla="*/ 4 w 4"/>
                  <a:gd name="T41" fmla="*/ 0 h 8"/>
                  <a:gd name="T42" fmla="*/ 4 w 4"/>
                  <a:gd name="T43" fmla="*/ 0 h 8"/>
                  <a:gd name="T44" fmla="*/ 4 w 4"/>
                  <a:gd name="T45" fmla="*/ 0 h 8"/>
                  <a:gd name="T46" fmla="*/ 4 w 4"/>
                  <a:gd name="T4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" h="8">
                    <a:moveTo>
                      <a:pt x="4" y="0"/>
                    </a:move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Freeform 369"/>
              <p:cNvSpPr>
                <a:spLocks noEditPoints="1"/>
              </p:cNvSpPr>
              <p:nvPr/>
            </p:nvSpPr>
            <p:spPr bwMode="auto">
              <a:xfrm>
                <a:off x="2851106" y="3794782"/>
                <a:ext cx="10381" cy="10381"/>
              </a:xfrm>
              <a:custGeom>
                <a:avLst/>
                <a:gdLst>
                  <a:gd name="T0" fmla="*/ 4 w 4"/>
                  <a:gd name="T1" fmla="*/ 2 h 4"/>
                  <a:gd name="T2" fmla="*/ 1 w 4"/>
                  <a:gd name="T3" fmla="*/ 2 h 4"/>
                  <a:gd name="T4" fmla="*/ 1 w 4"/>
                  <a:gd name="T5" fmla="*/ 3 h 4"/>
                  <a:gd name="T6" fmla="*/ 2 w 4"/>
                  <a:gd name="T7" fmla="*/ 4 h 4"/>
                  <a:gd name="T8" fmla="*/ 3 w 4"/>
                  <a:gd name="T9" fmla="*/ 4 h 4"/>
                  <a:gd name="T10" fmla="*/ 4 w 4"/>
                  <a:gd name="T11" fmla="*/ 4 h 4"/>
                  <a:gd name="T12" fmla="*/ 4 w 4"/>
                  <a:gd name="T13" fmla="*/ 4 h 4"/>
                  <a:gd name="T14" fmla="*/ 4 w 4"/>
                  <a:gd name="T15" fmla="*/ 4 h 4"/>
                  <a:gd name="T16" fmla="*/ 4 w 4"/>
                  <a:gd name="T17" fmla="*/ 4 h 4"/>
                  <a:gd name="T18" fmla="*/ 4 w 4"/>
                  <a:gd name="T19" fmla="*/ 4 h 4"/>
                  <a:gd name="T20" fmla="*/ 3 w 4"/>
                  <a:gd name="T21" fmla="*/ 4 h 4"/>
                  <a:gd name="T22" fmla="*/ 3 w 4"/>
                  <a:gd name="T23" fmla="*/ 4 h 4"/>
                  <a:gd name="T24" fmla="*/ 3 w 4"/>
                  <a:gd name="T25" fmla="*/ 4 h 4"/>
                  <a:gd name="T26" fmla="*/ 2 w 4"/>
                  <a:gd name="T27" fmla="*/ 4 h 4"/>
                  <a:gd name="T28" fmla="*/ 1 w 4"/>
                  <a:gd name="T29" fmla="*/ 4 h 4"/>
                  <a:gd name="T30" fmla="*/ 0 w 4"/>
                  <a:gd name="T31" fmla="*/ 2 h 4"/>
                  <a:gd name="T32" fmla="*/ 1 w 4"/>
                  <a:gd name="T33" fmla="*/ 0 h 4"/>
                  <a:gd name="T34" fmla="*/ 2 w 4"/>
                  <a:gd name="T35" fmla="*/ 0 h 4"/>
                  <a:gd name="T36" fmla="*/ 3 w 4"/>
                  <a:gd name="T37" fmla="*/ 0 h 4"/>
                  <a:gd name="T38" fmla="*/ 4 w 4"/>
                  <a:gd name="T39" fmla="*/ 2 h 4"/>
                  <a:gd name="T40" fmla="*/ 4 w 4"/>
                  <a:gd name="T41" fmla="*/ 2 h 4"/>
                  <a:gd name="T42" fmla="*/ 4 w 4"/>
                  <a:gd name="T43" fmla="*/ 2 h 4"/>
                  <a:gd name="T44" fmla="*/ 2 w 4"/>
                  <a:gd name="T45" fmla="*/ 0 h 4"/>
                  <a:gd name="T46" fmla="*/ 2 w 4"/>
                  <a:gd name="T47" fmla="*/ 0 h 4"/>
                  <a:gd name="T48" fmla="*/ 1 w 4"/>
                  <a:gd name="T49" fmla="*/ 1 h 4"/>
                  <a:gd name="T50" fmla="*/ 1 w 4"/>
                  <a:gd name="T51" fmla="*/ 1 h 4"/>
                  <a:gd name="T52" fmla="*/ 1 w 4"/>
                  <a:gd name="T53" fmla="*/ 2 h 4"/>
                  <a:gd name="T54" fmla="*/ 1 w 4"/>
                  <a:gd name="T55" fmla="*/ 2 h 4"/>
                  <a:gd name="T56" fmla="*/ 1 w 4"/>
                  <a:gd name="T57" fmla="*/ 2 h 4"/>
                  <a:gd name="T58" fmla="*/ 3 w 4"/>
                  <a:gd name="T59" fmla="*/ 2 h 4"/>
                  <a:gd name="T60" fmla="*/ 3 w 4"/>
                  <a:gd name="T61" fmla="*/ 2 h 4"/>
                  <a:gd name="T62" fmla="*/ 3 w 4"/>
                  <a:gd name="T63" fmla="*/ 2 h 4"/>
                  <a:gd name="T64" fmla="*/ 3 w 4"/>
                  <a:gd name="T65" fmla="*/ 1 h 4"/>
                  <a:gd name="T66" fmla="*/ 2 w 4"/>
                  <a:gd name="T6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1" y="4"/>
                      <a:pt x="1" y="4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1"/>
                      <a:pt x="0" y="1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1"/>
                      <a:pt x="4" y="1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lose/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" name="Freeform 370"/>
              <p:cNvSpPr/>
              <p:nvPr/>
            </p:nvSpPr>
            <p:spPr bwMode="auto">
              <a:xfrm>
                <a:off x="2864082" y="3794782"/>
                <a:ext cx="15571" cy="10381"/>
              </a:xfrm>
              <a:custGeom>
                <a:avLst/>
                <a:gdLst>
                  <a:gd name="T0" fmla="*/ 12 w 12"/>
                  <a:gd name="T1" fmla="*/ 8 h 8"/>
                  <a:gd name="T2" fmla="*/ 10 w 12"/>
                  <a:gd name="T3" fmla="*/ 8 h 8"/>
                  <a:gd name="T4" fmla="*/ 10 w 12"/>
                  <a:gd name="T5" fmla="*/ 8 h 8"/>
                  <a:gd name="T6" fmla="*/ 10 w 12"/>
                  <a:gd name="T7" fmla="*/ 8 h 8"/>
                  <a:gd name="T8" fmla="*/ 10 w 12"/>
                  <a:gd name="T9" fmla="*/ 2 h 8"/>
                  <a:gd name="T10" fmla="*/ 10 w 12"/>
                  <a:gd name="T11" fmla="*/ 2 h 8"/>
                  <a:gd name="T12" fmla="*/ 10 w 12"/>
                  <a:gd name="T13" fmla="*/ 2 h 8"/>
                  <a:gd name="T14" fmla="*/ 10 w 12"/>
                  <a:gd name="T15" fmla="*/ 2 h 8"/>
                  <a:gd name="T16" fmla="*/ 8 w 12"/>
                  <a:gd name="T17" fmla="*/ 2 h 8"/>
                  <a:gd name="T18" fmla="*/ 8 w 12"/>
                  <a:gd name="T19" fmla="*/ 2 h 8"/>
                  <a:gd name="T20" fmla="*/ 8 w 12"/>
                  <a:gd name="T21" fmla="*/ 2 h 8"/>
                  <a:gd name="T22" fmla="*/ 8 w 12"/>
                  <a:gd name="T23" fmla="*/ 2 h 8"/>
                  <a:gd name="T24" fmla="*/ 6 w 12"/>
                  <a:gd name="T25" fmla="*/ 2 h 8"/>
                  <a:gd name="T26" fmla="*/ 6 w 12"/>
                  <a:gd name="T27" fmla="*/ 8 h 8"/>
                  <a:gd name="T28" fmla="*/ 6 w 12"/>
                  <a:gd name="T29" fmla="*/ 8 h 8"/>
                  <a:gd name="T30" fmla="*/ 6 w 12"/>
                  <a:gd name="T31" fmla="*/ 8 h 8"/>
                  <a:gd name="T32" fmla="*/ 6 w 12"/>
                  <a:gd name="T33" fmla="*/ 8 h 8"/>
                  <a:gd name="T34" fmla="*/ 6 w 12"/>
                  <a:gd name="T35" fmla="*/ 8 h 8"/>
                  <a:gd name="T36" fmla="*/ 6 w 12"/>
                  <a:gd name="T37" fmla="*/ 2 h 8"/>
                  <a:gd name="T38" fmla="*/ 6 w 12"/>
                  <a:gd name="T39" fmla="*/ 2 h 8"/>
                  <a:gd name="T40" fmla="*/ 4 w 12"/>
                  <a:gd name="T41" fmla="*/ 2 h 8"/>
                  <a:gd name="T42" fmla="*/ 4 w 12"/>
                  <a:gd name="T43" fmla="*/ 2 h 8"/>
                  <a:gd name="T44" fmla="*/ 4 w 12"/>
                  <a:gd name="T45" fmla="*/ 2 h 8"/>
                  <a:gd name="T46" fmla="*/ 2 w 12"/>
                  <a:gd name="T47" fmla="*/ 2 h 8"/>
                  <a:gd name="T48" fmla="*/ 2 w 12"/>
                  <a:gd name="T49" fmla="*/ 2 h 8"/>
                  <a:gd name="T50" fmla="*/ 2 w 12"/>
                  <a:gd name="T51" fmla="*/ 2 h 8"/>
                  <a:gd name="T52" fmla="*/ 2 w 12"/>
                  <a:gd name="T53" fmla="*/ 4 h 8"/>
                  <a:gd name="T54" fmla="*/ 2 w 12"/>
                  <a:gd name="T55" fmla="*/ 8 h 8"/>
                  <a:gd name="T56" fmla="*/ 2 w 12"/>
                  <a:gd name="T57" fmla="*/ 8 h 8"/>
                  <a:gd name="T58" fmla="*/ 2 w 12"/>
                  <a:gd name="T59" fmla="*/ 8 h 8"/>
                  <a:gd name="T60" fmla="*/ 0 w 12"/>
                  <a:gd name="T61" fmla="*/ 8 h 8"/>
                  <a:gd name="T62" fmla="*/ 0 w 12"/>
                  <a:gd name="T63" fmla="*/ 8 h 8"/>
                  <a:gd name="T64" fmla="*/ 0 w 12"/>
                  <a:gd name="T65" fmla="*/ 8 h 8"/>
                  <a:gd name="T66" fmla="*/ 0 w 12"/>
                  <a:gd name="T67" fmla="*/ 0 h 8"/>
                  <a:gd name="T68" fmla="*/ 0 w 12"/>
                  <a:gd name="T69" fmla="*/ 0 h 8"/>
                  <a:gd name="T70" fmla="*/ 0 w 12"/>
                  <a:gd name="T71" fmla="*/ 0 h 8"/>
                  <a:gd name="T72" fmla="*/ 2 w 12"/>
                  <a:gd name="T73" fmla="*/ 0 h 8"/>
                  <a:gd name="T74" fmla="*/ 2 w 12"/>
                  <a:gd name="T75" fmla="*/ 0 h 8"/>
                  <a:gd name="T76" fmla="*/ 2 w 12"/>
                  <a:gd name="T77" fmla="*/ 0 h 8"/>
                  <a:gd name="T78" fmla="*/ 2 w 12"/>
                  <a:gd name="T79" fmla="*/ 0 h 8"/>
                  <a:gd name="T80" fmla="*/ 4 w 12"/>
                  <a:gd name="T81" fmla="*/ 0 h 8"/>
                  <a:gd name="T82" fmla="*/ 6 w 12"/>
                  <a:gd name="T83" fmla="*/ 0 h 8"/>
                  <a:gd name="T84" fmla="*/ 6 w 12"/>
                  <a:gd name="T85" fmla="*/ 2 h 8"/>
                  <a:gd name="T86" fmla="*/ 8 w 12"/>
                  <a:gd name="T87" fmla="*/ 0 h 8"/>
                  <a:gd name="T88" fmla="*/ 10 w 12"/>
                  <a:gd name="T89" fmla="*/ 0 h 8"/>
                  <a:gd name="T90" fmla="*/ 10 w 12"/>
                  <a:gd name="T91" fmla="*/ 0 h 8"/>
                  <a:gd name="T92" fmla="*/ 12 w 12"/>
                  <a:gd name="T93" fmla="*/ 0 h 8"/>
                  <a:gd name="T94" fmla="*/ 12 w 12"/>
                  <a:gd name="T95" fmla="*/ 2 h 8"/>
                  <a:gd name="T96" fmla="*/ 12 w 12"/>
                  <a:gd name="T97" fmla="*/ 2 h 8"/>
                  <a:gd name="T98" fmla="*/ 12 w 12"/>
                  <a:gd name="T99" fmla="*/ 8 h 8"/>
                  <a:gd name="T100" fmla="*/ 12 w 12"/>
                  <a:gd name="T101" fmla="*/ 8 h 8"/>
                  <a:gd name="T102" fmla="*/ 12 w 12"/>
                  <a:gd name="T10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2" h="8">
                    <a:moveTo>
                      <a:pt x="12" y="8"/>
                    </a:moveTo>
                    <a:lnTo>
                      <a:pt x="10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8"/>
                    </a:lnTo>
                    <a:lnTo>
                      <a:pt x="12" y="8"/>
                    </a:lnTo>
                    <a:lnTo>
                      <a:pt x="12" y="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" name="Freeform 371"/>
              <p:cNvSpPr>
                <a:spLocks noEditPoints="1"/>
              </p:cNvSpPr>
              <p:nvPr/>
            </p:nvSpPr>
            <p:spPr bwMode="auto">
              <a:xfrm>
                <a:off x="2888736" y="3789592"/>
                <a:ext cx="2595" cy="15571"/>
              </a:xfrm>
              <a:custGeom>
                <a:avLst/>
                <a:gdLst>
                  <a:gd name="T0" fmla="*/ 0 w 2"/>
                  <a:gd name="T1" fmla="*/ 2 h 12"/>
                  <a:gd name="T2" fmla="*/ 0 w 2"/>
                  <a:gd name="T3" fmla="*/ 2 h 12"/>
                  <a:gd name="T4" fmla="*/ 0 w 2"/>
                  <a:gd name="T5" fmla="*/ 2 h 12"/>
                  <a:gd name="T6" fmla="*/ 0 w 2"/>
                  <a:gd name="T7" fmla="*/ 2 h 12"/>
                  <a:gd name="T8" fmla="*/ 0 w 2"/>
                  <a:gd name="T9" fmla="*/ 0 h 12"/>
                  <a:gd name="T10" fmla="*/ 0 w 2"/>
                  <a:gd name="T11" fmla="*/ 0 h 12"/>
                  <a:gd name="T12" fmla="*/ 2 w 2"/>
                  <a:gd name="T13" fmla="*/ 0 h 12"/>
                  <a:gd name="T14" fmla="*/ 2 w 2"/>
                  <a:gd name="T15" fmla="*/ 0 h 12"/>
                  <a:gd name="T16" fmla="*/ 2 w 2"/>
                  <a:gd name="T17" fmla="*/ 2 h 12"/>
                  <a:gd name="T18" fmla="*/ 2 w 2"/>
                  <a:gd name="T19" fmla="*/ 2 h 12"/>
                  <a:gd name="T20" fmla="*/ 2 w 2"/>
                  <a:gd name="T21" fmla="*/ 2 h 12"/>
                  <a:gd name="T22" fmla="*/ 2 w 2"/>
                  <a:gd name="T23" fmla="*/ 2 h 12"/>
                  <a:gd name="T24" fmla="*/ 0 w 2"/>
                  <a:gd name="T25" fmla="*/ 2 h 12"/>
                  <a:gd name="T26" fmla="*/ 2 w 2"/>
                  <a:gd name="T27" fmla="*/ 12 h 12"/>
                  <a:gd name="T28" fmla="*/ 0 w 2"/>
                  <a:gd name="T29" fmla="*/ 12 h 12"/>
                  <a:gd name="T30" fmla="*/ 0 w 2"/>
                  <a:gd name="T31" fmla="*/ 12 h 12"/>
                  <a:gd name="T32" fmla="*/ 0 w 2"/>
                  <a:gd name="T33" fmla="*/ 12 h 12"/>
                  <a:gd name="T34" fmla="*/ 0 w 2"/>
                  <a:gd name="T35" fmla="*/ 4 h 12"/>
                  <a:gd name="T36" fmla="*/ 0 w 2"/>
                  <a:gd name="T37" fmla="*/ 4 h 12"/>
                  <a:gd name="T38" fmla="*/ 0 w 2"/>
                  <a:gd name="T39" fmla="*/ 4 h 12"/>
                  <a:gd name="T40" fmla="*/ 2 w 2"/>
                  <a:gd name="T41" fmla="*/ 4 h 12"/>
                  <a:gd name="T42" fmla="*/ 2 w 2"/>
                  <a:gd name="T43" fmla="*/ 4 h 12"/>
                  <a:gd name="T44" fmla="*/ 2 w 2"/>
                  <a:gd name="T45" fmla="*/ 4 h 12"/>
                  <a:gd name="T46" fmla="*/ 2 w 2"/>
                  <a:gd name="T47" fmla="*/ 12 h 12"/>
                  <a:gd name="T48" fmla="*/ 2 w 2"/>
                  <a:gd name="T49" fmla="*/ 12 h 12"/>
                  <a:gd name="T50" fmla="*/ 2 w 2"/>
                  <a:gd name="T5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" h="12"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2" y="12"/>
                    </a:move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" name="Freeform 372"/>
              <p:cNvSpPr>
                <a:spLocks noEditPoints="1"/>
              </p:cNvSpPr>
              <p:nvPr/>
            </p:nvSpPr>
            <p:spPr bwMode="auto">
              <a:xfrm>
                <a:off x="2893926" y="3794782"/>
                <a:ext cx="10381" cy="15571"/>
              </a:xfrm>
              <a:custGeom>
                <a:avLst/>
                <a:gdLst>
                  <a:gd name="T0" fmla="*/ 3 w 4"/>
                  <a:gd name="T1" fmla="*/ 4 h 6"/>
                  <a:gd name="T2" fmla="*/ 2 w 4"/>
                  <a:gd name="T3" fmla="*/ 4 h 6"/>
                  <a:gd name="T4" fmla="*/ 1 w 4"/>
                  <a:gd name="T5" fmla="*/ 4 h 6"/>
                  <a:gd name="T6" fmla="*/ 1 w 4"/>
                  <a:gd name="T7" fmla="*/ 6 h 6"/>
                  <a:gd name="T8" fmla="*/ 1 w 4"/>
                  <a:gd name="T9" fmla="*/ 6 h 6"/>
                  <a:gd name="T10" fmla="*/ 1 w 4"/>
                  <a:gd name="T11" fmla="*/ 6 h 6"/>
                  <a:gd name="T12" fmla="*/ 0 w 4"/>
                  <a:gd name="T13" fmla="*/ 6 h 6"/>
                  <a:gd name="T14" fmla="*/ 0 w 4"/>
                  <a:gd name="T15" fmla="*/ 6 h 6"/>
                  <a:gd name="T16" fmla="*/ 0 w 4"/>
                  <a:gd name="T17" fmla="*/ 6 h 6"/>
                  <a:gd name="T18" fmla="*/ 0 w 4"/>
                  <a:gd name="T19" fmla="*/ 0 h 6"/>
                  <a:gd name="T20" fmla="*/ 0 w 4"/>
                  <a:gd name="T21" fmla="*/ 0 h 6"/>
                  <a:gd name="T22" fmla="*/ 0 w 4"/>
                  <a:gd name="T23" fmla="*/ 0 h 6"/>
                  <a:gd name="T24" fmla="*/ 1 w 4"/>
                  <a:gd name="T25" fmla="*/ 0 h 6"/>
                  <a:gd name="T26" fmla="*/ 1 w 4"/>
                  <a:gd name="T27" fmla="*/ 0 h 6"/>
                  <a:gd name="T28" fmla="*/ 1 w 4"/>
                  <a:gd name="T29" fmla="*/ 0 h 6"/>
                  <a:gd name="T30" fmla="*/ 2 w 4"/>
                  <a:gd name="T31" fmla="*/ 0 h 6"/>
                  <a:gd name="T32" fmla="*/ 3 w 4"/>
                  <a:gd name="T33" fmla="*/ 0 h 6"/>
                  <a:gd name="T34" fmla="*/ 4 w 4"/>
                  <a:gd name="T35" fmla="*/ 0 h 6"/>
                  <a:gd name="T36" fmla="*/ 4 w 4"/>
                  <a:gd name="T37" fmla="*/ 2 h 6"/>
                  <a:gd name="T38" fmla="*/ 4 w 4"/>
                  <a:gd name="T39" fmla="*/ 3 h 6"/>
                  <a:gd name="T40" fmla="*/ 4 w 4"/>
                  <a:gd name="T41" fmla="*/ 4 h 6"/>
                  <a:gd name="T42" fmla="*/ 3 w 4"/>
                  <a:gd name="T43" fmla="*/ 4 h 6"/>
                  <a:gd name="T44" fmla="*/ 3 w 4"/>
                  <a:gd name="T45" fmla="*/ 2 h 6"/>
                  <a:gd name="T46" fmla="*/ 3 w 4"/>
                  <a:gd name="T47" fmla="*/ 1 h 6"/>
                  <a:gd name="T48" fmla="*/ 2 w 4"/>
                  <a:gd name="T49" fmla="*/ 0 h 6"/>
                  <a:gd name="T50" fmla="*/ 2 w 4"/>
                  <a:gd name="T51" fmla="*/ 0 h 6"/>
                  <a:gd name="T52" fmla="*/ 1 w 4"/>
                  <a:gd name="T53" fmla="*/ 1 h 6"/>
                  <a:gd name="T54" fmla="*/ 1 w 4"/>
                  <a:gd name="T55" fmla="*/ 1 h 6"/>
                  <a:gd name="T56" fmla="*/ 1 w 4"/>
                  <a:gd name="T57" fmla="*/ 1 h 6"/>
                  <a:gd name="T58" fmla="*/ 1 w 4"/>
                  <a:gd name="T59" fmla="*/ 3 h 6"/>
                  <a:gd name="T60" fmla="*/ 1 w 4"/>
                  <a:gd name="T61" fmla="*/ 3 h 6"/>
                  <a:gd name="T62" fmla="*/ 1 w 4"/>
                  <a:gd name="T63" fmla="*/ 3 h 6"/>
                  <a:gd name="T64" fmla="*/ 2 w 4"/>
                  <a:gd name="T65" fmla="*/ 4 h 6"/>
                  <a:gd name="T66" fmla="*/ 2 w 4"/>
                  <a:gd name="T67" fmla="*/ 4 h 6"/>
                  <a:gd name="T68" fmla="*/ 3 w 4"/>
                  <a:gd name="T69" fmla="*/ 3 h 6"/>
                  <a:gd name="T70" fmla="*/ 3 w 4"/>
                  <a:gd name="T71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" h="6">
                    <a:moveTo>
                      <a:pt x="3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4" y="1"/>
                      <a:pt x="4" y="1"/>
                      <a:pt x="4" y="2"/>
                    </a:cubicBezTo>
                    <a:cubicBezTo>
                      <a:pt x="4" y="2"/>
                      <a:pt x="4" y="3"/>
                      <a:pt x="4" y="3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4"/>
                      <a:pt x="3" y="4"/>
                      <a:pt x="3" y="4"/>
                    </a:cubicBezTo>
                    <a:close/>
                    <a:moveTo>
                      <a:pt x="3" y="2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" name="Freeform 373"/>
              <p:cNvSpPr/>
              <p:nvPr/>
            </p:nvSpPr>
            <p:spPr bwMode="auto">
              <a:xfrm>
                <a:off x="2906902" y="3794782"/>
                <a:ext cx="7785" cy="10381"/>
              </a:xfrm>
              <a:custGeom>
                <a:avLst/>
                <a:gdLst>
                  <a:gd name="T0" fmla="*/ 1 w 3"/>
                  <a:gd name="T1" fmla="*/ 4 h 4"/>
                  <a:gd name="T2" fmla="*/ 0 w 3"/>
                  <a:gd name="T3" fmla="*/ 4 h 4"/>
                  <a:gd name="T4" fmla="*/ 0 w 3"/>
                  <a:gd name="T5" fmla="*/ 4 h 4"/>
                  <a:gd name="T6" fmla="*/ 0 w 3"/>
                  <a:gd name="T7" fmla="*/ 4 h 4"/>
                  <a:gd name="T8" fmla="*/ 0 w 3"/>
                  <a:gd name="T9" fmla="*/ 4 h 4"/>
                  <a:gd name="T10" fmla="*/ 0 w 3"/>
                  <a:gd name="T11" fmla="*/ 4 h 4"/>
                  <a:gd name="T12" fmla="*/ 0 w 3"/>
                  <a:gd name="T13" fmla="*/ 4 h 4"/>
                  <a:gd name="T14" fmla="*/ 0 w 3"/>
                  <a:gd name="T15" fmla="*/ 4 h 4"/>
                  <a:gd name="T16" fmla="*/ 1 w 3"/>
                  <a:gd name="T17" fmla="*/ 4 h 4"/>
                  <a:gd name="T18" fmla="*/ 2 w 3"/>
                  <a:gd name="T19" fmla="*/ 4 h 4"/>
                  <a:gd name="T20" fmla="*/ 2 w 3"/>
                  <a:gd name="T21" fmla="*/ 3 h 4"/>
                  <a:gd name="T22" fmla="*/ 2 w 3"/>
                  <a:gd name="T23" fmla="*/ 3 h 4"/>
                  <a:gd name="T24" fmla="*/ 1 w 3"/>
                  <a:gd name="T25" fmla="*/ 2 h 4"/>
                  <a:gd name="T26" fmla="*/ 1 w 3"/>
                  <a:gd name="T27" fmla="*/ 2 h 4"/>
                  <a:gd name="T28" fmla="*/ 0 w 3"/>
                  <a:gd name="T29" fmla="*/ 2 h 4"/>
                  <a:gd name="T30" fmla="*/ 0 w 3"/>
                  <a:gd name="T31" fmla="*/ 1 h 4"/>
                  <a:gd name="T32" fmla="*/ 0 w 3"/>
                  <a:gd name="T33" fmla="*/ 1 h 4"/>
                  <a:gd name="T34" fmla="*/ 0 w 3"/>
                  <a:gd name="T35" fmla="*/ 0 h 4"/>
                  <a:gd name="T36" fmla="*/ 0 w 3"/>
                  <a:gd name="T37" fmla="*/ 0 h 4"/>
                  <a:gd name="T38" fmla="*/ 1 w 3"/>
                  <a:gd name="T39" fmla="*/ 0 h 4"/>
                  <a:gd name="T40" fmla="*/ 1 w 3"/>
                  <a:gd name="T41" fmla="*/ 0 h 4"/>
                  <a:gd name="T42" fmla="*/ 2 w 3"/>
                  <a:gd name="T43" fmla="*/ 0 h 4"/>
                  <a:gd name="T44" fmla="*/ 3 w 3"/>
                  <a:gd name="T45" fmla="*/ 0 h 4"/>
                  <a:gd name="T46" fmla="*/ 3 w 3"/>
                  <a:gd name="T47" fmla="*/ 0 h 4"/>
                  <a:gd name="T48" fmla="*/ 3 w 3"/>
                  <a:gd name="T49" fmla="*/ 0 h 4"/>
                  <a:gd name="T50" fmla="*/ 3 w 3"/>
                  <a:gd name="T51" fmla="*/ 0 h 4"/>
                  <a:gd name="T52" fmla="*/ 2 w 3"/>
                  <a:gd name="T53" fmla="*/ 1 h 4"/>
                  <a:gd name="T54" fmla="*/ 2 w 3"/>
                  <a:gd name="T55" fmla="*/ 0 h 4"/>
                  <a:gd name="T56" fmla="*/ 2 w 3"/>
                  <a:gd name="T57" fmla="*/ 0 h 4"/>
                  <a:gd name="T58" fmla="*/ 1 w 3"/>
                  <a:gd name="T59" fmla="*/ 1 h 4"/>
                  <a:gd name="T60" fmla="*/ 1 w 3"/>
                  <a:gd name="T61" fmla="*/ 1 h 4"/>
                  <a:gd name="T62" fmla="*/ 2 w 3"/>
                  <a:gd name="T63" fmla="*/ 2 h 4"/>
                  <a:gd name="T64" fmla="*/ 2 w 3"/>
                  <a:gd name="T65" fmla="*/ 2 h 4"/>
                  <a:gd name="T66" fmla="*/ 3 w 3"/>
                  <a:gd name="T67" fmla="*/ 2 h 4"/>
                  <a:gd name="T68" fmla="*/ 3 w 3"/>
                  <a:gd name="T69" fmla="*/ 3 h 4"/>
                  <a:gd name="T70" fmla="*/ 3 w 3"/>
                  <a:gd name="T71" fmla="*/ 3 h 4"/>
                  <a:gd name="T72" fmla="*/ 3 w 3"/>
                  <a:gd name="T73" fmla="*/ 4 h 4"/>
                  <a:gd name="T74" fmla="*/ 2 w 3"/>
                  <a:gd name="T75" fmla="*/ 4 h 4"/>
                  <a:gd name="T76" fmla="*/ 2 w 3"/>
                  <a:gd name="T77" fmla="*/ 4 h 4"/>
                  <a:gd name="T78" fmla="*/ 1 w 3"/>
                  <a:gd name="T7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" h="4">
                    <a:moveTo>
                      <a:pt x="1" y="4"/>
                    </a:moveTo>
                    <a:cubicBezTo>
                      <a:pt x="1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lnTo>
                      <a:pt x="1" y="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" name="Freeform 374"/>
              <p:cNvSpPr/>
              <p:nvPr/>
            </p:nvSpPr>
            <p:spPr bwMode="auto">
              <a:xfrm>
                <a:off x="2914687" y="3794782"/>
                <a:ext cx="10381" cy="12976"/>
              </a:xfrm>
              <a:custGeom>
                <a:avLst/>
                <a:gdLst>
                  <a:gd name="T0" fmla="*/ 8 w 8"/>
                  <a:gd name="T1" fmla="*/ 8 h 10"/>
                  <a:gd name="T2" fmla="*/ 6 w 8"/>
                  <a:gd name="T3" fmla="*/ 8 h 10"/>
                  <a:gd name="T4" fmla="*/ 6 w 8"/>
                  <a:gd name="T5" fmla="*/ 8 h 10"/>
                  <a:gd name="T6" fmla="*/ 6 w 8"/>
                  <a:gd name="T7" fmla="*/ 8 h 10"/>
                  <a:gd name="T8" fmla="*/ 6 w 8"/>
                  <a:gd name="T9" fmla="*/ 8 h 10"/>
                  <a:gd name="T10" fmla="*/ 4 w 8"/>
                  <a:gd name="T11" fmla="*/ 10 h 10"/>
                  <a:gd name="T12" fmla="*/ 2 w 8"/>
                  <a:gd name="T13" fmla="*/ 8 h 10"/>
                  <a:gd name="T14" fmla="*/ 2 w 8"/>
                  <a:gd name="T15" fmla="*/ 8 h 10"/>
                  <a:gd name="T16" fmla="*/ 2 w 8"/>
                  <a:gd name="T17" fmla="*/ 8 h 10"/>
                  <a:gd name="T18" fmla="*/ 0 w 8"/>
                  <a:gd name="T19" fmla="*/ 6 h 10"/>
                  <a:gd name="T20" fmla="*/ 0 w 8"/>
                  <a:gd name="T21" fmla="*/ 0 h 10"/>
                  <a:gd name="T22" fmla="*/ 2 w 8"/>
                  <a:gd name="T23" fmla="*/ 0 h 10"/>
                  <a:gd name="T24" fmla="*/ 2 w 8"/>
                  <a:gd name="T25" fmla="*/ 0 h 10"/>
                  <a:gd name="T26" fmla="*/ 2 w 8"/>
                  <a:gd name="T27" fmla="*/ 0 h 10"/>
                  <a:gd name="T28" fmla="*/ 2 w 8"/>
                  <a:gd name="T29" fmla="*/ 0 h 10"/>
                  <a:gd name="T30" fmla="*/ 2 w 8"/>
                  <a:gd name="T31" fmla="*/ 6 h 10"/>
                  <a:gd name="T32" fmla="*/ 4 w 8"/>
                  <a:gd name="T33" fmla="*/ 6 h 10"/>
                  <a:gd name="T34" fmla="*/ 4 w 8"/>
                  <a:gd name="T35" fmla="*/ 8 h 10"/>
                  <a:gd name="T36" fmla="*/ 6 w 8"/>
                  <a:gd name="T37" fmla="*/ 8 h 10"/>
                  <a:gd name="T38" fmla="*/ 6 w 8"/>
                  <a:gd name="T39" fmla="*/ 6 h 10"/>
                  <a:gd name="T40" fmla="*/ 6 w 8"/>
                  <a:gd name="T41" fmla="*/ 6 h 10"/>
                  <a:gd name="T42" fmla="*/ 6 w 8"/>
                  <a:gd name="T43" fmla="*/ 6 h 10"/>
                  <a:gd name="T44" fmla="*/ 6 w 8"/>
                  <a:gd name="T45" fmla="*/ 0 h 10"/>
                  <a:gd name="T46" fmla="*/ 6 w 8"/>
                  <a:gd name="T47" fmla="*/ 0 h 10"/>
                  <a:gd name="T48" fmla="*/ 6 w 8"/>
                  <a:gd name="T49" fmla="*/ 0 h 10"/>
                  <a:gd name="T50" fmla="*/ 8 w 8"/>
                  <a:gd name="T51" fmla="*/ 0 h 10"/>
                  <a:gd name="T52" fmla="*/ 8 w 8"/>
                  <a:gd name="T53" fmla="*/ 0 h 10"/>
                  <a:gd name="T54" fmla="*/ 8 w 8"/>
                  <a:gd name="T55" fmla="*/ 0 h 10"/>
                  <a:gd name="T56" fmla="*/ 8 w 8"/>
                  <a:gd name="T57" fmla="*/ 8 h 10"/>
                  <a:gd name="T58" fmla="*/ 8 w 8"/>
                  <a:gd name="T59" fmla="*/ 8 h 10"/>
                  <a:gd name="T60" fmla="*/ 8 w 8"/>
                  <a:gd name="T61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8" h="10">
                    <a:moveTo>
                      <a:pt x="8" y="8"/>
                    </a:move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10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" name="Freeform 375"/>
              <p:cNvSpPr/>
              <p:nvPr/>
            </p:nvSpPr>
            <p:spPr bwMode="auto">
              <a:xfrm>
                <a:off x="2927663" y="3794782"/>
                <a:ext cx="15571" cy="10381"/>
              </a:xfrm>
              <a:custGeom>
                <a:avLst/>
                <a:gdLst>
                  <a:gd name="T0" fmla="*/ 12 w 12"/>
                  <a:gd name="T1" fmla="*/ 8 h 8"/>
                  <a:gd name="T2" fmla="*/ 12 w 12"/>
                  <a:gd name="T3" fmla="*/ 8 h 8"/>
                  <a:gd name="T4" fmla="*/ 10 w 12"/>
                  <a:gd name="T5" fmla="*/ 8 h 8"/>
                  <a:gd name="T6" fmla="*/ 10 w 12"/>
                  <a:gd name="T7" fmla="*/ 8 h 8"/>
                  <a:gd name="T8" fmla="*/ 10 w 12"/>
                  <a:gd name="T9" fmla="*/ 2 h 8"/>
                  <a:gd name="T10" fmla="*/ 10 w 12"/>
                  <a:gd name="T11" fmla="*/ 2 h 8"/>
                  <a:gd name="T12" fmla="*/ 10 w 12"/>
                  <a:gd name="T13" fmla="*/ 2 h 8"/>
                  <a:gd name="T14" fmla="*/ 10 w 12"/>
                  <a:gd name="T15" fmla="*/ 2 h 8"/>
                  <a:gd name="T16" fmla="*/ 10 w 12"/>
                  <a:gd name="T17" fmla="*/ 2 h 8"/>
                  <a:gd name="T18" fmla="*/ 8 w 12"/>
                  <a:gd name="T19" fmla="*/ 2 h 8"/>
                  <a:gd name="T20" fmla="*/ 8 w 12"/>
                  <a:gd name="T21" fmla="*/ 2 h 8"/>
                  <a:gd name="T22" fmla="*/ 8 w 12"/>
                  <a:gd name="T23" fmla="*/ 2 h 8"/>
                  <a:gd name="T24" fmla="*/ 8 w 12"/>
                  <a:gd name="T25" fmla="*/ 2 h 8"/>
                  <a:gd name="T26" fmla="*/ 8 w 12"/>
                  <a:gd name="T27" fmla="*/ 8 h 8"/>
                  <a:gd name="T28" fmla="*/ 8 w 12"/>
                  <a:gd name="T29" fmla="*/ 8 h 8"/>
                  <a:gd name="T30" fmla="*/ 6 w 12"/>
                  <a:gd name="T31" fmla="*/ 8 h 8"/>
                  <a:gd name="T32" fmla="*/ 6 w 12"/>
                  <a:gd name="T33" fmla="*/ 8 h 8"/>
                  <a:gd name="T34" fmla="*/ 6 w 12"/>
                  <a:gd name="T35" fmla="*/ 8 h 8"/>
                  <a:gd name="T36" fmla="*/ 6 w 12"/>
                  <a:gd name="T37" fmla="*/ 2 h 8"/>
                  <a:gd name="T38" fmla="*/ 6 w 12"/>
                  <a:gd name="T39" fmla="*/ 2 h 8"/>
                  <a:gd name="T40" fmla="*/ 6 w 12"/>
                  <a:gd name="T41" fmla="*/ 2 h 8"/>
                  <a:gd name="T42" fmla="*/ 4 w 12"/>
                  <a:gd name="T43" fmla="*/ 2 h 8"/>
                  <a:gd name="T44" fmla="*/ 4 w 12"/>
                  <a:gd name="T45" fmla="*/ 2 h 8"/>
                  <a:gd name="T46" fmla="*/ 4 w 12"/>
                  <a:gd name="T47" fmla="*/ 2 h 8"/>
                  <a:gd name="T48" fmla="*/ 2 w 12"/>
                  <a:gd name="T49" fmla="*/ 2 h 8"/>
                  <a:gd name="T50" fmla="*/ 2 w 12"/>
                  <a:gd name="T51" fmla="*/ 2 h 8"/>
                  <a:gd name="T52" fmla="*/ 2 w 12"/>
                  <a:gd name="T53" fmla="*/ 4 h 8"/>
                  <a:gd name="T54" fmla="*/ 2 w 12"/>
                  <a:gd name="T55" fmla="*/ 8 h 8"/>
                  <a:gd name="T56" fmla="*/ 2 w 12"/>
                  <a:gd name="T57" fmla="*/ 8 h 8"/>
                  <a:gd name="T58" fmla="*/ 2 w 12"/>
                  <a:gd name="T59" fmla="*/ 8 h 8"/>
                  <a:gd name="T60" fmla="*/ 2 w 12"/>
                  <a:gd name="T61" fmla="*/ 8 h 8"/>
                  <a:gd name="T62" fmla="*/ 0 w 12"/>
                  <a:gd name="T63" fmla="*/ 8 h 8"/>
                  <a:gd name="T64" fmla="*/ 0 w 12"/>
                  <a:gd name="T65" fmla="*/ 8 h 8"/>
                  <a:gd name="T66" fmla="*/ 0 w 12"/>
                  <a:gd name="T67" fmla="*/ 0 h 8"/>
                  <a:gd name="T68" fmla="*/ 0 w 12"/>
                  <a:gd name="T69" fmla="*/ 0 h 8"/>
                  <a:gd name="T70" fmla="*/ 0 w 12"/>
                  <a:gd name="T71" fmla="*/ 0 h 8"/>
                  <a:gd name="T72" fmla="*/ 2 w 12"/>
                  <a:gd name="T73" fmla="*/ 0 h 8"/>
                  <a:gd name="T74" fmla="*/ 2 w 12"/>
                  <a:gd name="T75" fmla="*/ 0 h 8"/>
                  <a:gd name="T76" fmla="*/ 2 w 12"/>
                  <a:gd name="T77" fmla="*/ 0 h 8"/>
                  <a:gd name="T78" fmla="*/ 4 w 12"/>
                  <a:gd name="T79" fmla="*/ 0 h 8"/>
                  <a:gd name="T80" fmla="*/ 4 w 12"/>
                  <a:gd name="T81" fmla="*/ 0 h 8"/>
                  <a:gd name="T82" fmla="*/ 6 w 12"/>
                  <a:gd name="T83" fmla="*/ 0 h 8"/>
                  <a:gd name="T84" fmla="*/ 8 w 12"/>
                  <a:gd name="T85" fmla="*/ 2 h 8"/>
                  <a:gd name="T86" fmla="*/ 8 w 12"/>
                  <a:gd name="T87" fmla="*/ 0 h 8"/>
                  <a:gd name="T88" fmla="*/ 10 w 12"/>
                  <a:gd name="T89" fmla="*/ 0 h 8"/>
                  <a:gd name="T90" fmla="*/ 10 w 12"/>
                  <a:gd name="T91" fmla="*/ 0 h 8"/>
                  <a:gd name="T92" fmla="*/ 12 w 12"/>
                  <a:gd name="T93" fmla="*/ 0 h 8"/>
                  <a:gd name="T94" fmla="*/ 12 w 12"/>
                  <a:gd name="T95" fmla="*/ 2 h 8"/>
                  <a:gd name="T96" fmla="*/ 12 w 12"/>
                  <a:gd name="T97" fmla="*/ 2 h 8"/>
                  <a:gd name="T98" fmla="*/ 12 w 12"/>
                  <a:gd name="T99" fmla="*/ 8 h 8"/>
                  <a:gd name="T100" fmla="*/ 12 w 12"/>
                  <a:gd name="T101" fmla="*/ 8 h 8"/>
                  <a:gd name="T102" fmla="*/ 12 w 12"/>
                  <a:gd name="T10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2" h="8">
                    <a:moveTo>
                      <a:pt x="12" y="8"/>
                    </a:moveTo>
                    <a:lnTo>
                      <a:pt x="12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8"/>
                    </a:lnTo>
                    <a:lnTo>
                      <a:pt x="12" y="8"/>
                    </a:lnTo>
                    <a:lnTo>
                      <a:pt x="12" y="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" name="Freeform 376"/>
              <p:cNvSpPr>
                <a:spLocks noEditPoints="1"/>
              </p:cNvSpPr>
              <p:nvPr/>
            </p:nvSpPr>
            <p:spPr bwMode="auto">
              <a:xfrm>
                <a:off x="2953615" y="3789592"/>
                <a:ext cx="9083" cy="18166"/>
              </a:xfrm>
              <a:custGeom>
                <a:avLst/>
                <a:gdLst>
                  <a:gd name="T0" fmla="*/ 4 w 4"/>
                  <a:gd name="T1" fmla="*/ 6 h 7"/>
                  <a:gd name="T2" fmla="*/ 3 w 4"/>
                  <a:gd name="T3" fmla="*/ 6 h 7"/>
                  <a:gd name="T4" fmla="*/ 3 w 4"/>
                  <a:gd name="T5" fmla="*/ 6 h 7"/>
                  <a:gd name="T6" fmla="*/ 3 w 4"/>
                  <a:gd name="T7" fmla="*/ 6 h 7"/>
                  <a:gd name="T8" fmla="*/ 3 w 4"/>
                  <a:gd name="T9" fmla="*/ 6 h 7"/>
                  <a:gd name="T10" fmla="*/ 3 w 4"/>
                  <a:gd name="T11" fmla="*/ 6 h 7"/>
                  <a:gd name="T12" fmla="*/ 2 w 4"/>
                  <a:gd name="T13" fmla="*/ 7 h 7"/>
                  <a:gd name="T14" fmla="*/ 1 w 4"/>
                  <a:gd name="T15" fmla="*/ 6 h 7"/>
                  <a:gd name="T16" fmla="*/ 1 w 4"/>
                  <a:gd name="T17" fmla="*/ 6 h 7"/>
                  <a:gd name="T18" fmla="*/ 0 w 4"/>
                  <a:gd name="T19" fmla="*/ 5 h 7"/>
                  <a:gd name="T20" fmla="*/ 0 w 4"/>
                  <a:gd name="T21" fmla="*/ 4 h 7"/>
                  <a:gd name="T22" fmla="*/ 1 w 4"/>
                  <a:gd name="T23" fmla="*/ 2 h 7"/>
                  <a:gd name="T24" fmla="*/ 2 w 4"/>
                  <a:gd name="T25" fmla="*/ 2 h 7"/>
                  <a:gd name="T26" fmla="*/ 3 w 4"/>
                  <a:gd name="T27" fmla="*/ 2 h 7"/>
                  <a:gd name="T28" fmla="*/ 3 w 4"/>
                  <a:gd name="T29" fmla="*/ 2 h 7"/>
                  <a:gd name="T30" fmla="*/ 3 w 4"/>
                  <a:gd name="T31" fmla="*/ 1 h 7"/>
                  <a:gd name="T32" fmla="*/ 3 w 4"/>
                  <a:gd name="T33" fmla="*/ 0 h 7"/>
                  <a:gd name="T34" fmla="*/ 4 w 4"/>
                  <a:gd name="T35" fmla="*/ 0 h 7"/>
                  <a:gd name="T36" fmla="*/ 4 w 4"/>
                  <a:gd name="T37" fmla="*/ 0 h 7"/>
                  <a:gd name="T38" fmla="*/ 4 w 4"/>
                  <a:gd name="T39" fmla="*/ 0 h 7"/>
                  <a:gd name="T40" fmla="*/ 4 w 4"/>
                  <a:gd name="T41" fmla="*/ 6 h 7"/>
                  <a:gd name="T42" fmla="*/ 4 w 4"/>
                  <a:gd name="T43" fmla="*/ 6 h 7"/>
                  <a:gd name="T44" fmla="*/ 3 w 4"/>
                  <a:gd name="T45" fmla="*/ 3 h 7"/>
                  <a:gd name="T46" fmla="*/ 3 w 4"/>
                  <a:gd name="T47" fmla="*/ 3 h 7"/>
                  <a:gd name="T48" fmla="*/ 3 w 4"/>
                  <a:gd name="T49" fmla="*/ 3 h 7"/>
                  <a:gd name="T50" fmla="*/ 3 w 4"/>
                  <a:gd name="T51" fmla="*/ 3 h 7"/>
                  <a:gd name="T52" fmla="*/ 2 w 4"/>
                  <a:gd name="T53" fmla="*/ 2 h 7"/>
                  <a:gd name="T54" fmla="*/ 2 w 4"/>
                  <a:gd name="T55" fmla="*/ 3 h 7"/>
                  <a:gd name="T56" fmla="*/ 1 w 4"/>
                  <a:gd name="T57" fmla="*/ 4 h 7"/>
                  <a:gd name="T58" fmla="*/ 1 w 4"/>
                  <a:gd name="T59" fmla="*/ 5 h 7"/>
                  <a:gd name="T60" fmla="*/ 2 w 4"/>
                  <a:gd name="T61" fmla="*/ 6 h 7"/>
                  <a:gd name="T62" fmla="*/ 2 w 4"/>
                  <a:gd name="T63" fmla="*/ 6 h 7"/>
                  <a:gd name="T64" fmla="*/ 3 w 4"/>
                  <a:gd name="T65" fmla="*/ 6 h 7"/>
                  <a:gd name="T66" fmla="*/ 3 w 4"/>
                  <a:gd name="T67" fmla="*/ 6 h 7"/>
                  <a:gd name="T68" fmla="*/ 3 w 4"/>
                  <a:gd name="T69" fmla="*/ 5 h 7"/>
                  <a:gd name="T70" fmla="*/ 3 w 4"/>
                  <a:gd name="T71" fmla="*/ 5 h 7"/>
                  <a:gd name="T72" fmla="*/ 3 w 4"/>
                  <a:gd name="T73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" h="7">
                    <a:moveTo>
                      <a:pt x="4" y="6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4"/>
                    </a:cubicBezTo>
                    <a:cubicBezTo>
                      <a:pt x="0" y="3"/>
                      <a:pt x="0" y="3"/>
                      <a:pt x="1" y="2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lose/>
                    <a:moveTo>
                      <a:pt x="3" y="3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lnTo>
                      <a:pt x="3" y="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" name="Freeform 377"/>
              <p:cNvSpPr>
                <a:spLocks noEditPoints="1"/>
              </p:cNvSpPr>
              <p:nvPr/>
            </p:nvSpPr>
            <p:spPr bwMode="auto">
              <a:xfrm>
                <a:off x="2965292" y="3794782"/>
                <a:ext cx="10381" cy="10381"/>
              </a:xfrm>
              <a:custGeom>
                <a:avLst/>
                <a:gdLst>
                  <a:gd name="T0" fmla="*/ 2 w 4"/>
                  <a:gd name="T1" fmla="*/ 4 h 4"/>
                  <a:gd name="T2" fmla="*/ 1 w 4"/>
                  <a:gd name="T3" fmla="*/ 4 h 4"/>
                  <a:gd name="T4" fmla="*/ 1 w 4"/>
                  <a:gd name="T5" fmla="*/ 4 h 4"/>
                  <a:gd name="T6" fmla="*/ 0 w 4"/>
                  <a:gd name="T7" fmla="*/ 3 h 4"/>
                  <a:gd name="T8" fmla="*/ 0 w 4"/>
                  <a:gd name="T9" fmla="*/ 2 h 4"/>
                  <a:gd name="T10" fmla="*/ 0 w 4"/>
                  <a:gd name="T11" fmla="*/ 1 h 4"/>
                  <a:gd name="T12" fmla="*/ 1 w 4"/>
                  <a:gd name="T13" fmla="*/ 0 h 4"/>
                  <a:gd name="T14" fmla="*/ 1 w 4"/>
                  <a:gd name="T15" fmla="*/ 0 h 4"/>
                  <a:gd name="T16" fmla="*/ 2 w 4"/>
                  <a:gd name="T17" fmla="*/ 0 h 4"/>
                  <a:gd name="T18" fmla="*/ 4 w 4"/>
                  <a:gd name="T19" fmla="*/ 0 h 4"/>
                  <a:gd name="T20" fmla="*/ 4 w 4"/>
                  <a:gd name="T21" fmla="*/ 2 h 4"/>
                  <a:gd name="T22" fmla="*/ 4 w 4"/>
                  <a:gd name="T23" fmla="*/ 4 h 4"/>
                  <a:gd name="T24" fmla="*/ 2 w 4"/>
                  <a:gd name="T25" fmla="*/ 4 h 4"/>
                  <a:gd name="T26" fmla="*/ 3 w 4"/>
                  <a:gd name="T27" fmla="*/ 2 h 4"/>
                  <a:gd name="T28" fmla="*/ 3 w 4"/>
                  <a:gd name="T29" fmla="*/ 1 h 4"/>
                  <a:gd name="T30" fmla="*/ 2 w 4"/>
                  <a:gd name="T31" fmla="*/ 0 h 4"/>
                  <a:gd name="T32" fmla="*/ 1 w 4"/>
                  <a:gd name="T33" fmla="*/ 1 h 4"/>
                  <a:gd name="T34" fmla="*/ 1 w 4"/>
                  <a:gd name="T35" fmla="*/ 2 h 4"/>
                  <a:gd name="T36" fmla="*/ 1 w 4"/>
                  <a:gd name="T37" fmla="*/ 3 h 4"/>
                  <a:gd name="T38" fmla="*/ 1 w 4"/>
                  <a:gd name="T39" fmla="*/ 4 h 4"/>
                  <a:gd name="T40" fmla="*/ 2 w 4"/>
                  <a:gd name="T41" fmla="*/ 4 h 4"/>
                  <a:gd name="T42" fmla="*/ 3 w 4"/>
                  <a:gd name="T43" fmla="*/ 3 h 4"/>
                  <a:gd name="T44" fmla="*/ 3 w 4"/>
                  <a:gd name="T4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" h="4">
                    <a:moveTo>
                      <a:pt x="2" y="4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4" y="1"/>
                      <a:pt x="4" y="1"/>
                      <a:pt x="4" y="2"/>
                    </a:cubicBezTo>
                    <a:cubicBezTo>
                      <a:pt x="4" y="3"/>
                      <a:pt x="4" y="3"/>
                      <a:pt x="4" y="4"/>
                    </a:cubicBezTo>
                    <a:cubicBezTo>
                      <a:pt x="3" y="4"/>
                      <a:pt x="3" y="4"/>
                      <a:pt x="2" y="4"/>
                    </a:cubicBezTo>
                    <a:close/>
                    <a:moveTo>
                      <a:pt x="3" y="2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" name="Freeform 378"/>
              <p:cNvSpPr/>
              <p:nvPr/>
            </p:nvSpPr>
            <p:spPr bwMode="auto">
              <a:xfrm>
                <a:off x="2978268" y="3789592"/>
                <a:ext cx="2595" cy="15571"/>
              </a:xfrm>
              <a:custGeom>
                <a:avLst/>
                <a:gdLst>
                  <a:gd name="T0" fmla="*/ 2 w 2"/>
                  <a:gd name="T1" fmla="*/ 12 h 12"/>
                  <a:gd name="T2" fmla="*/ 0 w 2"/>
                  <a:gd name="T3" fmla="*/ 12 h 12"/>
                  <a:gd name="T4" fmla="*/ 0 w 2"/>
                  <a:gd name="T5" fmla="*/ 12 h 12"/>
                  <a:gd name="T6" fmla="*/ 0 w 2"/>
                  <a:gd name="T7" fmla="*/ 12 h 12"/>
                  <a:gd name="T8" fmla="*/ 0 w 2"/>
                  <a:gd name="T9" fmla="*/ 0 h 12"/>
                  <a:gd name="T10" fmla="*/ 0 w 2"/>
                  <a:gd name="T11" fmla="*/ 0 h 12"/>
                  <a:gd name="T12" fmla="*/ 0 w 2"/>
                  <a:gd name="T13" fmla="*/ 0 h 12"/>
                  <a:gd name="T14" fmla="*/ 2 w 2"/>
                  <a:gd name="T15" fmla="*/ 0 h 12"/>
                  <a:gd name="T16" fmla="*/ 2 w 2"/>
                  <a:gd name="T17" fmla="*/ 0 h 12"/>
                  <a:gd name="T18" fmla="*/ 2 w 2"/>
                  <a:gd name="T19" fmla="*/ 0 h 12"/>
                  <a:gd name="T20" fmla="*/ 2 w 2"/>
                  <a:gd name="T21" fmla="*/ 12 h 12"/>
                  <a:gd name="T22" fmla="*/ 2 w 2"/>
                  <a:gd name="T23" fmla="*/ 12 h 12"/>
                  <a:gd name="T24" fmla="*/ 2 w 2"/>
                  <a:gd name="T25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" h="12">
                    <a:moveTo>
                      <a:pt x="2" y="12"/>
                    </a:move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" name="Freeform 379"/>
              <p:cNvSpPr>
                <a:spLocks noEditPoints="1"/>
              </p:cNvSpPr>
              <p:nvPr/>
            </p:nvSpPr>
            <p:spPr bwMode="auto">
              <a:xfrm>
                <a:off x="2983459" y="3794782"/>
                <a:ext cx="10381" cy="10381"/>
              </a:xfrm>
              <a:custGeom>
                <a:avLst/>
                <a:gdLst>
                  <a:gd name="T0" fmla="*/ 2 w 4"/>
                  <a:gd name="T1" fmla="*/ 4 h 4"/>
                  <a:gd name="T2" fmla="*/ 1 w 4"/>
                  <a:gd name="T3" fmla="*/ 4 h 4"/>
                  <a:gd name="T4" fmla="*/ 0 w 4"/>
                  <a:gd name="T5" fmla="*/ 4 h 4"/>
                  <a:gd name="T6" fmla="*/ 0 w 4"/>
                  <a:gd name="T7" fmla="*/ 3 h 4"/>
                  <a:gd name="T8" fmla="*/ 0 w 4"/>
                  <a:gd name="T9" fmla="*/ 2 h 4"/>
                  <a:gd name="T10" fmla="*/ 0 w 4"/>
                  <a:gd name="T11" fmla="*/ 1 h 4"/>
                  <a:gd name="T12" fmla="*/ 0 w 4"/>
                  <a:gd name="T13" fmla="*/ 0 h 4"/>
                  <a:gd name="T14" fmla="*/ 1 w 4"/>
                  <a:gd name="T15" fmla="*/ 0 h 4"/>
                  <a:gd name="T16" fmla="*/ 2 w 4"/>
                  <a:gd name="T17" fmla="*/ 0 h 4"/>
                  <a:gd name="T18" fmla="*/ 3 w 4"/>
                  <a:gd name="T19" fmla="*/ 0 h 4"/>
                  <a:gd name="T20" fmla="*/ 4 w 4"/>
                  <a:gd name="T21" fmla="*/ 2 h 4"/>
                  <a:gd name="T22" fmla="*/ 3 w 4"/>
                  <a:gd name="T23" fmla="*/ 4 h 4"/>
                  <a:gd name="T24" fmla="*/ 2 w 4"/>
                  <a:gd name="T25" fmla="*/ 4 h 4"/>
                  <a:gd name="T26" fmla="*/ 3 w 4"/>
                  <a:gd name="T27" fmla="*/ 2 h 4"/>
                  <a:gd name="T28" fmla="*/ 3 w 4"/>
                  <a:gd name="T29" fmla="*/ 1 h 4"/>
                  <a:gd name="T30" fmla="*/ 2 w 4"/>
                  <a:gd name="T31" fmla="*/ 0 h 4"/>
                  <a:gd name="T32" fmla="*/ 1 w 4"/>
                  <a:gd name="T33" fmla="*/ 1 h 4"/>
                  <a:gd name="T34" fmla="*/ 1 w 4"/>
                  <a:gd name="T35" fmla="*/ 2 h 4"/>
                  <a:gd name="T36" fmla="*/ 1 w 4"/>
                  <a:gd name="T37" fmla="*/ 3 h 4"/>
                  <a:gd name="T38" fmla="*/ 1 w 4"/>
                  <a:gd name="T39" fmla="*/ 4 h 4"/>
                  <a:gd name="T40" fmla="*/ 2 w 4"/>
                  <a:gd name="T41" fmla="*/ 4 h 4"/>
                  <a:gd name="T42" fmla="*/ 3 w 4"/>
                  <a:gd name="T43" fmla="*/ 3 h 4"/>
                  <a:gd name="T44" fmla="*/ 3 w 4"/>
                  <a:gd name="T4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" h="4">
                    <a:moveTo>
                      <a:pt x="2" y="4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1"/>
                      <a:pt x="4" y="1"/>
                      <a:pt x="4" y="2"/>
                    </a:cubicBezTo>
                    <a:cubicBezTo>
                      <a:pt x="4" y="3"/>
                      <a:pt x="4" y="3"/>
                      <a:pt x="3" y="4"/>
                    </a:cubicBezTo>
                    <a:cubicBezTo>
                      <a:pt x="3" y="4"/>
                      <a:pt x="3" y="4"/>
                      <a:pt x="2" y="4"/>
                    </a:cubicBezTo>
                    <a:close/>
                    <a:moveTo>
                      <a:pt x="3" y="2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" name="Freeform 380"/>
              <p:cNvSpPr/>
              <p:nvPr/>
            </p:nvSpPr>
            <p:spPr bwMode="auto">
              <a:xfrm>
                <a:off x="2996434" y="3794782"/>
                <a:ext cx="5190" cy="10381"/>
              </a:xfrm>
              <a:custGeom>
                <a:avLst/>
                <a:gdLst>
                  <a:gd name="T0" fmla="*/ 4 w 4"/>
                  <a:gd name="T1" fmla="*/ 0 h 8"/>
                  <a:gd name="T2" fmla="*/ 4 w 4"/>
                  <a:gd name="T3" fmla="*/ 2 h 8"/>
                  <a:gd name="T4" fmla="*/ 4 w 4"/>
                  <a:gd name="T5" fmla="*/ 2 h 8"/>
                  <a:gd name="T6" fmla="*/ 2 w 4"/>
                  <a:gd name="T7" fmla="*/ 2 h 8"/>
                  <a:gd name="T8" fmla="*/ 2 w 4"/>
                  <a:gd name="T9" fmla="*/ 2 h 8"/>
                  <a:gd name="T10" fmla="*/ 2 w 4"/>
                  <a:gd name="T11" fmla="*/ 4 h 8"/>
                  <a:gd name="T12" fmla="*/ 2 w 4"/>
                  <a:gd name="T13" fmla="*/ 8 h 8"/>
                  <a:gd name="T14" fmla="*/ 2 w 4"/>
                  <a:gd name="T15" fmla="*/ 8 h 8"/>
                  <a:gd name="T16" fmla="*/ 0 w 4"/>
                  <a:gd name="T17" fmla="*/ 8 h 8"/>
                  <a:gd name="T18" fmla="*/ 0 w 4"/>
                  <a:gd name="T19" fmla="*/ 8 h 8"/>
                  <a:gd name="T20" fmla="*/ 0 w 4"/>
                  <a:gd name="T21" fmla="*/ 8 h 8"/>
                  <a:gd name="T22" fmla="*/ 0 w 4"/>
                  <a:gd name="T23" fmla="*/ 8 h 8"/>
                  <a:gd name="T24" fmla="*/ 0 w 4"/>
                  <a:gd name="T25" fmla="*/ 0 h 8"/>
                  <a:gd name="T26" fmla="*/ 0 w 4"/>
                  <a:gd name="T27" fmla="*/ 0 h 8"/>
                  <a:gd name="T28" fmla="*/ 0 w 4"/>
                  <a:gd name="T29" fmla="*/ 0 h 8"/>
                  <a:gd name="T30" fmla="*/ 0 w 4"/>
                  <a:gd name="T31" fmla="*/ 0 h 8"/>
                  <a:gd name="T32" fmla="*/ 2 w 4"/>
                  <a:gd name="T33" fmla="*/ 0 h 8"/>
                  <a:gd name="T34" fmla="*/ 2 w 4"/>
                  <a:gd name="T35" fmla="*/ 0 h 8"/>
                  <a:gd name="T36" fmla="*/ 2 w 4"/>
                  <a:gd name="T37" fmla="*/ 2 h 8"/>
                  <a:gd name="T38" fmla="*/ 2 w 4"/>
                  <a:gd name="T39" fmla="*/ 0 h 8"/>
                  <a:gd name="T40" fmla="*/ 4 w 4"/>
                  <a:gd name="T41" fmla="*/ 0 h 8"/>
                  <a:gd name="T42" fmla="*/ 4 w 4"/>
                  <a:gd name="T43" fmla="*/ 0 h 8"/>
                  <a:gd name="T44" fmla="*/ 4 w 4"/>
                  <a:gd name="T45" fmla="*/ 0 h 8"/>
                  <a:gd name="T46" fmla="*/ 4 w 4"/>
                  <a:gd name="T4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" h="8">
                    <a:moveTo>
                      <a:pt x="4" y="0"/>
                    </a:moveTo>
                    <a:lnTo>
                      <a:pt x="4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" name="Freeform 381"/>
              <p:cNvSpPr/>
              <p:nvPr/>
            </p:nvSpPr>
            <p:spPr bwMode="auto">
              <a:xfrm>
                <a:off x="3012005" y="3794782"/>
                <a:ext cx="7785" cy="10381"/>
              </a:xfrm>
              <a:custGeom>
                <a:avLst/>
                <a:gdLst>
                  <a:gd name="T0" fmla="*/ 1 w 3"/>
                  <a:gd name="T1" fmla="*/ 4 h 4"/>
                  <a:gd name="T2" fmla="*/ 0 w 3"/>
                  <a:gd name="T3" fmla="*/ 4 h 4"/>
                  <a:gd name="T4" fmla="*/ 0 w 3"/>
                  <a:gd name="T5" fmla="*/ 4 h 4"/>
                  <a:gd name="T6" fmla="*/ 0 w 3"/>
                  <a:gd name="T7" fmla="*/ 4 h 4"/>
                  <a:gd name="T8" fmla="*/ 0 w 3"/>
                  <a:gd name="T9" fmla="*/ 4 h 4"/>
                  <a:gd name="T10" fmla="*/ 0 w 3"/>
                  <a:gd name="T11" fmla="*/ 4 h 4"/>
                  <a:gd name="T12" fmla="*/ 0 w 3"/>
                  <a:gd name="T13" fmla="*/ 4 h 4"/>
                  <a:gd name="T14" fmla="*/ 0 w 3"/>
                  <a:gd name="T15" fmla="*/ 4 h 4"/>
                  <a:gd name="T16" fmla="*/ 1 w 3"/>
                  <a:gd name="T17" fmla="*/ 4 h 4"/>
                  <a:gd name="T18" fmla="*/ 2 w 3"/>
                  <a:gd name="T19" fmla="*/ 4 h 4"/>
                  <a:gd name="T20" fmla="*/ 2 w 3"/>
                  <a:gd name="T21" fmla="*/ 3 h 4"/>
                  <a:gd name="T22" fmla="*/ 2 w 3"/>
                  <a:gd name="T23" fmla="*/ 3 h 4"/>
                  <a:gd name="T24" fmla="*/ 1 w 3"/>
                  <a:gd name="T25" fmla="*/ 2 h 4"/>
                  <a:gd name="T26" fmla="*/ 0 w 3"/>
                  <a:gd name="T27" fmla="*/ 2 h 4"/>
                  <a:gd name="T28" fmla="*/ 0 w 3"/>
                  <a:gd name="T29" fmla="*/ 2 h 4"/>
                  <a:gd name="T30" fmla="*/ 0 w 3"/>
                  <a:gd name="T31" fmla="*/ 1 h 4"/>
                  <a:gd name="T32" fmla="*/ 0 w 3"/>
                  <a:gd name="T33" fmla="*/ 1 h 4"/>
                  <a:gd name="T34" fmla="*/ 0 w 3"/>
                  <a:gd name="T35" fmla="*/ 0 h 4"/>
                  <a:gd name="T36" fmla="*/ 0 w 3"/>
                  <a:gd name="T37" fmla="*/ 0 h 4"/>
                  <a:gd name="T38" fmla="*/ 1 w 3"/>
                  <a:gd name="T39" fmla="*/ 0 h 4"/>
                  <a:gd name="T40" fmla="*/ 1 w 3"/>
                  <a:gd name="T41" fmla="*/ 0 h 4"/>
                  <a:gd name="T42" fmla="*/ 2 w 3"/>
                  <a:gd name="T43" fmla="*/ 0 h 4"/>
                  <a:gd name="T44" fmla="*/ 3 w 3"/>
                  <a:gd name="T45" fmla="*/ 0 h 4"/>
                  <a:gd name="T46" fmla="*/ 3 w 3"/>
                  <a:gd name="T47" fmla="*/ 0 h 4"/>
                  <a:gd name="T48" fmla="*/ 3 w 3"/>
                  <a:gd name="T49" fmla="*/ 0 h 4"/>
                  <a:gd name="T50" fmla="*/ 2 w 3"/>
                  <a:gd name="T51" fmla="*/ 0 h 4"/>
                  <a:gd name="T52" fmla="*/ 2 w 3"/>
                  <a:gd name="T53" fmla="*/ 1 h 4"/>
                  <a:gd name="T54" fmla="*/ 2 w 3"/>
                  <a:gd name="T55" fmla="*/ 0 h 4"/>
                  <a:gd name="T56" fmla="*/ 1 w 3"/>
                  <a:gd name="T57" fmla="*/ 0 h 4"/>
                  <a:gd name="T58" fmla="*/ 1 w 3"/>
                  <a:gd name="T59" fmla="*/ 1 h 4"/>
                  <a:gd name="T60" fmla="*/ 1 w 3"/>
                  <a:gd name="T61" fmla="*/ 1 h 4"/>
                  <a:gd name="T62" fmla="*/ 1 w 3"/>
                  <a:gd name="T63" fmla="*/ 2 h 4"/>
                  <a:gd name="T64" fmla="*/ 2 w 3"/>
                  <a:gd name="T65" fmla="*/ 2 h 4"/>
                  <a:gd name="T66" fmla="*/ 2 w 3"/>
                  <a:gd name="T67" fmla="*/ 2 h 4"/>
                  <a:gd name="T68" fmla="*/ 3 w 3"/>
                  <a:gd name="T69" fmla="*/ 3 h 4"/>
                  <a:gd name="T70" fmla="*/ 3 w 3"/>
                  <a:gd name="T71" fmla="*/ 3 h 4"/>
                  <a:gd name="T72" fmla="*/ 3 w 3"/>
                  <a:gd name="T73" fmla="*/ 4 h 4"/>
                  <a:gd name="T74" fmla="*/ 2 w 3"/>
                  <a:gd name="T75" fmla="*/ 4 h 4"/>
                  <a:gd name="T76" fmla="*/ 2 w 3"/>
                  <a:gd name="T77" fmla="*/ 4 h 4"/>
                  <a:gd name="T78" fmla="*/ 1 w 3"/>
                  <a:gd name="T7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" h="4">
                    <a:moveTo>
                      <a:pt x="1" y="4"/>
                    </a:moveTo>
                    <a:cubicBezTo>
                      <a:pt x="1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lnTo>
                      <a:pt x="1" y="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" name="Freeform 382"/>
              <p:cNvSpPr>
                <a:spLocks noEditPoints="1"/>
              </p:cNvSpPr>
              <p:nvPr/>
            </p:nvSpPr>
            <p:spPr bwMode="auto">
              <a:xfrm>
                <a:off x="3022386" y="3789592"/>
                <a:ext cx="2595" cy="15571"/>
              </a:xfrm>
              <a:custGeom>
                <a:avLst/>
                <a:gdLst>
                  <a:gd name="T0" fmla="*/ 0 w 2"/>
                  <a:gd name="T1" fmla="*/ 2 h 12"/>
                  <a:gd name="T2" fmla="*/ 0 w 2"/>
                  <a:gd name="T3" fmla="*/ 2 h 12"/>
                  <a:gd name="T4" fmla="*/ 0 w 2"/>
                  <a:gd name="T5" fmla="*/ 2 h 12"/>
                  <a:gd name="T6" fmla="*/ 0 w 2"/>
                  <a:gd name="T7" fmla="*/ 2 h 12"/>
                  <a:gd name="T8" fmla="*/ 0 w 2"/>
                  <a:gd name="T9" fmla="*/ 0 h 12"/>
                  <a:gd name="T10" fmla="*/ 0 w 2"/>
                  <a:gd name="T11" fmla="*/ 0 h 12"/>
                  <a:gd name="T12" fmla="*/ 0 w 2"/>
                  <a:gd name="T13" fmla="*/ 0 h 12"/>
                  <a:gd name="T14" fmla="*/ 2 w 2"/>
                  <a:gd name="T15" fmla="*/ 0 h 12"/>
                  <a:gd name="T16" fmla="*/ 2 w 2"/>
                  <a:gd name="T17" fmla="*/ 2 h 12"/>
                  <a:gd name="T18" fmla="*/ 2 w 2"/>
                  <a:gd name="T19" fmla="*/ 2 h 12"/>
                  <a:gd name="T20" fmla="*/ 2 w 2"/>
                  <a:gd name="T21" fmla="*/ 2 h 12"/>
                  <a:gd name="T22" fmla="*/ 0 w 2"/>
                  <a:gd name="T23" fmla="*/ 2 h 12"/>
                  <a:gd name="T24" fmla="*/ 0 w 2"/>
                  <a:gd name="T25" fmla="*/ 2 h 12"/>
                  <a:gd name="T26" fmla="*/ 0 w 2"/>
                  <a:gd name="T27" fmla="*/ 12 h 12"/>
                  <a:gd name="T28" fmla="*/ 0 w 2"/>
                  <a:gd name="T29" fmla="*/ 12 h 12"/>
                  <a:gd name="T30" fmla="*/ 0 w 2"/>
                  <a:gd name="T31" fmla="*/ 12 h 12"/>
                  <a:gd name="T32" fmla="*/ 0 w 2"/>
                  <a:gd name="T33" fmla="*/ 12 h 12"/>
                  <a:gd name="T34" fmla="*/ 0 w 2"/>
                  <a:gd name="T35" fmla="*/ 4 h 12"/>
                  <a:gd name="T36" fmla="*/ 0 w 2"/>
                  <a:gd name="T37" fmla="*/ 4 h 12"/>
                  <a:gd name="T38" fmla="*/ 0 w 2"/>
                  <a:gd name="T39" fmla="*/ 4 h 12"/>
                  <a:gd name="T40" fmla="*/ 0 w 2"/>
                  <a:gd name="T41" fmla="*/ 4 h 12"/>
                  <a:gd name="T42" fmla="*/ 2 w 2"/>
                  <a:gd name="T43" fmla="*/ 4 h 12"/>
                  <a:gd name="T44" fmla="*/ 2 w 2"/>
                  <a:gd name="T45" fmla="*/ 4 h 12"/>
                  <a:gd name="T46" fmla="*/ 2 w 2"/>
                  <a:gd name="T47" fmla="*/ 12 h 12"/>
                  <a:gd name="T48" fmla="*/ 2 w 2"/>
                  <a:gd name="T49" fmla="*/ 12 h 12"/>
                  <a:gd name="T50" fmla="*/ 0 w 2"/>
                  <a:gd name="T5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" h="12"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0" y="12"/>
                    </a:move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" name="Freeform 383"/>
              <p:cNvSpPr/>
              <p:nvPr/>
            </p:nvSpPr>
            <p:spPr bwMode="auto">
              <a:xfrm>
                <a:off x="3024981" y="3792187"/>
                <a:ext cx="7785" cy="12976"/>
              </a:xfrm>
              <a:custGeom>
                <a:avLst/>
                <a:gdLst>
                  <a:gd name="T0" fmla="*/ 6 w 6"/>
                  <a:gd name="T1" fmla="*/ 4 h 10"/>
                  <a:gd name="T2" fmla="*/ 4 w 6"/>
                  <a:gd name="T3" fmla="*/ 4 h 10"/>
                  <a:gd name="T4" fmla="*/ 4 w 6"/>
                  <a:gd name="T5" fmla="*/ 8 h 10"/>
                  <a:gd name="T6" fmla="*/ 4 w 6"/>
                  <a:gd name="T7" fmla="*/ 10 h 10"/>
                  <a:gd name="T8" fmla="*/ 4 w 6"/>
                  <a:gd name="T9" fmla="*/ 10 h 10"/>
                  <a:gd name="T10" fmla="*/ 6 w 6"/>
                  <a:gd name="T11" fmla="*/ 10 h 10"/>
                  <a:gd name="T12" fmla="*/ 6 w 6"/>
                  <a:gd name="T13" fmla="*/ 10 h 10"/>
                  <a:gd name="T14" fmla="*/ 6 w 6"/>
                  <a:gd name="T15" fmla="*/ 10 h 10"/>
                  <a:gd name="T16" fmla="*/ 6 w 6"/>
                  <a:gd name="T17" fmla="*/ 10 h 10"/>
                  <a:gd name="T18" fmla="*/ 6 w 6"/>
                  <a:gd name="T19" fmla="*/ 10 h 10"/>
                  <a:gd name="T20" fmla="*/ 4 w 6"/>
                  <a:gd name="T21" fmla="*/ 10 h 10"/>
                  <a:gd name="T22" fmla="*/ 4 w 6"/>
                  <a:gd name="T23" fmla="*/ 10 h 10"/>
                  <a:gd name="T24" fmla="*/ 2 w 6"/>
                  <a:gd name="T25" fmla="*/ 10 h 10"/>
                  <a:gd name="T26" fmla="*/ 2 w 6"/>
                  <a:gd name="T27" fmla="*/ 10 h 10"/>
                  <a:gd name="T28" fmla="*/ 2 w 6"/>
                  <a:gd name="T29" fmla="*/ 10 h 10"/>
                  <a:gd name="T30" fmla="*/ 2 w 6"/>
                  <a:gd name="T31" fmla="*/ 8 h 10"/>
                  <a:gd name="T32" fmla="*/ 2 w 6"/>
                  <a:gd name="T33" fmla="*/ 4 h 10"/>
                  <a:gd name="T34" fmla="*/ 2 w 6"/>
                  <a:gd name="T35" fmla="*/ 4 h 10"/>
                  <a:gd name="T36" fmla="*/ 0 w 6"/>
                  <a:gd name="T37" fmla="*/ 4 h 10"/>
                  <a:gd name="T38" fmla="*/ 0 w 6"/>
                  <a:gd name="T39" fmla="*/ 2 h 10"/>
                  <a:gd name="T40" fmla="*/ 0 w 6"/>
                  <a:gd name="T41" fmla="*/ 2 h 10"/>
                  <a:gd name="T42" fmla="*/ 0 w 6"/>
                  <a:gd name="T43" fmla="*/ 2 h 10"/>
                  <a:gd name="T44" fmla="*/ 2 w 6"/>
                  <a:gd name="T45" fmla="*/ 2 h 10"/>
                  <a:gd name="T46" fmla="*/ 2 w 6"/>
                  <a:gd name="T47" fmla="*/ 2 h 10"/>
                  <a:gd name="T48" fmla="*/ 2 w 6"/>
                  <a:gd name="T49" fmla="*/ 0 h 10"/>
                  <a:gd name="T50" fmla="*/ 2 w 6"/>
                  <a:gd name="T51" fmla="*/ 0 h 10"/>
                  <a:gd name="T52" fmla="*/ 2 w 6"/>
                  <a:gd name="T53" fmla="*/ 0 h 10"/>
                  <a:gd name="T54" fmla="*/ 4 w 6"/>
                  <a:gd name="T55" fmla="*/ 0 h 10"/>
                  <a:gd name="T56" fmla="*/ 4 w 6"/>
                  <a:gd name="T57" fmla="*/ 0 h 10"/>
                  <a:gd name="T58" fmla="*/ 4 w 6"/>
                  <a:gd name="T59" fmla="*/ 0 h 10"/>
                  <a:gd name="T60" fmla="*/ 4 w 6"/>
                  <a:gd name="T61" fmla="*/ 2 h 10"/>
                  <a:gd name="T62" fmla="*/ 6 w 6"/>
                  <a:gd name="T63" fmla="*/ 2 h 10"/>
                  <a:gd name="T64" fmla="*/ 6 w 6"/>
                  <a:gd name="T65" fmla="*/ 2 h 10"/>
                  <a:gd name="T66" fmla="*/ 6 w 6"/>
                  <a:gd name="T67" fmla="*/ 2 h 10"/>
                  <a:gd name="T68" fmla="*/ 6 w 6"/>
                  <a:gd name="T69" fmla="*/ 2 h 10"/>
                  <a:gd name="T70" fmla="*/ 6 w 6"/>
                  <a:gd name="T71" fmla="*/ 4 h 10"/>
                  <a:gd name="T72" fmla="*/ 6 w 6"/>
                  <a:gd name="T73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" h="10">
                    <a:moveTo>
                      <a:pt x="6" y="4"/>
                    </a:moveTo>
                    <a:lnTo>
                      <a:pt x="4" y="4"/>
                    </a:lnTo>
                    <a:lnTo>
                      <a:pt x="4" y="8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6" y="10"/>
                    </a:lnTo>
                    <a:lnTo>
                      <a:pt x="6" y="10"/>
                    </a:lnTo>
                    <a:lnTo>
                      <a:pt x="6" y="10"/>
                    </a:lnTo>
                    <a:lnTo>
                      <a:pt x="6" y="10"/>
                    </a:lnTo>
                    <a:lnTo>
                      <a:pt x="6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8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4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Freeform 384"/>
              <p:cNvSpPr>
                <a:spLocks noEditPoints="1"/>
              </p:cNvSpPr>
              <p:nvPr/>
            </p:nvSpPr>
            <p:spPr bwMode="auto">
              <a:xfrm>
                <a:off x="3040552" y="3794782"/>
                <a:ext cx="9083" cy="12976"/>
              </a:xfrm>
              <a:custGeom>
                <a:avLst/>
                <a:gdLst>
                  <a:gd name="T0" fmla="*/ 4 w 4"/>
                  <a:gd name="T1" fmla="*/ 4 h 5"/>
                  <a:gd name="T2" fmla="*/ 4 w 4"/>
                  <a:gd name="T3" fmla="*/ 4 h 5"/>
                  <a:gd name="T4" fmla="*/ 3 w 4"/>
                  <a:gd name="T5" fmla="*/ 4 h 5"/>
                  <a:gd name="T6" fmla="*/ 3 w 4"/>
                  <a:gd name="T7" fmla="*/ 4 h 5"/>
                  <a:gd name="T8" fmla="*/ 3 w 4"/>
                  <a:gd name="T9" fmla="*/ 4 h 5"/>
                  <a:gd name="T10" fmla="*/ 3 w 4"/>
                  <a:gd name="T11" fmla="*/ 4 h 5"/>
                  <a:gd name="T12" fmla="*/ 2 w 4"/>
                  <a:gd name="T13" fmla="*/ 5 h 5"/>
                  <a:gd name="T14" fmla="*/ 1 w 4"/>
                  <a:gd name="T15" fmla="*/ 4 h 5"/>
                  <a:gd name="T16" fmla="*/ 1 w 4"/>
                  <a:gd name="T17" fmla="*/ 4 h 5"/>
                  <a:gd name="T18" fmla="*/ 1 w 4"/>
                  <a:gd name="T19" fmla="*/ 3 h 5"/>
                  <a:gd name="T20" fmla="*/ 0 w 4"/>
                  <a:gd name="T21" fmla="*/ 2 h 5"/>
                  <a:gd name="T22" fmla="*/ 1 w 4"/>
                  <a:gd name="T23" fmla="*/ 0 h 5"/>
                  <a:gd name="T24" fmla="*/ 2 w 4"/>
                  <a:gd name="T25" fmla="*/ 0 h 5"/>
                  <a:gd name="T26" fmla="*/ 3 w 4"/>
                  <a:gd name="T27" fmla="*/ 0 h 5"/>
                  <a:gd name="T28" fmla="*/ 3 w 4"/>
                  <a:gd name="T29" fmla="*/ 1 h 5"/>
                  <a:gd name="T30" fmla="*/ 3 w 4"/>
                  <a:gd name="T31" fmla="*/ 0 h 5"/>
                  <a:gd name="T32" fmla="*/ 4 w 4"/>
                  <a:gd name="T33" fmla="*/ 0 h 5"/>
                  <a:gd name="T34" fmla="*/ 4 w 4"/>
                  <a:gd name="T35" fmla="*/ 0 h 5"/>
                  <a:gd name="T36" fmla="*/ 4 w 4"/>
                  <a:gd name="T37" fmla="*/ 0 h 5"/>
                  <a:gd name="T38" fmla="*/ 4 w 4"/>
                  <a:gd name="T39" fmla="*/ 0 h 5"/>
                  <a:gd name="T40" fmla="*/ 4 w 4"/>
                  <a:gd name="T41" fmla="*/ 4 h 5"/>
                  <a:gd name="T42" fmla="*/ 4 w 4"/>
                  <a:gd name="T43" fmla="*/ 4 h 5"/>
                  <a:gd name="T44" fmla="*/ 3 w 4"/>
                  <a:gd name="T45" fmla="*/ 2 h 5"/>
                  <a:gd name="T46" fmla="*/ 3 w 4"/>
                  <a:gd name="T47" fmla="*/ 1 h 5"/>
                  <a:gd name="T48" fmla="*/ 3 w 4"/>
                  <a:gd name="T49" fmla="*/ 1 h 5"/>
                  <a:gd name="T50" fmla="*/ 3 w 4"/>
                  <a:gd name="T51" fmla="*/ 1 h 5"/>
                  <a:gd name="T52" fmla="*/ 2 w 4"/>
                  <a:gd name="T53" fmla="*/ 0 h 5"/>
                  <a:gd name="T54" fmla="*/ 2 w 4"/>
                  <a:gd name="T55" fmla="*/ 1 h 5"/>
                  <a:gd name="T56" fmla="*/ 1 w 4"/>
                  <a:gd name="T57" fmla="*/ 2 h 5"/>
                  <a:gd name="T58" fmla="*/ 1 w 4"/>
                  <a:gd name="T59" fmla="*/ 3 h 5"/>
                  <a:gd name="T60" fmla="*/ 2 w 4"/>
                  <a:gd name="T61" fmla="*/ 4 h 5"/>
                  <a:gd name="T62" fmla="*/ 2 w 4"/>
                  <a:gd name="T63" fmla="*/ 4 h 5"/>
                  <a:gd name="T64" fmla="*/ 3 w 4"/>
                  <a:gd name="T65" fmla="*/ 4 h 5"/>
                  <a:gd name="T66" fmla="*/ 3 w 4"/>
                  <a:gd name="T67" fmla="*/ 4 h 5"/>
                  <a:gd name="T68" fmla="*/ 3 w 4"/>
                  <a:gd name="T69" fmla="*/ 3 h 5"/>
                  <a:gd name="T70" fmla="*/ 3 w 4"/>
                  <a:gd name="T71" fmla="*/ 3 h 5"/>
                  <a:gd name="T72" fmla="*/ 3 w 4"/>
                  <a:gd name="T73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" h="5">
                    <a:moveTo>
                      <a:pt x="4" y="4"/>
                    </a:moveTo>
                    <a:cubicBezTo>
                      <a:pt x="4" y="4"/>
                      <a:pt x="4" y="4"/>
                      <a:pt x="4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lose/>
                    <a:moveTo>
                      <a:pt x="3" y="2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" name="Freeform 385"/>
              <p:cNvSpPr/>
              <p:nvPr/>
            </p:nvSpPr>
            <p:spPr bwMode="auto">
              <a:xfrm>
                <a:off x="3052230" y="3794782"/>
                <a:ext cx="15571" cy="10381"/>
              </a:xfrm>
              <a:custGeom>
                <a:avLst/>
                <a:gdLst>
                  <a:gd name="T0" fmla="*/ 12 w 12"/>
                  <a:gd name="T1" fmla="*/ 8 h 8"/>
                  <a:gd name="T2" fmla="*/ 12 w 12"/>
                  <a:gd name="T3" fmla="*/ 8 h 8"/>
                  <a:gd name="T4" fmla="*/ 10 w 12"/>
                  <a:gd name="T5" fmla="*/ 8 h 8"/>
                  <a:gd name="T6" fmla="*/ 10 w 12"/>
                  <a:gd name="T7" fmla="*/ 8 h 8"/>
                  <a:gd name="T8" fmla="*/ 10 w 12"/>
                  <a:gd name="T9" fmla="*/ 2 h 8"/>
                  <a:gd name="T10" fmla="*/ 10 w 12"/>
                  <a:gd name="T11" fmla="*/ 2 h 8"/>
                  <a:gd name="T12" fmla="*/ 10 w 12"/>
                  <a:gd name="T13" fmla="*/ 2 h 8"/>
                  <a:gd name="T14" fmla="*/ 10 w 12"/>
                  <a:gd name="T15" fmla="*/ 2 h 8"/>
                  <a:gd name="T16" fmla="*/ 10 w 12"/>
                  <a:gd name="T17" fmla="*/ 2 h 8"/>
                  <a:gd name="T18" fmla="*/ 8 w 12"/>
                  <a:gd name="T19" fmla="*/ 2 h 8"/>
                  <a:gd name="T20" fmla="*/ 8 w 12"/>
                  <a:gd name="T21" fmla="*/ 2 h 8"/>
                  <a:gd name="T22" fmla="*/ 8 w 12"/>
                  <a:gd name="T23" fmla="*/ 2 h 8"/>
                  <a:gd name="T24" fmla="*/ 8 w 12"/>
                  <a:gd name="T25" fmla="*/ 2 h 8"/>
                  <a:gd name="T26" fmla="*/ 8 w 12"/>
                  <a:gd name="T27" fmla="*/ 8 h 8"/>
                  <a:gd name="T28" fmla="*/ 8 w 12"/>
                  <a:gd name="T29" fmla="*/ 8 h 8"/>
                  <a:gd name="T30" fmla="*/ 8 w 12"/>
                  <a:gd name="T31" fmla="*/ 8 h 8"/>
                  <a:gd name="T32" fmla="*/ 6 w 12"/>
                  <a:gd name="T33" fmla="*/ 8 h 8"/>
                  <a:gd name="T34" fmla="*/ 6 w 12"/>
                  <a:gd name="T35" fmla="*/ 8 h 8"/>
                  <a:gd name="T36" fmla="*/ 6 w 12"/>
                  <a:gd name="T37" fmla="*/ 2 h 8"/>
                  <a:gd name="T38" fmla="*/ 6 w 12"/>
                  <a:gd name="T39" fmla="*/ 2 h 8"/>
                  <a:gd name="T40" fmla="*/ 6 w 12"/>
                  <a:gd name="T41" fmla="*/ 2 h 8"/>
                  <a:gd name="T42" fmla="*/ 6 w 12"/>
                  <a:gd name="T43" fmla="*/ 2 h 8"/>
                  <a:gd name="T44" fmla="*/ 4 w 12"/>
                  <a:gd name="T45" fmla="*/ 2 h 8"/>
                  <a:gd name="T46" fmla="*/ 4 w 12"/>
                  <a:gd name="T47" fmla="*/ 2 h 8"/>
                  <a:gd name="T48" fmla="*/ 4 w 12"/>
                  <a:gd name="T49" fmla="*/ 2 h 8"/>
                  <a:gd name="T50" fmla="*/ 2 w 12"/>
                  <a:gd name="T51" fmla="*/ 2 h 8"/>
                  <a:gd name="T52" fmla="*/ 2 w 12"/>
                  <a:gd name="T53" fmla="*/ 4 h 8"/>
                  <a:gd name="T54" fmla="*/ 2 w 12"/>
                  <a:gd name="T55" fmla="*/ 8 h 8"/>
                  <a:gd name="T56" fmla="*/ 2 w 12"/>
                  <a:gd name="T57" fmla="*/ 8 h 8"/>
                  <a:gd name="T58" fmla="*/ 2 w 12"/>
                  <a:gd name="T59" fmla="*/ 8 h 8"/>
                  <a:gd name="T60" fmla="*/ 2 w 12"/>
                  <a:gd name="T61" fmla="*/ 8 h 8"/>
                  <a:gd name="T62" fmla="*/ 0 w 12"/>
                  <a:gd name="T63" fmla="*/ 8 h 8"/>
                  <a:gd name="T64" fmla="*/ 0 w 12"/>
                  <a:gd name="T65" fmla="*/ 8 h 8"/>
                  <a:gd name="T66" fmla="*/ 0 w 12"/>
                  <a:gd name="T67" fmla="*/ 0 h 8"/>
                  <a:gd name="T68" fmla="*/ 0 w 12"/>
                  <a:gd name="T69" fmla="*/ 0 h 8"/>
                  <a:gd name="T70" fmla="*/ 2 w 12"/>
                  <a:gd name="T71" fmla="*/ 0 h 8"/>
                  <a:gd name="T72" fmla="*/ 2 w 12"/>
                  <a:gd name="T73" fmla="*/ 0 h 8"/>
                  <a:gd name="T74" fmla="*/ 2 w 12"/>
                  <a:gd name="T75" fmla="*/ 0 h 8"/>
                  <a:gd name="T76" fmla="*/ 2 w 12"/>
                  <a:gd name="T77" fmla="*/ 0 h 8"/>
                  <a:gd name="T78" fmla="*/ 4 w 12"/>
                  <a:gd name="T79" fmla="*/ 0 h 8"/>
                  <a:gd name="T80" fmla="*/ 6 w 12"/>
                  <a:gd name="T81" fmla="*/ 0 h 8"/>
                  <a:gd name="T82" fmla="*/ 6 w 12"/>
                  <a:gd name="T83" fmla="*/ 0 h 8"/>
                  <a:gd name="T84" fmla="*/ 8 w 12"/>
                  <a:gd name="T85" fmla="*/ 2 h 8"/>
                  <a:gd name="T86" fmla="*/ 8 w 12"/>
                  <a:gd name="T87" fmla="*/ 0 h 8"/>
                  <a:gd name="T88" fmla="*/ 10 w 12"/>
                  <a:gd name="T89" fmla="*/ 0 h 8"/>
                  <a:gd name="T90" fmla="*/ 12 w 12"/>
                  <a:gd name="T91" fmla="*/ 0 h 8"/>
                  <a:gd name="T92" fmla="*/ 12 w 12"/>
                  <a:gd name="T93" fmla="*/ 0 h 8"/>
                  <a:gd name="T94" fmla="*/ 12 w 12"/>
                  <a:gd name="T95" fmla="*/ 2 h 8"/>
                  <a:gd name="T96" fmla="*/ 12 w 12"/>
                  <a:gd name="T97" fmla="*/ 2 h 8"/>
                  <a:gd name="T98" fmla="*/ 12 w 12"/>
                  <a:gd name="T99" fmla="*/ 8 h 8"/>
                  <a:gd name="T100" fmla="*/ 12 w 12"/>
                  <a:gd name="T101" fmla="*/ 8 h 8"/>
                  <a:gd name="T102" fmla="*/ 12 w 12"/>
                  <a:gd name="T10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2" h="8">
                    <a:moveTo>
                      <a:pt x="12" y="8"/>
                    </a:moveTo>
                    <a:lnTo>
                      <a:pt x="12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8"/>
                    </a:lnTo>
                    <a:lnTo>
                      <a:pt x="12" y="8"/>
                    </a:lnTo>
                    <a:lnTo>
                      <a:pt x="12" y="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" name="Freeform 386"/>
              <p:cNvSpPr>
                <a:spLocks noEditPoints="1"/>
              </p:cNvSpPr>
              <p:nvPr/>
            </p:nvSpPr>
            <p:spPr bwMode="auto">
              <a:xfrm>
                <a:off x="3070396" y="3794782"/>
                <a:ext cx="10381" cy="10381"/>
              </a:xfrm>
              <a:custGeom>
                <a:avLst/>
                <a:gdLst>
                  <a:gd name="T0" fmla="*/ 4 w 4"/>
                  <a:gd name="T1" fmla="*/ 2 h 4"/>
                  <a:gd name="T2" fmla="*/ 1 w 4"/>
                  <a:gd name="T3" fmla="*/ 2 h 4"/>
                  <a:gd name="T4" fmla="*/ 2 w 4"/>
                  <a:gd name="T5" fmla="*/ 3 h 4"/>
                  <a:gd name="T6" fmla="*/ 3 w 4"/>
                  <a:gd name="T7" fmla="*/ 4 h 4"/>
                  <a:gd name="T8" fmla="*/ 4 w 4"/>
                  <a:gd name="T9" fmla="*/ 4 h 4"/>
                  <a:gd name="T10" fmla="*/ 4 w 4"/>
                  <a:gd name="T11" fmla="*/ 4 h 4"/>
                  <a:gd name="T12" fmla="*/ 4 w 4"/>
                  <a:gd name="T13" fmla="*/ 4 h 4"/>
                  <a:gd name="T14" fmla="*/ 4 w 4"/>
                  <a:gd name="T15" fmla="*/ 4 h 4"/>
                  <a:gd name="T16" fmla="*/ 4 w 4"/>
                  <a:gd name="T17" fmla="*/ 4 h 4"/>
                  <a:gd name="T18" fmla="*/ 4 w 4"/>
                  <a:gd name="T19" fmla="*/ 4 h 4"/>
                  <a:gd name="T20" fmla="*/ 4 w 4"/>
                  <a:gd name="T21" fmla="*/ 4 h 4"/>
                  <a:gd name="T22" fmla="*/ 3 w 4"/>
                  <a:gd name="T23" fmla="*/ 4 h 4"/>
                  <a:gd name="T24" fmla="*/ 3 w 4"/>
                  <a:gd name="T25" fmla="*/ 4 h 4"/>
                  <a:gd name="T26" fmla="*/ 3 w 4"/>
                  <a:gd name="T27" fmla="*/ 4 h 4"/>
                  <a:gd name="T28" fmla="*/ 1 w 4"/>
                  <a:gd name="T29" fmla="*/ 4 h 4"/>
                  <a:gd name="T30" fmla="*/ 0 w 4"/>
                  <a:gd name="T31" fmla="*/ 2 h 4"/>
                  <a:gd name="T32" fmla="*/ 1 w 4"/>
                  <a:gd name="T33" fmla="*/ 0 h 4"/>
                  <a:gd name="T34" fmla="*/ 2 w 4"/>
                  <a:gd name="T35" fmla="*/ 0 h 4"/>
                  <a:gd name="T36" fmla="*/ 4 w 4"/>
                  <a:gd name="T37" fmla="*/ 0 h 4"/>
                  <a:gd name="T38" fmla="*/ 4 w 4"/>
                  <a:gd name="T39" fmla="*/ 2 h 4"/>
                  <a:gd name="T40" fmla="*/ 4 w 4"/>
                  <a:gd name="T41" fmla="*/ 2 h 4"/>
                  <a:gd name="T42" fmla="*/ 4 w 4"/>
                  <a:gd name="T43" fmla="*/ 2 h 4"/>
                  <a:gd name="T44" fmla="*/ 2 w 4"/>
                  <a:gd name="T45" fmla="*/ 0 h 4"/>
                  <a:gd name="T46" fmla="*/ 2 w 4"/>
                  <a:gd name="T47" fmla="*/ 0 h 4"/>
                  <a:gd name="T48" fmla="*/ 2 w 4"/>
                  <a:gd name="T49" fmla="*/ 1 h 4"/>
                  <a:gd name="T50" fmla="*/ 1 w 4"/>
                  <a:gd name="T51" fmla="*/ 1 h 4"/>
                  <a:gd name="T52" fmla="*/ 1 w 4"/>
                  <a:gd name="T53" fmla="*/ 2 h 4"/>
                  <a:gd name="T54" fmla="*/ 1 w 4"/>
                  <a:gd name="T55" fmla="*/ 2 h 4"/>
                  <a:gd name="T56" fmla="*/ 2 w 4"/>
                  <a:gd name="T57" fmla="*/ 2 h 4"/>
                  <a:gd name="T58" fmla="*/ 3 w 4"/>
                  <a:gd name="T59" fmla="*/ 2 h 4"/>
                  <a:gd name="T60" fmla="*/ 3 w 4"/>
                  <a:gd name="T61" fmla="*/ 2 h 4"/>
                  <a:gd name="T62" fmla="*/ 3 w 4"/>
                  <a:gd name="T63" fmla="*/ 2 h 4"/>
                  <a:gd name="T64" fmla="*/ 3 w 4"/>
                  <a:gd name="T65" fmla="*/ 1 h 4"/>
                  <a:gd name="T66" fmla="*/ 2 w 4"/>
                  <a:gd name="T6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2" y="4"/>
                      <a:pt x="2" y="4"/>
                      <a:pt x="3" y="4"/>
                    </a:cubicBezTo>
                    <a:cubicBezTo>
                      <a:pt x="3" y="4"/>
                      <a:pt x="3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1" y="4"/>
                      <a:pt x="1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1" y="1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4" y="1"/>
                      <a:pt x="4" y="1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lose/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" name="Freeform 387"/>
              <p:cNvSpPr/>
              <p:nvPr/>
            </p:nvSpPr>
            <p:spPr bwMode="auto">
              <a:xfrm>
                <a:off x="3083372" y="3792187"/>
                <a:ext cx="7785" cy="12976"/>
              </a:xfrm>
              <a:custGeom>
                <a:avLst/>
                <a:gdLst>
                  <a:gd name="T0" fmla="*/ 4 w 6"/>
                  <a:gd name="T1" fmla="*/ 4 h 10"/>
                  <a:gd name="T2" fmla="*/ 4 w 6"/>
                  <a:gd name="T3" fmla="*/ 4 h 10"/>
                  <a:gd name="T4" fmla="*/ 4 w 6"/>
                  <a:gd name="T5" fmla="*/ 8 h 10"/>
                  <a:gd name="T6" fmla="*/ 4 w 6"/>
                  <a:gd name="T7" fmla="*/ 10 h 10"/>
                  <a:gd name="T8" fmla="*/ 4 w 6"/>
                  <a:gd name="T9" fmla="*/ 10 h 10"/>
                  <a:gd name="T10" fmla="*/ 4 w 6"/>
                  <a:gd name="T11" fmla="*/ 10 h 10"/>
                  <a:gd name="T12" fmla="*/ 4 w 6"/>
                  <a:gd name="T13" fmla="*/ 10 h 10"/>
                  <a:gd name="T14" fmla="*/ 4 w 6"/>
                  <a:gd name="T15" fmla="*/ 10 h 10"/>
                  <a:gd name="T16" fmla="*/ 4 w 6"/>
                  <a:gd name="T17" fmla="*/ 10 h 10"/>
                  <a:gd name="T18" fmla="*/ 4 w 6"/>
                  <a:gd name="T19" fmla="*/ 10 h 10"/>
                  <a:gd name="T20" fmla="*/ 4 w 6"/>
                  <a:gd name="T21" fmla="*/ 10 h 10"/>
                  <a:gd name="T22" fmla="*/ 4 w 6"/>
                  <a:gd name="T23" fmla="*/ 10 h 10"/>
                  <a:gd name="T24" fmla="*/ 2 w 6"/>
                  <a:gd name="T25" fmla="*/ 10 h 10"/>
                  <a:gd name="T26" fmla="*/ 2 w 6"/>
                  <a:gd name="T27" fmla="*/ 10 h 10"/>
                  <a:gd name="T28" fmla="*/ 2 w 6"/>
                  <a:gd name="T29" fmla="*/ 10 h 10"/>
                  <a:gd name="T30" fmla="*/ 2 w 6"/>
                  <a:gd name="T31" fmla="*/ 8 h 10"/>
                  <a:gd name="T32" fmla="*/ 2 w 6"/>
                  <a:gd name="T33" fmla="*/ 4 h 10"/>
                  <a:gd name="T34" fmla="*/ 0 w 6"/>
                  <a:gd name="T35" fmla="*/ 4 h 10"/>
                  <a:gd name="T36" fmla="*/ 0 w 6"/>
                  <a:gd name="T37" fmla="*/ 4 h 10"/>
                  <a:gd name="T38" fmla="*/ 0 w 6"/>
                  <a:gd name="T39" fmla="*/ 2 h 10"/>
                  <a:gd name="T40" fmla="*/ 0 w 6"/>
                  <a:gd name="T41" fmla="*/ 2 h 10"/>
                  <a:gd name="T42" fmla="*/ 0 w 6"/>
                  <a:gd name="T43" fmla="*/ 2 h 10"/>
                  <a:gd name="T44" fmla="*/ 0 w 6"/>
                  <a:gd name="T45" fmla="*/ 2 h 10"/>
                  <a:gd name="T46" fmla="*/ 2 w 6"/>
                  <a:gd name="T47" fmla="*/ 2 h 10"/>
                  <a:gd name="T48" fmla="*/ 2 w 6"/>
                  <a:gd name="T49" fmla="*/ 0 h 10"/>
                  <a:gd name="T50" fmla="*/ 2 w 6"/>
                  <a:gd name="T51" fmla="*/ 0 h 10"/>
                  <a:gd name="T52" fmla="*/ 2 w 6"/>
                  <a:gd name="T53" fmla="*/ 0 h 10"/>
                  <a:gd name="T54" fmla="*/ 2 w 6"/>
                  <a:gd name="T55" fmla="*/ 0 h 10"/>
                  <a:gd name="T56" fmla="*/ 2 w 6"/>
                  <a:gd name="T57" fmla="*/ 0 h 10"/>
                  <a:gd name="T58" fmla="*/ 4 w 6"/>
                  <a:gd name="T59" fmla="*/ 0 h 10"/>
                  <a:gd name="T60" fmla="*/ 4 w 6"/>
                  <a:gd name="T61" fmla="*/ 2 h 10"/>
                  <a:gd name="T62" fmla="*/ 4 w 6"/>
                  <a:gd name="T63" fmla="*/ 2 h 10"/>
                  <a:gd name="T64" fmla="*/ 6 w 6"/>
                  <a:gd name="T65" fmla="*/ 2 h 10"/>
                  <a:gd name="T66" fmla="*/ 6 w 6"/>
                  <a:gd name="T67" fmla="*/ 2 h 10"/>
                  <a:gd name="T68" fmla="*/ 6 w 6"/>
                  <a:gd name="T69" fmla="*/ 2 h 10"/>
                  <a:gd name="T70" fmla="*/ 6 w 6"/>
                  <a:gd name="T71" fmla="*/ 4 h 10"/>
                  <a:gd name="T72" fmla="*/ 4 w 6"/>
                  <a:gd name="T73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" h="10">
                    <a:moveTo>
                      <a:pt x="4" y="4"/>
                    </a:moveTo>
                    <a:lnTo>
                      <a:pt x="4" y="4"/>
                    </a:lnTo>
                    <a:lnTo>
                      <a:pt x="4" y="8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8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4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" name="Freeform 388"/>
              <p:cNvSpPr/>
              <p:nvPr/>
            </p:nvSpPr>
            <p:spPr bwMode="auto">
              <a:xfrm>
                <a:off x="3091158" y="3805163"/>
                <a:ext cx="5190" cy="2595"/>
              </a:xfrm>
              <a:custGeom>
                <a:avLst/>
                <a:gdLst>
                  <a:gd name="T0" fmla="*/ 4 w 4"/>
                  <a:gd name="T1" fmla="*/ 0 h 2"/>
                  <a:gd name="T2" fmla="*/ 2 w 4"/>
                  <a:gd name="T3" fmla="*/ 2 h 2"/>
                  <a:gd name="T4" fmla="*/ 2 w 4"/>
                  <a:gd name="T5" fmla="*/ 2 h 2"/>
                  <a:gd name="T6" fmla="*/ 0 w 4"/>
                  <a:gd name="T7" fmla="*/ 2 h 2"/>
                  <a:gd name="T8" fmla="*/ 0 w 4"/>
                  <a:gd name="T9" fmla="*/ 2 h 2"/>
                  <a:gd name="T10" fmla="*/ 0 w 4"/>
                  <a:gd name="T11" fmla="*/ 2 h 2"/>
                  <a:gd name="T12" fmla="*/ 0 w 4"/>
                  <a:gd name="T13" fmla="*/ 2 h 2"/>
                  <a:gd name="T14" fmla="*/ 0 w 4"/>
                  <a:gd name="T15" fmla="*/ 2 h 2"/>
                  <a:gd name="T16" fmla="*/ 2 w 4"/>
                  <a:gd name="T17" fmla="*/ 0 h 2"/>
                  <a:gd name="T18" fmla="*/ 2 w 4"/>
                  <a:gd name="T19" fmla="*/ 0 h 2"/>
                  <a:gd name="T20" fmla="*/ 2 w 4"/>
                  <a:gd name="T21" fmla="*/ 0 h 2"/>
                  <a:gd name="T22" fmla="*/ 2 w 4"/>
                  <a:gd name="T23" fmla="*/ 0 h 2"/>
                  <a:gd name="T24" fmla="*/ 2 w 4"/>
                  <a:gd name="T25" fmla="*/ 0 h 2"/>
                  <a:gd name="T26" fmla="*/ 4 w 4"/>
                  <a:gd name="T27" fmla="*/ 0 h 2"/>
                  <a:gd name="T28" fmla="*/ 4 w 4"/>
                  <a:gd name="T2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lnTo>
                      <a:pt x="2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" name="Freeform 389"/>
              <p:cNvSpPr/>
              <p:nvPr/>
            </p:nvSpPr>
            <p:spPr bwMode="auto">
              <a:xfrm>
                <a:off x="3106729" y="3794782"/>
                <a:ext cx="7785" cy="12976"/>
              </a:xfrm>
              <a:custGeom>
                <a:avLst/>
                <a:gdLst>
                  <a:gd name="T0" fmla="*/ 2 w 3"/>
                  <a:gd name="T1" fmla="*/ 5 h 5"/>
                  <a:gd name="T2" fmla="*/ 1 w 3"/>
                  <a:gd name="T3" fmla="*/ 4 h 5"/>
                  <a:gd name="T4" fmla="*/ 0 w 3"/>
                  <a:gd name="T5" fmla="*/ 4 h 5"/>
                  <a:gd name="T6" fmla="*/ 0 w 3"/>
                  <a:gd name="T7" fmla="*/ 3 h 5"/>
                  <a:gd name="T8" fmla="*/ 0 w 3"/>
                  <a:gd name="T9" fmla="*/ 2 h 5"/>
                  <a:gd name="T10" fmla="*/ 0 w 3"/>
                  <a:gd name="T11" fmla="*/ 1 h 5"/>
                  <a:gd name="T12" fmla="*/ 0 w 3"/>
                  <a:gd name="T13" fmla="*/ 0 h 5"/>
                  <a:gd name="T14" fmla="*/ 1 w 3"/>
                  <a:gd name="T15" fmla="*/ 0 h 5"/>
                  <a:gd name="T16" fmla="*/ 2 w 3"/>
                  <a:gd name="T17" fmla="*/ 0 h 5"/>
                  <a:gd name="T18" fmla="*/ 3 w 3"/>
                  <a:gd name="T19" fmla="*/ 0 h 5"/>
                  <a:gd name="T20" fmla="*/ 3 w 3"/>
                  <a:gd name="T21" fmla="*/ 0 h 5"/>
                  <a:gd name="T22" fmla="*/ 3 w 3"/>
                  <a:gd name="T23" fmla="*/ 1 h 5"/>
                  <a:gd name="T24" fmla="*/ 3 w 3"/>
                  <a:gd name="T25" fmla="*/ 1 h 5"/>
                  <a:gd name="T26" fmla="*/ 3 w 3"/>
                  <a:gd name="T27" fmla="*/ 1 h 5"/>
                  <a:gd name="T28" fmla="*/ 3 w 3"/>
                  <a:gd name="T29" fmla="*/ 1 h 5"/>
                  <a:gd name="T30" fmla="*/ 2 w 3"/>
                  <a:gd name="T31" fmla="*/ 1 h 5"/>
                  <a:gd name="T32" fmla="*/ 2 w 3"/>
                  <a:gd name="T33" fmla="*/ 0 h 5"/>
                  <a:gd name="T34" fmla="*/ 1 w 3"/>
                  <a:gd name="T35" fmla="*/ 1 h 5"/>
                  <a:gd name="T36" fmla="*/ 1 w 3"/>
                  <a:gd name="T37" fmla="*/ 2 h 5"/>
                  <a:gd name="T38" fmla="*/ 1 w 3"/>
                  <a:gd name="T39" fmla="*/ 3 h 5"/>
                  <a:gd name="T40" fmla="*/ 1 w 3"/>
                  <a:gd name="T41" fmla="*/ 4 h 5"/>
                  <a:gd name="T42" fmla="*/ 2 w 3"/>
                  <a:gd name="T43" fmla="*/ 4 h 5"/>
                  <a:gd name="T44" fmla="*/ 2 w 3"/>
                  <a:gd name="T45" fmla="*/ 4 h 5"/>
                  <a:gd name="T46" fmla="*/ 3 w 3"/>
                  <a:gd name="T47" fmla="*/ 3 h 5"/>
                  <a:gd name="T48" fmla="*/ 3 w 3"/>
                  <a:gd name="T49" fmla="*/ 3 h 5"/>
                  <a:gd name="T50" fmla="*/ 3 w 3"/>
                  <a:gd name="T51" fmla="*/ 3 h 5"/>
                  <a:gd name="T52" fmla="*/ 3 w 3"/>
                  <a:gd name="T53" fmla="*/ 3 h 5"/>
                  <a:gd name="T54" fmla="*/ 3 w 3"/>
                  <a:gd name="T55" fmla="*/ 4 h 5"/>
                  <a:gd name="T56" fmla="*/ 3 w 3"/>
                  <a:gd name="T57" fmla="*/ 4 h 5"/>
                  <a:gd name="T58" fmla="*/ 2 w 3"/>
                  <a:gd name="T5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" h="5">
                    <a:moveTo>
                      <a:pt x="2" y="5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" name="Freeform 390"/>
              <p:cNvSpPr>
                <a:spLocks noEditPoints="1"/>
              </p:cNvSpPr>
              <p:nvPr/>
            </p:nvSpPr>
            <p:spPr bwMode="auto">
              <a:xfrm>
                <a:off x="3117109" y="3794782"/>
                <a:ext cx="9083" cy="10381"/>
              </a:xfrm>
              <a:custGeom>
                <a:avLst/>
                <a:gdLst>
                  <a:gd name="T0" fmla="*/ 2 w 4"/>
                  <a:gd name="T1" fmla="*/ 4 h 4"/>
                  <a:gd name="T2" fmla="*/ 1 w 4"/>
                  <a:gd name="T3" fmla="*/ 4 h 4"/>
                  <a:gd name="T4" fmla="*/ 0 w 4"/>
                  <a:gd name="T5" fmla="*/ 4 h 4"/>
                  <a:gd name="T6" fmla="*/ 0 w 4"/>
                  <a:gd name="T7" fmla="*/ 3 h 4"/>
                  <a:gd name="T8" fmla="*/ 0 w 4"/>
                  <a:gd name="T9" fmla="*/ 2 h 4"/>
                  <a:gd name="T10" fmla="*/ 0 w 4"/>
                  <a:gd name="T11" fmla="*/ 1 h 4"/>
                  <a:gd name="T12" fmla="*/ 0 w 4"/>
                  <a:gd name="T13" fmla="*/ 0 h 4"/>
                  <a:gd name="T14" fmla="*/ 1 w 4"/>
                  <a:gd name="T15" fmla="*/ 0 h 4"/>
                  <a:gd name="T16" fmla="*/ 2 w 4"/>
                  <a:gd name="T17" fmla="*/ 0 h 4"/>
                  <a:gd name="T18" fmla="*/ 3 w 4"/>
                  <a:gd name="T19" fmla="*/ 0 h 4"/>
                  <a:gd name="T20" fmla="*/ 4 w 4"/>
                  <a:gd name="T21" fmla="*/ 2 h 4"/>
                  <a:gd name="T22" fmla="*/ 3 w 4"/>
                  <a:gd name="T23" fmla="*/ 4 h 4"/>
                  <a:gd name="T24" fmla="*/ 2 w 4"/>
                  <a:gd name="T25" fmla="*/ 4 h 4"/>
                  <a:gd name="T26" fmla="*/ 3 w 4"/>
                  <a:gd name="T27" fmla="*/ 2 h 4"/>
                  <a:gd name="T28" fmla="*/ 2 w 4"/>
                  <a:gd name="T29" fmla="*/ 1 h 4"/>
                  <a:gd name="T30" fmla="*/ 2 w 4"/>
                  <a:gd name="T31" fmla="*/ 0 h 4"/>
                  <a:gd name="T32" fmla="*/ 1 w 4"/>
                  <a:gd name="T33" fmla="*/ 1 h 4"/>
                  <a:gd name="T34" fmla="*/ 1 w 4"/>
                  <a:gd name="T35" fmla="*/ 2 h 4"/>
                  <a:gd name="T36" fmla="*/ 1 w 4"/>
                  <a:gd name="T37" fmla="*/ 3 h 4"/>
                  <a:gd name="T38" fmla="*/ 1 w 4"/>
                  <a:gd name="T39" fmla="*/ 4 h 4"/>
                  <a:gd name="T40" fmla="*/ 2 w 4"/>
                  <a:gd name="T41" fmla="*/ 4 h 4"/>
                  <a:gd name="T42" fmla="*/ 2 w 4"/>
                  <a:gd name="T43" fmla="*/ 3 h 4"/>
                  <a:gd name="T44" fmla="*/ 3 w 4"/>
                  <a:gd name="T4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" h="4">
                    <a:moveTo>
                      <a:pt x="2" y="4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3" y="1"/>
                      <a:pt x="4" y="1"/>
                      <a:pt x="4" y="2"/>
                    </a:cubicBezTo>
                    <a:cubicBezTo>
                      <a:pt x="4" y="3"/>
                      <a:pt x="3" y="3"/>
                      <a:pt x="3" y="4"/>
                    </a:cubicBezTo>
                    <a:cubicBezTo>
                      <a:pt x="3" y="4"/>
                      <a:pt x="2" y="4"/>
                      <a:pt x="2" y="4"/>
                    </a:cubicBezTo>
                    <a:close/>
                    <a:moveTo>
                      <a:pt x="3" y="2"/>
                    </a:moveTo>
                    <a:cubicBezTo>
                      <a:pt x="3" y="1"/>
                      <a:pt x="3" y="1"/>
                      <a:pt x="2" y="1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3" y="3"/>
                      <a:pt x="3" y="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" name="Freeform 391"/>
              <p:cNvSpPr/>
              <p:nvPr/>
            </p:nvSpPr>
            <p:spPr bwMode="auto">
              <a:xfrm>
                <a:off x="3128787" y="3794782"/>
                <a:ext cx="7785" cy="10381"/>
              </a:xfrm>
              <a:custGeom>
                <a:avLst/>
                <a:gdLst>
                  <a:gd name="T0" fmla="*/ 3 w 3"/>
                  <a:gd name="T1" fmla="*/ 4 h 4"/>
                  <a:gd name="T2" fmla="*/ 2 w 3"/>
                  <a:gd name="T3" fmla="*/ 4 h 4"/>
                  <a:gd name="T4" fmla="*/ 2 w 3"/>
                  <a:gd name="T5" fmla="*/ 4 h 4"/>
                  <a:gd name="T6" fmla="*/ 2 w 3"/>
                  <a:gd name="T7" fmla="*/ 1 h 4"/>
                  <a:gd name="T8" fmla="*/ 2 w 3"/>
                  <a:gd name="T9" fmla="*/ 1 h 4"/>
                  <a:gd name="T10" fmla="*/ 1 w 3"/>
                  <a:gd name="T11" fmla="*/ 1 h 4"/>
                  <a:gd name="T12" fmla="*/ 1 w 3"/>
                  <a:gd name="T13" fmla="*/ 1 h 4"/>
                  <a:gd name="T14" fmla="*/ 1 w 3"/>
                  <a:gd name="T15" fmla="*/ 1 h 4"/>
                  <a:gd name="T16" fmla="*/ 1 w 3"/>
                  <a:gd name="T17" fmla="*/ 1 h 4"/>
                  <a:gd name="T18" fmla="*/ 0 w 3"/>
                  <a:gd name="T19" fmla="*/ 2 h 4"/>
                  <a:gd name="T20" fmla="*/ 0 w 3"/>
                  <a:gd name="T21" fmla="*/ 4 h 4"/>
                  <a:gd name="T22" fmla="*/ 0 w 3"/>
                  <a:gd name="T23" fmla="*/ 4 h 4"/>
                  <a:gd name="T24" fmla="*/ 0 w 3"/>
                  <a:gd name="T25" fmla="*/ 4 h 4"/>
                  <a:gd name="T26" fmla="*/ 0 w 3"/>
                  <a:gd name="T27" fmla="*/ 4 h 4"/>
                  <a:gd name="T28" fmla="*/ 0 w 3"/>
                  <a:gd name="T29" fmla="*/ 4 h 4"/>
                  <a:gd name="T30" fmla="*/ 0 w 3"/>
                  <a:gd name="T31" fmla="*/ 4 h 4"/>
                  <a:gd name="T32" fmla="*/ 0 w 3"/>
                  <a:gd name="T33" fmla="*/ 0 h 4"/>
                  <a:gd name="T34" fmla="*/ 0 w 3"/>
                  <a:gd name="T35" fmla="*/ 0 h 4"/>
                  <a:gd name="T36" fmla="*/ 0 w 3"/>
                  <a:gd name="T37" fmla="*/ 0 h 4"/>
                  <a:gd name="T38" fmla="*/ 0 w 3"/>
                  <a:gd name="T39" fmla="*/ 0 h 4"/>
                  <a:gd name="T40" fmla="*/ 0 w 3"/>
                  <a:gd name="T41" fmla="*/ 0 h 4"/>
                  <a:gd name="T42" fmla="*/ 0 w 3"/>
                  <a:gd name="T43" fmla="*/ 0 h 4"/>
                  <a:gd name="T44" fmla="*/ 1 w 3"/>
                  <a:gd name="T45" fmla="*/ 0 h 4"/>
                  <a:gd name="T46" fmla="*/ 2 w 3"/>
                  <a:gd name="T47" fmla="*/ 0 h 4"/>
                  <a:gd name="T48" fmla="*/ 3 w 3"/>
                  <a:gd name="T49" fmla="*/ 0 h 4"/>
                  <a:gd name="T50" fmla="*/ 3 w 3"/>
                  <a:gd name="T51" fmla="*/ 1 h 4"/>
                  <a:gd name="T52" fmla="*/ 3 w 3"/>
                  <a:gd name="T53" fmla="*/ 4 h 4"/>
                  <a:gd name="T54" fmla="*/ 3 w 3"/>
                  <a:gd name="T5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3" y="0"/>
                      <a:pt x="3" y="1"/>
                      <a:pt x="3" y="1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" name="Freeform 392"/>
              <p:cNvSpPr/>
              <p:nvPr/>
            </p:nvSpPr>
            <p:spPr bwMode="auto">
              <a:xfrm>
                <a:off x="3139168" y="3794782"/>
                <a:ext cx="7785" cy="10381"/>
              </a:xfrm>
              <a:custGeom>
                <a:avLst/>
                <a:gdLst>
                  <a:gd name="T0" fmla="*/ 1 w 3"/>
                  <a:gd name="T1" fmla="*/ 4 h 4"/>
                  <a:gd name="T2" fmla="*/ 0 w 3"/>
                  <a:gd name="T3" fmla="*/ 4 h 4"/>
                  <a:gd name="T4" fmla="*/ 0 w 3"/>
                  <a:gd name="T5" fmla="*/ 4 h 4"/>
                  <a:gd name="T6" fmla="*/ 0 w 3"/>
                  <a:gd name="T7" fmla="*/ 4 h 4"/>
                  <a:gd name="T8" fmla="*/ 0 w 3"/>
                  <a:gd name="T9" fmla="*/ 4 h 4"/>
                  <a:gd name="T10" fmla="*/ 0 w 3"/>
                  <a:gd name="T11" fmla="*/ 4 h 4"/>
                  <a:gd name="T12" fmla="*/ 0 w 3"/>
                  <a:gd name="T13" fmla="*/ 4 h 4"/>
                  <a:gd name="T14" fmla="*/ 0 w 3"/>
                  <a:gd name="T15" fmla="*/ 4 h 4"/>
                  <a:gd name="T16" fmla="*/ 1 w 3"/>
                  <a:gd name="T17" fmla="*/ 4 h 4"/>
                  <a:gd name="T18" fmla="*/ 2 w 3"/>
                  <a:gd name="T19" fmla="*/ 4 h 4"/>
                  <a:gd name="T20" fmla="*/ 2 w 3"/>
                  <a:gd name="T21" fmla="*/ 3 h 4"/>
                  <a:gd name="T22" fmla="*/ 2 w 3"/>
                  <a:gd name="T23" fmla="*/ 3 h 4"/>
                  <a:gd name="T24" fmla="*/ 1 w 3"/>
                  <a:gd name="T25" fmla="*/ 2 h 4"/>
                  <a:gd name="T26" fmla="*/ 1 w 3"/>
                  <a:gd name="T27" fmla="*/ 2 h 4"/>
                  <a:gd name="T28" fmla="*/ 0 w 3"/>
                  <a:gd name="T29" fmla="*/ 2 h 4"/>
                  <a:gd name="T30" fmla="*/ 0 w 3"/>
                  <a:gd name="T31" fmla="*/ 1 h 4"/>
                  <a:gd name="T32" fmla="*/ 0 w 3"/>
                  <a:gd name="T33" fmla="*/ 1 h 4"/>
                  <a:gd name="T34" fmla="*/ 0 w 3"/>
                  <a:gd name="T35" fmla="*/ 0 h 4"/>
                  <a:gd name="T36" fmla="*/ 0 w 3"/>
                  <a:gd name="T37" fmla="*/ 0 h 4"/>
                  <a:gd name="T38" fmla="*/ 1 w 3"/>
                  <a:gd name="T39" fmla="*/ 0 h 4"/>
                  <a:gd name="T40" fmla="*/ 2 w 3"/>
                  <a:gd name="T41" fmla="*/ 0 h 4"/>
                  <a:gd name="T42" fmla="*/ 2 w 3"/>
                  <a:gd name="T43" fmla="*/ 0 h 4"/>
                  <a:gd name="T44" fmla="*/ 3 w 3"/>
                  <a:gd name="T45" fmla="*/ 0 h 4"/>
                  <a:gd name="T46" fmla="*/ 3 w 3"/>
                  <a:gd name="T47" fmla="*/ 0 h 4"/>
                  <a:gd name="T48" fmla="*/ 3 w 3"/>
                  <a:gd name="T49" fmla="*/ 0 h 4"/>
                  <a:gd name="T50" fmla="*/ 3 w 3"/>
                  <a:gd name="T51" fmla="*/ 0 h 4"/>
                  <a:gd name="T52" fmla="*/ 3 w 3"/>
                  <a:gd name="T53" fmla="*/ 1 h 4"/>
                  <a:gd name="T54" fmla="*/ 2 w 3"/>
                  <a:gd name="T55" fmla="*/ 0 h 4"/>
                  <a:gd name="T56" fmla="*/ 2 w 3"/>
                  <a:gd name="T57" fmla="*/ 0 h 4"/>
                  <a:gd name="T58" fmla="*/ 1 w 3"/>
                  <a:gd name="T59" fmla="*/ 1 h 4"/>
                  <a:gd name="T60" fmla="*/ 1 w 3"/>
                  <a:gd name="T61" fmla="*/ 1 h 4"/>
                  <a:gd name="T62" fmla="*/ 2 w 3"/>
                  <a:gd name="T63" fmla="*/ 2 h 4"/>
                  <a:gd name="T64" fmla="*/ 2 w 3"/>
                  <a:gd name="T65" fmla="*/ 2 h 4"/>
                  <a:gd name="T66" fmla="*/ 3 w 3"/>
                  <a:gd name="T67" fmla="*/ 2 h 4"/>
                  <a:gd name="T68" fmla="*/ 3 w 3"/>
                  <a:gd name="T69" fmla="*/ 3 h 4"/>
                  <a:gd name="T70" fmla="*/ 3 w 3"/>
                  <a:gd name="T71" fmla="*/ 3 h 4"/>
                  <a:gd name="T72" fmla="*/ 3 w 3"/>
                  <a:gd name="T73" fmla="*/ 4 h 4"/>
                  <a:gd name="T74" fmla="*/ 2 w 3"/>
                  <a:gd name="T75" fmla="*/ 4 h 4"/>
                  <a:gd name="T76" fmla="*/ 2 w 3"/>
                  <a:gd name="T77" fmla="*/ 4 h 4"/>
                  <a:gd name="T78" fmla="*/ 1 w 3"/>
                  <a:gd name="T7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" h="4">
                    <a:moveTo>
                      <a:pt x="1" y="4"/>
                    </a:moveTo>
                    <a:cubicBezTo>
                      <a:pt x="1" y="4"/>
                      <a:pt x="1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lnTo>
                      <a:pt x="1" y="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" name="Freeform 393"/>
              <p:cNvSpPr>
                <a:spLocks noEditPoints="1"/>
              </p:cNvSpPr>
              <p:nvPr/>
            </p:nvSpPr>
            <p:spPr bwMode="auto">
              <a:xfrm>
                <a:off x="3149548" y="3794782"/>
                <a:ext cx="10381" cy="10381"/>
              </a:xfrm>
              <a:custGeom>
                <a:avLst/>
                <a:gdLst>
                  <a:gd name="T0" fmla="*/ 3 w 4"/>
                  <a:gd name="T1" fmla="*/ 2 h 4"/>
                  <a:gd name="T2" fmla="*/ 1 w 4"/>
                  <a:gd name="T3" fmla="*/ 2 h 4"/>
                  <a:gd name="T4" fmla="*/ 1 w 4"/>
                  <a:gd name="T5" fmla="*/ 3 h 4"/>
                  <a:gd name="T6" fmla="*/ 2 w 4"/>
                  <a:gd name="T7" fmla="*/ 4 h 4"/>
                  <a:gd name="T8" fmla="*/ 3 w 4"/>
                  <a:gd name="T9" fmla="*/ 4 h 4"/>
                  <a:gd name="T10" fmla="*/ 3 w 4"/>
                  <a:gd name="T11" fmla="*/ 4 h 4"/>
                  <a:gd name="T12" fmla="*/ 4 w 4"/>
                  <a:gd name="T13" fmla="*/ 4 h 4"/>
                  <a:gd name="T14" fmla="*/ 4 w 4"/>
                  <a:gd name="T15" fmla="*/ 4 h 4"/>
                  <a:gd name="T16" fmla="*/ 4 w 4"/>
                  <a:gd name="T17" fmla="*/ 4 h 4"/>
                  <a:gd name="T18" fmla="*/ 3 w 4"/>
                  <a:gd name="T19" fmla="*/ 4 h 4"/>
                  <a:gd name="T20" fmla="*/ 3 w 4"/>
                  <a:gd name="T21" fmla="*/ 4 h 4"/>
                  <a:gd name="T22" fmla="*/ 3 w 4"/>
                  <a:gd name="T23" fmla="*/ 4 h 4"/>
                  <a:gd name="T24" fmla="*/ 2 w 4"/>
                  <a:gd name="T25" fmla="*/ 4 h 4"/>
                  <a:gd name="T26" fmla="*/ 2 w 4"/>
                  <a:gd name="T27" fmla="*/ 4 h 4"/>
                  <a:gd name="T28" fmla="*/ 0 w 4"/>
                  <a:gd name="T29" fmla="*/ 4 h 4"/>
                  <a:gd name="T30" fmla="*/ 0 w 4"/>
                  <a:gd name="T31" fmla="*/ 2 h 4"/>
                  <a:gd name="T32" fmla="*/ 0 w 4"/>
                  <a:gd name="T33" fmla="*/ 0 h 4"/>
                  <a:gd name="T34" fmla="*/ 2 w 4"/>
                  <a:gd name="T35" fmla="*/ 0 h 4"/>
                  <a:gd name="T36" fmla="*/ 3 w 4"/>
                  <a:gd name="T37" fmla="*/ 0 h 4"/>
                  <a:gd name="T38" fmla="*/ 4 w 4"/>
                  <a:gd name="T39" fmla="*/ 2 h 4"/>
                  <a:gd name="T40" fmla="*/ 4 w 4"/>
                  <a:gd name="T41" fmla="*/ 2 h 4"/>
                  <a:gd name="T42" fmla="*/ 4 w 4"/>
                  <a:gd name="T43" fmla="*/ 2 h 4"/>
                  <a:gd name="T44" fmla="*/ 3 w 4"/>
                  <a:gd name="T45" fmla="*/ 2 h 4"/>
                  <a:gd name="T46" fmla="*/ 2 w 4"/>
                  <a:gd name="T47" fmla="*/ 0 h 4"/>
                  <a:gd name="T48" fmla="*/ 1 w 4"/>
                  <a:gd name="T49" fmla="*/ 0 h 4"/>
                  <a:gd name="T50" fmla="*/ 1 w 4"/>
                  <a:gd name="T51" fmla="*/ 1 h 4"/>
                  <a:gd name="T52" fmla="*/ 1 w 4"/>
                  <a:gd name="T53" fmla="*/ 1 h 4"/>
                  <a:gd name="T54" fmla="*/ 1 w 4"/>
                  <a:gd name="T55" fmla="*/ 2 h 4"/>
                  <a:gd name="T56" fmla="*/ 1 w 4"/>
                  <a:gd name="T57" fmla="*/ 2 h 4"/>
                  <a:gd name="T58" fmla="*/ 1 w 4"/>
                  <a:gd name="T59" fmla="*/ 2 h 4"/>
                  <a:gd name="T60" fmla="*/ 3 w 4"/>
                  <a:gd name="T61" fmla="*/ 2 h 4"/>
                  <a:gd name="T62" fmla="*/ 3 w 4"/>
                  <a:gd name="T63" fmla="*/ 2 h 4"/>
                  <a:gd name="T64" fmla="*/ 3 w 4"/>
                  <a:gd name="T65" fmla="*/ 2 h 4"/>
                  <a:gd name="T66" fmla="*/ 2 w 4"/>
                  <a:gd name="T67" fmla="*/ 1 h 4"/>
                  <a:gd name="T68" fmla="*/ 2 w 4"/>
                  <a:gd name="T6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" h="4">
                    <a:moveTo>
                      <a:pt x="3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4"/>
                      <a:pt x="2" y="4"/>
                      <a:pt x="2" y="4"/>
                    </a:cubicBezTo>
                    <a:cubicBezTo>
                      <a:pt x="2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1" y="4"/>
                      <a:pt x="0" y="4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3" y="1"/>
                      <a:pt x="4" y="1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lnTo>
                      <a:pt x="3" y="2"/>
                    </a:lnTo>
                    <a:close/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" name="Freeform 394"/>
              <p:cNvSpPr/>
              <p:nvPr/>
            </p:nvSpPr>
            <p:spPr bwMode="auto">
              <a:xfrm>
                <a:off x="3159929" y="3794782"/>
                <a:ext cx="10381" cy="12976"/>
              </a:xfrm>
              <a:custGeom>
                <a:avLst/>
                <a:gdLst>
                  <a:gd name="T0" fmla="*/ 2 w 4"/>
                  <a:gd name="T1" fmla="*/ 5 h 5"/>
                  <a:gd name="T2" fmla="*/ 1 w 4"/>
                  <a:gd name="T3" fmla="*/ 4 h 5"/>
                  <a:gd name="T4" fmla="*/ 1 w 4"/>
                  <a:gd name="T5" fmla="*/ 4 h 5"/>
                  <a:gd name="T6" fmla="*/ 0 w 4"/>
                  <a:gd name="T7" fmla="*/ 3 h 5"/>
                  <a:gd name="T8" fmla="*/ 0 w 4"/>
                  <a:gd name="T9" fmla="*/ 2 h 5"/>
                  <a:gd name="T10" fmla="*/ 0 w 4"/>
                  <a:gd name="T11" fmla="*/ 1 h 5"/>
                  <a:gd name="T12" fmla="*/ 1 w 4"/>
                  <a:gd name="T13" fmla="*/ 0 h 5"/>
                  <a:gd name="T14" fmla="*/ 2 w 4"/>
                  <a:gd name="T15" fmla="*/ 0 h 5"/>
                  <a:gd name="T16" fmla="*/ 2 w 4"/>
                  <a:gd name="T17" fmla="*/ 0 h 5"/>
                  <a:gd name="T18" fmla="*/ 3 w 4"/>
                  <a:gd name="T19" fmla="*/ 0 h 5"/>
                  <a:gd name="T20" fmla="*/ 4 w 4"/>
                  <a:gd name="T21" fmla="*/ 0 h 5"/>
                  <a:gd name="T22" fmla="*/ 4 w 4"/>
                  <a:gd name="T23" fmla="*/ 1 h 5"/>
                  <a:gd name="T24" fmla="*/ 4 w 4"/>
                  <a:gd name="T25" fmla="*/ 1 h 5"/>
                  <a:gd name="T26" fmla="*/ 3 w 4"/>
                  <a:gd name="T27" fmla="*/ 1 h 5"/>
                  <a:gd name="T28" fmla="*/ 3 w 4"/>
                  <a:gd name="T29" fmla="*/ 1 h 5"/>
                  <a:gd name="T30" fmla="*/ 3 w 4"/>
                  <a:gd name="T31" fmla="*/ 1 h 5"/>
                  <a:gd name="T32" fmla="*/ 2 w 4"/>
                  <a:gd name="T33" fmla="*/ 0 h 5"/>
                  <a:gd name="T34" fmla="*/ 2 w 4"/>
                  <a:gd name="T35" fmla="*/ 1 h 5"/>
                  <a:gd name="T36" fmla="*/ 1 w 4"/>
                  <a:gd name="T37" fmla="*/ 2 h 5"/>
                  <a:gd name="T38" fmla="*/ 1 w 4"/>
                  <a:gd name="T39" fmla="*/ 3 h 5"/>
                  <a:gd name="T40" fmla="*/ 2 w 4"/>
                  <a:gd name="T41" fmla="*/ 4 h 5"/>
                  <a:gd name="T42" fmla="*/ 2 w 4"/>
                  <a:gd name="T43" fmla="*/ 4 h 5"/>
                  <a:gd name="T44" fmla="*/ 3 w 4"/>
                  <a:gd name="T45" fmla="*/ 4 h 5"/>
                  <a:gd name="T46" fmla="*/ 3 w 4"/>
                  <a:gd name="T47" fmla="*/ 3 h 5"/>
                  <a:gd name="T48" fmla="*/ 3 w 4"/>
                  <a:gd name="T49" fmla="*/ 3 h 5"/>
                  <a:gd name="T50" fmla="*/ 4 w 4"/>
                  <a:gd name="T51" fmla="*/ 3 h 5"/>
                  <a:gd name="T52" fmla="*/ 4 w 4"/>
                  <a:gd name="T53" fmla="*/ 3 h 5"/>
                  <a:gd name="T54" fmla="*/ 4 w 4"/>
                  <a:gd name="T55" fmla="*/ 4 h 5"/>
                  <a:gd name="T56" fmla="*/ 3 w 4"/>
                  <a:gd name="T57" fmla="*/ 4 h 5"/>
                  <a:gd name="T58" fmla="*/ 2 w 4"/>
                  <a:gd name="T5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" h="5">
                    <a:moveTo>
                      <a:pt x="2" y="5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5"/>
                      <a:pt x="2" y="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Freeform 395"/>
              <p:cNvSpPr/>
              <p:nvPr/>
            </p:nvSpPr>
            <p:spPr bwMode="auto">
              <a:xfrm>
                <a:off x="3172904" y="3792187"/>
                <a:ext cx="5190" cy="12976"/>
              </a:xfrm>
              <a:custGeom>
                <a:avLst/>
                <a:gdLst>
                  <a:gd name="T0" fmla="*/ 4 w 4"/>
                  <a:gd name="T1" fmla="*/ 4 h 10"/>
                  <a:gd name="T2" fmla="*/ 2 w 4"/>
                  <a:gd name="T3" fmla="*/ 4 h 10"/>
                  <a:gd name="T4" fmla="*/ 2 w 4"/>
                  <a:gd name="T5" fmla="*/ 8 h 10"/>
                  <a:gd name="T6" fmla="*/ 2 w 4"/>
                  <a:gd name="T7" fmla="*/ 10 h 10"/>
                  <a:gd name="T8" fmla="*/ 4 w 4"/>
                  <a:gd name="T9" fmla="*/ 10 h 10"/>
                  <a:gd name="T10" fmla="*/ 4 w 4"/>
                  <a:gd name="T11" fmla="*/ 10 h 10"/>
                  <a:gd name="T12" fmla="*/ 4 w 4"/>
                  <a:gd name="T13" fmla="*/ 10 h 10"/>
                  <a:gd name="T14" fmla="*/ 4 w 4"/>
                  <a:gd name="T15" fmla="*/ 10 h 10"/>
                  <a:gd name="T16" fmla="*/ 4 w 4"/>
                  <a:gd name="T17" fmla="*/ 10 h 10"/>
                  <a:gd name="T18" fmla="*/ 4 w 4"/>
                  <a:gd name="T19" fmla="*/ 10 h 10"/>
                  <a:gd name="T20" fmla="*/ 4 w 4"/>
                  <a:gd name="T21" fmla="*/ 10 h 10"/>
                  <a:gd name="T22" fmla="*/ 2 w 4"/>
                  <a:gd name="T23" fmla="*/ 10 h 10"/>
                  <a:gd name="T24" fmla="*/ 2 w 4"/>
                  <a:gd name="T25" fmla="*/ 10 h 10"/>
                  <a:gd name="T26" fmla="*/ 0 w 4"/>
                  <a:gd name="T27" fmla="*/ 10 h 10"/>
                  <a:gd name="T28" fmla="*/ 0 w 4"/>
                  <a:gd name="T29" fmla="*/ 10 h 10"/>
                  <a:gd name="T30" fmla="*/ 0 w 4"/>
                  <a:gd name="T31" fmla="*/ 8 h 10"/>
                  <a:gd name="T32" fmla="*/ 0 w 4"/>
                  <a:gd name="T33" fmla="*/ 4 h 10"/>
                  <a:gd name="T34" fmla="*/ 0 w 4"/>
                  <a:gd name="T35" fmla="*/ 4 h 10"/>
                  <a:gd name="T36" fmla="*/ 0 w 4"/>
                  <a:gd name="T37" fmla="*/ 4 h 10"/>
                  <a:gd name="T38" fmla="*/ 0 w 4"/>
                  <a:gd name="T39" fmla="*/ 2 h 10"/>
                  <a:gd name="T40" fmla="*/ 0 w 4"/>
                  <a:gd name="T41" fmla="*/ 2 h 10"/>
                  <a:gd name="T42" fmla="*/ 0 w 4"/>
                  <a:gd name="T43" fmla="*/ 2 h 10"/>
                  <a:gd name="T44" fmla="*/ 0 w 4"/>
                  <a:gd name="T45" fmla="*/ 2 h 10"/>
                  <a:gd name="T46" fmla="*/ 0 w 4"/>
                  <a:gd name="T47" fmla="*/ 2 h 10"/>
                  <a:gd name="T48" fmla="*/ 0 w 4"/>
                  <a:gd name="T49" fmla="*/ 0 h 10"/>
                  <a:gd name="T50" fmla="*/ 0 w 4"/>
                  <a:gd name="T51" fmla="*/ 0 h 10"/>
                  <a:gd name="T52" fmla="*/ 0 w 4"/>
                  <a:gd name="T53" fmla="*/ 0 h 10"/>
                  <a:gd name="T54" fmla="*/ 2 w 4"/>
                  <a:gd name="T55" fmla="*/ 0 h 10"/>
                  <a:gd name="T56" fmla="*/ 2 w 4"/>
                  <a:gd name="T57" fmla="*/ 0 h 10"/>
                  <a:gd name="T58" fmla="*/ 2 w 4"/>
                  <a:gd name="T59" fmla="*/ 0 h 10"/>
                  <a:gd name="T60" fmla="*/ 2 w 4"/>
                  <a:gd name="T61" fmla="*/ 2 h 10"/>
                  <a:gd name="T62" fmla="*/ 4 w 4"/>
                  <a:gd name="T63" fmla="*/ 2 h 10"/>
                  <a:gd name="T64" fmla="*/ 4 w 4"/>
                  <a:gd name="T65" fmla="*/ 2 h 10"/>
                  <a:gd name="T66" fmla="*/ 4 w 4"/>
                  <a:gd name="T67" fmla="*/ 2 h 10"/>
                  <a:gd name="T68" fmla="*/ 4 w 4"/>
                  <a:gd name="T69" fmla="*/ 2 h 10"/>
                  <a:gd name="T70" fmla="*/ 4 w 4"/>
                  <a:gd name="T71" fmla="*/ 4 h 10"/>
                  <a:gd name="T72" fmla="*/ 4 w 4"/>
                  <a:gd name="T73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" h="10">
                    <a:moveTo>
                      <a:pt x="4" y="4"/>
                    </a:moveTo>
                    <a:lnTo>
                      <a:pt x="2" y="4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Freeform 396"/>
              <p:cNvSpPr>
                <a:spLocks noEditPoints="1"/>
              </p:cNvSpPr>
              <p:nvPr/>
            </p:nvSpPr>
            <p:spPr bwMode="auto">
              <a:xfrm>
                <a:off x="3180690" y="3794782"/>
                <a:ext cx="7785" cy="10381"/>
              </a:xfrm>
              <a:custGeom>
                <a:avLst/>
                <a:gdLst>
                  <a:gd name="T0" fmla="*/ 3 w 3"/>
                  <a:gd name="T1" fmla="*/ 2 h 4"/>
                  <a:gd name="T2" fmla="*/ 1 w 3"/>
                  <a:gd name="T3" fmla="*/ 2 h 4"/>
                  <a:gd name="T4" fmla="*/ 1 w 3"/>
                  <a:gd name="T5" fmla="*/ 3 h 4"/>
                  <a:gd name="T6" fmla="*/ 2 w 3"/>
                  <a:gd name="T7" fmla="*/ 4 h 4"/>
                  <a:gd name="T8" fmla="*/ 3 w 3"/>
                  <a:gd name="T9" fmla="*/ 4 h 4"/>
                  <a:gd name="T10" fmla="*/ 3 w 3"/>
                  <a:gd name="T11" fmla="*/ 4 h 4"/>
                  <a:gd name="T12" fmla="*/ 3 w 3"/>
                  <a:gd name="T13" fmla="*/ 4 h 4"/>
                  <a:gd name="T14" fmla="*/ 3 w 3"/>
                  <a:gd name="T15" fmla="*/ 4 h 4"/>
                  <a:gd name="T16" fmla="*/ 3 w 3"/>
                  <a:gd name="T17" fmla="*/ 4 h 4"/>
                  <a:gd name="T18" fmla="*/ 3 w 3"/>
                  <a:gd name="T19" fmla="*/ 4 h 4"/>
                  <a:gd name="T20" fmla="*/ 3 w 3"/>
                  <a:gd name="T21" fmla="*/ 4 h 4"/>
                  <a:gd name="T22" fmla="*/ 3 w 3"/>
                  <a:gd name="T23" fmla="*/ 4 h 4"/>
                  <a:gd name="T24" fmla="*/ 2 w 3"/>
                  <a:gd name="T25" fmla="*/ 4 h 4"/>
                  <a:gd name="T26" fmla="*/ 2 w 3"/>
                  <a:gd name="T27" fmla="*/ 4 h 4"/>
                  <a:gd name="T28" fmla="*/ 0 w 3"/>
                  <a:gd name="T29" fmla="*/ 4 h 4"/>
                  <a:gd name="T30" fmla="*/ 0 w 3"/>
                  <a:gd name="T31" fmla="*/ 2 h 4"/>
                  <a:gd name="T32" fmla="*/ 0 w 3"/>
                  <a:gd name="T33" fmla="*/ 0 h 4"/>
                  <a:gd name="T34" fmla="*/ 2 w 3"/>
                  <a:gd name="T35" fmla="*/ 0 h 4"/>
                  <a:gd name="T36" fmla="*/ 3 w 3"/>
                  <a:gd name="T37" fmla="*/ 0 h 4"/>
                  <a:gd name="T38" fmla="*/ 3 w 3"/>
                  <a:gd name="T39" fmla="*/ 2 h 4"/>
                  <a:gd name="T40" fmla="*/ 3 w 3"/>
                  <a:gd name="T41" fmla="*/ 2 h 4"/>
                  <a:gd name="T42" fmla="*/ 3 w 3"/>
                  <a:gd name="T43" fmla="*/ 2 h 4"/>
                  <a:gd name="T44" fmla="*/ 2 w 3"/>
                  <a:gd name="T45" fmla="*/ 0 h 4"/>
                  <a:gd name="T46" fmla="*/ 1 w 3"/>
                  <a:gd name="T47" fmla="*/ 0 h 4"/>
                  <a:gd name="T48" fmla="*/ 1 w 3"/>
                  <a:gd name="T49" fmla="*/ 1 h 4"/>
                  <a:gd name="T50" fmla="*/ 1 w 3"/>
                  <a:gd name="T51" fmla="*/ 1 h 4"/>
                  <a:gd name="T52" fmla="*/ 1 w 3"/>
                  <a:gd name="T53" fmla="*/ 2 h 4"/>
                  <a:gd name="T54" fmla="*/ 1 w 3"/>
                  <a:gd name="T55" fmla="*/ 2 h 4"/>
                  <a:gd name="T56" fmla="*/ 1 w 3"/>
                  <a:gd name="T57" fmla="*/ 2 h 4"/>
                  <a:gd name="T58" fmla="*/ 2 w 3"/>
                  <a:gd name="T59" fmla="*/ 2 h 4"/>
                  <a:gd name="T60" fmla="*/ 3 w 3"/>
                  <a:gd name="T61" fmla="*/ 2 h 4"/>
                  <a:gd name="T62" fmla="*/ 3 w 3"/>
                  <a:gd name="T63" fmla="*/ 2 h 4"/>
                  <a:gd name="T64" fmla="*/ 2 w 3"/>
                  <a:gd name="T65" fmla="*/ 1 h 4"/>
                  <a:gd name="T66" fmla="*/ 2 w 3"/>
                  <a:gd name="T6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" h="4">
                    <a:moveTo>
                      <a:pt x="3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ubicBezTo>
                      <a:pt x="2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1" y="4"/>
                      <a:pt x="0" y="4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3" y="1"/>
                      <a:pt x="3" y="1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lose/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" name="Freeform 397"/>
              <p:cNvSpPr/>
              <p:nvPr/>
            </p:nvSpPr>
            <p:spPr bwMode="auto">
              <a:xfrm>
                <a:off x="3191071" y="3792187"/>
                <a:ext cx="6488" cy="12976"/>
              </a:xfrm>
              <a:custGeom>
                <a:avLst/>
                <a:gdLst>
                  <a:gd name="T0" fmla="*/ 5 w 5"/>
                  <a:gd name="T1" fmla="*/ 4 h 10"/>
                  <a:gd name="T2" fmla="*/ 4 w 5"/>
                  <a:gd name="T3" fmla="*/ 4 h 10"/>
                  <a:gd name="T4" fmla="*/ 4 w 5"/>
                  <a:gd name="T5" fmla="*/ 8 h 10"/>
                  <a:gd name="T6" fmla="*/ 4 w 5"/>
                  <a:gd name="T7" fmla="*/ 10 h 10"/>
                  <a:gd name="T8" fmla="*/ 4 w 5"/>
                  <a:gd name="T9" fmla="*/ 10 h 10"/>
                  <a:gd name="T10" fmla="*/ 5 w 5"/>
                  <a:gd name="T11" fmla="*/ 10 h 10"/>
                  <a:gd name="T12" fmla="*/ 5 w 5"/>
                  <a:gd name="T13" fmla="*/ 10 h 10"/>
                  <a:gd name="T14" fmla="*/ 5 w 5"/>
                  <a:gd name="T15" fmla="*/ 10 h 10"/>
                  <a:gd name="T16" fmla="*/ 5 w 5"/>
                  <a:gd name="T17" fmla="*/ 10 h 10"/>
                  <a:gd name="T18" fmla="*/ 5 w 5"/>
                  <a:gd name="T19" fmla="*/ 10 h 10"/>
                  <a:gd name="T20" fmla="*/ 4 w 5"/>
                  <a:gd name="T21" fmla="*/ 10 h 10"/>
                  <a:gd name="T22" fmla="*/ 4 w 5"/>
                  <a:gd name="T23" fmla="*/ 10 h 10"/>
                  <a:gd name="T24" fmla="*/ 2 w 5"/>
                  <a:gd name="T25" fmla="*/ 10 h 10"/>
                  <a:gd name="T26" fmla="*/ 2 w 5"/>
                  <a:gd name="T27" fmla="*/ 10 h 10"/>
                  <a:gd name="T28" fmla="*/ 2 w 5"/>
                  <a:gd name="T29" fmla="*/ 10 h 10"/>
                  <a:gd name="T30" fmla="*/ 2 w 5"/>
                  <a:gd name="T31" fmla="*/ 8 h 10"/>
                  <a:gd name="T32" fmla="*/ 2 w 5"/>
                  <a:gd name="T33" fmla="*/ 4 h 10"/>
                  <a:gd name="T34" fmla="*/ 0 w 5"/>
                  <a:gd name="T35" fmla="*/ 4 h 10"/>
                  <a:gd name="T36" fmla="*/ 0 w 5"/>
                  <a:gd name="T37" fmla="*/ 4 h 10"/>
                  <a:gd name="T38" fmla="*/ 0 w 5"/>
                  <a:gd name="T39" fmla="*/ 2 h 10"/>
                  <a:gd name="T40" fmla="*/ 0 w 5"/>
                  <a:gd name="T41" fmla="*/ 2 h 10"/>
                  <a:gd name="T42" fmla="*/ 0 w 5"/>
                  <a:gd name="T43" fmla="*/ 2 h 10"/>
                  <a:gd name="T44" fmla="*/ 0 w 5"/>
                  <a:gd name="T45" fmla="*/ 2 h 10"/>
                  <a:gd name="T46" fmla="*/ 2 w 5"/>
                  <a:gd name="T47" fmla="*/ 2 h 10"/>
                  <a:gd name="T48" fmla="*/ 2 w 5"/>
                  <a:gd name="T49" fmla="*/ 0 h 10"/>
                  <a:gd name="T50" fmla="*/ 2 w 5"/>
                  <a:gd name="T51" fmla="*/ 0 h 10"/>
                  <a:gd name="T52" fmla="*/ 2 w 5"/>
                  <a:gd name="T53" fmla="*/ 0 h 10"/>
                  <a:gd name="T54" fmla="*/ 2 w 5"/>
                  <a:gd name="T55" fmla="*/ 0 h 10"/>
                  <a:gd name="T56" fmla="*/ 4 w 5"/>
                  <a:gd name="T57" fmla="*/ 0 h 10"/>
                  <a:gd name="T58" fmla="*/ 4 w 5"/>
                  <a:gd name="T59" fmla="*/ 0 h 10"/>
                  <a:gd name="T60" fmla="*/ 4 w 5"/>
                  <a:gd name="T61" fmla="*/ 2 h 10"/>
                  <a:gd name="T62" fmla="*/ 5 w 5"/>
                  <a:gd name="T63" fmla="*/ 2 h 10"/>
                  <a:gd name="T64" fmla="*/ 5 w 5"/>
                  <a:gd name="T65" fmla="*/ 2 h 10"/>
                  <a:gd name="T66" fmla="*/ 5 w 5"/>
                  <a:gd name="T67" fmla="*/ 2 h 10"/>
                  <a:gd name="T68" fmla="*/ 5 w 5"/>
                  <a:gd name="T69" fmla="*/ 2 h 10"/>
                  <a:gd name="T70" fmla="*/ 5 w 5"/>
                  <a:gd name="T71" fmla="*/ 4 h 10"/>
                  <a:gd name="T72" fmla="*/ 5 w 5"/>
                  <a:gd name="T73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" h="10">
                    <a:moveTo>
                      <a:pt x="5" y="4"/>
                    </a:moveTo>
                    <a:lnTo>
                      <a:pt x="4" y="4"/>
                    </a:lnTo>
                    <a:lnTo>
                      <a:pt x="4" y="8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8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" name="Freeform 398"/>
              <p:cNvSpPr/>
              <p:nvPr/>
            </p:nvSpPr>
            <p:spPr bwMode="auto">
              <a:xfrm>
                <a:off x="3200154" y="3794782"/>
                <a:ext cx="7785" cy="12976"/>
              </a:xfrm>
              <a:custGeom>
                <a:avLst/>
                <a:gdLst>
                  <a:gd name="T0" fmla="*/ 6 w 6"/>
                  <a:gd name="T1" fmla="*/ 8 h 10"/>
                  <a:gd name="T2" fmla="*/ 4 w 6"/>
                  <a:gd name="T3" fmla="*/ 8 h 10"/>
                  <a:gd name="T4" fmla="*/ 4 w 6"/>
                  <a:gd name="T5" fmla="*/ 8 h 10"/>
                  <a:gd name="T6" fmla="*/ 4 w 6"/>
                  <a:gd name="T7" fmla="*/ 8 h 10"/>
                  <a:gd name="T8" fmla="*/ 4 w 6"/>
                  <a:gd name="T9" fmla="*/ 8 h 10"/>
                  <a:gd name="T10" fmla="*/ 2 w 6"/>
                  <a:gd name="T11" fmla="*/ 10 h 10"/>
                  <a:gd name="T12" fmla="*/ 0 w 6"/>
                  <a:gd name="T13" fmla="*/ 8 h 10"/>
                  <a:gd name="T14" fmla="*/ 0 w 6"/>
                  <a:gd name="T15" fmla="*/ 8 h 10"/>
                  <a:gd name="T16" fmla="*/ 0 w 6"/>
                  <a:gd name="T17" fmla="*/ 8 h 10"/>
                  <a:gd name="T18" fmla="*/ 0 w 6"/>
                  <a:gd name="T19" fmla="*/ 6 h 10"/>
                  <a:gd name="T20" fmla="*/ 0 w 6"/>
                  <a:gd name="T21" fmla="*/ 0 h 10"/>
                  <a:gd name="T22" fmla="*/ 0 w 6"/>
                  <a:gd name="T23" fmla="*/ 0 h 10"/>
                  <a:gd name="T24" fmla="*/ 0 w 6"/>
                  <a:gd name="T25" fmla="*/ 0 h 10"/>
                  <a:gd name="T26" fmla="*/ 0 w 6"/>
                  <a:gd name="T27" fmla="*/ 0 h 10"/>
                  <a:gd name="T28" fmla="*/ 0 w 6"/>
                  <a:gd name="T29" fmla="*/ 0 h 10"/>
                  <a:gd name="T30" fmla="*/ 0 w 6"/>
                  <a:gd name="T31" fmla="*/ 6 h 10"/>
                  <a:gd name="T32" fmla="*/ 2 w 6"/>
                  <a:gd name="T33" fmla="*/ 6 h 10"/>
                  <a:gd name="T34" fmla="*/ 2 w 6"/>
                  <a:gd name="T35" fmla="*/ 8 h 10"/>
                  <a:gd name="T36" fmla="*/ 4 w 6"/>
                  <a:gd name="T37" fmla="*/ 8 h 10"/>
                  <a:gd name="T38" fmla="*/ 4 w 6"/>
                  <a:gd name="T39" fmla="*/ 6 h 10"/>
                  <a:gd name="T40" fmla="*/ 4 w 6"/>
                  <a:gd name="T41" fmla="*/ 6 h 10"/>
                  <a:gd name="T42" fmla="*/ 4 w 6"/>
                  <a:gd name="T43" fmla="*/ 6 h 10"/>
                  <a:gd name="T44" fmla="*/ 4 w 6"/>
                  <a:gd name="T45" fmla="*/ 0 h 10"/>
                  <a:gd name="T46" fmla="*/ 4 w 6"/>
                  <a:gd name="T47" fmla="*/ 0 h 10"/>
                  <a:gd name="T48" fmla="*/ 4 w 6"/>
                  <a:gd name="T49" fmla="*/ 0 h 10"/>
                  <a:gd name="T50" fmla="*/ 6 w 6"/>
                  <a:gd name="T51" fmla="*/ 0 h 10"/>
                  <a:gd name="T52" fmla="*/ 6 w 6"/>
                  <a:gd name="T53" fmla="*/ 0 h 10"/>
                  <a:gd name="T54" fmla="*/ 6 w 6"/>
                  <a:gd name="T55" fmla="*/ 0 h 10"/>
                  <a:gd name="T56" fmla="*/ 6 w 6"/>
                  <a:gd name="T57" fmla="*/ 8 h 10"/>
                  <a:gd name="T58" fmla="*/ 6 w 6"/>
                  <a:gd name="T59" fmla="*/ 8 h 10"/>
                  <a:gd name="T60" fmla="*/ 6 w 6"/>
                  <a:gd name="T61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6" h="10">
                    <a:moveTo>
                      <a:pt x="6" y="8"/>
                    </a:moveTo>
                    <a:lnTo>
                      <a:pt x="4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10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" name="Freeform 399"/>
              <p:cNvSpPr/>
              <p:nvPr/>
            </p:nvSpPr>
            <p:spPr bwMode="auto">
              <a:xfrm>
                <a:off x="3210535" y="3794782"/>
                <a:ext cx="5190" cy="10381"/>
              </a:xfrm>
              <a:custGeom>
                <a:avLst/>
                <a:gdLst>
                  <a:gd name="T0" fmla="*/ 4 w 4"/>
                  <a:gd name="T1" fmla="*/ 0 h 8"/>
                  <a:gd name="T2" fmla="*/ 4 w 4"/>
                  <a:gd name="T3" fmla="*/ 2 h 8"/>
                  <a:gd name="T4" fmla="*/ 4 w 4"/>
                  <a:gd name="T5" fmla="*/ 2 h 8"/>
                  <a:gd name="T6" fmla="*/ 4 w 4"/>
                  <a:gd name="T7" fmla="*/ 2 h 8"/>
                  <a:gd name="T8" fmla="*/ 2 w 4"/>
                  <a:gd name="T9" fmla="*/ 2 h 8"/>
                  <a:gd name="T10" fmla="*/ 2 w 4"/>
                  <a:gd name="T11" fmla="*/ 4 h 8"/>
                  <a:gd name="T12" fmla="*/ 2 w 4"/>
                  <a:gd name="T13" fmla="*/ 8 h 8"/>
                  <a:gd name="T14" fmla="*/ 2 w 4"/>
                  <a:gd name="T15" fmla="*/ 8 h 8"/>
                  <a:gd name="T16" fmla="*/ 2 w 4"/>
                  <a:gd name="T17" fmla="*/ 8 h 8"/>
                  <a:gd name="T18" fmla="*/ 0 w 4"/>
                  <a:gd name="T19" fmla="*/ 8 h 8"/>
                  <a:gd name="T20" fmla="*/ 0 w 4"/>
                  <a:gd name="T21" fmla="*/ 8 h 8"/>
                  <a:gd name="T22" fmla="*/ 0 w 4"/>
                  <a:gd name="T23" fmla="*/ 8 h 8"/>
                  <a:gd name="T24" fmla="*/ 0 w 4"/>
                  <a:gd name="T25" fmla="*/ 0 h 8"/>
                  <a:gd name="T26" fmla="*/ 0 w 4"/>
                  <a:gd name="T27" fmla="*/ 0 h 8"/>
                  <a:gd name="T28" fmla="*/ 0 w 4"/>
                  <a:gd name="T29" fmla="*/ 0 h 8"/>
                  <a:gd name="T30" fmla="*/ 2 w 4"/>
                  <a:gd name="T31" fmla="*/ 0 h 8"/>
                  <a:gd name="T32" fmla="*/ 2 w 4"/>
                  <a:gd name="T33" fmla="*/ 0 h 8"/>
                  <a:gd name="T34" fmla="*/ 2 w 4"/>
                  <a:gd name="T35" fmla="*/ 0 h 8"/>
                  <a:gd name="T36" fmla="*/ 2 w 4"/>
                  <a:gd name="T37" fmla="*/ 2 h 8"/>
                  <a:gd name="T38" fmla="*/ 4 w 4"/>
                  <a:gd name="T39" fmla="*/ 0 h 8"/>
                  <a:gd name="T40" fmla="*/ 4 w 4"/>
                  <a:gd name="T41" fmla="*/ 0 h 8"/>
                  <a:gd name="T42" fmla="*/ 4 w 4"/>
                  <a:gd name="T43" fmla="*/ 0 h 8"/>
                  <a:gd name="T44" fmla="*/ 4 w 4"/>
                  <a:gd name="T45" fmla="*/ 0 h 8"/>
                  <a:gd name="T46" fmla="*/ 4 w 4"/>
                  <a:gd name="T4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" h="8">
                    <a:moveTo>
                      <a:pt x="4" y="0"/>
                    </a:move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" name="Freeform 400"/>
              <p:cNvSpPr>
                <a:spLocks noEditPoints="1"/>
              </p:cNvSpPr>
              <p:nvPr/>
            </p:nvSpPr>
            <p:spPr bwMode="auto">
              <a:xfrm>
                <a:off x="3226105" y="3794782"/>
                <a:ext cx="10381" cy="12976"/>
              </a:xfrm>
              <a:custGeom>
                <a:avLst/>
                <a:gdLst>
                  <a:gd name="T0" fmla="*/ 4 w 4"/>
                  <a:gd name="T1" fmla="*/ 4 h 5"/>
                  <a:gd name="T2" fmla="*/ 3 w 4"/>
                  <a:gd name="T3" fmla="*/ 4 h 5"/>
                  <a:gd name="T4" fmla="*/ 3 w 4"/>
                  <a:gd name="T5" fmla="*/ 4 h 5"/>
                  <a:gd name="T6" fmla="*/ 3 w 4"/>
                  <a:gd name="T7" fmla="*/ 4 h 5"/>
                  <a:gd name="T8" fmla="*/ 3 w 4"/>
                  <a:gd name="T9" fmla="*/ 4 h 5"/>
                  <a:gd name="T10" fmla="*/ 2 w 4"/>
                  <a:gd name="T11" fmla="*/ 4 h 5"/>
                  <a:gd name="T12" fmla="*/ 1 w 4"/>
                  <a:gd name="T13" fmla="*/ 5 h 5"/>
                  <a:gd name="T14" fmla="*/ 1 w 4"/>
                  <a:gd name="T15" fmla="*/ 4 h 5"/>
                  <a:gd name="T16" fmla="*/ 0 w 4"/>
                  <a:gd name="T17" fmla="*/ 4 h 5"/>
                  <a:gd name="T18" fmla="*/ 0 w 4"/>
                  <a:gd name="T19" fmla="*/ 3 h 5"/>
                  <a:gd name="T20" fmla="*/ 0 w 4"/>
                  <a:gd name="T21" fmla="*/ 2 h 5"/>
                  <a:gd name="T22" fmla="*/ 0 w 4"/>
                  <a:gd name="T23" fmla="*/ 0 h 5"/>
                  <a:gd name="T24" fmla="*/ 1 w 4"/>
                  <a:gd name="T25" fmla="*/ 0 h 5"/>
                  <a:gd name="T26" fmla="*/ 2 w 4"/>
                  <a:gd name="T27" fmla="*/ 0 h 5"/>
                  <a:gd name="T28" fmla="*/ 3 w 4"/>
                  <a:gd name="T29" fmla="*/ 1 h 5"/>
                  <a:gd name="T30" fmla="*/ 3 w 4"/>
                  <a:gd name="T31" fmla="*/ 0 h 5"/>
                  <a:gd name="T32" fmla="*/ 3 w 4"/>
                  <a:gd name="T33" fmla="*/ 0 h 5"/>
                  <a:gd name="T34" fmla="*/ 3 w 4"/>
                  <a:gd name="T35" fmla="*/ 0 h 5"/>
                  <a:gd name="T36" fmla="*/ 4 w 4"/>
                  <a:gd name="T37" fmla="*/ 0 h 5"/>
                  <a:gd name="T38" fmla="*/ 4 w 4"/>
                  <a:gd name="T39" fmla="*/ 0 h 5"/>
                  <a:gd name="T40" fmla="*/ 4 w 4"/>
                  <a:gd name="T41" fmla="*/ 4 h 5"/>
                  <a:gd name="T42" fmla="*/ 4 w 4"/>
                  <a:gd name="T43" fmla="*/ 4 h 5"/>
                  <a:gd name="T44" fmla="*/ 3 w 4"/>
                  <a:gd name="T45" fmla="*/ 2 h 5"/>
                  <a:gd name="T46" fmla="*/ 3 w 4"/>
                  <a:gd name="T47" fmla="*/ 1 h 5"/>
                  <a:gd name="T48" fmla="*/ 3 w 4"/>
                  <a:gd name="T49" fmla="*/ 1 h 5"/>
                  <a:gd name="T50" fmla="*/ 2 w 4"/>
                  <a:gd name="T51" fmla="*/ 1 h 5"/>
                  <a:gd name="T52" fmla="*/ 2 w 4"/>
                  <a:gd name="T53" fmla="*/ 0 h 5"/>
                  <a:gd name="T54" fmla="*/ 1 w 4"/>
                  <a:gd name="T55" fmla="*/ 1 h 5"/>
                  <a:gd name="T56" fmla="*/ 1 w 4"/>
                  <a:gd name="T57" fmla="*/ 2 h 5"/>
                  <a:gd name="T58" fmla="*/ 1 w 4"/>
                  <a:gd name="T59" fmla="*/ 3 h 5"/>
                  <a:gd name="T60" fmla="*/ 1 w 4"/>
                  <a:gd name="T61" fmla="*/ 4 h 5"/>
                  <a:gd name="T62" fmla="*/ 2 w 4"/>
                  <a:gd name="T63" fmla="*/ 4 h 5"/>
                  <a:gd name="T64" fmla="*/ 2 w 4"/>
                  <a:gd name="T65" fmla="*/ 4 h 5"/>
                  <a:gd name="T66" fmla="*/ 3 w 4"/>
                  <a:gd name="T67" fmla="*/ 4 h 5"/>
                  <a:gd name="T68" fmla="*/ 3 w 4"/>
                  <a:gd name="T69" fmla="*/ 3 h 5"/>
                  <a:gd name="T70" fmla="*/ 3 w 4"/>
                  <a:gd name="T71" fmla="*/ 3 h 5"/>
                  <a:gd name="T72" fmla="*/ 3 w 4"/>
                  <a:gd name="T73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" h="5">
                    <a:moveTo>
                      <a:pt x="4" y="4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lose/>
                    <a:moveTo>
                      <a:pt x="3" y="2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" name="Freeform 401"/>
              <p:cNvSpPr>
                <a:spLocks noEditPoints="1"/>
              </p:cNvSpPr>
              <p:nvPr/>
            </p:nvSpPr>
            <p:spPr bwMode="auto">
              <a:xfrm>
                <a:off x="3239081" y="3789592"/>
                <a:ext cx="7785" cy="18166"/>
              </a:xfrm>
              <a:custGeom>
                <a:avLst/>
                <a:gdLst>
                  <a:gd name="T0" fmla="*/ 3 w 3"/>
                  <a:gd name="T1" fmla="*/ 6 h 7"/>
                  <a:gd name="T2" fmla="*/ 3 w 3"/>
                  <a:gd name="T3" fmla="*/ 6 h 7"/>
                  <a:gd name="T4" fmla="*/ 3 w 3"/>
                  <a:gd name="T5" fmla="*/ 6 h 7"/>
                  <a:gd name="T6" fmla="*/ 3 w 3"/>
                  <a:gd name="T7" fmla="*/ 6 h 7"/>
                  <a:gd name="T8" fmla="*/ 3 w 3"/>
                  <a:gd name="T9" fmla="*/ 6 h 7"/>
                  <a:gd name="T10" fmla="*/ 2 w 3"/>
                  <a:gd name="T11" fmla="*/ 6 h 7"/>
                  <a:gd name="T12" fmla="*/ 1 w 3"/>
                  <a:gd name="T13" fmla="*/ 7 h 7"/>
                  <a:gd name="T14" fmla="*/ 1 w 3"/>
                  <a:gd name="T15" fmla="*/ 6 h 7"/>
                  <a:gd name="T16" fmla="*/ 0 w 3"/>
                  <a:gd name="T17" fmla="*/ 6 h 7"/>
                  <a:gd name="T18" fmla="*/ 0 w 3"/>
                  <a:gd name="T19" fmla="*/ 5 h 7"/>
                  <a:gd name="T20" fmla="*/ 0 w 3"/>
                  <a:gd name="T21" fmla="*/ 4 h 7"/>
                  <a:gd name="T22" fmla="*/ 0 w 3"/>
                  <a:gd name="T23" fmla="*/ 2 h 7"/>
                  <a:gd name="T24" fmla="*/ 1 w 3"/>
                  <a:gd name="T25" fmla="*/ 2 h 7"/>
                  <a:gd name="T26" fmla="*/ 2 w 3"/>
                  <a:gd name="T27" fmla="*/ 2 h 7"/>
                  <a:gd name="T28" fmla="*/ 3 w 3"/>
                  <a:gd name="T29" fmla="*/ 2 h 7"/>
                  <a:gd name="T30" fmla="*/ 3 w 3"/>
                  <a:gd name="T31" fmla="*/ 1 h 7"/>
                  <a:gd name="T32" fmla="*/ 3 w 3"/>
                  <a:gd name="T33" fmla="*/ 0 h 7"/>
                  <a:gd name="T34" fmla="*/ 3 w 3"/>
                  <a:gd name="T35" fmla="*/ 0 h 7"/>
                  <a:gd name="T36" fmla="*/ 3 w 3"/>
                  <a:gd name="T37" fmla="*/ 0 h 7"/>
                  <a:gd name="T38" fmla="*/ 3 w 3"/>
                  <a:gd name="T39" fmla="*/ 0 h 7"/>
                  <a:gd name="T40" fmla="*/ 3 w 3"/>
                  <a:gd name="T41" fmla="*/ 6 h 7"/>
                  <a:gd name="T42" fmla="*/ 3 w 3"/>
                  <a:gd name="T43" fmla="*/ 6 h 7"/>
                  <a:gd name="T44" fmla="*/ 2 w 3"/>
                  <a:gd name="T45" fmla="*/ 3 h 7"/>
                  <a:gd name="T46" fmla="*/ 2 w 3"/>
                  <a:gd name="T47" fmla="*/ 3 h 7"/>
                  <a:gd name="T48" fmla="*/ 2 w 3"/>
                  <a:gd name="T49" fmla="*/ 3 h 7"/>
                  <a:gd name="T50" fmla="*/ 2 w 3"/>
                  <a:gd name="T51" fmla="*/ 3 h 7"/>
                  <a:gd name="T52" fmla="*/ 2 w 3"/>
                  <a:gd name="T53" fmla="*/ 2 h 7"/>
                  <a:gd name="T54" fmla="*/ 1 w 3"/>
                  <a:gd name="T55" fmla="*/ 3 h 7"/>
                  <a:gd name="T56" fmla="*/ 1 w 3"/>
                  <a:gd name="T57" fmla="*/ 4 h 7"/>
                  <a:gd name="T58" fmla="*/ 1 w 3"/>
                  <a:gd name="T59" fmla="*/ 5 h 7"/>
                  <a:gd name="T60" fmla="*/ 1 w 3"/>
                  <a:gd name="T61" fmla="*/ 6 h 7"/>
                  <a:gd name="T62" fmla="*/ 2 w 3"/>
                  <a:gd name="T63" fmla="*/ 6 h 7"/>
                  <a:gd name="T64" fmla="*/ 2 w 3"/>
                  <a:gd name="T65" fmla="*/ 6 h 7"/>
                  <a:gd name="T66" fmla="*/ 2 w 3"/>
                  <a:gd name="T67" fmla="*/ 6 h 7"/>
                  <a:gd name="T68" fmla="*/ 2 w 3"/>
                  <a:gd name="T69" fmla="*/ 5 h 7"/>
                  <a:gd name="T70" fmla="*/ 2 w 3"/>
                  <a:gd name="T71" fmla="*/ 5 h 7"/>
                  <a:gd name="T72" fmla="*/ 2 w 3"/>
                  <a:gd name="T73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" h="7">
                    <a:moveTo>
                      <a:pt x="3" y="6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4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lose/>
                    <a:moveTo>
                      <a:pt x="2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lnTo>
                      <a:pt x="2" y="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" name="Freeform 402"/>
              <p:cNvSpPr>
                <a:spLocks noEditPoints="1"/>
              </p:cNvSpPr>
              <p:nvPr/>
            </p:nvSpPr>
            <p:spPr bwMode="auto">
              <a:xfrm>
                <a:off x="3249462" y="3789592"/>
                <a:ext cx="2595" cy="15571"/>
              </a:xfrm>
              <a:custGeom>
                <a:avLst/>
                <a:gdLst>
                  <a:gd name="T0" fmla="*/ 2 w 2"/>
                  <a:gd name="T1" fmla="*/ 2 h 12"/>
                  <a:gd name="T2" fmla="*/ 2 w 2"/>
                  <a:gd name="T3" fmla="*/ 2 h 12"/>
                  <a:gd name="T4" fmla="*/ 0 w 2"/>
                  <a:gd name="T5" fmla="*/ 2 h 12"/>
                  <a:gd name="T6" fmla="*/ 0 w 2"/>
                  <a:gd name="T7" fmla="*/ 2 h 12"/>
                  <a:gd name="T8" fmla="*/ 2 w 2"/>
                  <a:gd name="T9" fmla="*/ 0 h 12"/>
                  <a:gd name="T10" fmla="*/ 2 w 2"/>
                  <a:gd name="T11" fmla="*/ 0 h 12"/>
                  <a:gd name="T12" fmla="*/ 2 w 2"/>
                  <a:gd name="T13" fmla="*/ 0 h 12"/>
                  <a:gd name="T14" fmla="*/ 2 w 2"/>
                  <a:gd name="T15" fmla="*/ 0 h 12"/>
                  <a:gd name="T16" fmla="*/ 2 w 2"/>
                  <a:gd name="T17" fmla="*/ 2 h 12"/>
                  <a:gd name="T18" fmla="*/ 2 w 2"/>
                  <a:gd name="T19" fmla="*/ 2 h 12"/>
                  <a:gd name="T20" fmla="*/ 2 w 2"/>
                  <a:gd name="T21" fmla="*/ 2 h 12"/>
                  <a:gd name="T22" fmla="*/ 2 w 2"/>
                  <a:gd name="T23" fmla="*/ 2 h 12"/>
                  <a:gd name="T24" fmla="*/ 2 w 2"/>
                  <a:gd name="T25" fmla="*/ 2 h 12"/>
                  <a:gd name="T26" fmla="*/ 2 w 2"/>
                  <a:gd name="T27" fmla="*/ 12 h 12"/>
                  <a:gd name="T28" fmla="*/ 2 w 2"/>
                  <a:gd name="T29" fmla="*/ 12 h 12"/>
                  <a:gd name="T30" fmla="*/ 2 w 2"/>
                  <a:gd name="T31" fmla="*/ 12 h 12"/>
                  <a:gd name="T32" fmla="*/ 0 w 2"/>
                  <a:gd name="T33" fmla="*/ 12 h 12"/>
                  <a:gd name="T34" fmla="*/ 0 w 2"/>
                  <a:gd name="T35" fmla="*/ 4 h 12"/>
                  <a:gd name="T36" fmla="*/ 2 w 2"/>
                  <a:gd name="T37" fmla="*/ 4 h 12"/>
                  <a:gd name="T38" fmla="*/ 2 w 2"/>
                  <a:gd name="T39" fmla="*/ 4 h 12"/>
                  <a:gd name="T40" fmla="*/ 2 w 2"/>
                  <a:gd name="T41" fmla="*/ 4 h 12"/>
                  <a:gd name="T42" fmla="*/ 2 w 2"/>
                  <a:gd name="T43" fmla="*/ 4 h 12"/>
                  <a:gd name="T44" fmla="*/ 2 w 2"/>
                  <a:gd name="T45" fmla="*/ 4 h 12"/>
                  <a:gd name="T46" fmla="*/ 2 w 2"/>
                  <a:gd name="T47" fmla="*/ 12 h 12"/>
                  <a:gd name="T48" fmla="*/ 2 w 2"/>
                  <a:gd name="T49" fmla="*/ 12 h 12"/>
                  <a:gd name="T50" fmla="*/ 2 w 2"/>
                  <a:gd name="T5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" h="12">
                    <a:moveTo>
                      <a:pt x="2" y="2"/>
                    </a:move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  <a:moveTo>
                      <a:pt x="2" y="12"/>
                    </a:moveTo>
                    <a:lnTo>
                      <a:pt x="2" y="12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" name="Freeform 403"/>
              <p:cNvSpPr>
                <a:spLocks noEditPoints="1"/>
              </p:cNvSpPr>
              <p:nvPr/>
            </p:nvSpPr>
            <p:spPr bwMode="auto">
              <a:xfrm>
                <a:off x="3257247" y="3794782"/>
                <a:ext cx="7785" cy="15571"/>
              </a:xfrm>
              <a:custGeom>
                <a:avLst/>
                <a:gdLst>
                  <a:gd name="T0" fmla="*/ 2 w 3"/>
                  <a:gd name="T1" fmla="*/ 4 h 6"/>
                  <a:gd name="T2" fmla="*/ 1 w 3"/>
                  <a:gd name="T3" fmla="*/ 4 h 6"/>
                  <a:gd name="T4" fmla="*/ 1 w 3"/>
                  <a:gd name="T5" fmla="*/ 4 h 6"/>
                  <a:gd name="T6" fmla="*/ 1 w 3"/>
                  <a:gd name="T7" fmla="*/ 6 h 6"/>
                  <a:gd name="T8" fmla="*/ 0 w 3"/>
                  <a:gd name="T9" fmla="*/ 6 h 6"/>
                  <a:gd name="T10" fmla="*/ 0 w 3"/>
                  <a:gd name="T11" fmla="*/ 6 h 6"/>
                  <a:gd name="T12" fmla="*/ 0 w 3"/>
                  <a:gd name="T13" fmla="*/ 6 h 6"/>
                  <a:gd name="T14" fmla="*/ 0 w 3"/>
                  <a:gd name="T15" fmla="*/ 6 h 6"/>
                  <a:gd name="T16" fmla="*/ 0 w 3"/>
                  <a:gd name="T17" fmla="*/ 6 h 6"/>
                  <a:gd name="T18" fmla="*/ 0 w 3"/>
                  <a:gd name="T19" fmla="*/ 0 h 6"/>
                  <a:gd name="T20" fmla="*/ 0 w 3"/>
                  <a:gd name="T21" fmla="*/ 0 h 6"/>
                  <a:gd name="T22" fmla="*/ 0 w 3"/>
                  <a:gd name="T23" fmla="*/ 0 h 6"/>
                  <a:gd name="T24" fmla="*/ 0 w 3"/>
                  <a:gd name="T25" fmla="*/ 0 h 6"/>
                  <a:gd name="T26" fmla="*/ 1 w 3"/>
                  <a:gd name="T27" fmla="*/ 0 h 6"/>
                  <a:gd name="T28" fmla="*/ 1 w 3"/>
                  <a:gd name="T29" fmla="*/ 0 h 6"/>
                  <a:gd name="T30" fmla="*/ 1 w 3"/>
                  <a:gd name="T31" fmla="*/ 0 h 6"/>
                  <a:gd name="T32" fmla="*/ 2 w 3"/>
                  <a:gd name="T33" fmla="*/ 0 h 6"/>
                  <a:gd name="T34" fmla="*/ 3 w 3"/>
                  <a:gd name="T35" fmla="*/ 0 h 6"/>
                  <a:gd name="T36" fmla="*/ 3 w 3"/>
                  <a:gd name="T37" fmla="*/ 2 h 6"/>
                  <a:gd name="T38" fmla="*/ 3 w 3"/>
                  <a:gd name="T39" fmla="*/ 3 h 6"/>
                  <a:gd name="T40" fmla="*/ 3 w 3"/>
                  <a:gd name="T41" fmla="*/ 4 h 6"/>
                  <a:gd name="T42" fmla="*/ 3 w 3"/>
                  <a:gd name="T43" fmla="*/ 4 h 6"/>
                  <a:gd name="T44" fmla="*/ 2 w 3"/>
                  <a:gd name="T45" fmla="*/ 4 h 6"/>
                  <a:gd name="T46" fmla="*/ 2 w 3"/>
                  <a:gd name="T47" fmla="*/ 2 h 6"/>
                  <a:gd name="T48" fmla="*/ 2 w 3"/>
                  <a:gd name="T49" fmla="*/ 1 h 6"/>
                  <a:gd name="T50" fmla="*/ 2 w 3"/>
                  <a:gd name="T51" fmla="*/ 0 h 6"/>
                  <a:gd name="T52" fmla="*/ 1 w 3"/>
                  <a:gd name="T53" fmla="*/ 0 h 6"/>
                  <a:gd name="T54" fmla="*/ 1 w 3"/>
                  <a:gd name="T55" fmla="*/ 1 h 6"/>
                  <a:gd name="T56" fmla="*/ 1 w 3"/>
                  <a:gd name="T57" fmla="*/ 1 h 6"/>
                  <a:gd name="T58" fmla="*/ 1 w 3"/>
                  <a:gd name="T59" fmla="*/ 1 h 6"/>
                  <a:gd name="T60" fmla="*/ 1 w 3"/>
                  <a:gd name="T61" fmla="*/ 3 h 6"/>
                  <a:gd name="T62" fmla="*/ 1 w 3"/>
                  <a:gd name="T63" fmla="*/ 3 h 6"/>
                  <a:gd name="T64" fmla="*/ 1 w 3"/>
                  <a:gd name="T65" fmla="*/ 3 h 6"/>
                  <a:gd name="T66" fmla="*/ 1 w 3"/>
                  <a:gd name="T67" fmla="*/ 4 h 6"/>
                  <a:gd name="T68" fmla="*/ 2 w 3"/>
                  <a:gd name="T69" fmla="*/ 4 h 6"/>
                  <a:gd name="T70" fmla="*/ 2 w 3"/>
                  <a:gd name="T71" fmla="*/ 3 h 6"/>
                  <a:gd name="T72" fmla="*/ 2 w 3"/>
                  <a:gd name="T73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" h="6">
                    <a:moveTo>
                      <a:pt x="2" y="4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3" y="1"/>
                      <a:pt x="3" y="1"/>
                      <a:pt x="3" y="2"/>
                    </a:cubicBezTo>
                    <a:cubicBezTo>
                      <a:pt x="3" y="2"/>
                      <a:pt x="3" y="3"/>
                      <a:pt x="3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lnTo>
                      <a:pt x="2" y="4"/>
                    </a:lnTo>
                    <a:close/>
                    <a:moveTo>
                      <a:pt x="2" y="2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" name="Freeform 404"/>
              <p:cNvSpPr>
                <a:spLocks noEditPoints="1"/>
              </p:cNvSpPr>
              <p:nvPr/>
            </p:nvSpPr>
            <p:spPr bwMode="auto">
              <a:xfrm>
                <a:off x="3267628" y="3789592"/>
                <a:ext cx="2595" cy="15571"/>
              </a:xfrm>
              <a:custGeom>
                <a:avLst/>
                <a:gdLst>
                  <a:gd name="T0" fmla="*/ 2 w 2"/>
                  <a:gd name="T1" fmla="*/ 2 h 12"/>
                  <a:gd name="T2" fmla="*/ 0 w 2"/>
                  <a:gd name="T3" fmla="*/ 2 h 12"/>
                  <a:gd name="T4" fmla="*/ 0 w 2"/>
                  <a:gd name="T5" fmla="*/ 2 h 12"/>
                  <a:gd name="T6" fmla="*/ 0 w 2"/>
                  <a:gd name="T7" fmla="*/ 2 h 12"/>
                  <a:gd name="T8" fmla="*/ 0 w 2"/>
                  <a:gd name="T9" fmla="*/ 0 h 12"/>
                  <a:gd name="T10" fmla="*/ 2 w 2"/>
                  <a:gd name="T11" fmla="*/ 0 h 12"/>
                  <a:gd name="T12" fmla="*/ 2 w 2"/>
                  <a:gd name="T13" fmla="*/ 0 h 12"/>
                  <a:gd name="T14" fmla="*/ 2 w 2"/>
                  <a:gd name="T15" fmla="*/ 0 h 12"/>
                  <a:gd name="T16" fmla="*/ 2 w 2"/>
                  <a:gd name="T17" fmla="*/ 2 h 12"/>
                  <a:gd name="T18" fmla="*/ 2 w 2"/>
                  <a:gd name="T19" fmla="*/ 2 h 12"/>
                  <a:gd name="T20" fmla="*/ 2 w 2"/>
                  <a:gd name="T21" fmla="*/ 2 h 12"/>
                  <a:gd name="T22" fmla="*/ 2 w 2"/>
                  <a:gd name="T23" fmla="*/ 2 h 12"/>
                  <a:gd name="T24" fmla="*/ 2 w 2"/>
                  <a:gd name="T25" fmla="*/ 2 h 12"/>
                  <a:gd name="T26" fmla="*/ 2 w 2"/>
                  <a:gd name="T27" fmla="*/ 12 h 12"/>
                  <a:gd name="T28" fmla="*/ 2 w 2"/>
                  <a:gd name="T29" fmla="*/ 12 h 12"/>
                  <a:gd name="T30" fmla="*/ 0 w 2"/>
                  <a:gd name="T31" fmla="*/ 12 h 12"/>
                  <a:gd name="T32" fmla="*/ 0 w 2"/>
                  <a:gd name="T33" fmla="*/ 12 h 12"/>
                  <a:gd name="T34" fmla="*/ 0 w 2"/>
                  <a:gd name="T35" fmla="*/ 4 h 12"/>
                  <a:gd name="T36" fmla="*/ 0 w 2"/>
                  <a:gd name="T37" fmla="*/ 4 h 12"/>
                  <a:gd name="T38" fmla="*/ 2 w 2"/>
                  <a:gd name="T39" fmla="*/ 4 h 12"/>
                  <a:gd name="T40" fmla="*/ 2 w 2"/>
                  <a:gd name="T41" fmla="*/ 4 h 12"/>
                  <a:gd name="T42" fmla="*/ 2 w 2"/>
                  <a:gd name="T43" fmla="*/ 4 h 12"/>
                  <a:gd name="T44" fmla="*/ 2 w 2"/>
                  <a:gd name="T45" fmla="*/ 4 h 12"/>
                  <a:gd name="T46" fmla="*/ 2 w 2"/>
                  <a:gd name="T47" fmla="*/ 12 h 12"/>
                  <a:gd name="T48" fmla="*/ 2 w 2"/>
                  <a:gd name="T49" fmla="*/ 12 h 12"/>
                  <a:gd name="T50" fmla="*/ 2 w 2"/>
                  <a:gd name="T5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" h="12">
                    <a:moveTo>
                      <a:pt x="2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  <a:moveTo>
                      <a:pt x="2" y="12"/>
                    </a:moveTo>
                    <a:lnTo>
                      <a:pt x="2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" name="Freeform 405"/>
              <p:cNvSpPr/>
              <p:nvPr/>
            </p:nvSpPr>
            <p:spPr bwMode="auto">
              <a:xfrm>
                <a:off x="3272818" y="3794782"/>
                <a:ext cx="6488" cy="10381"/>
              </a:xfrm>
              <a:custGeom>
                <a:avLst/>
                <a:gdLst>
                  <a:gd name="T0" fmla="*/ 2 w 3"/>
                  <a:gd name="T1" fmla="*/ 4 h 4"/>
                  <a:gd name="T2" fmla="*/ 1 w 3"/>
                  <a:gd name="T3" fmla="*/ 4 h 4"/>
                  <a:gd name="T4" fmla="*/ 0 w 3"/>
                  <a:gd name="T5" fmla="*/ 4 h 4"/>
                  <a:gd name="T6" fmla="*/ 0 w 3"/>
                  <a:gd name="T7" fmla="*/ 4 h 4"/>
                  <a:gd name="T8" fmla="*/ 0 w 3"/>
                  <a:gd name="T9" fmla="*/ 4 h 4"/>
                  <a:gd name="T10" fmla="*/ 0 w 3"/>
                  <a:gd name="T11" fmla="*/ 4 h 4"/>
                  <a:gd name="T12" fmla="*/ 0 w 3"/>
                  <a:gd name="T13" fmla="*/ 4 h 4"/>
                  <a:gd name="T14" fmla="*/ 1 w 3"/>
                  <a:gd name="T15" fmla="*/ 4 h 4"/>
                  <a:gd name="T16" fmla="*/ 1 w 3"/>
                  <a:gd name="T17" fmla="*/ 4 h 4"/>
                  <a:gd name="T18" fmla="*/ 2 w 3"/>
                  <a:gd name="T19" fmla="*/ 4 h 4"/>
                  <a:gd name="T20" fmla="*/ 2 w 3"/>
                  <a:gd name="T21" fmla="*/ 3 h 4"/>
                  <a:gd name="T22" fmla="*/ 2 w 3"/>
                  <a:gd name="T23" fmla="*/ 3 h 4"/>
                  <a:gd name="T24" fmla="*/ 1 w 3"/>
                  <a:gd name="T25" fmla="*/ 2 h 4"/>
                  <a:gd name="T26" fmla="*/ 1 w 3"/>
                  <a:gd name="T27" fmla="*/ 2 h 4"/>
                  <a:gd name="T28" fmla="*/ 1 w 3"/>
                  <a:gd name="T29" fmla="*/ 2 h 4"/>
                  <a:gd name="T30" fmla="*/ 0 w 3"/>
                  <a:gd name="T31" fmla="*/ 1 h 4"/>
                  <a:gd name="T32" fmla="*/ 0 w 3"/>
                  <a:gd name="T33" fmla="*/ 1 h 4"/>
                  <a:gd name="T34" fmla="*/ 0 w 3"/>
                  <a:gd name="T35" fmla="*/ 0 h 4"/>
                  <a:gd name="T36" fmla="*/ 1 w 3"/>
                  <a:gd name="T37" fmla="*/ 0 h 4"/>
                  <a:gd name="T38" fmla="*/ 1 w 3"/>
                  <a:gd name="T39" fmla="*/ 0 h 4"/>
                  <a:gd name="T40" fmla="*/ 2 w 3"/>
                  <a:gd name="T41" fmla="*/ 0 h 4"/>
                  <a:gd name="T42" fmla="*/ 3 w 3"/>
                  <a:gd name="T43" fmla="*/ 0 h 4"/>
                  <a:gd name="T44" fmla="*/ 3 w 3"/>
                  <a:gd name="T45" fmla="*/ 0 h 4"/>
                  <a:gd name="T46" fmla="*/ 3 w 3"/>
                  <a:gd name="T47" fmla="*/ 0 h 4"/>
                  <a:gd name="T48" fmla="*/ 3 w 3"/>
                  <a:gd name="T49" fmla="*/ 0 h 4"/>
                  <a:gd name="T50" fmla="*/ 3 w 3"/>
                  <a:gd name="T51" fmla="*/ 0 h 4"/>
                  <a:gd name="T52" fmla="*/ 3 w 3"/>
                  <a:gd name="T53" fmla="*/ 1 h 4"/>
                  <a:gd name="T54" fmla="*/ 2 w 3"/>
                  <a:gd name="T55" fmla="*/ 0 h 4"/>
                  <a:gd name="T56" fmla="*/ 2 w 3"/>
                  <a:gd name="T57" fmla="*/ 0 h 4"/>
                  <a:gd name="T58" fmla="*/ 1 w 3"/>
                  <a:gd name="T59" fmla="*/ 1 h 4"/>
                  <a:gd name="T60" fmla="*/ 1 w 3"/>
                  <a:gd name="T61" fmla="*/ 1 h 4"/>
                  <a:gd name="T62" fmla="*/ 2 w 3"/>
                  <a:gd name="T63" fmla="*/ 2 h 4"/>
                  <a:gd name="T64" fmla="*/ 2 w 3"/>
                  <a:gd name="T65" fmla="*/ 2 h 4"/>
                  <a:gd name="T66" fmla="*/ 3 w 3"/>
                  <a:gd name="T67" fmla="*/ 2 h 4"/>
                  <a:gd name="T68" fmla="*/ 3 w 3"/>
                  <a:gd name="T69" fmla="*/ 3 h 4"/>
                  <a:gd name="T70" fmla="*/ 3 w 3"/>
                  <a:gd name="T71" fmla="*/ 3 h 4"/>
                  <a:gd name="T72" fmla="*/ 3 w 3"/>
                  <a:gd name="T73" fmla="*/ 4 h 4"/>
                  <a:gd name="T74" fmla="*/ 3 w 3"/>
                  <a:gd name="T75" fmla="*/ 4 h 4"/>
                  <a:gd name="T76" fmla="*/ 2 w 3"/>
                  <a:gd name="T7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" h="4">
                    <a:moveTo>
                      <a:pt x="2" y="4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" name="Freeform 407"/>
              <p:cNvSpPr>
                <a:spLocks noEditPoints="1"/>
              </p:cNvSpPr>
              <p:nvPr/>
            </p:nvSpPr>
            <p:spPr bwMode="auto">
              <a:xfrm>
                <a:off x="3281901" y="3789592"/>
                <a:ext cx="2595" cy="15571"/>
              </a:xfrm>
              <a:custGeom>
                <a:avLst/>
                <a:gdLst>
                  <a:gd name="T0" fmla="*/ 0 w 2"/>
                  <a:gd name="T1" fmla="*/ 2 h 12"/>
                  <a:gd name="T2" fmla="*/ 0 w 2"/>
                  <a:gd name="T3" fmla="*/ 2 h 12"/>
                  <a:gd name="T4" fmla="*/ 0 w 2"/>
                  <a:gd name="T5" fmla="*/ 2 h 12"/>
                  <a:gd name="T6" fmla="*/ 0 w 2"/>
                  <a:gd name="T7" fmla="*/ 2 h 12"/>
                  <a:gd name="T8" fmla="*/ 0 w 2"/>
                  <a:gd name="T9" fmla="*/ 0 h 12"/>
                  <a:gd name="T10" fmla="*/ 0 w 2"/>
                  <a:gd name="T11" fmla="*/ 0 h 12"/>
                  <a:gd name="T12" fmla="*/ 2 w 2"/>
                  <a:gd name="T13" fmla="*/ 0 h 12"/>
                  <a:gd name="T14" fmla="*/ 2 w 2"/>
                  <a:gd name="T15" fmla="*/ 0 h 12"/>
                  <a:gd name="T16" fmla="*/ 2 w 2"/>
                  <a:gd name="T17" fmla="*/ 2 h 12"/>
                  <a:gd name="T18" fmla="*/ 2 w 2"/>
                  <a:gd name="T19" fmla="*/ 2 h 12"/>
                  <a:gd name="T20" fmla="*/ 2 w 2"/>
                  <a:gd name="T21" fmla="*/ 2 h 12"/>
                  <a:gd name="T22" fmla="*/ 2 w 2"/>
                  <a:gd name="T23" fmla="*/ 2 h 12"/>
                  <a:gd name="T24" fmla="*/ 0 w 2"/>
                  <a:gd name="T25" fmla="*/ 2 h 12"/>
                  <a:gd name="T26" fmla="*/ 2 w 2"/>
                  <a:gd name="T27" fmla="*/ 12 h 12"/>
                  <a:gd name="T28" fmla="*/ 0 w 2"/>
                  <a:gd name="T29" fmla="*/ 12 h 12"/>
                  <a:gd name="T30" fmla="*/ 0 w 2"/>
                  <a:gd name="T31" fmla="*/ 12 h 12"/>
                  <a:gd name="T32" fmla="*/ 0 w 2"/>
                  <a:gd name="T33" fmla="*/ 12 h 12"/>
                  <a:gd name="T34" fmla="*/ 0 w 2"/>
                  <a:gd name="T35" fmla="*/ 4 h 12"/>
                  <a:gd name="T36" fmla="*/ 0 w 2"/>
                  <a:gd name="T37" fmla="*/ 4 h 12"/>
                  <a:gd name="T38" fmla="*/ 0 w 2"/>
                  <a:gd name="T39" fmla="*/ 4 h 12"/>
                  <a:gd name="T40" fmla="*/ 2 w 2"/>
                  <a:gd name="T41" fmla="*/ 4 h 12"/>
                  <a:gd name="T42" fmla="*/ 2 w 2"/>
                  <a:gd name="T43" fmla="*/ 4 h 12"/>
                  <a:gd name="T44" fmla="*/ 2 w 2"/>
                  <a:gd name="T45" fmla="*/ 4 h 12"/>
                  <a:gd name="T46" fmla="*/ 2 w 2"/>
                  <a:gd name="T47" fmla="*/ 12 h 12"/>
                  <a:gd name="T48" fmla="*/ 2 w 2"/>
                  <a:gd name="T49" fmla="*/ 12 h 12"/>
                  <a:gd name="T50" fmla="*/ 2 w 2"/>
                  <a:gd name="T5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" h="12"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2" y="12"/>
                    </a:move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" name="Freeform 408"/>
              <p:cNvSpPr/>
              <p:nvPr/>
            </p:nvSpPr>
            <p:spPr bwMode="auto">
              <a:xfrm>
                <a:off x="3287091" y="3794782"/>
                <a:ext cx="10381" cy="12976"/>
              </a:xfrm>
              <a:custGeom>
                <a:avLst/>
                <a:gdLst>
                  <a:gd name="T0" fmla="*/ 2 w 4"/>
                  <a:gd name="T1" fmla="*/ 5 h 5"/>
                  <a:gd name="T2" fmla="*/ 1 w 4"/>
                  <a:gd name="T3" fmla="*/ 4 h 5"/>
                  <a:gd name="T4" fmla="*/ 1 w 4"/>
                  <a:gd name="T5" fmla="*/ 4 h 5"/>
                  <a:gd name="T6" fmla="*/ 0 w 4"/>
                  <a:gd name="T7" fmla="*/ 3 h 5"/>
                  <a:gd name="T8" fmla="*/ 0 w 4"/>
                  <a:gd name="T9" fmla="*/ 2 h 5"/>
                  <a:gd name="T10" fmla="*/ 0 w 4"/>
                  <a:gd name="T11" fmla="*/ 1 h 5"/>
                  <a:gd name="T12" fmla="*/ 1 w 4"/>
                  <a:gd name="T13" fmla="*/ 0 h 5"/>
                  <a:gd name="T14" fmla="*/ 1 w 4"/>
                  <a:gd name="T15" fmla="*/ 0 h 5"/>
                  <a:gd name="T16" fmla="*/ 2 w 4"/>
                  <a:gd name="T17" fmla="*/ 0 h 5"/>
                  <a:gd name="T18" fmla="*/ 3 w 4"/>
                  <a:gd name="T19" fmla="*/ 0 h 5"/>
                  <a:gd name="T20" fmla="*/ 4 w 4"/>
                  <a:gd name="T21" fmla="*/ 0 h 5"/>
                  <a:gd name="T22" fmla="*/ 4 w 4"/>
                  <a:gd name="T23" fmla="*/ 1 h 5"/>
                  <a:gd name="T24" fmla="*/ 3 w 4"/>
                  <a:gd name="T25" fmla="*/ 1 h 5"/>
                  <a:gd name="T26" fmla="*/ 3 w 4"/>
                  <a:gd name="T27" fmla="*/ 1 h 5"/>
                  <a:gd name="T28" fmla="*/ 3 w 4"/>
                  <a:gd name="T29" fmla="*/ 1 h 5"/>
                  <a:gd name="T30" fmla="*/ 3 w 4"/>
                  <a:gd name="T31" fmla="*/ 1 h 5"/>
                  <a:gd name="T32" fmla="*/ 2 w 4"/>
                  <a:gd name="T33" fmla="*/ 0 h 5"/>
                  <a:gd name="T34" fmla="*/ 1 w 4"/>
                  <a:gd name="T35" fmla="*/ 1 h 5"/>
                  <a:gd name="T36" fmla="*/ 1 w 4"/>
                  <a:gd name="T37" fmla="*/ 2 h 5"/>
                  <a:gd name="T38" fmla="*/ 1 w 4"/>
                  <a:gd name="T39" fmla="*/ 3 h 5"/>
                  <a:gd name="T40" fmla="*/ 1 w 4"/>
                  <a:gd name="T41" fmla="*/ 4 h 5"/>
                  <a:gd name="T42" fmla="*/ 2 w 4"/>
                  <a:gd name="T43" fmla="*/ 4 h 5"/>
                  <a:gd name="T44" fmla="*/ 3 w 4"/>
                  <a:gd name="T45" fmla="*/ 4 h 5"/>
                  <a:gd name="T46" fmla="*/ 3 w 4"/>
                  <a:gd name="T47" fmla="*/ 3 h 5"/>
                  <a:gd name="T48" fmla="*/ 3 w 4"/>
                  <a:gd name="T49" fmla="*/ 3 h 5"/>
                  <a:gd name="T50" fmla="*/ 3 w 4"/>
                  <a:gd name="T51" fmla="*/ 3 h 5"/>
                  <a:gd name="T52" fmla="*/ 4 w 4"/>
                  <a:gd name="T53" fmla="*/ 3 h 5"/>
                  <a:gd name="T54" fmla="*/ 4 w 4"/>
                  <a:gd name="T55" fmla="*/ 4 h 5"/>
                  <a:gd name="T56" fmla="*/ 3 w 4"/>
                  <a:gd name="T57" fmla="*/ 4 h 5"/>
                  <a:gd name="T58" fmla="*/ 2 w 4"/>
                  <a:gd name="T5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" h="5">
                    <a:moveTo>
                      <a:pt x="2" y="5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" name="Freeform 409"/>
              <p:cNvSpPr>
                <a:spLocks noEditPoints="1"/>
              </p:cNvSpPr>
              <p:nvPr/>
            </p:nvSpPr>
            <p:spPr bwMode="auto">
              <a:xfrm>
                <a:off x="3300067" y="3789592"/>
                <a:ext cx="0" cy="15571"/>
              </a:xfrm>
              <a:custGeom>
                <a:avLst/>
                <a:gdLst>
                  <a:gd name="T0" fmla="*/ 2 h 12"/>
                  <a:gd name="T1" fmla="*/ 2 h 12"/>
                  <a:gd name="T2" fmla="*/ 2 h 12"/>
                  <a:gd name="T3" fmla="*/ 2 h 12"/>
                  <a:gd name="T4" fmla="*/ 0 h 12"/>
                  <a:gd name="T5" fmla="*/ 0 h 12"/>
                  <a:gd name="T6" fmla="*/ 0 h 12"/>
                  <a:gd name="T7" fmla="*/ 0 h 12"/>
                  <a:gd name="T8" fmla="*/ 2 h 12"/>
                  <a:gd name="T9" fmla="*/ 2 h 12"/>
                  <a:gd name="T10" fmla="*/ 2 h 12"/>
                  <a:gd name="T11" fmla="*/ 2 h 12"/>
                  <a:gd name="T12" fmla="*/ 2 h 12"/>
                  <a:gd name="T13" fmla="*/ 12 h 12"/>
                  <a:gd name="T14" fmla="*/ 12 h 12"/>
                  <a:gd name="T15" fmla="*/ 12 h 12"/>
                  <a:gd name="T16" fmla="*/ 12 h 12"/>
                  <a:gd name="T17" fmla="*/ 4 h 12"/>
                  <a:gd name="T18" fmla="*/ 4 h 12"/>
                  <a:gd name="T19" fmla="*/ 4 h 12"/>
                  <a:gd name="T20" fmla="*/ 4 h 12"/>
                  <a:gd name="T21" fmla="*/ 4 h 12"/>
                  <a:gd name="T22" fmla="*/ 4 h 12"/>
                  <a:gd name="T23" fmla="*/ 12 h 12"/>
                  <a:gd name="T24" fmla="*/ 12 h 12"/>
                  <a:gd name="T25" fmla="*/ 12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  <a:cxn ang="0">
                    <a:pos x="0" y="T9"/>
                  </a:cxn>
                  <a:cxn ang="0">
                    <a:pos x="0" y="T10"/>
                  </a:cxn>
                  <a:cxn ang="0">
                    <a:pos x="0" y="T11"/>
                  </a:cxn>
                  <a:cxn ang="0">
                    <a:pos x="0" y="T12"/>
                  </a:cxn>
                  <a:cxn ang="0">
                    <a:pos x="0" y="T13"/>
                  </a:cxn>
                  <a:cxn ang="0">
                    <a:pos x="0" y="T14"/>
                  </a:cxn>
                  <a:cxn ang="0">
                    <a:pos x="0" y="T15"/>
                  </a:cxn>
                  <a:cxn ang="0">
                    <a:pos x="0" y="T16"/>
                  </a:cxn>
                  <a:cxn ang="0">
                    <a:pos x="0" y="T17"/>
                  </a:cxn>
                  <a:cxn ang="0">
                    <a:pos x="0" y="T18"/>
                  </a:cxn>
                  <a:cxn ang="0">
                    <a:pos x="0" y="T19"/>
                  </a:cxn>
                  <a:cxn ang="0">
                    <a:pos x="0" y="T20"/>
                  </a:cxn>
                  <a:cxn ang="0">
                    <a:pos x="0" y="T21"/>
                  </a:cxn>
                  <a:cxn ang="0">
                    <a:pos x="0" y="T22"/>
                  </a:cxn>
                  <a:cxn ang="0">
                    <a:pos x="0" y="T23"/>
                  </a:cxn>
                  <a:cxn ang="0">
                    <a:pos x="0" y="T24"/>
                  </a:cxn>
                  <a:cxn ang="0">
                    <a:pos x="0" y="T25"/>
                  </a:cxn>
                </a:cxnLst>
                <a:rect l="0" t="0" r="r" b="b"/>
                <a:pathLst>
                  <a:path h="12"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0" y="12"/>
                    </a:move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" name="Freeform 410"/>
              <p:cNvSpPr/>
              <p:nvPr/>
            </p:nvSpPr>
            <p:spPr bwMode="auto">
              <a:xfrm>
                <a:off x="3305257" y="3794782"/>
                <a:ext cx="7785" cy="10381"/>
              </a:xfrm>
              <a:custGeom>
                <a:avLst/>
                <a:gdLst>
                  <a:gd name="T0" fmla="*/ 3 w 3"/>
                  <a:gd name="T1" fmla="*/ 4 h 4"/>
                  <a:gd name="T2" fmla="*/ 2 w 3"/>
                  <a:gd name="T3" fmla="*/ 4 h 4"/>
                  <a:gd name="T4" fmla="*/ 2 w 3"/>
                  <a:gd name="T5" fmla="*/ 4 h 4"/>
                  <a:gd name="T6" fmla="*/ 2 w 3"/>
                  <a:gd name="T7" fmla="*/ 1 h 4"/>
                  <a:gd name="T8" fmla="*/ 2 w 3"/>
                  <a:gd name="T9" fmla="*/ 1 h 4"/>
                  <a:gd name="T10" fmla="*/ 1 w 3"/>
                  <a:gd name="T11" fmla="*/ 1 h 4"/>
                  <a:gd name="T12" fmla="*/ 1 w 3"/>
                  <a:gd name="T13" fmla="*/ 1 h 4"/>
                  <a:gd name="T14" fmla="*/ 1 w 3"/>
                  <a:gd name="T15" fmla="*/ 1 h 4"/>
                  <a:gd name="T16" fmla="*/ 0 w 3"/>
                  <a:gd name="T17" fmla="*/ 1 h 4"/>
                  <a:gd name="T18" fmla="*/ 0 w 3"/>
                  <a:gd name="T19" fmla="*/ 2 h 4"/>
                  <a:gd name="T20" fmla="*/ 0 w 3"/>
                  <a:gd name="T21" fmla="*/ 4 h 4"/>
                  <a:gd name="T22" fmla="*/ 0 w 3"/>
                  <a:gd name="T23" fmla="*/ 4 h 4"/>
                  <a:gd name="T24" fmla="*/ 0 w 3"/>
                  <a:gd name="T25" fmla="*/ 4 h 4"/>
                  <a:gd name="T26" fmla="*/ 0 w 3"/>
                  <a:gd name="T27" fmla="*/ 4 h 4"/>
                  <a:gd name="T28" fmla="*/ 0 w 3"/>
                  <a:gd name="T29" fmla="*/ 4 h 4"/>
                  <a:gd name="T30" fmla="*/ 0 w 3"/>
                  <a:gd name="T31" fmla="*/ 4 h 4"/>
                  <a:gd name="T32" fmla="*/ 0 w 3"/>
                  <a:gd name="T33" fmla="*/ 0 h 4"/>
                  <a:gd name="T34" fmla="*/ 0 w 3"/>
                  <a:gd name="T35" fmla="*/ 0 h 4"/>
                  <a:gd name="T36" fmla="*/ 0 w 3"/>
                  <a:gd name="T37" fmla="*/ 0 h 4"/>
                  <a:gd name="T38" fmla="*/ 0 w 3"/>
                  <a:gd name="T39" fmla="*/ 0 h 4"/>
                  <a:gd name="T40" fmla="*/ 0 w 3"/>
                  <a:gd name="T41" fmla="*/ 0 h 4"/>
                  <a:gd name="T42" fmla="*/ 0 w 3"/>
                  <a:gd name="T43" fmla="*/ 0 h 4"/>
                  <a:gd name="T44" fmla="*/ 1 w 3"/>
                  <a:gd name="T45" fmla="*/ 0 h 4"/>
                  <a:gd name="T46" fmla="*/ 2 w 3"/>
                  <a:gd name="T47" fmla="*/ 0 h 4"/>
                  <a:gd name="T48" fmla="*/ 3 w 3"/>
                  <a:gd name="T49" fmla="*/ 0 h 4"/>
                  <a:gd name="T50" fmla="*/ 3 w 3"/>
                  <a:gd name="T51" fmla="*/ 1 h 4"/>
                  <a:gd name="T52" fmla="*/ 3 w 3"/>
                  <a:gd name="T53" fmla="*/ 4 h 4"/>
                  <a:gd name="T54" fmla="*/ 3 w 3"/>
                  <a:gd name="T5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1"/>
                      <a:pt x="3" y="1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" name="Freeform 411"/>
              <p:cNvSpPr>
                <a:spLocks noEditPoints="1"/>
              </p:cNvSpPr>
              <p:nvPr/>
            </p:nvSpPr>
            <p:spPr bwMode="auto">
              <a:xfrm>
                <a:off x="3315638" y="3794782"/>
                <a:ext cx="7785" cy="15571"/>
              </a:xfrm>
              <a:custGeom>
                <a:avLst/>
                <a:gdLst>
                  <a:gd name="T0" fmla="*/ 2 w 3"/>
                  <a:gd name="T1" fmla="*/ 6 h 6"/>
                  <a:gd name="T2" fmla="*/ 1 w 3"/>
                  <a:gd name="T3" fmla="*/ 6 h 6"/>
                  <a:gd name="T4" fmla="*/ 0 w 3"/>
                  <a:gd name="T5" fmla="*/ 6 h 6"/>
                  <a:gd name="T6" fmla="*/ 0 w 3"/>
                  <a:gd name="T7" fmla="*/ 6 h 6"/>
                  <a:gd name="T8" fmla="*/ 0 w 3"/>
                  <a:gd name="T9" fmla="*/ 6 h 6"/>
                  <a:gd name="T10" fmla="*/ 0 w 3"/>
                  <a:gd name="T11" fmla="*/ 5 h 6"/>
                  <a:gd name="T12" fmla="*/ 0 w 3"/>
                  <a:gd name="T13" fmla="*/ 5 h 6"/>
                  <a:gd name="T14" fmla="*/ 0 w 3"/>
                  <a:gd name="T15" fmla="*/ 5 h 6"/>
                  <a:gd name="T16" fmla="*/ 1 w 3"/>
                  <a:gd name="T17" fmla="*/ 5 h 6"/>
                  <a:gd name="T18" fmla="*/ 2 w 3"/>
                  <a:gd name="T19" fmla="*/ 5 h 6"/>
                  <a:gd name="T20" fmla="*/ 2 w 3"/>
                  <a:gd name="T21" fmla="*/ 5 h 6"/>
                  <a:gd name="T22" fmla="*/ 3 w 3"/>
                  <a:gd name="T23" fmla="*/ 4 h 6"/>
                  <a:gd name="T24" fmla="*/ 3 w 3"/>
                  <a:gd name="T25" fmla="*/ 4 h 6"/>
                  <a:gd name="T26" fmla="*/ 3 w 3"/>
                  <a:gd name="T27" fmla="*/ 4 h 6"/>
                  <a:gd name="T28" fmla="*/ 2 w 3"/>
                  <a:gd name="T29" fmla="*/ 4 h 6"/>
                  <a:gd name="T30" fmla="*/ 1 w 3"/>
                  <a:gd name="T31" fmla="*/ 4 h 6"/>
                  <a:gd name="T32" fmla="*/ 1 w 3"/>
                  <a:gd name="T33" fmla="*/ 4 h 6"/>
                  <a:gd name="T34" fmla="*/ 0 w 3"/>
                  <a:gd name="T35" fmla="*/ 4 h 6"/>
                  <a:gd name="T36" fmla="*/ 0 w 3"/>
                  <a:gd name="T37" fmla="*/ 3 h 6"/>
                  <a:gd name="T38" fmla="*/ 0 w 3"/>
                  <a:gd name="T39" fmla="*/ 2 h 6"/>
                  <a:gd name="T40" fmla="*/ 0 w 3"/>
                  <a:gd name="T41" fmla="*/ 1 h 6"/>
                  <a:gd name="T42" fmla="*/ 0 w 3"/>
                  <a:gd name="T43" fmla="*/ 0 h 6"/>
                  <a:gd name="T44" fmla="*/ 0 w 3"/>
                  <a:gd name="T45" fmla="*/ 0 h 6"/>
                  <a:gd name="T46" fmla="*/ 1 w 3"/>
                  <a:gd name="T47" fmla="*/ 0 h 6"/>
                  <a:gd name="T48" fmla="*/ 2 w 3"/>
                  <a:gd name="T49" fmla="*/ 0 h 6"/>
                  <a:gd name="T50" fmla="*/ 3 w 3"/>
                  <a:gd name="T51" fmla="*/ 0 h 6"/>
                  <a:gd name="T52" fmla="*/ 3 w 3"/>
                  <a:gd name="T53" fmla="*/ 0 h 6"/>
                  <a:gd name="T54" fmla="*/ 3 w 3"/>
                  <a:gd name="T55" fmla="*/ 0 h 6"/>
                  <a:gd name="T56" fmla="*/ 3 w 3"/>
                  <a:gd name="T57" fmla="*/ 0 h 6"/>
                  <a:gd name="T58" fmla="*/ 3 w 3"/>
                  <a:gd name="T59" fmla="*/ 0 h 6"/>
                  <a:gd name="T60" fmla="*/ 3 w 3"/>
                  <a:gd name="T61" fmla="*/ 0 h 6"/>
                  <a:gd name="T62" fmla="*/ 3 w 3"/>
                  <a:gd name="T63" fmla="*/ 4 h 6"/>
                  <a:gd name="T64" fmla="*/ 3 w 3"/>
                  <a:gd name="T65" fmla="*/ 5 h 6"/>
                  <a:gd name="T66" fmla="*/ 3 w 3"/>
                  <a:gd name="T67" fmla="*/ 6 h 6"/>
                  <a:gd name="T68" fmla="*/ 3 w 3"/>
                  <a:gd name="T69" fmla="*/ 6 h 6"/>
                  <a:gd name="T70" fmla="*/ 2 w 3"/>
                  <a:gd name="T71" fmla="*/ 6 h 6"/>
                  <a:gd name="T72" fmla="*/ 3 w 3"/>
                  <a:gd name="T73" fmla="*/ 1 h 6"/>
                  <a:gd name="T74" fmla="*/ 2 w 3"/>
                  <a:gd name="T75" fmla="*/ 1 h 6"/>
                  <a:gd name="T76" fmla="*/ 2 w 3"/>
                  <a:gd name="T77" fmla="*/ 1 h 6"/>
                  <a:gd name="T78" fmla="*/ 2 w 3"/>
                  <a:gd name="T79" fmla="*/ 0 h 6"/>
                  <a:gd name="T80" fmla="*/ 2 w 3"/>
                  <a:gd name="T81" fmla="*/ 0 h 6"/>
                  <a:gd name="T82" fmla="*/ 1 w 3"/>
                  <a:gd name="T83" fmla="*/ 1 h 6"/>
                  <a:gd name="T84" fmla="*/ 1 w 3"/>
                  <a:gd name="T85" fmla="*/ 2 h 6"/>
                  <a:gd name="T86" fmla="*/ 1 w 3"/>
                  <a:gd name="T87" fmla="*/ 2 h 6"/>
                  <a:gd name="T88" fmla="*/ 1 w 3"/>
                  <a:gd name="T89" fmla="*/ 3 h 6"/>
                  <a:gd name="T90" fmla="*/ 2 w 3"/>
                  <a:gd name="T91" fmla="*/ 4 h 6"/>
                  <a:gd name="T92" fmla="*/ 2 w 3"/>
                  <a:gd name="T93" fmla="*/ 4 h 6"/>
                  <a:gd name="T94" fmla="*/ 2 w 3"/>
                  <a:gd name="T95" fmla="*/ 3 h 6"/>
                  <a:gd name="T96" fmla="*/ 2 w 3"/>
                  <a:gd name="T97" fmla="*/ 3 h 6"/>
                  <a:gd name="T98" fmla="*/ 3 w 3"/>
                  <a:gd name="T99" fmla="*/ 3 h 6"/>
                  <a:gd name="T100" fmla="*/ 3 w 3"/>
                  <a:gd name="T101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" h="6">
                    <a:moveTo>
                      <a:pt x="2" y="6"/>
                    </a:moveTo>
                    <a:cubicBezTo>
                      <a:pt x="1" y="6"/>
                      <a:pt x="1" y="6"/>
                      <a:pt x="1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3" y="5"/>
                      <a:pt x="3" y="5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5"/>
                      <a:pt x="3" y="5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lnTo>
                      <a:pt x="2" y="6"/>
                    </a:lnTo>
                    <a:close/>
                    <a:moveTo>
                      <a:pt x="3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3" y="3"/>
                      <a:pt x="3" y="3"/>
                    </a:cubicBezTo>
                    <a:lnTo>
                      <a:pt x="3" y="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" name="Freeform 412"/>
              <p:cNvSpPr>
                <a:spLocks noEditPoints="1"/>
              </p:cNvSpPr>
              <p:nvPr/>
            </p:nvSpPr>
            <p:spPr bwMode="auto">
              <a:xfrm>
                <a:off x="3333804" y="3794782"/>
                <a:ext cx="10381" cy="10381"/>
              </a:xfrm>
              <a:custGeom>
                <a:avLst/>
                <a:gdLst>
                  <a:gd name="T0" fmla="*/ 4 w 4"/>
                  <a:gd name="T1" fmla="*/ 2 h 4"/>
                  <a:gd name="T2" fmla="*/ 1 w 4"/>
                  <a:gd name="T3" fmla="*/ 2 h 4"/>
                  <a:gd name="T4" fmla="*/ 2 w 4"/>
                  <a:gd name="T5" fmla="*/ 3 h 4"/>
                  <a:gd name="T6" fmla="*/ 3 w 4"/>
                  <a:gd name="T7" fmla="*/ 4 h 4"/>
                  <a:gd name="T8" fmla="*/ 4 w 4"/>
                  <a:gd name="T9" fmla="*/ 4 h 4"/>
                  <a:gd name="T10" fmla="*/ 4 w 4"/>
                  <a:gd name="T11" fmla="*/ 4 h 4"/>
                  <a:gd name="T12" fmla="*/ 4 w 4"/>
                  <a:gd name="T13" fmla="*/ 4 h 4"/>
                  <a:gd name="T14" fmla="*/ 4 w 4"/>
                  <a:gd name="T15" fmla="*/ 4 h 4"/>
                  <a:gd name="T16" fmla="*/ 4 w 4"/>
                  <a:gd name="T17" fmla="*/ 4 h 4"/>
                  <a:gd name="T18" fmla="*/ 4 w 4"/>
                  <a:gd name="T19" fmla="*/ 4 h 4"/>
                  <a:gd name="T20" fmla="*/ 4 w 4"/>
                  <a:gd name="T21" fmla="*/ 4 h 4"/>
                  <a:gd name="T22" fmla="*/ 3 w 4"/>
                  <a:gd name="T23" fmla="*/ 4 h 4"/>
                  <a:gd name="T24" fmla="*/ 3 w 4"/>
                  <a:gd name="T25" fmla="*/ 4 h 4"/>
                  <a:gd name="T26" fmla="*/ 3 w 4"/>
                  <a:gd name="T27" fmla="*/ 4 h 4"/>
                  <a:gd name="T28" fmla="*/ 1 w 4"/>
                  <a:gd name="T29" fmla="*/ 4 h 4"/>
                  <a:gd name="T30" fmla="*/ 0 w 4"/>
                  <a:gd name="T31" fmla="*/ 2 h 4"/>
                  <a:gd name="T32" fmla="*/ 1 w 4"/>
                  <a:gd name="T33" fmla="*/ 0 h 4"/>
                  <a:gd name="T34" fmla="*/ 2 w 4"/>
                  <a:gd name="T35" fmla="*/ 0 h 4"/>
                  <a:gd name="T36" fmla="*/ 4 w 4"/>
                  <a:gd name="T37" fmla="*/ 0 h 4"/>
                  <a:gd name="T38" fmla="*/ 4 w 4"/>
                  <a:gd name="T39" fmla="*/ 2 h 4"/>
                  <a:gd name="T40" fmla="*/ 4 w 4"/>
                  <a:gd name="T41" fmla="*/ 2 h 4"/>
                  <a:gd name="T42" fmla="*/ 4 w 4"/>
                  <a:gd name="T43" fmla="*/ 2 h 4"/>
                  <a:gd name="T44" fmla="*/ 2 w 4"/>
                  <a:gd name="T45" fmla="*/ 0 h 4"/>
                  <a:gd name="T46" fmla="*/ 2 w 4"/>
                  <a:gd name="T47" fmla="*/ 0 h 4"/>
                  <a:gd name="T48" fmla="*/ 2 w 4"/>
                  <a:gd name="T49" fmla="*/ 1 h 4"/>
                  <a:gd name="T50" fmla="*/ 1 w 4"/>
                  <a:gd name="T51" fmla="*/ 1 h 4"/>
                  <a:gd name="T52" fmla="*/ 1 w 4"/>
                  <a:gd name="T53" fmla="*/ 2 h 4"/>
                  <a:gd name="T54" fmla="*/ 1 w 4"/>
                  <a:gd name="T55" fmla="*/ 2 h 4"/>
                  <a:gd name="T56" fmla="*/ 2 w 4"/>
                  <a:gd name="T57" fmla="*/ 2 h 4"/>
                  <a:gd name="T58" fmla="*/ 3 w 4"/>
                  <a:gd name="T59" fmla="*/ 2 h 4"/>
                  <a:gd name="T60" fmla="*/ 3 w 4"/>
                  <a:gd name="T61" fmla="*/ 2 h 4"/>
                  <a:gd name="T62" fmla="*/ 3 w 4"/>
                  <a:gd name="T63" fmla="*/ 2 h 4"/>
                  <a:gd name="T64" fmla="*/ 3 w 4"/>
                  <a:gd name="T65" fmla="*/ 1 h 4"/>
                  <a:gd name="T66" fmla="*/ 2 w 4"/>
                  <a:gd name="T6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3"/>
                    </a:cubicBezTo>
                    <a:cubicBezTo>
                      <a:pt x="2" y="4"/>
                      <a:pt x="2" y="4"/>
                      <a:pt x="3" y="4"/>
                    </a:cubicBezTo>
                    <a:cubicBezTo>
                      <a:pt x="3" y="4"/>
                      <a:pt x="3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1" y="4"/>
                      <a:pt x="1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1" y="1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4" y="1"/>
                      <a:pt x="4" y="1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lose/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" name="Freeform 413"/>
              <p:cNvSpPr/>
              <p:nvPr/>
            </p:nvSpPr>
            <p:spPr bwMode="auto">
              <a:xfrm>
                <a:off x="3346780" y="3789592"/>
                <a:ext cx="2595" cy="15571"/>
              </a:xfrm>
              <a:custGeom>
                <a:avLst/>
                <a:gdLst>
                  <a:gd name="T0" fmla="*/ 2 w 2"/>
                  <a:gd name="T1" fmla="*/ 12 h 12"/>
                  <a:gd name="T2" fmla="*/ 2 w 2"/>
                  <a:gd name="T3" fmla="*/ 12 h 12"/>
                  <a:gd name="T4" fmla="*/ 0 w 2"/>
                  <a:gd name="T5" fmla="*/ 12 h 12"/>
                  <a:gd name="T6" fmla="*/ 0 w 2"/>
                  <a:gd name="T7" fmla="*/ 12 h 12"/>
                  <a:gd name="T8" fmla="*/ 0 w 2"/>
                  <a:gd name="T9" fmla="*/ 0 h 12"/>
                  <a:gd name="T10" fmla="*/ 0 w 2"/>
                  <a:gd name="T11" fmla="*/ 0 h 12"/>
                  <a:gd name="T12" fmla="*/ 2 w 2"/>
                  <a:gd name="T13" fmla="*/ 0 h 12"/>
                  <a:gd name="T14" fmla="*/ 2 w 2"/>
                  <a:gd name="T15" fmla="*/ 0 h 12"/>
                  <a:gd name="T16" fmla="*/ 2 w 2"/>
                  <a:gd name="T17" fmla="*/ 0 h 12"/>
                  <a:gd name="T18" fmla="*/ 2 w 2"/>
                  <a:gd name="T19" fmla="*/ 0 h 12"/>
                  <a:gd name="T20" fmla="*/ 2 w 2"/>
                  <a:gd name="T21" fmla="*/ 12 h 12"/>
                  <a:gd name="T22" fmla="*/ 2 w 2"/>
                  <a:gd name="T23" fmla="*/ 12 h 12"/>
                  <a:gd name="T24" fmla="*/ 2 w 2"/>
                  <a:gd name="T25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" h="12">
                    <a:moveTo>
                      <a:pt x="2" y="12"/>
                    </a:moveTo>
                    <a:lnTo>
                      <a:pt x="2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" name="Freeform 414"/>
              <p:cNvSpPr>
                <a:spLocks noEditPoints="1"/>
              </p:cNvSpPr>
              <p:nvPr/>
            </p:nvSpPr>
            <p:spPr bwMode="auto">
              <a:xfrm>
                <a:off x="3351970" y="3789592"/>
                <a:ext cx="1298" cy="15571"/>
              </a:xfrm>
              <a:custGeom>
                <a:avLst/>
                <a:gdLst>
                  <a:gd name="T0" fmla="*/ 0 w 1"/>
                  <a:gd name="T1" fmla="*/ 2 h 12"/>
                  <a:gd name="T2" fmla="*/ 0 w 1"/>
                  <a:gd name="T3" fmla="*/ 2 h 12"/>
                  <a:gd name="T4" fmla="*/ 0 w 1"/>
                  <a:gd name="T5" fmla="*/ 2 h 12"/>
                  <a:gd name="T6" fmla="*/ 0 w 1"/>
                  <a:gd name="T7" fmla="*/ 2 h 12"/>
                  <a:gd name="T8" fmla="*/ 0 w 1"/>
                  <a:gd name="T9" fmla="*/ 0 h 12"/>
                  <a:gd name="T10" fmla="*/ 0 w 1"/>
                  <a:gd name="T11" fmla="*/ 0 h 12"/>
                  <a:gd name="T12" fmla="*/ 1 w 1"/>
                  <a:gd name="T13" fmla="*/ 0 h 12"/>
                  <a:gd name="T14" fmla="*/ 1 w 1"/>
                  <a:gd name="T15" fmla="*/ 0 h 12"/>
                  <a:gd name="T16" fmla="*/ 1 w 1"/>
                  <a:gd name="T17" fmla="*/ 2 h 12"/>
                  <a:gd name="T18" fmla="*/ 1 w 1"/>
                  <a:gd name="T19" fmla="*/ 2 h 12"/>
                  <a:gd name="T20" fmla="*/ 1 w 1"/>
                  <a:gd name="T21" fmla="*/ 2 h 12"/>
                  <a:gd name="T22" fmla="*/ 1 w 1"/>
                  <a:gd name="T23" fmla="*/ 2 h 12"/>
                  <a:gd name="T24" fmla="*/ 0 w 1"/>
                  <a:gd name="T25" fmla="*/ 2 h 12"/>
                  <a:gd name="T26" fmla="*/ 1 w 1"/>
                  <a:gd name="T27" fmla="*/ 12 h 12"/>
                  <a:gd name="T28" fmla="*/ 0 w 1"/>
                  <a:gd name="T29" fmla="*/ 12 h 12"/>
                  <a:gd name="T30" fmla="*/ 0 w 1"/>
                  <a:gd name="T31" fmla="*/ 12 h 12"/>
                  <a:gd name="T32" fmla="*/ 0 w 1"/>
                  <a:gd name="T33" fmla="*/ 12 h 12"/>
                  <a:gd name="T34" fmla="*/ 0 w 1"/>
                  <a:gd name="T35" fmla="*/ 4 h 12"/>
                  <a:gd name="T36" fmla="*/ 0 w 1"/>
                  <a:gd name="T37" fmla="*/ 4 h 12"/>
                  <a:gd name="T38" fmla="*/ 0 w 1"/>
                  <a:gd name="T39" fmla="*/ 4 h 12"/>
                  <a:gd name="T40" fmla="*/ 1 w 1"/>
                  <a:gd name="T41" fmla="*/ 4 h 12"/>
                  <a:gd name="T42" fmla="*/ 1 w 1"/>
                  <a:gd name="T43" fmla="*/ 4 h 12"/>
                  <a:gd name="T44" fmla="*/ 1 w 1"/>
                  <a:gd name="T45" fmla="*/ 4 h 12"/>
                  <a:gd name="T46" fmla="*/ 1 w 1"/>
                  <a:gd name="T47" fmla="*/ 12 h 12"/>
                  <a:gd name="T48" fmla="*/ 1 w 1"/>
                  <a:gd name="T49" fmla="*/ 12 h 12"/>
                  <a:gd name="T50" fmla="*/ 1 w 1"/>
                  <a:gd name="T5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" h="12"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2"/>
                    </a:lnTo>
                    <a:close/>
                    <a:moveTo>
                      <a:pt x="1" y="12"/>
                    </a:move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12"/>
                    </a:lnTo>
                    <a:lnTo>
                      <a:pt x="1" y="12"/>
                    </a:lnTo>
                    <a:lnTo>
                      <a:pt x="1" y="1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" name="Freeform 415"/>
              <p:cNvSpPr/>
              <p:nvPr/>
            </p:nvSpPr>
            <p:spPr bwMode="auto">
              <a:xfrm>
                <a:off x="3355863" y="3792187"/>
                <a:ext cx="5190" cy="12976"/>
              </a:xfrm>
              <a:custGeom>
                <a:avLst/>
                <a:gdLst>
                  <a:gd name="T0" fmla="*/ 4 w 4"/>
                  <a:gd name="T1" fmla="*/ 4 h 10"/>
                  <a:gd name="T2" fmla="*/ 2 w 4"/>
                  <a:gd name="T3" fmla="*/ 4 h 10"/>
                  <a:gd name="T4" fmla="*/ 2 w 4"/>
                  <a:gd name="T5" fmla="*/ 8 h 10"/>
                  <a:gd name="T6" fmla="*/ 4 w 4"/>
                  <a:gd name="T7" fmla="*/ 10 h 10"/>
                  <a:gd name="T8" fmla="*/ 4 w 4"/>
                  <a:gd name="T9" fmla="*/ 10 h 10"/>
                  <a:gd name="T10" fmla="*/ 4 w 4"/>
                  <a:gd name="T11" fmla="*/ 10 h 10"/>
                  <a:gd name="T12" fmla="*/ 4 w 4"/>
                  <a:gd name="T13" fmla="*/ 10 h 10"/>
                  <a:gd name="T14" fmla="*/ 4 w 4"/>
                  <a:gd name="T15" fmla="*/ 10 h 10"/>
                  <a:gd name="T16" fmla="*/ 4 w 4"/>
                  <a:gd name="T17" fmla="*/ 10 h 10"/>
                  <a:gd name="T18" fmla="*/ 4 w 4"/>
                  <a:gd name="T19" fmla="*/ 10 h 10"/>
                  <a:gd name="T20" fmla="*/ 4 w 4"/>
                  <a:gd name="T21" fmla="*/ 10 h 10"/>
                  <a:gd name="T22" fmla="*/ 2 w 4"/>
                  <a:gd name="T23" fmla="*/ 10 h 10"/>
                  <a:gd name="T24" fmla="*/ 2 w 4"/>
                  <a:gd name="T25" fmla="*/ 10 h 10"/>
                  <a:gd name="T26" fmla="*/ 2 w 4"/>
                  <a:gd name="T27" fmla="*/ 10 h 10"/>
                  <a:gd name="T28" fmla="*/ 0 w 4"/>
                  <a:gd name="T29" fmla="*/ 10 h 10"/>
                  <a:gd name="T30" fmla="*/ 0 w 4"/>
                  <a:gd name="T31" fmla="*/ 8 h 10"/>
                  <a:gd name="T32" fmla="*/ 0 w 4"/>
                  <a:gd name="T33" fmla="*/ 4 h 10"/>
                  <a:gd name="T34" fmla="*/ 0 w 4"/>
                  <a:gd name="T35" fmla="*/ 4 h 10"/>
                  <a:gd name="T36" fmla="*/ 0 w 4"/>
                  <a:gd name="T37" fmla="*/ 4 h 10"/>
                  <a:gd name="T38" fmla="*/ 0 w 4"/>
                  <a:gd name="T39" fmla="*/ 2 h 10"/>
                  <a:gd name="T40" fmla="*/ 0 w 4"/>
                  <a:gd name="T41" fmla="*/ 2 h 10"/>
                  <a:gd name="T42" fmla="*/ 0 w 4"/>
                  <a:gd name="T43" fmla="*/ 2 h 10"/>
                  <a:gd name="T44" fmla="*/ 0 w 4"/>
                  <a:gd name="T45" fmla="*/ 2 h 10"/>
                  <a:gd name="T46" fmla="*/ 0 w 4"/>
                  <a:gd name="T47" fmla="*/ 2 h 10"/>
                  <a:gd name="T48" fmla="*/ 0 w 4"/>
                  <a:gd name="T49" fmla="*/ 0 h 10"/>
                  <a:gd name="T50" fmla="*/ 2 w 4"/>
                  <a:gd name="T51" fmla="*/ 0 h 10"/>
                  <a:gd name="T52" fmla="*/ 2 w 4"/>
                  <a:gd name="T53" fmla="*/ 0 h 10"/>
                  <a:gd name="T54" fmla="*/ 2 w 4"/>
                  <a:gd name="T55" fmla="*/ 0 h 10"/>
                  <a:gd name="T56" fmla="*/ 2 w 4"/>
                  <a:gd name="T57" fmla="*/ 0 h 10"/>
                  <a:gd name="T58" fmla="*/ 2 w 4"/>
                  <a:gd name="T59" fmla="*/ 0 h 10"/>
                  <a:gd name="T60" fmla="*/ 2 w 4"/>
                  <a:gd name="T61" fmla="*/ 2 h 10"/>
                  <a:gd name="T62" fmla="*/ 4 w 4"/>
                  <a:gd name="T63" fmla="*/ 2 h 10"/>
                  <a:gd name="T64" fmla="*/ 4 w 4"/>
                  <a:gd name="T65" fmla="*/ 2 h 10"/>
                  <a:gd name="T66" fmla="*/ 4 w 4"/>
                  <a:gd name="T67" fmla="*/ 2 h 10"/>
                  <a:gd name="T68" fmla="*/ 4 w 4"/>
                  <a:gd name="T69" fmla="*/ 2 h 10"/>
                  <a:gd name="T70" fmla="*/ 4 w 4"/>
                  <a:gd name="T71" fmla="*/ 4 h 10"/>
                  <a:gd name="T72" fmla="*/ 4 w 4"/>
                  <a:gd name="T73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" h="10">
                    <a:moveTo>
                      <a:pt x="4" y="4"/>
                    </a:moveTo>
                    <a:lnTo>
                      <a:pt x="2" y="4"/>
                    </a:lnTo>
                    <a:lnTo>
                      <a:pt x="2" y="8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" name="Freeform 416"/>
              <p:cNvSpPr/>
              <p:nvPr/>
            </p:nvSpPr>
            <p:spPr bwMode="auto">
              <a:xfrm>
                <a:off x="3363648" y="3805163"/>
                <a:ext cx="5190" cy="2595"/>
              </a:xfrm>
              <a:custGeom>
                <a:avLst/>
                <a:gdLst>
                  <a:gd name="T0" fmla="*/ 4 w 4"/>
                  <a:gd name="T1" fmla="*/ 0 h 2"/>
                  <a:gd name="T2" fmla="*/ 2 w 4"/>
                  <a:gd name="T3" fmla="*/ 2 h 2"/>
                  <a:gd name="T4" fmla="*/ 0 w 4"/>
                  <a:gd name="T5" fmla="*/ 2 h 2"/>
                  <a:gd name="T6" fmla="*/ 0 w 4"/>
                  <a:gd name="T7" fmla="*/ 2 h 2"/>
                  <a:gd name="T8" fmla="*/ 0 w 4"/>
                  <a:gd name="T9" fmla="*/ 2 h 2"/>
                  <a:gd name="T10" fmla="*/ 0 w 4"/>
                  <a:gd name="T11" fmla="*/ 2 h 2"/>
                  <a:gd name="T12" fmla="*/ 0 w 4"/>
                  <a:gd name="T13" fmla="*/ 2 h 2"/>
                  <a:gd name="T14" fmla="*/ 0 w 4"/>
                  <a:gd name="T15" fmla="*/ 2 h 2"/>
                  <a:gd name="T16" fmla="*/ 0 w 4"/>
                  <a:gd name="T17" fmla="*/ 0 h 2"/>
                  <a:gd name="T18" fmla="*/ 0 w 4"/>
                  <a:gd name="T19" fmla="*/ 0 h 2"/>
                  <a:gd name="T20" fmla="*/ 0 w 4"/>
                  <a:gd name="T21" fmla="*/ 0 h 2"/>
                  <a:gd name="T22" fmla="*/ 2 w 4"/>
                  <a:gd name="T23" fmla="*/ 0 h 2"/>
                  <a:gd name="T24" fmla="*/ 2 w 4"/>
                  <a:gd name="T25" fmla="*/ 0 h 2"/>
                  <a:gd name="T26" fmla="*/ 4 w 4"/>
                  <a:gd name="T27" fmla="*/ 0 h 2"/>
                  <a:gd name="T28" fmla="*/ 4 w 4"/>
                  <a:gd name="T2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" name="Freeform 417"/>
              <p:cNvSpPr/>
              <p:nvPr/>
            </p:nvSpPr>
            <p:spPr bwMode="auto">
              <a:xfrm>
                <a:off x="3376624" y="3794782"/>
                <a:ext cx="7785" cy="10381"/>
              </a:xfrm>
              <a:custGeom>
                <a:avLst/>
                <a:gdLst>
                  <a:gd name="T0" fmla="*/ 2 w 3"/>
                  <a:gd name="T1" fmla="*/ 4 h 4"/>
                  <a:gd name="T2" fmla="*/ 1 w 3"/>
                  <a:gd name="T3" fmla="*/ 4 h 4"/>
                  <a:gd name="T4" fmla="*/ 0 w 3"/>
                  <a:gd name="T5" fmla="*/ 4 h 4"/>
                  <a:gd name="T6" fmla="*/ 0 w 3"/>
                  <a:gd name="T7" fmla="*/ 4 h 4"/>
                  <a:gd name="T8" fmla="*/ 0 w 3"/>
                  <a:gd name="T9" fmla="*/ 4 h 4"/>
                  <a:gd name="T10" fmla="*/ 0 w 3"/>
                  <a:gd name="T11" fmla="*/ 4 h 4"/>
                  <a:gd name="T12" fmla="*/ 0 w 3"/>
                  <a:gd name="T13" fmla="*/ 4 h 4"/>
                  <a:gd name="T14" fmla="*/ 1 w 3"/>
                  <a:gd name="T15" fmla="*/ 4 h 4"/>
                  <a:gd name="T16" fmla="*/ 2 w 3"/>
                  <a:gd name="T17" fmla="*/ 4 h 4"/>
                  <a:gd name="T18" fmla="*/ 2 w 3"/>
                  <a:gd name="T19" fmla="*/ 4 h 4"/>
                  <a:gd name="T20" fmla="*/ 2 w 3"/>
                  <a:gd name="T21" fmla="*/ 3 h 4"/>
                  <a:gd name="T22" fmla="*/ 2 w 3"/>
                  <a:gd name="T23" fmla="*/ 3 h 4"/>
                  <a:gd name="T24" fmla="*/ 2 w 3"/>
                  <a:gd name="T25" fmla="*/ 2 h 4"/>
                  <a:gd name="T26" fmla="*/ 1 w 3"/>
                  <a:gd name="T27" fmla="*/ 2 h 4"/>
                  <a:gd name="T28" fmla="*/ 1 w 3"/>
                  <a:gd name="T29" fmla="*/ 2 h 4"/>
                  <a:gd name="T30" fmla="*/ 0 w 3"/>
                  <a:gd name="T31" fmla="*/ 1 h 4"/>
                  <a:gd name="T32" fmla="*/ 0 w 3"/>
                  <a:gd name="T33" fmla="*/ 1 h 4"/>
                  <a:gd name="T34" fmla="*/ 1 w 3"/>
                  <a:gd name="T35" fmla="*/ 0 h 4"/>
                  <a:gd name="T36" fmla="*/ 1 w 3"/>
                  <a:gd name="T37" fmla="*/ 0 h 4"/>
                  <a:gd name="T38" fmla="*/ 1 w 3"/>
                  <a:gd name="T39" fmla="*/ 0 h 4"/>
                  <a:gd name="T40" fmla="*/ 2 w 3"/>
                  <a:gd name="T41" fmla="*/ 0 h 4"/>
                  <a:gd name="T42" fmla="*/ 3 w 3"/>
                  <a:gd name="T43" fmla="*/ 0 h 4"/>
                  <a:gd name="T44" fmla="*/ 3 w 3"/>
                  <a:gd name="T45" fmla="*/ 0 h 4"/>
                  <a:gd name="T46" fmla="*/ 3 w 3"/>
                  <a:gd name="T47" fmla="*/ 0 h 4"/>
                  <a:gd name="T48" fmla="*/ 3 w 3"/>
                  <a:gd name="T49" fmla="*/ 0 h 4"/>
                  <a:gd name="T50" fmla="*/ 3 w 3"/>
                  <a:gd name="T51" fmla="*/ 0 h 4"/>
                  <a:gd name="T52" fmla="*/ 3 w 3"/>
                  <a:gd name="T53" fmla="*/ 1 h 4"/>
                  <a:gd name="T54" fmla="*/ 3 w 3"/>
                  <a:gd name="T55" fmla="*/ 0 h 4"/>
                  <a:gd name="T56" fmla="*/ 2 w 3"/>
                  <a:gd name="T57" fmla="*/ 0 h 4"/>
                  <a:gd name="T58" fmla="*/ 1 w 3"/>
                  <a:gd name="T59" fmla="*/ 1 h 4"/>
                  <a:gd name="T60" fmla="*/ 2 w 3"/>
                  <a:gd name="T61" fmla="*/ 1 h 4"/>
                  <a:gd name="T62" fmla="*/ 2 w 3"/>
                  <a:gd name="T63" fmla="*/ 2 h 4"/>
                  <a:gd name="T64" fmla="*/ 3 w 3"/>
                  <a:gd name="T65" fmla="*/ 2 h 4"/>
                  <a:gd name="T66" fmla="*/ 3 w 3"/>
                  <a:gd name="T67" fmla="*/ 2 h 4"/>
                  <a:gd name="T68" fmla="*/ 3 w 3"/>
                  <a:gd name="T69" fmla="*/ 3 h 4"/>
                  <a:gd name="T70" fmla="*/ 3 w 3"/>
                  <a:gd name="T71" fmla="*/ 3 h 4"/>
                  <a:gd name="T72" fmla="*/ 3 w 3"/>
                  <a:gd name="T73" fmla="*/ 4 h 4"/>
                  <a:gd name="T74" fmla="*/ 3 w 3"/>
                  <a:gd name="T75" fmla="*/ 4 h 4"/>
                  <a:gd name="T76" fmla="*/ 2 w 3"/>
                  <a:gd name="T7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" h="4">
                    <a:moveTo>
                      <a:pt x="2" y="4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" name="Freeform 418"/>
              <p:cNvSpPr>
                <a:spLocks noEditPoints="1"/>
              </p:cNvSpPr>
              <p:nvPr/>
            </p:nvSpPr>
            <p:spPr bwMode="auto">
              <a:xfrm>
                <a:off x="3387005" y="3794782"/>
                <a:ext cx="10381" cy="10381"/>
              </a:xfrm>
              <a:custGeom>
                <a:avLst/>
                <a:gdLst>
                  <a:gd name="T0" fmla="*/ 4 w 4"/>
                  <a:gd name="T1" fmla="*/ 2 h 4"/>
                  <a:gd name="T2" fmla="*/ 1 w 4"/>
                  <a:gd name="T3" fmla="*/ 2 h 4"/>
                  <a:gd name="T4" fmla="*/ 1 w 4"/>
                  <a:gd name="T5" fmla="*/ 3 h 4"/>
                  <a:gd name="T6" fmla="*/ 2 w 4"/>
                  <a:gd name="T7" fmla="*/ 4 h 4"/>
                  <a:gd name="T8" fmla="*/ 3 w 4"/>
                  <a:gd name="T9" fmla="*/ 4 h 4"/>
                  <a:gd name="T10" fmla="*/ 4 w 4"/>
                  <a:gd name="T11" fmla="*/ 4 h 4"/>
                  <a:gd name="T12" fmla="*/ 4 w 4"/>
                  <a:gd name="T13" fmla="*/ 4 h 4"/>
                  <a:gd name="T14" fmla="*/ 4 w 4"/>
                  <a:gd name="T15" fmla="*/ 4 h 4"/>
                  <a:gd name="T16" fmla="*/ 4 w 4"/>
                  <a:gd name="T17" fmla="*/ 4 h 4"/>
                  <a:gd name="T18" fmla="*/ 4 w 4"/>
                  <a:gd name="T19" fmla="*/ 4 h 4"/>
                  <a:gd name="T20" fmla="*/ 4 w 4"/>
                  <a:gd name="T21" fmla="*/ 4 h 4"/>
                  <a:gd name="T22" fmla="*/ 3 w 4"/>
                  <a:gd name="T23" fmla="*/ 4 h 4"/>
                  <a:gd name="T24" fmla="*/ 3 w 4"/>
                  <a:gd name="T25" fmla="*/ 4 h 4"/>
                  <a:gd name="T26" fmla="*/ 2 w 4"/>
                  <a:gd name="T27" fmla="*/ 4 h 4"/>
                  <a:gd name="T28" fmla="*/ 1 w 4"/>
                  <a:gd name="T29" fmla="*/ 4 h 4"/>
                  <a:gd name="T30" fmla="*/ 0 w 4"/>
                  <a:gd name="T31" fmla="*/ 2 h 4"/>
                  <a:gd name="T32" fmla="*/ 1 w 4"/>
                  <a:gd name="T33" fmla="*/ 0 h 4"/>
                  <a:gd name="T34" fmla="*/ 2 w 4"/>
                  <a:gd name="T35" fmla="*/ 0 h 4"/>
                  <a:gd name="T36" fmla="*/ 4 w 4"/>
                  <a:gd name="T37" fmla="*/ 0 h 4"/>
                  <a:gd name="T38" fmla="*/ 4 w 4"/>
                  <a:gd name="T39" fmla="*/ 2 h 4"/>
                  <a:gd name="T40" fmla="*/ 4 w 4"/>
                  <a:gd name="T41" fmla="*/ 2 h 4"/>
                  <a:gd name="T42" fmla="*/ 4 w 4"/>
                  <a:gd name="T43" fmla="*/ 2 h 4"/>
                  <a:gd name="T44" fmla="*/ 2 w 4"/>
                  <a:gd name="T45" fmla="*/ 0 h 4"/>
                  <a:gd name="T46" fmla="*/ 2 w 4"/>
                  <a:gd name="T47" fmla="*/ 0 h 4"/>
                  <a:gd name="T48" fmla="*/ 1 w 4"/>
                  <a:gd name="T49" fmla="*/ 1 h 4"/>
                  <a:gd name="T50" fmla="*/ 1 w 4"/>
                  <a:gd name="T51" fmla="*/ 1 h 4"/>
                  <a:gd name="T52" fmla="*/ 1 w 4"/>
                  <a:gd name="T53" fmla="*/ 2 h 4"/>
                  <a:gd name="T54" fmla="*/ 1 w 4"/>
                  <a:gd name="T55" fmla="*/ 2 h 4"/>
                  <a:gd name="T56" fmla="*/ 1 w 4"/>
                  <a:gd name="T57" fmla="*/ 2 h 4"/>
                  <a:gd name="T58" fmla="*/ 3 w 4"/>
                  <a:gd name="T59" fmla="*/ 2 h 4"/>
                  <a:gd name="T60" fmla="*/ 3 w 4"/>
                  <a:gd name="T61" fmla="*/ 2 h 4"/>
                  <a:gd name="T62" fmla="*/ 3 w 4"/>
                  <a:gd name="T63" fmla="*/ 2 h 4"/>
                  <a:gd name="T64" fmla="*/ 3 w 4"/>
                  <a:gd name="T65" fmla="*/ 1 h 4"/>
                  <a:gd name="T66" fmla="*/ 2 w 4"/>
                  <a:gd name="T6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1" y="4"/>
                      <a:pt x="1" y="4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1"/>
                      <a:pt x="0" y="1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4" y="1"/>
                      <a:pt x="4" y="1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lose/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" name="Freeform 419"/>
              <p:cNvSpPr>
                <a:spLocks noEditPoints="1"/>
              </p:cNvSpPr>
              <p:nvPr/>
            </p:nvSpPr>
            <p:spPr bwMode="auto">
              <a:xfrm>
                <a:off x="3399981" y="3789592"/>
                <a:ext cx="10381" cy="18166"/>
              </a:xfrm>
              <a:custGeom>
                <a:avLst/>
                <a:gdLst>
                  <a:gd name="T0" fmla="*/ 3 w 4"/>
                  <a:gd name="T1" fmla="*/ 6 h 7"/>
                  <a:gd name="T2" fmla="*/ 3 w 4"/>
                  <a:gd name="T3" fmla="*/ 6 h 7"/>
                  <a:gd name="T4" fmla="*/ 3 w 4"/>
                  <a:gd name="T5" fmla="*/ 6 h 7"/>
                  <a:gd name="T6" fmla="*/ 3 w 4"/>
                  <a:gd name="T7" fmla="*/ 6 h 7"/>
                  <a:gd name="T8" fmla="*/ 3 w 4"/>
                  <a:gd name="T9" fmla="*/ 6 h 7"/>
                  <a:gd name="T10" fmla="*/ 2 w 4"/>
                  <a:gd name="T11" fmla="*/ 6 h 7"/>
                  <a:gd name="T12" fmla="*/ 1 w 4"/>
                  <a:gd name="T13" fmla="*/ 7 h 7"/>
                  <a:gd name="T14" fmla="*/ 1 w 4"/>
                  <a:gd name="T15" fmla="*/ 6 h 7"/>
                  <a:gd name="T16" fmla="*/ 0 w 4"/>
                  <a:gd name="T17" fmla="*/ 6 h 7"/>
                  <a:gd name="T18" fmla="*/ 0 w 4"/>
                  <a:gd name="T19" fmla="*/ 5 h 7"/>
                  <a:gd name="T20" fmla="*/ 0 w 4"/>
                  <a:gd name="T21" fmla="*/ 4 h 7"/>
                  <a:gd name="T22" fmla="*/ 0 w 4"/>
                  <a:gd name="T23" fmla="*/ 2 h 7"/>
                  <a:gd name="T24" fmla="*/ 1 w 4"/>
                  <a:gd name="T25" fmla="*/ 2 h 7"/>
                  <a:gd name="T26" fmla="*/ 2 w 4"/>
                  <a:gd name="T27" fmla="*/ 2 h 7"/>
                  <a:gd name="T28" fmla="*/ 3 w 4"/>
                  <a:gd name="T29" fmla="*/ 2 h 7"/>
                  <a:gd name="T30" fmla="*/ 3 w 4"/>
                  <a:gd name="T31" fmla="*/ 1 h 7"/>
                  <a:gd name="T32" fmla="*/ 3 w 4"/>
                  <a:gd name="T33" fmla="*/ 0 h 7"/>
                  <a:gd name="T34" fmla="*/ 3 w 4"/>
                  <a:gd name="T35" fmla="*/ 0 h 7"/>
                  <a:gd name="T36" fmla="*/ 4 w 4"/>
                  <a:gd name="T37" fmla="*/ 0 h 7"/>
                  <a:gd name="T38" fmla="*/ 4 w 4"/>
                  <a:gd name="T39" fmla="*/ 0 h 7"/>
                  <a:gd name="T40" fmla="*/ 4 w 4"/>
                  <a:gd name="T41" fmla="*/ 6 h 7"/>
                  <a:gd name="T42" fmla="*/ 4 w 4"/>
                  <a:gd name="T43" fmla="*/ 6 h 7"/>
                  <a:gd name="T44" fmla="*/ 3 w 4"/>
                  <a:gd name="T45" fmla="*/ 6 h 7"/>
                  <a:gd name="T46" fmla="*/ 3 w 4"/>
                  <a:gd name="T47" fmla="*/ 3 h 7"/>
                  <a:gd name="T48" fmla="*/ 3 w 4"/>
                  <a:gd name="T49" fmla="*/ 3 h 7"/>
                  <a:gd name="T50" fmla="*/ 2 w 4"/>
                  <a:gd name="T51" fmla="*/ 3 h 7"/>
                  <a:gd name="T52" fmla="*/ 2 w 4"/>
                  <a:gd name="T53" fmla="*/ 3 h 7"/>
                  <a:gd name="T54" fmla="*/ 2 w 4"/>
                  <a:gd name="T55" fmla="*/ 2 h 7"/>
                  <a:gd name="T56" fmla="*/ 1 w 4"/>
                  <a:gd name="T57" fmla="*/ 3 h 7"/>
                  <a:gd name="T58" fmla="*/ 1 w 4"/>
                  <a:gd name="T59" fmla="*/ 4 h 7"/>
                  <a:gd name="T60" fmla="*/ 1 w 4"/>
                  <a:gd name="T61" fmla="*/ 5 h 7"/>
                  <a:gd name="T62" fmla="*/ 1 w 4"/>
                  <a:gd name="T63" fmla="*/ 6 h 7"/>
                  <a:gd name="T64" fmla="*/ 2 w 4"/>
                  <a:gd name="T65" fmla="*/ 6 h 7"/>
                  <a:gd name="T66" fmla="*/ 2 w 4"/>
                  <a:gd name="T67" fmla="*/ 6 h 7"/>
                  <a:gd name="T68" fmla="*/ 2 w 4"/>
                  <a:gd name="T69" fmla="*/ 6 h 7"/>
                  <a:gd name="T70" fmla="*/ 3 w 4"/>
                  <a:gd name="T71" fmla="*/ 5 h 7"/>
                  <a:gd name="T72" fmla="*/ 3 w 4"/>
                  <a:gd name="T73" fmla="*/ 5 h 7"/>
                  <a:gd name="T74" fmla="*/ 3 w 4"/>
                  <a:gd name="T75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" h="7">
                    <a:moveTo>
                      <a:pt x="3" y="6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4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lnTo>
                      <a:pt x="3" y="6"/>
                    </a:lnTo>
                    <a:close/>
                    <a:moveTo>
                      <a:pt x="3" y="3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lnTo>
                      <a:pt x="3" y="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" name="Freeform 420"/>
              <p:cNvSpPr>
                <a:spLocks noEditPoints="1"/>
              </p:cNvSpPr>
              <p:nvPr/>
            </p:nvSpPr>
            <p:spPr bwMode="auto">
              <a:xfrm>
                <a:off x="3420742" y="3789592"/>
                <a:ext cx="7785" cy="18166"/>
              </a:xfrm>
              <a:custGeom>
                <a:avLst/>
                <a:gdLst>
                  <a:gd name="T0" fmla="*/ 3 w 3"/>
                  <a:gd name="T1" fmla="*/ 6 h 7"/>
                  <a:gd name="T2" fmla="*/ 3 w 3"/>
                  <a:gd name="T3" fmla="*/ 6 h 7"/>
                  <a:gd name="T4" fmla="*/ 3 w 3"/>
                  <a:gd name="T5" fmla="*/ 6 h 7"/>
                  <a:gd name="T6" fmla="*/ 3 w 3"/>
                  <a:gd name="T7" fmla="*/ 6 h 7"/>
                  <a:gd name="T8" fmla="*/ 3 w 3"/>
                  <a:gd name="T9" fmla="*/ 6 h 7"/>
                  <a:gd name="T10" fmla="*/ 2 w 3"/>
                  <a:gd name="T11" fmla="*/ 6 h 7"/>
                  <a:gd name="T12" fmla="*/ 1 w 3"/>
                  <a:gd name="T13" fmla="*/ 7 h 7"/>
                  <a:gd name="T14" fmla="*/ 1 w 3"/>
                  <a:gd name="T15" fmla="*/ 6 h 7"/>
                  <a:gd name="T16" fmla="*/ 0 w 3"/>
                  <a:gd name="T17" fmla="*/ 6 h 7"/>
                  <a:gd name="T18" fmla="*/ 0 w 3"/>
                  <a:gd name="T19" fmla="*/ 5 h 7"/>
                  <a:gd name="T20" fmla="*/ 0 w 3"/>
                  <a:gd name="T21" fmla="*/ 4 h 7"/>
                  <a:gd name="T22" fmla="*/ 0 w 3"/>
                  <a:gd name="T23" fmla="*/ 2 h 7"/>
                  <a:gd name="T24" fmla="*/ 1 w 3"/>
                  <a:gd name="T25" fmla="*/ 2 h 7"/>
                  <a:gd name="T26" fmla="*/ 2 w 3"/>
                  <a:gd name="T27" fmla="*/ 2 h 7"/>
                  <a:gd name="T28" fmla="*/ 3 w 3"/>
                  <a:gd name="T29" fmla="*/ 2 h 7"/>
                  <a:gd name="T30" fmla="*/ 3 w 3"/>
                  <a:gd name="T31" fmla="*/ 1 h 7"/>
                  <a:gd name="T32" fmla="*/ 3 w 3"/>
                  <a:gd name="T33" fmla="*/ 0 h 7"/>
                  <a:gd name="T34" fmla="*/ 3 w 3"/>
                  <a:gd name="T35" fmla="*/ 0 h 7"/>
                  <a:gd name="T36" fmla="*/ 3 w 3"/>
                  <a:gd name="T37" fmla="*/ 0 h 7"/>
                  <a:gd name="T38" fmla="*/ 3 w 3"/>
                  <a:gd name="T39" fmla="*/ 0 h 7"/>
                  <a:gd name="T40" fmla="*/ 3 w 3"/>
                  <a:gd name="T41" fmla="*/ 6 h 7"/>
                  <a:gd name="T42" fmla="*/ 3 w 3"/>
                  <a:gd name="T43" fmla="*/ 6 h 7"/>
                  <a:gd name="T44" fmla="*/ 2 w 3"/>
                  <a:gd name="T45" fmla="*/ 3 h 7"/>
                  <a:gd name="T46" fmla="*/ 2 w 3"/>
                  <a:gd name="T47" fmla="*/ 3 h 7"/>
                  <a:gd name="T48" fmla="*/ 2 w 3"/>
                  <a:gd name="T49" fmla="*/ 3 h 7"/>
                  <a:gd name="T50" fmla="*/ 2 w 3"/>
                  <a:gd name="T51" fmla="*/ 3 h 7"/>
                  <a:gd name="T52" fmla="*/ 2 w 3"/>
                  <a:gd name="T53" fmla="*/ 2 h 7"/>
                  <a:gd name="T54" fmla="*/ 1 w 3"/>
                  <a:gd name="T55" fmla="*/ 3 h 7"/>
                  <a:gd name="T56" fmla="*/ 1 w 3"/>
                  <a:gd name="T57" fmla="*/ 4 h 7"/>
                  <a:gd name="T58" fmla="*/ 1 w 3"/>
                  <a:gd name="T59" fmla="*/ 5 h 7"/>
                  <a:gd name="T60" fmla="*/ 1 w 3"/>
                  <a:gd name="T61" fmla="*/ 6 h 7"/>
                  <a:gd name="T62" fmla="*/ 2 w 3"/>
                  <a:gd name="T63" fmla="*/ 6 h 7"/>
                  <a:gd name="T64" fmla="*/ 2 w 3"/>
                  <a:gd name="T65" fmla="*/ 6 h 7"/>
                  <a:gd name="T66" fmla="*/ 2 w 3"/>
                  <a:gd name="T67" fmla="*/ 6 h 7"/>
                  <a:gd name="T68" fmla="*/ 2 w 3"/>
                  <a:gd name="T69" fmla="*/ 5 h 7"/>
                  <a:gd name="T70" fmla="*/ 2 w 3"/>
                  <a:gd name="T71" fmla="*/ 5 h 7"/>
                  <a:gd name="T72" fmla="*/ 2 w 3"/>
                  <a:gd name="T73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" h="7">
                    <a:moveTo>
                      <a:pt x="3" y="6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4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lose/>
                    <a:moveTo>
                      <a:pt x="2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lnTo>
                      <a:pt x="2" y="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0" name="Freeform 421"/>
              <p:cNvSpPr>
                <a:spLocks noEditPoints="1"/>
              </p:cNvSpPr>
              <p:nvPr/>
            </p:nvSpPr>
            <p:spPr bwMode="auto">
              <a:xfrm>
                <a:off x="3431122" y="3794782"/>
                <a:ext cx="9083" cy="10381"/>
              </a:xfrm>
              <a:custGeom>
                <a:avLst/>
                <a:gdLst>
                  <a:gd name="T0" fmla="*/ 2 w 4"/>
                  <a:gd name="T1" fmla="*/ 4 h 4"/>
                  <a:gd name="T2" fmla="*/ 2 w 4"/>
                  <a:gd name="T3" fmla="*/ 4 h 4"/>
                  <a:gd name="T4" fmla="*/ 1 w 4"/>
                  <a:gd name="T5" fmla="*/ 4 h 4"/>
                  <a:gd name="T6" fmla="*/ 1 w 4"/>
                  <a:gd name="T7" fmla="*/ 3 h 4"/>
                  <a:gd name="T8" fmla="*/ 0 w 4"/>
                  <a:gd name="T9" fmla="*/ 2 h 4"/>
                  <a:gd name="T10" fmla="*/ 1 w 4"/>
                  <a:gd name="T11" fmla="*/ 1 h 4"/>
                  <a:gd name="T12" fmla="*/ 1 w 4"/>
                  <a:gd name="T13" fmla="*/ 0 h 4"/>
                  <a:gd name="T14" fmla="*/ 2 w 4"/>
                  <a:gd name="T15" fmla="*/ 0 h 4"/>
                  <a:gd name="T16" fmla="*/ 3 w 4"/>
                  <a:gd name="T17" fmla="*/ 0 h 4"/>
                  <a:gd name="T18" fmla="*/ 4 w 4"/>
                  <a:gd name="T19" fmla="*/ 0 h 4"/>
                  <a:gd name="T20" fmla="*/ 4 w 4"/>
                  <a:gd name="T21" fmla="*/ 2 h 4"/>
                  <a:gd name="T22" fmla="*/ 4 w 4"/>
                  <a:gd name="T23" fmla="*/ 4 h 4"/>
                  <a:gd name="T24" fmla="*/ 2 w 4"/>
                  <a:gd name="T25" fmla="*/ 4 h 4"/>
                  <a:gd name="T26" fmla="*/ 4 w 4"/>
                  <a:gd name="T27" fmla="*/ 2 h 4"/>
                  <a:gd name="T28" fmla="*/ 3 w 4"/>
                  <a:gd name="T29" fmla="*/ 1 h 4"/>
                  <a:gd name="T30" fmla="*/ 2 w 4"/>
                  <a:gd name="T31" fmla="*/ 0 h 4"/>
                  <a:gd name="T32" fmla="*/ 2 w 4"/>
                  <a:gd name="T33" fmla="*/ 1 h 4"/>
                  <a:gd name="T34" fmla="*/ 1 w 4"/>
                  <a:gd name="T35" fmla="*/ 2 h 4"/>
                  <a:gd name="T36" fmla="*/ 1 w 4"/>
                  <a:gd name="T37" fmla="*/ 3 h 4"/>
                  <a:gd name="T38" fmla="*/ 2 w 4"/>
                  <a:gd name="T39" fmla="*/ 4 h 4"/>
                  <a:gd name="T40" fmla="*/ 3 w 4"/>
                  <a:gd name="T41" fmla="*/ 4 h 4"/>
                  <a:gd name="T42" fmla="*/ 3 w 4"/>
                  <a:gd name="T43" fmla="*/ 3 h 4"/>
                  <a:gd name="T44" fmla="*/ 4 w 4"/>
                  <a:gd name="T4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" h="4">
                    <a:moveTo>
                      <a:pt x="2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4" y="1"/>
                      <a:pt x="4" y="1"/>
                      <a:pt x="4" y="2"/>
                    </a:cubicBezTo>
                    <a:cubicBezTo>
                      <a:pt x="4" y="3"/>
                      <a:pt x="4" y="3"/>
                      <a:pt x="4" y="4"/>
                    </a:cubicBezTo>
                    <a:cubicBezTo>
                      <a:pt x="4" y="4"/>
                      <a:pt x="3" y="4"/>
                      <a:pt x="2" y="4"/>
                    </a:cubicBezTo>
                    <a:close/>
                    <a:moveTo>
                      <a:pt x="4" y="2"/>
                    </a:moveTo>
                    <a:cubicBezTo>
                      <a:pt x="4" y="1"/>
                      <a:pt x="3" y="1"/>
                      <a:pt x="3" y="1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4" y="3"/>
                      <a:pt x="4" y="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1" name="Freeform 422"/>
              <p:cNvSpPr>
                <a:spLocks noEditPoints="1"/>
              </p:cNvSpPr>
              <p:nvPr/>
            </p:nvSpPr>
            <p:spPr bwMode="auto">
              <a:xfrm>
                <a:off x="2819964" y="3822031"/>
                <a:ext cx="10381" cy="10381"/>
              </a:xfrm>
              <a:custGeom>
                <a:avLst/>
                <a:gdLst>
                  <a:gd name="T0" fmla="*/ 3 w 4"/>
                  <a:gd name="T1" fmla="*/ 2 h 4"/>
                  <a:gd name="T2" fmla="*/ 1 w 4"/>
                  <a:gd name="T3" fmla="*/ 2 h 4"/>
                  <a:gd name="T4" fmla="*/ 1 w 4"/>
                  <a:gd name="T5" fmla="*/ 3 h 4"/>
                  <a:gd name="T6" fmla="*/ 2 w 4"/>
                  <a:gd name="T7" fmla="*/ 4 h 4"/>
                  <a:gd name="T8" fmla="*/ 3 w 4"/>
                  <a:gd name="T9" fmla="*/ 4 h 4"/>
                  <a:gd name="T10" fmla="*/ 3 w 4"/>
                  <a:gd name="T11" fmla="*/ 4 h 4"/>
                  <a:gd name="T12" fmla="*/ 4 w 4"/>
                  <a:gd name="T13" fmla="*/ 4 h 4"/>
                  <a:gd name="T14" fmla="*/ 4 w 4"/>
                  <a:gd name="T15" fmla="*/ 4 h 4"/>
                  <a:gd name="T16" fmla="*/ 3 w 4"/>
                  <a:gd name="T17" fmla="*/ 4 h 4"/>
                  <a:gd name="T18" fmla="*/ 3 w 4"/>
                  <a:gd name="T19" fmla="*/ 4 h 4"/>
                  <a:gd name="T20" fmla="*/ 3 w 4"/>
                  <a:gd name="T21" fmla="*/ 4 h 4"/>
                  <a:gd name="T22" fmla="*/ 3 w 4"/>
                  <a:gd name="T23" fmla="*/ 4 h 4"/>
                  <a:gd name="T24" fmla="*/ 2 w 4"/>
                  <a:gd name="T25" fmla="*/ 4 h 4"/>
                  <a:gd name="T26" fmla="*/ 2 w 4"/>
                  <a:gd name="T27" fmla="*/ 4 h 4"/>
                  <a:gd name="T28" fmla="*/ 0 w 4"/>
                  <a:gd name="T29" fmla="*/ 4 h 4"/>
                  <a:gd name="T30" fmla="*/ 0 w 4"/>
                  <a:gd name="T31" fmla="*/ 2 h 4"/>
                  <a:gd name="T32" fmla="*/ 0 w 4"/>
                  <a:gd name="T33" fmla="*/ 0 h 4"/>
                  <a:gd name="T34" fmla="*/ 2 w 4"/>
                  <a:gd name="T35" fmla="*/ 0 h 4"/>
                  <a:gd name="T36" fmla="*/ 3 w 4"/>
                  <a:gd name="T37" fmla="*/ 0 h 4"/>
                  <a:gd name="T38" fmla="*/ 4 w 4"/>
                  <a:gd name="T39" fmla="*/ 1 h 4"/>
                  <a:gd name="T40" fmla="*/ 4 w 4"/>
                  <a:gd name="T41" fmla="*/ 2 h 4"/>
                  <a:gd name="T42" fmla="*/ 4 w 4"/>
                  <a:gd name="T43" fmla="*/ 2 h 4"/>
                  <a:gd name="T44" fmla="*/ 3 w 4"/>
                  <a:gd name="T45" fmla="*/ 2 h 4"/>
                  <a:gd name="T46" fmla="*/ 2 w 4"/>
                  <a:gd name="T47" fmla="*/ 0 h 4"/>
                  <a:gd name="T48" fmla="*/ 1 w 4"/>
                  <a:gd name="T49" fmla="*/ 0 h 4"/>
                  <a:gd name="T50" fmla="*/ 1 w 4"/>
                  <a:gd name="T51" fmla="*/ 1 h 4"/>
                  <a:gd name="T52" fmla="*/ 1 w 4"/>
                  <a:gd name="T53" fmla="*/ 1 h 4"/>
                  <a:gd name="T54" fmla="*/ 1 w 4"/>
                  <a:gd name="T55" fmla="*/ 2 h 4"/>
                  <a:gd name="T56" fmla="*/ 1 w 4"/>
                  <a:gd name="T57" fmla="*/ 2 h 4"/>
                  <a:gd name="T58" fmla="*/ 1 w 4"/>
                  <a:gd name="T59" fmla="*/ 2 h 4"/>
                  <a:gd name="T60" fmla="*/ 3 w 4"/>
                  <a:gd name="T61" fmla="*/ 2 h 4"/>
                  <a:gd name="T62" fmla="*/ 3 w 4"/>
                  <a:gd name="T63" fmla="*/ 2 h 4"/>
                  <a:gd name="T64" fmla="*/ 3 w 4"/>
                  <a:gd name="T65" fmla="*/ 2 h 4"/>
                  <a:gd name="T66" fmla="*/ 2 w 4"/>
                  <a:gd name="T67" fmla="*/ 1 h 4"/>
                  <a:gd name="T68" fmla="*/ 2 w 4"/>
                  <a:gd name="T6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" h="4">
                    <a:moveTo>
                      <a:pt x="3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4"/>
                      <a:pt x="2" y="4"/>
                      <a:pt x="2" y="4"/>
                    </a:cubicBezTo>
                    <a:cubicBezTo>
                      <a:pt x="2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1" y="4"/>
                      <a:pt x="0" y="4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3" y="0"/>
                      <a:pt x="4" y="1"/>
                      <a:pt x="4" y="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lnTo>
                      <a:pt x="3" y="2"/>
                    </a:lnTo>
                    <a:close/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2" name="Freeform 423"/>
              <p:cNvSpPr>
                <a:spLocks noEditPoints="1"/>
              </p:cNvSpPr>
              <p:nvPr/>
            </p:nvSpPr>
            <p:spPr bwMode="auto">
              <a:xfrm>
                <a:off x="2832940" y="3818139"/>
                <a:ext cx="2595" cy="14274"/>
              </a:xfrm>
              <a:custGeom>
                <a:avLst/>
                <a:gdLst>
                  <a:gd name="T0" fmla="*/ 0 w 2"/>
                  <a:gd name="T1" fmla="*/ 2 h 11"/>
                  <a:gd name="T2" fmla="*/ 0 w 2"/>
                  <a:gd name="T3" fmla="*/ 2 h 11"/>
                  <a:gd name="T4" fmla="*/ 0 w 2"/>
                  <a:gd name="T5" fmla="*/ 2 h 11"/>
                  <a:gd name="T6" fmla="*/ 0 w 2"/>
                  <a:gd name="T7" fmla="*/ 0 h 11"/>
                  <a:gd name="T8" fmla="*/ 0 w 2"/>
                  <a:gd name="T9" fmla="*/ 0 h 11"/>
                  <a:gd name="T10" fmla="*/ 0 w 2"/>
                  <a:gd name="T11" fmla="*/ 0 h 11"/>
                  <a:gd name="T12" fmla="*/ 0 w 2"/>
                  <a:gd name="T13" fmla="*/ 0 h 11"/>
                  <a:gd name="T14" fmla="*/ 2 w 2"/>
                  <a:gd name="T15" fmla="*/ 0 h 11"/>
                  <a:gd name="T16" fmla="*/ 2 w 2"/>
                  <a:gd name="T17" fmla="*/ 2 h 11"/>
                  <a:gd name="T18" fmla="*/ 2 w 2"/>
                  <a:gd name="T19" fmla="*/ 2 h 11"/>
                  <a:gd name="T20" fmla="*/ 2 w 2"/>
                  <a:gd name="T21" fmla="*/ 2 h 11"/>
                  <a:gd name="T22" fmla="*/ 0 w 2"/>
                  <a:gd name="T23" fmla="*/ 2 h 11"/>
                  <a:gd name="T24" fmla="*/ 0 w 2"/>
                  <a:gd name="T25" fmla="*/ 2 h 11"/>
                  <a:gd name="T26" fmla="*/ 0 w 2"/>
                  <a:gd name="T27" fmla="*/ 11 h 11"/>
                  <a:gd name="T28" fmla="*/ 0 w 2"/>
                  <a:gd name="T29" fmla="*/ 11 h 11"/>
                  <a:gd name="T30" fmla="*/ 0 w 2"/>
                  <a:gd name="T31" fmla="*/ 11 h 11"/>
                  <a:gd name="T32" fmla="*/ 0 w 2"/>
                  <a:gd name="T33" fmla="*/ 11 h 11"/>
                  <a:gd name="T34" fmla="*/ 0 w 2"/>
                  <a:gd name="T35" fmla="*/ 3 h 11"/>
                  <a:gd name="T36" fmla="*/ 0 w 2"/>
                  <a:gd name="T37" fmla="*/ 3 h 11"/>
                  <a:gd name="T38" fmla="*/ 0 w 2"/>
                  <a:gd name="T39" fmla="*/ 3 h 11"/>
                  <a:gd name="T40" fmla="*/ 0 w 2"/>
                  <a:gd name="T41" fmla="*/ 3 h 11"/>
                  <a:gd name="T42" fmla="*/ 2 w 2"/>
                  <a:gd name="T43" fmla="*/ 3 h 11"/>
                  <a:gd name="T44" fmla="*/ 2 w 2"/>
                  <a:gd name="T45" fmla="*/ 3 h 11"/>
                  <a:gd name="T46" fmla="*/ 2 w 2"/>
                  <a:gd name="T47" fmla="*/ 11 h 11"/>
                  <a:gd name="T48" fmla="*/ 2 w 2"/>
                  <a:gd name="T49" fmla="*/ 11 h 11"/>
                  <a:gd name="T50" fmla="*/ 0 w 2"/>
                  <a:gd name="T51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" h="11"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0" y="11"/>
                    </a:move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3" name="Freeform 424"/>
              <p:cNvSpPr/>
              <p:nvPr/>
            </p:nvSpPr>
            <p:spPr bwMode="auto">
              <a:xfrm>
                <a:off x="2838130" y="3822031"/>
                <a:ext cx="7785" cy="10381"/>
              </a:xfrm>
              <a:custGeom>
                <a:avLst/>
                <a:gdLst>
                  <a:gd name="T0" fmla="*/ 6 w 6"/>
                  <a:gd name="T1" fmla="*/ 8 h 8"/>
                  <a:gd name="T2" fmla="*/ 6 w 6"/>
                  <a:gd name="T3" fmla="*/ 8 h 8"/>
                  <a:gd name="T4" fmla="*/ 4 w 6"/>
                  <a:gd name="T5" fmla="*/ 8 h 8"/>
                  <a:gd name="T6" fmla="*/ 4 w 6"/>
                  <a:gd name="T7" fmla="*/ 8 h 8"/>
                  <a:gd name="T8" fmla="*/ 4 w 6"/>
                  <a:gd name="T9" fmla="*/ 8 h 8"/>
                  <a:gd name="T10" fmla="*/ 2 w 6"/>
                  <a:gd name="T11" fmla="*/ 8 h 8"/>
                  <a:gd name="T12" fmla="*/ 2 w 6"/>
                  <a:gd name="T13" fmla="*/ 8 h 8"/>
                  <a:gd name="T14" fmla="*/ 0 w 6"/>
                  <a:gd name="T15" fmla="*/ 8 h 8"/>
                  <a:gd name="T16" fmla="*/ 0 w 6"/>
                  <a:gd name="T17" fmla="*/ 8 h 8"/>
                  <a:gd name="T18" fmla="*/ 0 w 6"/>
                  <a:gd name="T19" fmla="*/ 6 h 8"/>
                  <a:gd name="T20" fmla="*/ 0 w 6"/>
                  <a:gd name="T21" fmla="*/ 0 h 8"/>
                  <a:gd name="T22" fmla="*/ 0 w 6"/>
                  <a:gd name="T23" fmla="*/ 0 h 8"/>
                  <a:gd name="T24" fmla="*/ 0 w 6"/>
                  <a:gd name="T25" fmla="*/ 0 h 8"/>
                  <a:gd name="T26" fmla="*/ 0 w 6"/>
                  <a:gd name="T27" fmla="*/ 0 h 8"/>
                  <a:gd name="T28" fmla="*/ 2 w 6"/>
                  <a:gd name="T29" fmla="*/ 0 h 8"/>
                  <a:gd name="T30" fmla="*/ 2 w 6"/>
                  <a:gd name="T31" fmla="*/ 6 h 8"/>
                  <a:gd name="T32" fmla="*/ 2 w 6"/>
                  <a:gd name="T33" fmla="*/ 6 h 8"/>
                  <a:gd name="T34" fmla="*/ 2 w 6"/>
                  <a:gd name="T35" fmla="*/ 8 h 8"/>
                  <a:gd name="T36" fmla="*/ 4 w 6"/>
                  <a:gd name="T37" fmla="*/ 8 h 8"/>
                  <a:gd name="T38" fmla="*/ 4 w 6"/>
                  <a:gd name="T39" fmla="*/ 6 h 8"/>
                  <a:gd name="T40" fmla="*/ 4 w 6"/>
                  <a:gd name="T41" fmla="*/ 6 h 8"/>
                  <a:gd name="T42" fmla="*/ 4 w 6"/>
                  <a:gd name="T43" fmla="*/ 6 h 8"/>
                  <a:gd name="T44" fmla="*/ 4 w 6"/>
                  <a:gd name="T45" fmla="*/ 0 h 8"/>
                  <a:gd name="T46" fmla="*/ 4 w 6"/>
                  <a:gd name="T47" fmla="*/ 0 h 8"/>
                  <a:gd name="T48" fmla="*/ 6 w 6"/>
                  <a:gd name="T49" fmla="*/ 0 h 8"/>
                  <a:gd name="T50" fmla="*/ 6 w 6"/>
                  <a:gd name="T51" fmla="*/ 0 h 8"/>
                  <a:gd name="T52" fmla="*/ 6 w 6"/>
                  <a:gd name="T53" fmla="*/ 0 h 8"/>
                  <a:gd name="T54" fmla="*/ 6 w 6"/>
                  <a:gd name="T55" fmla="*/ 0 h 8"/>
                  <a:gd name="T56" fmla="*/ 6 w 6"/>
                  <a:gd name="T57" fmla="*/ 8 h 8"/>
                  <a:gd name="T58" fmla="*/ 6 w 6"/>
                  <a:gd name="T59" fmla="*/ 8 h 8"/>
                  <a:gd name="T60" fmla="*/ 6 w 6"/>
                  <a:gd name="T61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6" h="8">
                    <a:moveTo>
                      <a:pt x="6" y="8"/>
                    </a:moveTo>
                    <a:lnTo>
                      <a:pt x="6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" name="Freeform 425"/>
              <p:cNvSpPr/>
              <p:nvPr/>
            </p:nvSpPr>
            <p:spPr bwMode="auto">
              <a:xfrm>
                <a:off x="2848511" y="3822031"/>
                <a:ext cx="7785" cy="10381"/>
              </a:xfrm>
              <a:custGeom>
                <a:avLst/>
                <a:gdLst>
                  <a:gd name="T0" fmla="*/ 2 w 3"/>
                  <a:gd name="T1" fmla="*/ 4 h 4"/>
                  <a:gd name="T2" fmla="*/ 1 w 3"/>
                  <a:gd name="T3" fmla="*/ 4 h 4"/>
                  <a:gd name="T4" fmla="*/ 0 w 3"/>
                  <a:gd name="T5" fmla="*/ 4 h 4"/>
                  <a:gd name="T6" fmla="*/ 0 w 3"/>
                  <a:gd name="T7" fmla="*/ 4 h 4"/>
                  <a:gd name="T8" fmla="*/ 0 w 3"/>
                  <a:gd name="T9" fmla="*/ 4 h 4"/>
                  <a:gd name="T10" fmla="*/ 0 w 3"/>
                  <a:gd name="T11" fmla="*/ 4 h 4"/>
                  <a:gd name="T12" fmla="*/ 0 w 3"/>
                  <a:gd name="T13" fmla="*/ 4 h 4"/>
                  <a:gd name="T14" fmla="*/ 1 w 3"/>
                  <a:gd name="T15" fmla="*/ 4 h 4"/>
                  <a:gd name="T16" fmla="*/ 1 w 3"/>
                  <a:gd name="T17" fmla="*/ 4 h 4"/>
                  <a:gd name="T18" fmla="*/ 2 w 3"/>
                  <a:gd name="T19" fmla="*/ 4 h 4"/>
                  <a:gd name="T20" fmla="*/ 2 w 3"/>
                  <a:gd name="T21" fmla="*/ 3 h 4"/>
                  <a:gd name="T22" fmla="*/ 2 w 3"/>
                  <a:gd name="T23" fmla="*/ 3 h 4"/>
                  <a:gd name="T24" fmla="*/ 1 w 3"/>
                  <a:gd name="T25" fmla="*/ 2 h 4"/>
                  <a:gd name="T26" fmla="*/ 1 w 3"/>
                  <a:gd name="T27" fmla="*/ 2 h 4"/>
                  <a:gd name="T28" fmla="*/ 0 w 3"/>
                  <a:gd name="T29" fmla="*/ 2 h 4"/>
                  <a:gd name="T30" fmla="*/ 0 w 3"/>
                  <a:gd name="T31" fmla="*/ 1 h 4"/>
                  <a:gd name="T32" fmla="*/ 0 w 3"/>
                  <a:gd name="T33" fmla="*/ 1 h 4"/>
                  <a:gd name="T34" fmla="*/ 0 w 3"/>
                  <a:gd name="T35" fmla="*/ 0 h 4"/>
                  <a:gd name="T36" fmla="*/ 1 w 3"/>
                  <a:gd name="T37" fmla="*/ 0 h 4"/>
                  <a:gd name="T38" fmla="*/ 1 w 3"/>
                  <a:gd name="T39" fmla="*/ 0 h 4"/>
                  <a:gd name="T40" fmla="*/ 2 w 3"/>
                  <a:gd name="T41" fmla="*/ 0 h 4"/>
                  <a:gd name="T42" fmla="*/ 3 w 3"/>
                  <a:gd name="T43" fmla="*/ 0 h 4"/>
                  <a:gd name="T44" fmla="*/ 3 w 3"/>
                  <a:gd name="T45" fmla="*/ 0 h 4"/>
                  <a:gd name="T46" fmla="*/ 3 w 3"/>
                  <a:gd name="T47" fmla="*/ 0 h 4"/>
                  <a:gd name="T48" fmla="*/ 3 w 3"/>
                  <a:gd name="T49" fmla="*/ 0 h 4"/>
                  <a:gd name="T50" fmla="*/ 3 w 3"/>
                  <a:gd name="T51" fmla="*/ 0 h 4"/>
                  <a:gd name="T52" fmla="*/ 3 w 3"/>
                  <a:gd name="T53" fmla="*/ 0 h 4"/>
                  <a:gd name="T54" fmla="*/ 2 w 3"/>
                  <a:gd name="T55" fmla="*/ 0 h 4"/>
                  <a:gd name="T56" fmla="*/ 2 w 3"/>
                  <a:gd name="T57" fmla="*/ 0 h 4"/>
                  <a:gd name="T58" fmla="*/ 1 w 3"/>
                  <a:gd name="T59" fmla="*/ 1 h 4"/>
                  <a:gd name="T60" fmla="*/ 1 w 3"/>
                  <a:gd name="T61" fmla="*/ 1 h 4"/>
                  <a:gd name="T62" fmla="*/ 2 w 3"/>
                  <a:gd name="T63" fmla="*/ 2 h 4"/>
                  <a:gd name="T64" fmla="*/ 2 w 3"/>
                  <a:gd name="T65" fmla="*/ 2 h 4"/>
                  <a:gd name="T66" fmla="*/ 3 w 3"/>
                  <a:gd name="T67" fmla="*/ 2 h 4"/>
                  <a:gd name="T68" fmla="*/ 3 w 3"/>
                  <a:gd name="T69" fmla="*/ 3 h 4"/>
                  <a:gd name="T70" fmla="*/ 3 w 3"/>
                  <a:gd name="T71" fmla="*/ 3 h 4"/>
                  <a:gd name="T72" fmla="*/ 3 w 3"/>
                  <a:gd name="T73" fmla="*/ 4 h 4"/>
                  <a:gd name="T74" fmla="*/ 3 w 3"/>
                  <a:gd name="T75" fmla="*/ 4 h 4"/>
                  <a:gd name="T76" fmla="*/ 2 w 3"/>
                  <a:gd name="T7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" h="4">
                    <a:moveTo>
                      <a:pt x="2" y="4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" name="Freeform 426"/>
              <p:cNvSpPr/>
              <p:nvPr/>
            </p:nvSpPr>
            <p:spPr bwMode="auto">
              <a:xfrm>
                <a:off x="2858891" y="3822031"/>
                <a:ext cx="15571" cy="10381"/>
              </a:xfrm>
              <a:custGeom>
                <a:avLst/>
                <a:gdLst>
                  <a:gd name="T0" fmla="*/ 12 w 12"/>
                  <a:gd name="T1" fmla="*/ 8 h 8"/>
                  <a:gd name="T2" fmla="*/ 10 w 12"/>
                  <a:gd name="T3" fmla="*/ 8 h 8"/>
                  <a:gd name="T4" fmla="*/ 10 w 12"/>
                  <a:gd name="T5" fmla="*/ 8 h 8"/>
                  <a:gd name="T6" fmla="*/ 10 w 12"/>
                  <a:gd name="T7" fmla="*/ 8 h 8"/>
                  <a:gd name="T8" fmla="*/ 10 w 12"/>
                  <a:gd name="T9" fmla="*/ 2 h 8"/>
                  <a:gd name="T10" fmla="*/ 10 w 12"/>
                  <a:gd name="T11" fmla="*/ 2 h 8"/>
                  <a:gd name="T12" fmla="*/ 10 w 12"/>
                  <a:gd name="T13" fmla="*/ 2 h 8"/>
                  <a:gd name="T14" fmla="*/ 10 w 12"/>
                  <a:gd name="T15" fmla="*/ 2 h 8"/>
                  <a:gd name="T16" fmla="*/ 8 w 12"/>
                  <a:gd name="T17" fmla="*/ 2 h 8"/>
                  <a:gd name="T18" fmla="*/ 8 w 12"/>
                  <a:gd name="T19" fmla="*/ 2 h 8"/>
                  <a:gd name="T20" fmla="*/ 8 w 12"/>
                  <a:gd name="T21" fmla="*/ 2 h 8"/>
                  <a:gd name="T22" fmla="*/ 8 w 12"/>
                  <a:gd name="T23" fmla="*/ 2 h 8"/>
                  <a:gd name="T24" fmla="*/ 6 w 12"/>
                  <a:gd name="T25" fmla="*/ 2 h 8"/>
                  <a:gd name="T26" fmla="*/ 6 w 12"/>
                  <a:gd name="T27" fmla="*/ 8 h 8"/>
                  <a:gd name="T28" fmla="*/ 6 w 12"/>
                  <a:gd name="T29" fmla="*/ 8 h 8"/>
                  <a:gd name="T30" fmla="*/ 6 w 12"/>
                  <a:gd name="T31" fmla="*/ 8 h 8"/>
                  <a:gd name="T32" fmla="*/ 6 w 12"/>
                  <a:gd name="T33" fmla="*/ 8 h 8"/>
                  <a:gd name="T34" fmla="*/ 6 w 12"/>
                  <a:gd name="T35" fmla="*/ 8 h 8"/>
                  <a:gd name="T36" fmla="*/ 6 w 12"/>
                  <a:gd name="T37" fmla="*/ 2 h 8"/>
                  <a:gd name="T38" fmla="*/ 4 w 12"/>
                  <a:gd name="T39" fmla="*/ 2 h 8"/>
                  <a:gd name="T40" fmla="*/ 4 w 12"/>
                  <a:gd name="T41" fmla="*/ 2 h 8"/>
                  <a:gd name="T42" fmla="*/ 4 w 12"/>
                  <a:gd name="T43" fmla="*/ 2 h 8"/>
                  <a:gd name="T44" fmla="*/ 4 w 12"/>
                  <a:gd name="T45" fmla="*/ 2 h 8"/>
                  <a:gd name="T46" fmla="*/ 2 w 12"/>
                  <a:gd name="T47" fmla="*/ 2 h 8"/>
                  <a:gd name="T48" fmla="*/ 2 w 12"/>
                  <a:gd name="T49" fmla="*/ 2 h 8"/>
                  <a:gd name="T50" fmla="*/ 2 w 12"/>
                  <a:gd name="T51" fmla="*/ 2 h 8"/>
                  <a:gd name="T52" fmla="*/ 2 w 12"/>
                  <a:gd name="T53" fmla="*/ 2 h 8"/>
                  <a:gd name="T54" fmla="*/ 2 w 12"/>
                  <a:gd name="T55" fmla="*/ 8 h 8"/>
                  <a:gd name="T56" fmla="*/ 2 w 12"/>
                  <a:gd name="T57" fmla="*/ 8 h 8"/>
                  <a:gd name="T58" fmla="*/ 2 w 12"/>
                  <a:gd name="T59" fmla="*/ 8 h 8"/>
                  <a:gd name="T60" fmla="*/ 0 w 12"/>
                  <a:gd name="T61" fmla="*/ 8 h 8"/>
                  <a:gd name="T62" fmla="*/ 0 w 12"/>
                  <a:gd name="T63" fmla="*/ 8 h 8"/>
                  <a:gd name="T64" fmla="*/ 0 w 12"/>
                  <a:gd name="T65" fmla="*/ 8 h 8"/>
                  <a:gd name="T66" fmla="*/ 0 w 12"/>
                  <a:gd name="T67" fmla="*/ 0 h 8"/>
                  <a:gd name="T68" fmla="*/ 0 w 12"/>
                  <a:gd name="T69" fmla="*/ 0 h 8"/>
                  <a:gd name="T70" fmla="*/ 0 w 12"/>
                  <a:gd name="T71" fmla="*/ 0 h 8"/>
                  <a:gd name="T72" fmla="*/ 2 w 12"/>
                  <a:gd name="T73" fmla="*/ 0 h 8"/>
                  <a:gd name="T74" fmla="*/ 2 w 12"/>
                  <a:gd name="T75" fmla="*/ 0 h 8"/>
                  <a:gd name="T76" fmla="*/ 2 w 12"/>
                  <a:gd name="T77" fmla="*/ 0 h 8"/>
                  <a:gd name="T78" fmla="*/ 2 w 12"/>
                  <a:gd name="T79" fmla="*/ 0 h 8"/>
                  <a:gd name="T80" fmla="*/ 4 w 12"/>
                  <a:gd name="T81" fmla="*/ 0 h 8"/>
                  <a:gd name="T82" fmla="*/ 6 w 12"/>
                  <a:gd name="T83" fmla="*/ 0 h 8"/>
                  <a:gd name="T84" fmla="*/ 6 w 12"/>
                  <a:gd name="T85" fmla="*/ 0 h 8"/>
                  <a:gd name="T86" fmla="*/ 8 w 12"/>
                  <a:gd name="T87" fmla="*/ 0 h 8"/>
                  <a:gd name="T88" fmla="*/ 10 w 12"/>
                  <a:gd name="T89" fmla="*/ 0 h 8"/>
                  <a:gd name="T90" fmla="*/ 10 w 12"/>
                  <a:gd name="T91" fmla="*/ 0 h 8"/>
                  <a:gd name="T92" fmla="*/ 12 w 12"/>
                  <a:gd name="T93" fmla="*/ 0 h 8"/>
                  <a:gd name="T94" fmla="*/ 12 w 12"/>
                  <a:gd name="T95" fmla="*/ 0 h 8"/>
                  <a:gd name="T96" fmla="*/ 12 w 12"/>
                  <a:gd name="T97" fmla="*/ 2 h 8"/>
                  <a:gd name="T98" fmla="*/ 12 w 12"/>
                  <a:gd name="T99" fmla="*/ 8 h 8"/>
                  <a:gd name="T100" fmla="*/ 12 w 12"/>
                  <a:gd name="T101" fmla="*/ 8 h 8"/>
                  <a:gd name="T102" fmla="*/ 12 w 12"/>
                  <a:gd name="T10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2" h="8">
                    <a:moveTo>
                      <a:pt x="12" y="8"/>
                    </a:moveTo>
                    <a:lnTo>
                      <a:pt x="10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2" y="8"/>
                    </a:lnTo>
                    <a:lnTo>
                      <a:pt x="12" y="8"/>
                    </a:lnTo>
                    <a:lnTo>
                      <a:pt x="12" y="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6" name="Freeform 427"/>
              <p:cNvSpPr>
                <a:spLocks noEditPoints="1"/>
              </p:cNvSpPr>
              <p:nvPr/>
            </p:nvSpPr>
            <p:spPr bwMode="auto">
              <a:xfrm>
                <a:off x="2877057" y="3822031"/>
                <a:ext cx="9083" cy="10381"/>
              </a:xfrm>
              <a:custGeom>
                <a:avLst/>
                <a:gdLst>
                  <a:gd name="T0" fmla="*/ 2 w 4"/>
                  <a:gd name="T1" fmla="*/ 4 h 4"/>
                  <a:gd name="T2" fmla="*/ 1 w 4"/>
                  <a:gd name="T3" fmla="*/ 4 h 4"/>
                  <a:gd name="T4" fmla="*/ 0 w 4"/>
                  <a:gd name="T5" fmla="*/ 4 h 4"/>
                  <a:gd name="T6" fmla="*/ 0 w 4"/>
                  <a:gd name="T7" fmla="*/ 3 h 4"/>
                  <a:gd name="T8" fmla="*/ 0 w 4"/>
                  <a:gd name="T9" fmla="*/ 2 h 4"/>
                  <a:gd name="T10" fmla="*/ 0 w 4"/>
                  <a:gd name="T11" fmla="*/ 1 h 4"/>
                  <a:gd name="T12" fmla="*/ 1 w 4"/>
                  <a:gd name="T13" fmla="*/ 0 h 4"/>
                  <a:gd name="T14" fmla="*/ 1 w 4"/>
                  <a:gd name="T15" fmla="*/ 0 h 4"/>
                  <a:gd name="T16" fmla="*/ 2 w 4"/>
                  <a:gd name="T17" fmla="*/ 0 h 4"/>
                  <a:gd name="T18" fmla="*/ 4 w 4"/>
                  <a:gd name="T19" fmla="*/ 0 h 4"/>
                  <a:gd name="T20" fmla="*/ 4 w 4"/>
                  <a:gd name="T21" fmla="*/ 2 h 4"/>
                  <a:gd name="T22" fmla="*/ 4 w 4"/>
                  <a:gd name="T23" fmla="*/ 4 h 4"/>
                  <a:gd name="T24" fmla="*/ 2 w 4"/>
                  <a:gd name="T25" fmla="*/ 4 h 4"/>
                  <a:gd name="T26" fmla="*/ 3 w 4"/>
                  <a:gd name="T27" fmla="*/ 2 h 4"/>
                  <a:gd name="T28" fmla="*/ 3 w 4"/>
                  <a:gd name="T29" fmla="*/ 1 h 4"/>
                  <a:gd name="T30" fmla="*/ 2 w 4"/>
                  <a:gd name="T31" fmla="*/ 0 h 4"/>
                  <a:gd name="T32" fmla="*/ 1 w 4"/>
                  <a:gd name="T33" fmla="*/ 1 h 4"/>
                  <a:gd name="T34" fmla="*/ 1 w 4"/>
                  <a:gd name="T35" fmla="*/ 2 h 4"/>
                  <a:gd name="T36" fmla="*/ 1 w 4"/>
                  <a:gd name="T37" fmla="*/ 2 h 4"/>
                  <a:gd name="T38" fmla="*/ 1 w 4"/>
                  <a:gd name="T39" fmla="*/ 3 h 4"/>
                  <a:gd name="T40" fmla="*/ 2 w 4"/>
                  <a:gd name="T41" fmla="*/ 4 h 4"/>
                  <a:gd name="T42" fmla="*/ 3 w 4"/>
                  <a:gd name="T43" fmla="*/ 3 h 4"/>
                  <a:gd name="T44" fmla="*/ 3 w 4"/>
                  <a:gd name="T4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" h="4">
                    <a:moveTo>
                      <a:pt x="2" y="4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4" y="1"/>
                      <a:pt x="4" y="1"/>
                      <a:pt x="4" y="2"/>
                    </a:cubicBezTo>
                    <a:cubicBezTo>
                      <a:pt x="4" y="3"/>
                      <a:pt x="4" y="3"/>
                      <a:pt x="4" y="4"/>
                    </a:cubicBezTo>
                    <a:cubicBezTo>
                      <a:pt x="3" y="4"/>
                      <a:pt x="3" y="4"/>
                      <a:pt x="2" y="4"/>
                    </a:cubicBezTo>
                    <a:close/>
                    <a:moveTo>
                      <a:pt x="3" y="2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7" name="Freeform 428"/>
              <p:cNvSpPr>
                <a:spLocks noEditPoints="1"/>
              </p:cNvSpPr>
              <p:nvPr/>
            </p:nvSpPr>
            <p:spPr bwMode="auto">
              <a:xfrm>
                <a:off x="2888736" y="3818139"/>
                <a:ext cx="10381" cy="14274"/>
              </a:xfrm>
              <a:custGeom>
                <a:avLst/>
                <a:gdLst>
                  <a:gd name="T0" fmla="*/ 4 w 4"/>
                  <a:gd name="T1" fmla="*/ 6 h 6"/>
                  <a:gd name="T2" fmla="*/ 3 w 4"/>
                  <a:gd name="T3" fmla="*/ 6 h 6"/>
                  <a:gd name="T4" fmla="*/ 3 w 4"/>
                  <a:gd name="T5" fmla="*/ 6 h 6"/>
                  <a:gd name="T6" fmla="*/ 3 w 4"/>
                  <a:gd name="T7" fmla="*/ 6 h 6"/>
                  <a:gd name="T8" fmla="*/ 3 w 4"/>
                  <a:gd name="T9" fmla="*/ 6 h 6"/>
                  <a:gd name="T10" fmla="*/ 2 w 4"/>
                  <a:gd name="T11" fmla="*/ 6 h 6"/>
                  <a:gd name="T12" fmla="*/ 1 w 4"/>
                  <a:gd name="T13" fmla="*/ 6 h 6"/>
                  <a:gd name="T14" fmla="*/ 1 w 4"/>
                  <a:gd name="T15" fmla="*/ 6 h 6"/>
                  <a:gd name="T16" fmla="*/ 0 w 4"/>
                  <a:gd name="T17" fmla="*/ 6 h 6"/>
                  <a:gd name="T18" fmla="*/ 0 w 4"/>
                  <a:gd name="T19" fmla="*/ 5 h 6"/>
                  <a:gd name="T20" fmla="*/ 0 w 4"/>
                  <a:gd name="T21" fmla="*/ 4 h 6"/>
                  <a:gd name="T22" fmla="*/ 0 w 4"/>
                  <a:gd name="T23" fmla="*/ 2 h 6"/>
                  <a:gd name="T24" fmla="*/ 1 w 4"/>
                  <a:gd name="T25" fmla="*/ 2 h 6"/>
                  <a:gd name="T26" fmla="*/ 2 w 4"/>
                  <a:gd name="T27" fmla="*/ 2 h 6"/>
                  <a:gd name="T28" fmla="*/ 3 w 4"/>
                  <a:gd name="T29" fmla="*/ 2 h 6"/>
                  <a:gd name="T30" fmla="*/ 3 w 4"/>
                  <a:gd name="T31" fmla="*/ 0 h 6"/>
                  <a:gd name="T32" fmla="*/ 3 w 4"/>
                  <a:gd name="T33" fmla="*/ 0 h 6"/>
                  <a:gd name="T34" fmla="*/ 4 w 4"/>
                  <a:gd name="T35" fmla="*/ 0 h 6"/>
                  <a:gd name="T36" fmla="*/ 4 w 4"/>
                  <a:gd name="T37" fmla="*/ 0 h 6"/>
                  <a:gd name="T38" fmla="*/ 4 w 4"/>
                  <a:gd name="T39" fmla="*/ 0 h 6"/>
                  <a:gd name="T40" fmla="*/ 4 w 4"/>
                  <a:gd name="T41" fmla="*/ 6 h 6"/>
                  <a:gd name="T42" fmla="*/ 4 w 4"/>
                  <a:gd name="T43" fmla="*/ 6 h 6"/>
                  <a:gd name="T44" fmla="*/ 3 w 4"/>
                  <a:gd name="T45" fmla="*/ 3 h 6"/>
                  <a:gd name="T46" fmla="*/ 3 w 4"/>
                  <a:gd name="T47" fmla="*/ 3 h 6"/>
                  <a:gd name="T48" fmla="*/ 3 w 4"/>
                  <a:gd name="T49" fmla="*/ 3 h 6"/>
                  <a:gd name="T50" fmla="*/ 2 w 4"/>
                  <a:gd name="T51" fmla="*/ 2 h 6"/>
                  <a:gd name="T52" fmla="*/ 2 w 4"/>
                  <a:gd name="T53" fmla="*/ 2 h 6"/>
                  <a:gd name="T54" fmla="*/ 1 w 4"/>
                  <a:gd name="T55" fmla="*/ 3 h 6"/>
                  <a:gd name="T56" fmla="*/ 1 w 4"/>
                  <a:gd name="T57" fmla="*/ 4 h 6"/>
                  <a:gd name="T58" fmla="*/ 1 w 4"/>
                  <a:gd name="T59" fmla="*/ 4 h 6"/>
                  <a:gd name="T60" fmla="*/ 1 w 4"/>
                  <a:gd name="T61" fmla="*/ 5 h 6"/>
                  <a:gd name="T62" fmla="*/ 2 w 4"/>
                  <a:gd name="T63" fmla="*/ 6 h 6"/>
                  <a:gd name="T64" fmla="*/ 2 w 4"/>
                  <a:gd name="T65" fmla="*/ 6 h 6"/>
                  <a:gd name="T66" fmla="*/ 3 w 4"/>
                  <a:gd name="T67" fmla="*/ 5 h 6"/>
                  <a:gd name="T68" fmla="*/ 3 w 4"/>
                  <a:gd name="T69" fmla="*/ 5 h 6"/>
                  <a:gd name="T70" fmla="*/ 3 w 4"/>
                  <a:gd name="T71" fmla="*/ 5 h 6"/>
                  <a:gd name="T72" fmla="*/ 3 w 4"/>
                  <a:gd name="T73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" h="6">
                    <a:moveTo>
                      <a:pt x="4" y="6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4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lose/>
                    <a:moveTo>
                      <a:pt x="3" y="3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lnTo>
                      <a:pt x="3" y="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8" name="Freeform 429"/>
              <p:cNvSpPr/>
              <p:nvPr/>
            </p:nvSpPr>
            <p:spPr bwMode="auto">
              <a:xfrm>
                <a:off x="2909497" y="3820734"/>
                <a:ext cx="5190" cy="11679"/>
              </a:xfrm>
              <a:custGeom>
                <a:avLst/>
                <a:gdLst>
                  <a:gd name="T0" fmla="*/ 4 w 4"/>
                  <a:gd name="T1" fmla="*/ 3 h 9"/>
                  <a:gd name="T2" fmla="*/ 2 w 4"/>
                  <a:gd name="T3" fmla="*/ 3 h 9"/>
                  <a:gd name="T4" fmla="*/ 2 w 4"/>
                  <a:gd name="T5" fmla="*/ 7 h 9"/>
                  <a:gd name="T6" fmla="*/ 2 w 4"/>
                  <a:gd name="T7" fmla="*/ 9 h 9"/>
                  <a:gd name="T8" fmla="*/ 4 w 4"/>
                  <a:gd name="T9" fmla="*/ 9 h 9"/>
                  <a:gd name="T10" fmla="*/ 4 w 4"/>
                  <a:gd name="T11" fmla="*/ 9 h 9"/>
                  <a:gd name="T12" fmla="*/ 4 w 4"/>
                  <a:gd name="T13" fmla="*/ 9 h 9"/>
                  <a:gd name="T14" fmla="*/ 4 w 4"/>
                  <a:gd name="T15" fmla="*/ 9 h 9"/>
                  <a:gd name="T16" fmla="*/ 4 w 4"/>
                  <a:gd name="T17" fmla="*/ 9 h 9"/>
                  <a:gd name="T18" fmla="*/ 4 w 4"/>
                  <a:gd name="T19" fmla="*/ 9 h 9"/>
                  <a:gd name="T20" fmla="*/ 4 w 4"/>
                  <a:gd name="T21" fmla="*/ 9 h 9"/>
                  <a:gd name="T22" fmla="*/ 2 w 4"/>
                  <a:gd name="T23" fmla="*/ 9 h 9"/>
                  <a:gd name="T24" fmla="*/ 2 w 4"/>
                  <a:gd name="T25" fmla="*/ 9 h 9"/>
                  <a:gd name="T26" fmla="*/ 0 w 4"/>
                  <a:gd name="T27" fmla="*/ 9 h 9"/>
                  <a:gd name="T28" fmla="*/ 0 w 4"/>
                  <a:gd name="T29" fmla="*/ 9 h 9"/>
                  <a:gd name="T30" fmla="*/ 0 w 4"/>
                  <a:gd name="T31" fmla="*/ 7 h 9"/>
                  <a:gd name="T32" fmla="*/ 0 w 4"/>
                  <a:gd name="T33" fmla="*/ 3 h 9"/>
                  <a:gd name="T34" fmla="*/ 0 w 4"/>
                  <a:gd name="T35" fmla="*/ 3 h 9"/>
                  <a:gd name="T36" fmla="*/ 0 w 4"/>
                  <a:gd name="T37" fmla="*/ 1 h 9"/>
                  <a:gd name="T38" fmla="*/ 0 w 4"/>
                  <a:gd name="T39" fmla="*/ 1 h 9"/>
                  <a:gd name="T40" fmla="*/ 0 w 4"/>
                  <a:gd name="T41" fmla="*/ 1 h 9"/>
                  <a:gd name="T42" fmla="*/ 0 w 4"/>
                  <a:gd name="T43" fmla="*/ 1 h 9"/>
                  <a:gd name="T44" fmla="*/ 0 w 4"/>
                  <a:gd name="T45" fmla="*/ 1 h 9"/>
                  <a:gd name="T46" fmla="*/ 0 w 4"/>
                  <a:gd name="T47" fmla="*/ 1 h 9"/>
                  <a:gd name="T48" fmla="*/ 0 w 4"/>
                  <a:gd name="T49" fmla="*/ 0 h 9"/>
                  <a:gd name="T50" fmla="*/ 0 w 4"/>
                  <a:gd name="T51" fmla="*/ 0 h 9"/>
                  <a:gd name="T52" fmla="*/ 0 w 4"/>
                  <a:gd name="T53" fmla="*/ 0 h 9"/>
                  <a:gd name="T54" fmla="*/ 2 w 4"/>
                  <a:gd name="T55" fmla="*/ 0 h 9"/>
                  <a:gd name="T56" fmla="*/ 2 w 4"/>
                  <a:gd name="T57" fmla="*/ 0 h 9"/>
                  <a:gd name="T58" fmla="*/ 2 w 4"/>
                  <a:gd name="T59" fmla="*/ 0 h 9"/>
                  <a:gd name="T60" fmla="*/ 2 w 4"/>
                  <a:gd name="T61" fmla="*/ 1 h 9"/>
                  <a:gd name="T62" fmla="*/ 4 w 4"/>
                  <a:gd name="T63" fmla="*/ 1 h 9"/>
                  <a:gd name="T64" fmla="*/ 4 w 4"/>
                  <a:gd name="T65" fmla="*/ 1 h 9"/>
                  <a:gd name="T66" fmla="*/ 4 w 4"/>
                  <a:gd name="T67" fmla="*/ 1 h 9"/>
                  <a:gd name="T68" fmla="*/ 4 w 4"/>
                  <a:gd name="T69" fmla="*/ 1 h 9"/>
                  <a:gd name="T70" fmla="*/ 4 w 4"/>
                  <a:gd name="T71" fmla="*/ 3 h 9"/>
                  <a:gd name="T72" fmla="*/ 4 w 4"/>
                  <a:gd name="T73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" h="9">
                    <a:moveTo>
                      <a:pt x="4" y="3"/>
                    </a:moveTo>
                    <a:lnTo>
                      <a:pt x="2" y="3"/>
                    </a:lnTo>
                    <a:lnTo>
                      <a:pt x="2" y="7"/>
                    </a:lnTo>
                    <a:lnTo>
                      <a:pt x="2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3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" name="Freeform 430"/>
              <p:cNvSpPr>
                <a:spLocks noEditPoints="1"/>
              </p:cNvSpPr>
              <p:nvPr/>
            </p:nvSpPr>
            <p:spPr bwMode="auto">
              <a:xfrm>
                <a:off x="2917283" y="3822031"/>
                <a:ext cx="7785" cy="10381"/>
              </a:xfrm>
              <a:custGeom>
                <a:avLst/>
                <a:gdLst>
                  <a:gd name="T0" fmla="*/ 3 w 3"/>
                  <a:gd name="T1" fmla="*/ 2 h 4"/>
                  <a:gd name="T2" fmla="*/ 1 w 3"/>
                  <a:gd name="T3" fmla="*/ 2 h 4"/>
                  <a:gd name="T4" fmla="*/ 1 w 3"/>
                  <a:gd name="T5" fmla="*/ 3 h 4"/>
                  <a:gd name="T6" fmla="*/ 2 w 3"/>
                  <a:gd name="T7" fmla="*/ 4 h 4"/>
                  <a:gd name="T8" fmla="*/ 3 w 3"/>
                  <a:gd name="T9" fmla="*/ 4 h 4"/>
                  <a:gd name="T10" fmla="*/ 3 w 3"/>
                  <a:gd name="T11" fmla="*/ 4 h 4"/>
                  <a:gd name="T12" fmla="*/ 3 w 3"/>
                  <a:gd name="T13" fmla="*/ 4 h 4"/>
                  <a:gd name="T14" fmla="*/ 3 w 3"/>
                  <a:gd name="T15" fmla="*/ 4 h 4"/>
                  <a:gd name="T16" fmla="*/ 3 w 3"/>
                  <a:gd name="T17" fmla="*/ 4 h 4"/>
                  <a:gd name="T18" fmla="*/ 3 w 3"/>
                  <a:gd name="T19" fmla="*/ 4 h 4"/>
                  <a:gd name="T20" fmla="*/ 3 w 3"/>
                  <a:gd name="T21" fmla="*/ 4 h 4"/>
                  <a:gd name="T22" fmla="*/ 3 w 3"/>
                  <a:gd name="T23" fmla="*/ 4 h 4"/>
                  <a:gd name="T24" fmla="*/ 2 w 3"/>
                  <a:gd name="T25" fmla="*/ 4 h 4"/>
                  <a:gd name="T26" fmla="*/ 2 w 3"/>
                  <a:gd name="T27" fmla="*/ 4 h 4"/>
                  <a:gd name="T28" fmla="*/ 0 w 3"/>
                  <a:gd name="T29" fmla="*/ 4 h 4"/>
                  <a:gd name="T30" fmla="*/ 0 w 3"/>
                  <a:gd name="T31" fmla="*/ 2 h 4"/>
                  <a:gd name="T32" fmla="*/ 0 w 3"/>
                  <a:gd name="T33" fmla="*/ 0 h 4"/>
                  <a:gd name="T34" fmla="*/ 2 w 3"/>
                  <a:gd name="T35" fmla="*/ 0 h 4"/>
                  <a:gd name="T36" fmla="*/ 3 w 3"/>
                  <a:gd name="T37" fmla="*/ 0 h 4"/>
                  <a:gd name="T38" fmla="*/ 3 w 3"/>
                  <a:gd name="T39" fmla="*/ 1 h 4"/>
                  <a:gd name="T40" fmla="*/ 3 w 3"/>
                  <a:gd name="T41" fmla="*/ 2 h 4"/>
                  <a:gd name="T42" fmla="*/ 3 w 3"/>
                  <a:gd name="T43" fmla="*/ 2 h 4"/>
                  <a:gd name="T44" fmla="*/ 2 w 3"/>
                  <a:gd name="T45" fmla="*/ 0 h 4"/>
                  <a:gd name="T46" fmla="*/ 1 w 3"/>
                  <a:gd name="T47" fmla="*/ 0 h 4"/>
                  <a:gd name="T48" fmla="*/ 1 w 3"/>
                  <a:gd name="T49" fmla="*/ 1 h 4"/>
                  <a:gd name="T50" fmla="*/ 1 w 3"/>
                  <a:gd name="T51" fmla="*/ 1 h 4"/>
                  <a:gd name="T52" fmla="*/ 1 w 3"/>
                  <a:gd name="T53" fmla="*/ 2 h 4"/>
                  <a:gd name="T54" fmla="*/ 1 w 3"/>
                  <a:gd name="T55" fmla="*/ 2 h 4"/>
                  <a:gd name="T56" fmla="*/ 1 w 3"/>
                  <a:gd name="T57" fmla="*/ 2 h 4"/>
                  <a:gd name="T58" fmla="*/ 2 w 3"/>
                  <a:gd name="T59" fmla="*/ 2 h 4"/>
                  <a:gd name="T60" fmla="*/ 3 w 3"/>
                  <a:gd name="T61" fmla="*/ 2 h 4"/>
                  <a:gd name="T62" fmla="*/ 3 w 3"/>
                  <a:gd name="T63" fmla="*/ 2 h 4"/>
                  <a:gd name="T64" fmla="*/ 2 w 3"/>
                  <a:gd name="T65" fmla="*/ 1 h 4"/>
                  <a:gd name="T66" fmla="*/ 2 w 3"/>
                  <a:gd name="T6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" h="4">
                    <a:moveTo>
                      <a:pt x="3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ubicBezTo>
                      <a:pt x="2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1" y="4"/>
                      <a:pt x="0" y="4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3" y="0"/>
                      <a:pt x="3" y="1"/>
                      <a:pt x="3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lose/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" name="Freeform 431"/>
              <p:cNvSpPr/>
              <p:nvPr/>
            </p:nvSpPr>
            <p:spPr bwMode="auto">
              <a:xfrm>
                <a:off x="2930258" y="3822031"/>
                <a:ext cx="15571" cy="10381"/>
              </a:xfrm>
              <a:custGeom>
                <a:avLst/>
                <a:gdLst>
                  <a:gd name="T0" fmla="*/ 10 w 12"/>
                  <a:gd name="T1" fmla="*/ 8 h 8"/>
                  <a:gd name="T2" fmla="*/ 10 w 12"/>
                  <a:gd name="T3" fmla="*/ 8 h 8"/>
                  <a:gd name="T4" fmla="*/ 10 w 12"/>
                  <a:gd name="T5" fmla="*/ 8 h 8"/>
                  <a:gd name="T6" fmla="*/ 10 w 12"/>
                  <a:gd name="T7" fmla="*/ 8 h 8"/>
                  <a:gd name="T8" fmla="*/ 10 w 12"/>
                  <a:gd name="T9" fmla="*/ 2 h 8"/>
                  <a:gd name="T10" fmla="*/ 10 w 12"/>
                  <a:gd name="T11" fmla="*/ 2 h 8"/>
                  <a:gd name="T12" fmla="*/ 8 w 12"/>
                  <a:gd name="T13" fmla="*/ 2 h 8"/>
                  <a:gd name="T14" fmla="*/ 8 w 12"/>
                  <a:gd name="T15" fmla="*/ 2 h 8"/>
                  <a:gd name="T16" fmla="*/ 8 w 12"/>
                  <a:gd name="T17" fmla="*/ 2 h 8"/>
                  <a:gd name="T18" fmla="*/ 8 w 12"/>
                  <a:gd name="T19" fmla="*/ 2 h 8"/>
                  <a:gd name="T20" fmla="*/ 6 w 12"/>
                  <a:gd name="T21" fmla="*/ 2 h 8"/>
                  <a:gd name="T22" fmla="*/ 6 w 12"/>
                  <a:gd name="T23" fmla="*/ 2 h 8"/>
                  <a:gd name="T24" fmla="*/ 6 w 12"/>
                  <a:gd name="T25" fmla="*/ 2 h 8"/>
                  <a:gd name="T26" fmla="*/ 6 w 12"/>
                  <a:gd name="T27" fmla="*/ 8 h 8"/>
                  <a:gd name="T28" fmla="*/ 6 w 12"/>
                  <a:gd name="T29" fmla="*/ 8 h 8"/>
                  <a:gd name="T30" fmla="*/ 6 w 12"/>
                  <a:gd name="T31" fmla="*/ 8 h 8"/>
                  <a:gd name="T32" fmla="*/ 4 w 12"/>
                  <a:gd name="T33" fmla="*/ 8 h 8"/>
                  <a:gd name="T34" fmla="*/ 4 w 12"/>
                  <a:gd name="T35" fmla="*/ 8 h 8"/>
                  <a:gd name="T36" fmla="*/ 4 w 12"/>
                  <a:gd name="T37" fmla="*/ 2 h 8"/>
                  <a:gd name="T38" fmla="*/ 4 w 12"/>
                  <a:gd name="T39" fmla="*/ 2 h 8"/>
                  <a:gd name="T40" fmla="*/ 4 w 12"/>
                  <a:gd name="T41" fmla="*/ 2 h 8"/>
                  <a:gd name="T42" fmla="*/ 4 w 12"/>
                  <a:gd name="T43" fmla="*/ 2 h 8"/>
                  <a:gd name="T44" fmla="*/ 2 w 12"/>
                  <a:gd name="T45" fmla="*/ 2 h 8"/>
                  <a:gd name="T46" fmla="*/ 2 w 12"/>
                  <a:gd name="T47" fmla="*/ 2 h 8"/>
                  <a:gd name="T48" fmla="*/ 2 w 12"/>
                  <a:gd name="T49" fmla="*/ 2 h 8"/>
                  <a:gd name="T50" fmla="*/ 2 w 12"/>
                  <a:gd name="T51" fmla="*/ 2 h 8"/>
                  <a:gd name="T52" fmla="*/ 0 w 12"/>
                  <a:gd name="T53" fmla="*/ 2 h 8"/>
                  <a:gd name="T54" fmla="*/ 0 w 12"/>
                  <a:gd name="T55" fmla="*/ 8 h 8"/>
                  <a:gd name="T56" fmla="*/ 0 w 12"/>
                  <a:gd name="T57" fmla="*/ 8 h 8"/>
                  <a:gd name="T58" fmla="*/ 0 w 12"/>
                  <a:gd name="T59" fmla="*/ 8 h 8"/>
                  <a:gd name="T60" fmla="*/ 0 w 12"/>
                  <a:gd name="T61" fmla="*/ 8 h 8"/>
                  <a:gd name="T62" fmla="*/ 0 w 12"/>
                  <a:gd name="T63" fmla="*/ 8 h 8"/>
                  <a:gd name="T64" fmla="*/ 0 w 12"/>
                  <a:gd name="T65" fmla="*/ 8 h 8"/>
                  <a:gd name="T66" fmla="*/ 0 w 12"/>
                  <a:gd name="T67" fmla="*/ 0 h 8"/>
                  <a:gd name="T68" fmla="*/ 0 w 12"/>
                  <a:gd name="T69" fmla="*/ 0 h 8"/>
                  <a:gd name="T70" fmla="*/ 0 w 12"/>
                  <a:gd name="T71" fmla="*/ 0 h 8"/>
                  <a:gd name="T72" fmla="*/ 0 w 12"/>
                  <a:gd name="T73" fmla="*/ 0 h 8"/>
                  <a:gd name="T74" fmla="*/ 0 w 12"/>
                  <a:gd name="T75" fmla="*/ 0 h 8"/>
                  <a:gd name="T76" fmla="*/ 0 w 12"/>
                  <a:gd name="T77" fmla="*/ 0 h 8"/>
                  <a:gd name="T78" fmla="*/ 2 w 12"/>
                  <a:gd name="T79" fmla="*/ 0 h 8"/>
                  <a:gd name="T80" fmla="*/ 4 w 12"/>
                  <a:gd name="T81" fmla="*/ 0 h 8"/>
                  <a:gd name="T82" fmla="*/ 4 w 12"/>
                  <a:gd name="T83" fmla="*/ 0 h 8"/>
                  <a:gd name="T84" fmla="*/ 6 w 12"/>
                  <a:gd name="T85" fmla="*/ 0 h 8"/>
                  <a:gd name="T86" fmla="*/ 6 w 12"/>
                  <a:gd name="T87" fmla="*/ 0 h 8"/>
                  <a:gd name="T88" fmla="*/ 8 w 12"/>
                  <a:gd name="T89" fmla="*/ 0 h 8"/>
                  <a:gd name="T90" fmla="*/ 10 w 12"/>
                  <a:gd name="T91" fmla="*/ 0 h 8"/>
                  <a:gd name="T92" fmla="*/ 10 w 12"/>
                  <a:gd name="T93" fmla="*/ 0 h 8"/>
                  <a:gd name="T94" fmla="*/ 10 w 12"/>
                  <a:gd name="T95" fmla="*/ 0 h 8"/>
                  <a:gd name="T96" fmla="*/ 12 w 12"/>
                  <a:gd name="T97" fmla="*/ 2 h 8"/>
                  <a:gd name="T98" fmla="*/ 12 w 12"/>
                  <a:gd name="T99" fmla="*/ 8 h 8"/>
                  <a:gd name="T100" fmla="*/ 10 w 12"/>
                  <a:gd name="T101" fmla="*/ 8 h 8"/>
                  <a:gd name="T102" fmla="*/ 10 w 12"/>
                  <a:gd name="T10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2" h="8">
                    <a:moveTo>
                      <a:pt x="10" y="8"/>
                    </a:moveTo>
                    <a:lnTo>
                      <a:pt x="10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2" y="2"/>
                    </a:lnTo>
                    <a:lnTo>
                      <a:pt x="12" y="8"/>
                    </a:lnTo>
                    <a:lnTo>
                      <a:pt x="10" y="8"/>
                    </a:lnTo>
                    <a:lnTo>
                      <a:pt x="10" y="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1" name="Freeform 432"/>
              <p:cNvSpPr>
                <a:spLocks noEditPoints="1"/>
              </p:cNvSpPr>
              <p:nvPr/>
            </p:nvSpPr>
            <p:spPr bwMode="auto">
              <a:xfrm>
                <a:off x="2948424" y="3822031"/>
                <a:ext cx="10381" cy="15571"/>
              </a:xfrm>
              <a:custGeom>
                <a:avLst/>
                <a:gdLst>
                  <a:gd name="T0" fmla="*/ 2 w 4"/>
                  <a:gd name="T1" fmla="*/ 4 h 6"/>
                  <a:gd name="T2" fmla="*/ 1 w 4"/>
                  <a:gd name="T3" fmla="*/ 4 h 6"/>
                  <a:gd name="T4" fmla="*/ 1 w 4"/>
                  <a:gd name="T5" fmla="*/ 4 h 6"/>
                  <a:gd name="T6" fmla="*/ 1 w 4"/>
                  <a:gd name="T7" fmla="*/ 6 h 6"/>
                  <a:gd name="T8" fmla="*/ 1 w 4"/>
                  <a:gd name="T9" fmla="*/ 6 h 6"/>
                  <a:gd name="T10" fmla="*/ 0 w 4"/>
                  <a:gd name="T11" fmla="*/ 6 h 6"/>
                  <a:gd name="T12" fmla="*/ 0 w 4"/>
                  <a:gd name="T13" fmla="*/ 6 h 6"/>
                  <a:gd name="T14" fmla="*/ 0 w 4"/>
                  <a:gd name="T15" fmla="*/ 6 h 6"/>
                  <a:gd name="T16" fmla="*/ 0 w 4"/>
                  <a:gd name="T17" fmla="*/ 6 h 6"/>
                  <a:gd name="T18" fmla="*/ 0 w 4"/>
                  <a:gd name="T19" fmla="*/ 0 h 6"/>
                  <a:gd name="T20" fmla="*/ 0 w 4"/>
                  <a:gd name="T21" fmla="*/ 0 h 6"/>
                  <a:gd name="T22" fmla="*/ 0 w 4"/>
                  <a:gd name="T23" fmla="*/ 0 h 6"/>
                  <a:gd name="T24" fmla="*/ 0 w 4"/>
                  <a:gd name="T25" fmla="*/ 0 h 6"/>
                  <a:gd name="T26" fmla="*/ 1 w 4"/>
                  <a:gd name="T27" fmla="*/ 0 h 6"/>
                  <a:gd name="T28" fmla="*/ 1 w 4"/>
                  <a:gd name="T29" fmla="*/ 0 h 6"/>
                  <a:gd name="T30" fmla="*/ 1 w 4"/>
                  <a:gd name="T31" fmla="*/ 0 h 6"/>
                  <a:gd name="T32" fmla="*/ 2 w 4"/>
                  <a:gd name="T33" fmla="*/ 0 h 6"/>
                  <a:gd name="T34" fmla="*/ 3 w 4"/>
                  <a:gd name="T35" fmla="*/ 0 h 6"/>
                  <a:gd name="T36" fmla="*/ 4 w 4"/>
                  <a:gd name="T37" fmla="*/ 2 h 6"/>
                  <a:gd name="T38" fmla="*/ 3 w 4"/>
                  <a:gd name="T39" fmla="*/ 3 h 6"/>
                  <a:gd name="T40" fmla="*/ 3 w 4"/>
                  <a:gd name="T41" fmla="*/ 4 h 6"/>
                  <a:gd name="T42" fmla="*/ 3 w 4"/>
                  <a:gd name="T43" fmla="*/ 4 h 6"/>
                  <a:gd name="T44" fmla="*/ 2 w 4"/>
                  <a:gd name="T45" fmla="*/ 4 h 6"/>
                  <a:gd name="T46" fmla="*/ 3 w 4"/>
                  <a:gd name="T47" fmla="*/ 2 h 6"/>
                  <a:gd name="T48" fmla="*/ 2 w 4"/>
                  <a:gd name="T49" fmla="*/ 1 h 6"/>
                  <a:gd name="T50" fmla="*/ 2 w 4"/>
                  <a:gd name="T51" fmla="*/ 0 h 6"/>
                  <a:gd name="T52" fmla="*/ 1 w 4"/>
                  <a:gd name="T53" fmla="*/ 0 h 6"/>
                  <a:gd name="T54" fmla="*/ 1 w 4"/>
                  <a:gd name="T55" fmla="*/ 1 h 6"/>
                  <a:gd name="T56" fmla="*/ 1 w 4"/>
                  <a:gd name="T57" fmla="*/ 1 h 6"/>
                  <a:gd name="T58" fmla="*/ 1 w 4"/>
                  <a:gd name="T59" fmla="*/ 1 h 6"/>
                  <a:gd name="T60" fmla="*/ 1 w 4"/>
                  <a:gd name="T61" fmla="*/ 3 h 6"/>
                  <a:gd name="T62" fmla="*/ 1 w 4"/>
                  <a:gd name="T63" fmla="*/ 3 h 6"/>
                  <a:gd name="T64" fmla="*/ 1 w 4"/>
                  <a:gd name="T65" fmla="*/ 3 h 6"/>
                  <a:gd name="T66" fmla="*/ 1 w 4"/>
                  <a:gd name="T67" fmla="*/ 4 h 6"/>
                  <a:gd name="T68" fmla="*/ 2 w 4"/>
                  <a:gd name="T69" fmla="*/ 4 h 6"/>
                  <a:gd name="T70" fmla="*/ 2 w 4"/>
                  <a:gd name="T71" fmla="*/ 3 h 6"/>
                  <a:gd name="T72" fmla="*/ 3 w 4"/>
                  <a:gd name="T73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" h="6">
                    <a:moveTo>
                      <a:pt x="2" y="4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4" y="1"/>
                      <a:pt x="4" y="2"/>
                    </a:cubicBezTo>
                    <a:cubicBezTo>
                      <a:pt x="4" y="2"/>
                      <a:pt x="4" y="3"/>
                      <a:pt x="3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lnTo>
                      <a:pt x="2" y="4"/>
                    </a:lnTo>
                    <a:close/>
                    <a:moveTo>
                      <a:pt x="3" y="2"/>
                    </a:moveTo>
                    <a:cubicBezTo>
                      <a:pt x="3" y="1"/>
                      <a:pt x="3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3" y="3"/>
                      <a:pt x="3" y="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" name="Freeform 433"/>
              <p:cNvSpPr>
                <a:spLocks noEditPoints="1"/>
              </p:cNvSpPr>
              <p:nvPr/>
            </p:nvSpPr>
            <p:spPr bwMode="auto">
              <a:xfrm>
                <a:off x="2958805" y="3822031"/>
                <a:ext cx="11679" cy="10381"/>
              </a:xfrm>
              <a:custGeom>
                <a:avLst/>
                <a:gdLst>
                  <a:gd name="T0" fmla="*/ 3 w 5"/>
                  <a:gd name="T1" fmla="*/ 4 h 4"/>
                  <a:gd name="T2" fmla="*/ 2 w 5"/>
                  <a:gd name="T3" fmla="*/ 4 h 4"/>
                  <a:gd name="T4" fmla="*/ 1 w 5"/>
                  <a:gd name="T5" fmla="*/ 4 h 4"/>
                  <a:gd name="T6" fmla="*/ 1 w 5"/>
                  <a:gd name="T7" fmla="*/ 3 h 4"/>
                  <a:gd name="T8" fmla="*/ 0 w 5"/>
                  <a:gd name="T9" fmla="*/ 2 h 4"/>
                  <a:gd name="T10" fmla="*/ 1 w 5"/>
                  <a:gd name="T11" fmla="*/ 1 h 4"/>
                  <a:gd name="T12" fmla="*/ 1 w 5"/>
                  <a:gd name="T13" fmla="*/ 0 h 4"/>
                  <a:gd name="T14" fmla="*/ 2 w 5"/>
                  <a:gd name="T15" fmla="*/ 0 h 4"/>
                  <a:gd name="T16" fmla="*/ 3 w 5"/>
                  <a:gd name="T17" fmla="*/ 0 h 4"/>
                  <a:gd name="T18" fmla="*/ 4 w 5"/>
                  <a:gd name="T19" fmla="*/ 0 h 4"/>
                  <a:gd name="T20" fmla="*/ 5 w 5"/>
                  <a:gd name="T21" fmla="*/ 2 h 4"/>
                  <a:gd name="T22" fmla="*/ 4 w 5"/>
                  <a:gd name="T23" fmla="*/ 4 h 4"/>
                  <a:gd name="T24" fmla="*/ 3 w 5"/>
                  <a:gd name="T25" fmla="*/ 4 h 4"/>
                  <a:gd name="T26" fmla="*/ 4 w 5"/>
                  <a:gd name="T27" fmla="*/ 2 h 4"/>
                  <a:gd name="T28" fmla="*/ 3 w 5"/>
                  <a:gd name="T29" fmla="*/ 1 h 4"/>
                  <a:gd name="T30" fmla="*/ 3 w 5"/>
                  <a:gd name="T31" fmla="*/ 0 h 4"/>
                  <a:gd name="T32" fmla="*/ 2 w 5"/>
                  <a:gd name="T33" fmla="*/ 1 h 4"/>
                  <a:gd name="T34" fmla="*/ 1 w 5"/>
                  <a:gd name="T35" fmla="*/ 2 h 4"/>
                  <a:gd name="T36" fmla="*/ 1 w 5"/>
                  <a:gd name="T37" fmla="*/ 2 h 4"/>
                  <a:gd name="T38" fmla="*/ 2 w 5"/>
                  <a:gd name="T39" fmla="*/ 3 h 4"/>
                  <a:gd name="T40" fmla="*/ 3 w 5"/>
                  <a:gd name="T41" fmla="*/ 4 h 4"/>
                  <a:gd name="T42" fmla="*/ 3 w 5"/>
                  <a:gd name="T43" fmla="*/ 3 h 4"/>
                  <a:gd name="T44" fmla="*/ 4 w 5"/>
                  <a:gd name="T4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" h="4">
                    <a:moveTo>
                      <a:pt x="3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4" y="1"/>
                      <a:pt x="5" y="1"/>
                      <a:pt x="5" y="2"/>
                    </a:cubicBezTo>
                    <a:cubicBezTo>
                      <a:pt x="5" y="3"/>
                      <a:pt x="4" y="3"/>
                      <a:pt x="4" y="4"/>
                    </a:cubicBezTo>
                    <a:cubicBezTo>
                      <a:pt x="4" y="4"/>
                      <a:pt x="3" y="4"/>
                      <a:pt x="3" y="4"/>
                    </a:cubicBezTo>
                    <a:close/>
                    <a:moveTo>
                      <a:pt x="4" y="2"/>
                    </a:moveTo>
                    <a:cubicBezTo>
                      <a:pt x="4" y="1"/>
                      <a:pt x="4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4" y="3"/>
                      <a:pt x="4" y="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" name="Freeform 434"/>
              <p:cNvSpPr/>
              <p:nvPr/>
            </p:nvSpPr>
            <p:spPr bwMode="auto">
              <a:xfrm>
                <a:off x="2970483" y="3822031"/>
                <a:ext cx="7785" cy="10381"/>
              </a:xfrm>
              <a:custGeom>
                <a:avLst/>
                <a:gdLst>
                  <a:gd name="T0" fmla="*/ 6 w 6"/>
                  <a:gd name="T1" fmla="*/ 0 h 8"/>
                  <a:gd name="T2" fmla="*/ 6 w 6"/>
                  <a:gd name="T3" fmla="*/ 2 h 8"/>
                  <a:gd name="T4" fmla="*/ 4 w 6"/>
                  <a:gd name="T5" fmla="*/ 2 h 8"/>
                  <a:gd name="T6" fmla="*/ 4 w 6"/>
                  <a:gd name="T7" fmla="*/ 2 h 8"/>
                  <a:gd name="T8" fmla="*/ 2 w 6"/>
                  <a:gd name="T9" fmla="*/ 2 h 8"/>
                  <a:gd name="T10" fmla="*/ 2 w 6"/>
                  <a:gd name="T11" fmla="*/ 2 h 8"/>
                  <a:gd name="T12" fmla="*/ 2 w 6"/>
                  <a:gd name="T13" fmla="*/ 8 h 8"/>
                  <a:gd name="T14" fmla="*/ 2 w 6"/>
                  <a:gd name="T15" fmla="*/ 8 h 8"/>
                  <a:gd name="T16" fmla="*/ 2 w 6"/>
                  <a:gd name="T17" fmla="*/ 8 h 8"/>
                  <a:gd name="T18" fmla="*/ 2 w 6"/>
                  <a:gd name="T19" fmla="*/ 8 h 8"/>
                  <a:gd name="T20" fmla="*/ 0 w 6"/>
                  <a:gd name="T21" fmla="*/ 8 h 8"/>
                  <a:gd name="T22" fmla="*/ 0 w 6"/>
                  <a:gd name="T23" fmla="*/ 8 h 8"/>
                  <a:gd name="T24" fmla="*/ 0 w 6"/>
                  <a:gd name="T25" fmla="*/ 0 h 8"/>
                  <a:gd name="T26" fmla="*/ 0 w 6"/>
                  <a:gd name="T27" fmla="*/ 0 h 8"/>
                  <a:gd name="T28" fmla="*/ 2 w 6"/>
                  <a:gd name="T29" fmla="*/ 0 h 8"/>
                  <a:gd name="T30" fmla="*/ 2 w 6"/>
                  <a:gd name="T31" fmla="*/ 0 h 8"/>
                  <a:gd name="T32" fmla="*/ 2 w 6"/>
                  <a:gd name="T33" fmla="*/ 0 h 8"/>
                  <a:gd name="T34" fmla="*/ 2 w 6"/>
                  <a:gd name="T35" fmla="*/ 0 h 8"/>
                  <a:gd name="T36" fmla="*/ 2 w 6"/>
                  <a:gd name="T37" fmla="*/ 0 h 8"/>
                  <a:gd name="T38" fmla="*/ 4 w 6"/>
                  <a:gd name="T39" fmla="*/ 0 h 8"/>
                  <a:gd name="T40" fmla="*/ 6 w 6"/>
                  <a:gd name="T41" fmla="*/ 0 h 8"/>
                  <a:gd name="T42" fmla="*/ 6 w 6"/>
                  <a:gd name="T43" fmla="*/ 0 h 8"/>
                  <a:gd name="T44" fmla="*/ 6 w 6"/>
                  <a:gd name="T45" fmla="*/ 0 h 8"/>
                  <a:gd name="T46" fmla="*/ 6 w 6"/>
                  <a:gd name="T4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" h="8">
                    <a:moveTo>
                      <a:pt x="6" y="0"/>
                    </a:moveTo>
                    <a:lnTo>
                      <a:pt x="6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" name="Freeform 435"/>
              <p:cNvSpPr>
                <a:spLocks noEditPoints="1"/>
              </p:cNvSpPr>
              <p:nvPr/>
            </p:nvSpPr>
            <p:spPr bwMode="auto">
              <a:xfrm>
                <a:off x="2988649" y="3818139"/>
                <a:ext cx="0" cy="14274"/>
              </a:xfrm>
              <a:custGeom>
                <a:avLst/>
                <a:gdLst>
                  <a:gd name="T0" fmla="*/ 2 h 11"/>
                  <a:gd name="T1" fmla="*/ 2 h 11"/>
                  <a:gd name="T2" fmla="*/ 2 h 11"/>
                  <a:gd name="T3" fmla="*/ 0 h 11"/>
                  <a:gd name="T4" fmla="*/ 0 h 11"/>
                  <a:gd name="T5" fmla="*/ 0 h 11"/>
                  <a:gd name="T6" fmla="*/ 0 h 11"/>
                  <a:gd name="T7" fmla="*/ 0 h 11"/>
                  <a:gd name="T8" fmla="*/ 2 h 11"/>
                  <a:gd name="T9" fmla="*/ 2 h 11"/>
                  <a:gd name="T10" fmla="*/ 2 h 11"/>
                  <a:gd name="T11" fmla="*/ 2 h 11"/>
                  <a:gd name="T12" fmla="*/ 2 h 11"/>
                  <a:gd name="T13" fmla="*/ 11 h 11"/>
                  <a:gd name="T14" fmla="*/ 11 h 11"/>
                  <a:gd name="T15" fmla="*/ 11 h 11"/>
                  <a:gd name="T16" fmla="*/ 11 h 11"/>
                  <a:gd name="T17" fmla="*/ 3 h 11"/>
                  <a:gd name="T18" fmla="*/ 3 h 11"/>
                  <a:gd name="T19" fmla="*/ 3 h 11"/>
                  <a:gd name="T20" fmla="*/ 3 h 11"/>
                  <a:gd name="T21" fmla="*/ 3 h 11"/>
                  <a:gd name="T22" fmla="*/ 3 h 11"/>
                  <a:gd name="T23" fmla="*/ 11 h 11"/>
                  <a:gd name="T24" fmla="*/ 11 h 11"/>
                  <a:gd name="T25" fmla="*/ 11 h 1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  <a:cxn ang="0">
                    <a:pos x="0" y="T9"/>
                  </a:cxn>
                  <a:cxn ang="0">
                    <a:pos x="0" y="T10"/>
                  </a:cxn>
                  <a:cxn ang="0">
                    <a:pos x="0" y="T11"/>
                  </a:cxn>
                  <a:cxn ang="0">
                    <a:pos x="0" y="T12"/>
                  </a:cxn>
                  <a:cxn ang="0">
                    <a:pos x="0" y="T13"/>
                  </a:cxn>
                  <a:cxn ang="0">
                    <a:pos x="0" y="T14"/>
                  </a:cxn>
                  <a:cxn ang="0">
                    <a:pos x="0" y="T15"/>
                  </a:cxn>
                  <a:cxn ang="0">
                    <a:pos x="0" y="T16"/>
                  </a:cxn>
                  <a:cxn ang="0">
                    <a:pos x="0" y="T17"/>
                  </a:cxn>
                  <a:cxn ang="0">
                    <a:pos x="0" y="T18"/>
                  </a:cxn>
                  <a:cxn ang="0">
                    <a:pos x="0" y="T19"/>
                  </a:cxn>
                  <a:cxn ang="0">
                    <a:pos x="0" y="T20"/>
                  </a:cxn>
                  <a:cxn ang="0">
                    <a:pos x="0" y="T21"/>
                  </a:cxn>
                  <a:cxn ang="0">
                    <a:pos x="0" y="T22"/>
                  </a:cxn>
                  <a:cxn ang="0">
                    <a:pos x="0" y="T23"/>
                  </a:cxn>
                  <a:cxn ang="0">
                    <a:pos x="0" y="T24"/>
                  </a:cxn>
                  <a:cxn ang="0">
                    <a:pos x="0" y="T25"/>
                  </a:cxn>
                </a:cxnLst>
                <a:rect l="0" t="0" r="r" b="b"/>
                <a:pathLst>
                  <a:path h="11"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0" y="11"/>
                    </a:move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" name="Freeform 436"/>
              <p:cNvSpPr/>
              <p:nvPr/>
            </p:nvSpPr>
            <p:spPr bwMode="auto">
              <a:xfrm>
                <a:off x="2991244" y="3822031"/>
                <a:ext cx="10381" cy="10381"/>
              </a:xfrm>
              <a:custGeom>
                <a:avLst/>
                <a:gdLst>
                  <a:gd name="T0" fmla="*/ 4 w 4"/>
                  <a:gd name="T1" fmla="*/ 4 h 4"/>
                  <a:gd name="T2" fmla="*/ 3 w 4"/>
                  <a:gd name="T3" fmla="*/ 4 h 4"/>
                  <a:gd name="T4" fmla="*/ 3 w 4"/>
                  <a:gd name="T5" fmla="*/ 4 h 4"/>
                  <a:gd name="T6" fmla="*/ 3 w 4"/>
                  <a:gd name="T7" fmla="*/ 1 h 4"/>
                  <a:gd name="T8" fmla="*/ 3 w 4"/>
                  <a:gd name="T9" fmla="*/ 1 h 4"/>
                  <a:gd name="T10" fmla="*/ 2 w 4"/>
                  <a:gd name="T11" fmla="*/ 1 h 4"/>
                  <a:gd name="T12" fmla="*/ 2 w 4"/>
                  <a:gd name="T13" fmla="*/ 1 h 4"/>
                  <a:gd name="T14" fmla="*/ 2 w 4"/>
                  <a:gd name="T15" fmla="*/ 1 h 4"/>
                  <a:gd name="T16" fmla="*/ 1 w 4"/>
                  <a:gd name="T17" fmla="*/ 1 h 4"/>
                  <a:gd name="T18" fmla="*/ 1 w 4"/>
                  <a:gd name="T19" fmla="*/ 1 h 4"/>
                  <a:gd name="T20" fmla="*/ 1 w 4"/>
                  <a:gd name="T21" fmla="*/ 4 h 4"/>
                  <a:gd name="T22" fmla="*/ 1 w 4"/>
                  <a:gd name="T23" fmla="*/ 4 h 4"/>
                  <a:gd name="T24" fmla="*/ 1 w 4"/>
                  <a:gd name="T25" fmla="*/ 4 h 4"/>
                  <a:gd name="T26" fmla="*/ 1 w 4"/>
                  <a:gd name="T27" fmla="*/ 4 h 4"/>
                  <a:gd name="T28" fmla="*/ 1 w 4"/>
                  <a:gd name="T29" fmla="*/ 4 h 4"/>
                  <a:gd name="T30" fmla="*/ 0 w 4"/>
                  <a:gd name="T31" fmla="*/ 4 h 4"/>
                  <a:gd name="T32" fmla="*/ 0 w 4"/>
                  <a:gd name="T33" fmla="*/ 0 h 4"/>
                  <a:gd name="T34" fmla="*/ 1 w 4"/>
                  <a:gd name="T35" fmla="*/ 0 h 4"/>
                  <a:gd name="T36" fmla="*/ 1 w 4"/>
                  <a:gd name="T37" fmla="*/ 0 h 4"/>
                  <a:gd name="T38" fmla="*/ 1 w 4"/>
                  <a:gd name="T39" fmla="*/ 0 h 4"/>
                  <a:gd name="T40" fmla="*/ 1 w 4"/>
                  <a:gd name="T41" fmla="*/ 0 h 4"/>
                  <a:gd name="T42" fmla="*/ 1 w 4"/>
                  <a:gd name="T43" fmla="*/ 0 h 4"/>
                  <a:gd name="T44" fmla="*/ 2 w 4"/>
                  <a:gd name="T45" fmla="*/ 0 h 4"/>
                  <a:gd name="T46" fmla="*/ 3 w 4"/>
                  <a:gd name="T47" fmla="*/ 0 h 4"/>
                  <a:gd name="T48" fmla="*/ 4 w 4"/>
                  <a:gd name="T49" fmla="*/ 0 h 4"/>
                  <a:gd name="T50" fmla="*/ 4 w 4"/>
                  <a:gd name="T51" fmla="*/ 1 h 4"/>
                  <a:gd name="T52" fmla="*/ 4 w 4"/>
                  <a:gd name="T53" fmla="*/ 4 h 4"/>
                  <a:gd name="T54" fmla="*/ 4 w 4"/>
                  <a:gd name="T5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4" y="0"/>
                      <a:pt x="4" y="1"/>
                      <a:pt x="4" y="1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Freeform 437"/>
              <p:cNvSpPr/>
              <p:nvPr/>
            </p:nvSpPr>
            <p:spPr bwMode="auto">
              <a:xfrm>
                <a:off x="3004220" y="3822031"/>
                <a:ext cx="10381" cy="10381"/>
              </a:xfrm>
              <a:custGeom>
                <a:avLst/>
                <a:gdLst>
                  <a:gd name="T0" fmla="*/ 2 w 4"/>
                  <a:gd name="T1" fmla="*/ 4 h 4"/>
                  <a:gd name="T2" fmla="*/ 1 w 4"/>
                  <a:gd name="T3" fmla="*/ 4 h 4"/>
                  <a:gd name="T4" fmla="*/ 0 w 4"/>
                  <a:gd name="T5" fmla="*/ 4 h 4"/>
                  <a:gd name="T6" fmla="*/ 0 w 4"/>
                  <a:gd name="T7" fmla="*/ 3 h 4"/>
                  <a:gd name="T8" fmla="*/ 0 w 4"/>
                  <a:gd name="T9" fmla="*/ 2 h 4"/>
                  <a:gd name="T10" fmla="*/ 0 w 4"/>
                  <a:gd name="T11" fmla="*/ 1 h 4"/>
                  <a:gd name="T12" fmla="*/ 1 w 4"/>
                  <a:gd name="T13" fmla="*/ 0 h 4"/>
                  <a:gd name="T14" fmla="*/ 1 w 4"/>
                  <a:gd name="T15" fmla="*/ 0 h 4"/>
                  <a:gd name="T16" fmla="*/ 2 w 4"/>
                  <a:gd name="T17" fmla="*/ 0 h 4"/>
                  <a:gd name="T18" fmla="*/ 3 w 4"/>
                  <a:gd name="T19" fmla="*/ 0 h 4"/>
                  <a:gd name="T20" fmla="*/ 4 w 4"/>
                  <a:gd name="T21" fmla="*/ 0 h 4"/>
                  <a:gd name="T22" fmla="*/ 4 w 4"/>
                  <a:gd name="T23" fmla="*/ 1 h 4"/>
                  <a:gd name="T24" fmla="*/ 3 w 4"/>
                  <a:gd name="T25" fmla="*/ 1 h 4"/>
                  <a:gd name="T26" fmla="*/ 3 w 4"/>
                  <a:gd name="T27" fmla="*/ 1 h 4"/>
                  <a:gd name="T28" fmla="*/ 3 w 4"/>
                  <a:gd name="T29" fmla="*/ 1 h 4"/>
                  <a:gd name="T30" fmla="*/ 3 w 4"/>
                  <a:gd name="T31" fmla="*/ 0 h 4"/>
                  <a:gd name="T32" fmla="*/ 2 w 4"/>
                  <a:gd name="T33" fmla="*/ 0 h 4"/>
                  <a:gd name="T34" fmla="*/ 1 w 4"/>
                  <a:gd name="T35" fmla="*/ 1 h 4"/>
                  <a:gd name="T36" fmla="*/ 1 w 4"/>
                  <a:gd name="T37" fmla="*/ 2 h 4"/>
                  <a:gd name="T38" fmla="*/ 1 w 4"/>
                  <a:gd name="T39" fmla="*/ 2 h 4"/>
                  <a:gd name="T40" fmla="*/ 1 w 4"/>
                  <a:gd name="T41" fmla="*/ 3 h 4"/>
                  <a:gd name="T42" fmla="*/ 2 w 4"/>
                  <a:gd name="T43" fmla="*/ 4 h 4"/>
                  <a:gd name="T44" fmla="*/ 3 w 4"/>
                  <a:gd name="T45" fmla="*/ 4 h 4"/>
                  <a:gd name="T46" fmla="*/ 3 w 4"/>
                  <a:gd name="T47" fmla="*/ 3 h 4"/>
                  <a:gd name="T48" fmla="*/ 3 w 4"/>
                  <a:gd name="T49" fmla="*/ 3 h 4"/>
                  <a:gd name="T50" fmla="*/ 3 w 4"/>
                  <a:gd name="T51" fmla="*/ 3 h 4"/>
                  <a:gd name="T52" fmla="*/ 4 w 4"/>
                  <a:gd name="T53" fmla="*/ 3 h 4"/>
                  <a:gd name="T54" fmla="*/ 4 w 4"/>
                  <a:gd name="T55" fmla="*/ 4 h 4"/>
                  <a:gd name="T56" fmla="*/ 3 w 4"/>
                  <a:gd name="T57" fmla="*/ 4 h 4"/>
                  <a:gd name="T58" fmla="*/ 2 w 4"/>
                  <a:gd name="T5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" h="4">
                    <a:moveTo>
                      <a:pt x="2" y="4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7" name="Freeform 438"/>
              <p:cNvSpPr>
                <a:spLocks noEditPoints="1"/>
              </p:cNvSpPr>
              <p:nvPr/>
            </p:nvSpPr>
            <p:spPr bwMode="auto">
              <a:xfrm>
                <a:off x="3014600" y="3818139"/>
                <a:ext cx="2595" cy="14274"/>
              </a:xfrm>
              <a:custGeom>
                <a:avLst/>
                <a:gdLst>
                  <a:gd name="T0" fmla="*/ 2 w 2"/>
                  <a:gd name="T1" fmla="*/ 2 h 11"/>
                  <a:gd name="T2" fmla="*/ 2 w 2"/>
                  <a:gd name="T3" fmla="*/ 2 h 11"/>
                  <a:gd name="T4" fmla="*/ 0 w 2"/>
                  <a:gd name="T5" fmla="*/ 2 h 11"/>
                  <a:gd name="T6" fmla="*/ 0 w 2"/>
                  <a:gd name="T7" fmla="*/ 0 h 11"/>
                  <a:gd name="T8" fmla="*/ 2 w 2"/>
                  <a:gd name="T9" fmla="*/ 0 h 11"/>
                  <a:gd name="T10" fmla="*/ 2 w 2"/>
                  <a:gd name="T11" fmla="*/ 0 h 11"/>
                  <a:gd name="T12" fmla="*/ 2 w 2"/>
                  <a:gd name="T13" fmla="*/ 0 h 11"/>
                  <a:gd name="T14" fmla="*/ 2 w 2"/>
                  <a:gd name="T15" fmla="*/ 0 h 11"/>
                  <a:gd name="T16" fmla="*/ 2 w 2"/>
                  <a:gd name="T17" fmla="*/ 2 h 11"/>
                  <a:gd name="T18" fmla="*/ 2 w 2"/>
                  <a:gd name="T19" fmla="*/ 2 h 11"/>
                  <a:gd name="T20" fmla="*/ 2 w 2"/>
                  <a:gd name="T21" fmla="*/ 2 h 11"/>
                  <a:gd name="T22" fmla="*/ 2 w 2"/>
                  <a:gd name="T23" fmla="*/ 2 h 11"/>
                  <a:gd name="T24" fmla="*/ 2 w 2"/>
                  <a:gd name="T25" fmla="*/ 2 h 11"/>
                  <a:gd name="T26" fmla="*/ 2 w 2"/>
                  <a:gd name="T27" fmla="*/ 11 h 11"/>
                  <a:gd name="T28" fmla="*/ 2 w 2"/>
                  <a:gd name="T29" fmla="*/ 11 h 11"/>
                  <a:gd name="T30" fmla="*/ 2 w 2"/>
                  <a:gd name="T31" fmla="*/ 11 h 11"/>
                  <a:gd name="T32" fmla="*/ 0 w 2"/>
                  <a:gd name="T33" fmla="*/ 11 h 11"/>
                  <a:gd name="T34" fmla="*/ 0 w 2"/>
                  <a:gd name="T35" fmla="*/ 3 h 11"/>
                  <a:gd name="T36" fmla="*/ 2 w 2"/>
                  <a:gd name="T37" fmla="*/ 3 h 11"/>
                  <a:gd name="T38" fmla="*/ 2 w 2"/>
                  <a:gd name="T39" fmla="*/ 3 h 11"/>
                  <a:gd name="T40" fmla="*/ 2 w 2"/>
                  <a:gd name="T41" fmla="*/ 3 h 11"/>
                  <a:gd name="T42" fmla="*/ 2 w 2"/>
                  <a:gd name="T43" fmla="*/ 3 h 11"/>
                  <a:gd name="T44" fmla="*/ 2 w 2"/>
                  <a:gd name="T45" fmla="*/ 3 h 11"/>
                  <a:gd name="T46" fmla="*/ 2 w 2"/>
                  <a:gd name="T47" fmla="*/ 11 h 11"/>
                  <a:gd name="T48" fmla="*/ 2 w 2"/>
                  <a:gd name="T49" fmla="*/ 11 h 11"/>
                  <a:gd name="T50" fmla="*/ 2 w 2"/>
                  <a:gd name="T51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" h="11">
                    <a:moveTo>
                      <a:pt x="2" y="2"/>
                    </a:move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  <a:moveTo>
                      <a:pt x="2" y="11"/>
                    </a:moveTo>
                    <a:lnTo>
                      <a:pt x="2" y="11"/>
                    </a:lnTo>
                    <a:lnTo>
                      <a:pt x="2" y="11"/>
                    </a:lnTo>
                    <a:lnTo>
                      <a:pt x="0" y="11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2" y="1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8" name="Freeform 439"/>
              <p:cNvSpPr>
                <a:spLocks noEditPoints="1"/>
              </p:cNvSpPr>
              <p:nvPr/>
            </p:nvSpPr>
            <p:spPr bwMode="auto">
              <a:xfrm>
                <a:off x="3019791" y="3818139"/>
                <a:ext cx="10381" cy="14274"/>
              </a:xfrm>
              <a:custGeom>
                <a:avLst/>
                <a:gdLst>
                  <a:gd name="T0" fmla="*/ 4 w 4"/>
                  <a:gd name="T1" fmla="*/ 6 h 6"/>
                  <a:gd name="T2" fmla="*/ 4 w 4"/>
                  <a:gd name="T3" fmla="*/ 6 h 6"/>
                  <a:gd name="T4" fmla="*/ 3 w 4"/>
                  <a:gd name="T5" fmla="*/ 6 h 6"/>
                  <a:gd name="T6" fmla="*/ 3 w 4"/>
                  <a:gd name="T7" fmla="*/ 6 h 6"/>
                  <a:gd name="T8" fmla="*/ 3 w 4"/>
                  <a:gd name="T9" fmla="*/ 6 h 6"/>
                  <a:gd name="T10" fmla="*/ 3 w 4"/>
                  <a:gd name="T11" fmla="*/ 6 h 6"/>
                  <a:gd name="T12" fmla="*/ 2 w 4"/>
                  <a:gd name="T13" fmla="*/ 6 h 6"/>
                  <a:gd name="T14" fmla="*/ 1 w 4"/>
                  <a:gd name="T15" fmla="*/ 6 h 6"/>
                  <a:gd name="T16" fmla="*/ 1 w 4"/>
                  <a:gd name="T17" fmla="*/ 6 h 6"/>
                  <a:gd name="T18" fmla="*/ 1 w 4"/>
                  <a:gd name="T19" fmla="*/ 5 h 6"/>
                  <a:gd name="T20" fmla="*/ 0 w 4"/>
                  <a:gd name="T21" fmla="*/ 4 h 6"/>
                  <a:gd name="T22" fmla="*/ 1 w 4"/>
                  <a:gd name="T23" fmla="*/ 2 h 6"/>
                  <a:gd name="T24" fmla="*/ 2 w 4"/>
                  <a:gd name="T25" fmla="*/ 2 h 6"/>
                  <a:gd name="T26" fmla="*/ 3 w 4"/>
                  <a:gd name="T27" fmla="*/ 2 h 6"/>
                  <a:gd name="T28" fmla="*/ 3 w 4"/>
                  <a:gd name="T29" fmla="*/ 2 h 6"/>
                  <a:gd name="T30" fmla="*/ 3 w 4"/>
                  <a:gd name="T31" fmla="*/ 0 h 6"/>
                  <a:gd name="T32" fmla="*/ 4 w 4"/>
                  <a:gd name="T33" fmla="*/ 0 h 6"/>
                  <a:gd name="T34" fmla="*/ 4 w 4"/>
                  <a:gd name="T35" fmla="*/ 0 h 6"/>
                  <a:gd name="T36" fmla="*/ 4 w 4"/>
                  <a:gd name="T37" fmla="*/ 0 h 6"/>
                  <a:gd name="T38" fmla="*/ 4 w 4"/>
                  <a:gd name="T39" fmla="*/ 0 h 6"/>
                  <a:gd name="T40" fmla="*/ 4 w 4"/>
                  <a:gd name="T41" fmla="*/ 6 h 6"/>
                  <a:gd name="T42" fmla="*/ 4 w 4"/>
                  <a:gd name="T43" fmla="*/ 6 h 6"/>
                  <a:gd name="T44" fmla="*/ 3 w 4"/>
                  <a:gd name="T45" fmla="*/ 3 h 6"/>
                  <a:gd name="T46" fmla="*/ 3 w 4"/>
                  <a:gd name="T47" fmla="*/ 3 h 6"/>
                  <a:gd name="T48" fmla="*/ 3 w 4"/>
                  <a:gd name="T49" fmla="*/ 3 h 6"/>
                  <a:gd name="T50" fmla="*/ 3 w 4"/>
                  <a:gd name="T51" fmla="*/ 2 h 6"/>
                  <a:gd name="T52" fmla="*/ 2 w 4"/>
                  <a:gd name="T53" fmla="*/ 2 h 6"/>
                  <a:gd name="T54" fmla="*/ 2 w 4"/>
                  <a:gd name="T55" fmla="*/ 3 h 6"/>
                  <a:gd name="T56" fmla="*/ 1 w 4"/>
                  <a:gd name="T57" fmla="*/ 4 h 6"/>
                  <a:gd name="T58" fmla="*/ 1 w 4"/>
                  <a:gd name="T59" fmla="*/ 4 h 6"/>
                  <a:gd name="T60" fmla="*/ 2 w 4"/>
                  <a:gd name="T61" fmla="*/ 5 h 6"/>
                  <a:gd name="T62" fmla="*/ 2 w 4"/>
                  <a:gd name="T63" fmla="*/ 6 h 6"/>
                  <a:gd name="T64" fmla="*/ 3 w 4"/>
                  <a:gd name="T65" fmla="*/ 6 h 6"/>
                  <a:gd name="T66" fmla="*/ 3 w 4"/>
                  <a:gd name="T67" fmla="*/ 5 h 6"/>
                  <a:gd name="T68" fmla="*/ 3 w 4"/>
                  <a:gd name="T69" fmla="*/ 5 h 6"/>
                  <a:gd name="T70" fmla="*/ 3 w 4"/>
                  <a:gd name="T71" fmla="*/ 5 h 6"/>
                  <a:gd name="T72" fmla="*/ 3 w 4"/>
                  <a:gd name="T73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" h="6">
                    <a:moveTo>
                      <a:pt x="4" y="6"/>
                    </a:moveTo>
                    <a:cubicBezTo>
                      <a:pt x="4" y="6"/>
                      <a:pt x="4" y="6"/>
                      <a:pt x="4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5"/>
                      <a:pt x="0" y="5"/>
                      <a:pt x="0" y="4"/>
                    </a:cubicBezTo>
                    <a:cubicBezTo>
                      <a:pt x="0" y="3"/>
                      <a:pt x="1" y="3"/>
                      <a:pt x="1" y="2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lose/>
                    <a:moveTo>
                      <a:pt x="3" y="3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5"/>
                      <a:pt x="1" y="5"/>
                      <a:pt x="2" y="5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lnTo>
                      <a:pt x="3" y="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9" name="Freeform 440"/>
              <p:cNvSpPr>
                <a:spLocks noEditPoints="1"/>
              </p:cNvSpPr>
              <p:nvPr/>
            </p:nvSpPr>
            <p:spPr bwMode="auto">
              <a:xfrm>
                <a:off x="3032766" y="3818139"/>
                <a:ext cx="2595" cy="14274"/>
              </a:xfrm>
              <a:custGeom>
                <a:avLst/>
                <a:gdLst>
                  <a:gd name="T0" fmla="*/ 2 w 2"/>
                  <a:gd name="T1" fmla="*/ 2 h 11"/>
                  <a:gd name="T2" fmla="*/ 0 w 2"/>
                  <a:gd name="T3" fmla="*/ 2 h 11"/>
                  <a:gd name="T4" fmla="*/ 0 w 2"/>
                  <a:gd name="T5" fmla="*/ 2 h 11"/>
                  <a:gd name="T6" fmla="*/ 0 w 2"/>
                  <a:gd name="T7" fmla="*/ 0 h 11"/>
                  <a:gd name="T8" fmla="*/ 0 w 2"/>
                  <a:gd name="T9" fmla="*/ 0 h 11"/>
                  <a:gd name="T10" fmla="*/ 2 w 2"/>
                  <a:gd name="T11" fmla="*/ 0 h 11"/>
                  <a:gd name="T12" fmla="*/ 2 w 2"/>
                  <a:gd name="T13" fmla="*/ 0 h 11"/>
                  <a:gd name="T14" fmla="*/ 2 w 2"/>
                  <a:gd name="T15" fmla="*/ 0 h 11"/>
                  <a:gd name="T16" fmla="*/ 2 w 2"/>
                  <a:gd name="T17" fmla="*/ 2 h 11"/>
                  <a:gd name="T18" fmla="*/ 2 w 2"/>
                  <a:gd name="T19" fmla="*/ 2 h 11"/>
                  <a:gd name="T20" fmla="*/ 2 w 2"/>
                  <a:gd name="T21" fmla="*/ 2 h 11"/>
                  <a:gd name="T22" fmla="*/ 2 w 2"/>
                  <a:gd name="T23" fmla="*/ 2 h 11"/>
                  <a:gd name="T24" fmla="*/ 2 w 2"/>
                  <a:gd name="T25" fmla="*/ 2 h 11"/>
                  <a:gd name="T26" fmla="*/ 2 w 2"/>
                  <a:gd name="T27" fmla="*/ 11 h 11"/>
                  <a:gd name="T28" fmla="*/ 0 w 2"/>
                  <a:gd name="T29" fmla="*/ 11 h 11"/>
                  <a:gd name="T30" fmla="*/ 0 w 2"/>
                  <a:gd name="T31" fmla="*/ 11 h 11"/>
                  <a:gd name="T32" fmla="*/ 0 w 2"/>
                  <a:gd name="T33" fmla="*/ 11 h 11"/>
                  <a:gd name="T34" fmla="*/ 0 w 2"/>
                  <a:gd name="T35" fmla="*/ 3 h 11"/>
                  <a:gd name="T36" fmla="*/ 0 w 2"/>
                  <a:gd name="T37" fmla="*/ 3 h 11"/>
                  <a:gd name="T38" fmla="*/ 0 w 2"/>
                  <a:gd name="T39" fmla="*/ 3 h 11"/>
                  <a:gd name="T40" fmla="*/ 2 w 2"/>
                  <a:gd name="T41" fmla="*/ 3 h 11"/>
                  <a:gd name="T42" fmla="*/ 2 w 2"/>
                  <a:gd name="T43" fmla="*/ 3 h 11"/>
                  <a:gd name="T44" fmla="*/ 2 w 2"/>
                  <a:gd name="T45" fmla="*/ 3 h 11"/>
                  <a:gd name="T46" fmla="*/ 2 w 2"/>
                  <a:gd name="T47" fmla="*/ 11 h 11"/>
                  <a:gd name="T48" fmla="*/ 2 w 2"/>
                  <a:gd name="T49" fmla="*/ 11 h 11"/>
                  <a:gd name="T50" fmla="*/ 2 w 2"/>
                  <a:gd name="T51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" h="11">
                    <a:moveTo>
                      <a:pt x="2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  <a:moveTo>
                      <a:pt x="2" y="11"/>
                    </a:move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2" y="1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" name="Freeform 441"/>
              <p:cNvSpPr>
                <a:spLocks noEditPoints="1"/>
              </p:cNvSpPr>
              <p:nvPr/>
            </p:nvSpPr>
            <p:spPr bwMode="auto">
              <a:xfrm>
                <a:off x="3037957" y="3818139"/>
                <a:ext cx="9083" cy="14274"/>
              </a:xfrm>
              <a:custGeom>
                <a:avLst/>
                <a:gdLst>
                  <a:gd name="T0" fmla="*/ 4 w 4"/>
                  <a:gd name="T1" fmla="*/ 6 h 6"/>
                  <a:gd name="T2" fmla="*/ 3 w 4"/>
                  <a:gd name="T3" fmla="*/ 6 h 6"/>
                  <a:gd name="T4" fmla="*/ 3 w 4"/>
                  <a:gd name="T5" fmla="*/ 6 h 6"/>
                  <a:gd name="T6" fmla="*/ 3 w 4"/>
                  <a:gd name="T7" fmla="*/ 6 h 6"/>
                  <a:gd name="T8" fmla="*/ 3 w 4"/>
                  <a:gd name="T9" fmla="*/ 6 h 6"/>
                  <a:gd name="T10" fmla="*/ 3 w 4"/>
                  <a:gd name="T11" fmla="*/ 6 h 6"/>
                  <a:gd name="T12" fmla="*/ 2 w 4"/>
                  <a:gd name="T13" fmla="*/ 6 h 6"/>
                  <a:gd name="T14" fmla="*/ 1 w 4"/>
                  <a:gd name="T15" fmla="*/ 6 h 6"/>
                  <a:gd name="T16" fmla="*/ 1 w 4"/>
                  <a:gd name="T17" fmla="*/ 6 h 6"/>
                  <a:gd name="T18" fmla="*/ 0 w 4"/>
                  <a:gd name="T19" fmla="*/ 5 h 6"/>
                  <a:gd name="T20" fmla="*/ 0 w 4"/>
                  <a:gd name="T21" fmla="*/ 4 h 6"/>
                  <a:gd name="T22" fmla="*/ 1 w 4"/>
                  <a:gd name="T23" fmla="*/ 2 h 6"/>
                  <a:gd name="T24" fmla="*/ 2 w 4"/>
                  <a:gd name="T25" fmla="*/ 2 h 6"/>
                  <a:gd name="T26" fmla="*/ 3 w 4"/>
                  <a:gd name="T27" fmla="*/ 2 h 6"/>
                  <a:gd name="T28" fmla="*/ 3 w 4"/>
                  <a:gd name="T29" fmla="*/ 2 h 6"/>
                  <a:gd name="T30" fmla="*/ 3 w 4"/>
                  <a:gd name="T31" fmla="*/ 0 h 6"/>
                  <a:gd name="T32" fmla="*/ 3 w 4"/>
                  <a:gd name="T33" fmla="*/ 0 h 6"/>
                  <a:gd name="T34" fmla="*/ 4 w 4"/>
                  <a:gd name="T35" fmla="*/ 0 h 6"/>
                  <a:gd name="T36" fmla="*/ 4 w 4"/>
                  <a:gd name="T37" fmla="*/ 0 h 6"/>
                  <a:gd name="T38" fmla="*/ 4 w 4"/>
                  <a:gd name="T39" fmla="*/ 0 h 6"/>
                  <a:gd name="T40" fmla="*/ 4 w 4"/>
                  <a:gd name="T41" fmla="*/ 6 h 6"/>
                  <a:gd name="T42" fmla="*/ 4 w 4"/>
                  <a:gd name="T43" fmla="*/ 6 h 6"/>
                  <a:gd name="T44" fmla="*/ 3 w 4"/>
                  <a:gd name="T45" fmla="*/ 3 h 6"/>
                  <a:gd name="T46" fmla="*/ 3 w 4"/>
                  <a:gd name="T47" fmla="*/ 3 h 6"/>
                  <a:gd name="T48" fmla="*/ 3 w 4"/>
                  <a:gd name="T49" fmla="*/ 3 h 6"/>
                  <a:gd name="T50" fmla="*/ 3 w 4"/>
                  <a:gd name="T51" fmla="*/ 2 h 6"/>
                  <a:gd name="T52" fmla="*/ 2 w 4"/>
                  <a:gd name="T53" fmla="*/ 2 h 6"/>
                  <a:gd name="T54" fmla="*/ 1 w 4"/>
                  <a:gd name="T55" fmla="*/ 3 h 6"/>
                  <a:gd name="T56" fmla="*/ 1 w 4"/>
                  <a:gd name="T57" fmla="*/ 4 h 6"/>
                  <a:gd name="T58" fmla="*/ 1 w 4"/>
                  <a:gd name="T59" fmla="*/ 4 h 6"/>
                  <a:gd name="T60" fmla="*/ 1 w 4"/>
                  <a:gd name="T61" fmla="*/ 5 h 6"/>
                  <a:gd name="T62" fmla="*/ 2 w 4"/>
                  <a:gd name="T63" fmla="*/ 6 h 6"/>
                  <a:gd name="T64" fmla="*/ 3 w 4"/>
                  <a:gd name="T65" fmla="*/ 6 h 6"/>
                  <a:gd name="T66" fmla="*/ 3 w 4"/>
                  <a:gd name="T67" fmla="*/ 5 h 6"/>
                  <a:gd name="T68" fmla="*/ 3 w 4"/>
                  <a:gd name="T69" fmla="*/ 5 h 6"/>
                  <a:gd name="T70" fmla="*/ 3 w 4"/>
                  <a:gd name="T71" fmla="*/ 5 h 6"/>
                  <a:gd name="T72" fmla="*/ 3 w 4"/>
                  <a:gd name="T73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" h="6">
                    <a:moveTo>
                      <a:pt x="4" y="6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4"/>
                    </a:cubicBezTo>
                    <a:cubicBezTo>
                      <a:pt x="0" y="3"/>
                      <a:pt x="0" y="3"/>
                      <a:pt x="1" y="2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lose/>
                    <a:moveTo>
                      <a:pt x="3" y="3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lnTo>
                      <a:pt x="3" y="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" name="Freeform 442"/>
              <p:cNvSpPr/>
              <p:nvPr/>
            </p:nvSpPr>
            <p:spPr bwMode="auto">
              <a:xfrm>
                <a:off x="3049635" y="3822031"/>
                <a:ext cx="7785" cy="10381"/>
              </a:xfrm>
              <a:custGeom>
                <a:avLst/>
                <a:gdLst>
                  <a:gd name="T0" fmla="*/ 6 w 6"/>
                  <a:gd name="T1" fmla="*/ 8 h 8"/>
                  <a:gd name="T2" fmla="*/ 6 w 6"/>
                  <a:gd name="T3" fmla="*/ 8 h 8"/>
                  <a:gd name="T4" fmla="*/ 6 w 6"/>
                  <a:gd name="T5" fmla="*/ 8 h 8"/>
                  <a:gd name="T6" fmla="*/ 6 w 6"/>
                  <a:gd name="T7" fmla="*/ 8 h 8"/>
                  <a:gd name="T8" fmla="*/ 4 w 6"/>
                  <a:gd name="T9" fmla="*/ 8 h 8"/>
                  <a:gd name="T10" fmla="*/ 2 w 6"/>
                  <a:gd name="T11" fmla="*/ 8 h 8"/>
                  <a:gd name="T12" fmla="*/ 2 w 6"/>
                  <a:gd name="T13" fmla="*/ 8 h 8"/>
                  <a:gd name="T14" fmla="*/ 0 w 6"/>
                  <a:gd name="T15" fmla="*/ 8 h 8"/>
                  <a:gd name="T16" fmla="*/ 0 w 6"/>
                  <a:gd name="T17" fmla="*/ 8 h 8"/>
                  <a:gd name="T18" fmla="*/ 0 w 6"/>
                  <a:gd name="T19" fmla="*/ 6 h 8"/>
                  <a:gd name="T20" fmla="*/ 0 w 6"/>
                  <a:gd name="T21" fmla="*/ 0 h 8"/>
                  <a:gd name="T22" fmla="*/ 0 w 6"/>
                  <a:gd name="T23" fmla="*/ 0 h 8"/>
                  <a:gd name="T24" fmla="*/ 0 w 6"/>
                  <a:gd name="T25" fmla="*/ 0 h 8"/>
                  <a:gd name="T26" fmla="*/ 2 w 6"/>
                  <a:gd name="T27" fmla="*/ 0 h 8"/>
                  <a:gd name="T28" fmla="*/ 2 w 6"/>
                  <a:gd name="T29" fmla="*/ 0 h 8"/>
                  <a:gd name="T30" fmla="*/ 2 w 6"/>
                  <a:gd name="T31" fmla="*/ 6 h 8"/>
                  <a:gd name="T32" fmla="*/ 2 w 6"/>
                  <a:gd name="T33" fmla="*/ 6 h 8"/>
                  <a:gd name="T34" fmla="*/ 4 w 6"/>
                  <a:gd name="T35" fmla="*/ 8 h 8"/>
                  <a:gd name="T36" fmla="*/ 4 w 6"/>
                  <a:gd name="T37" fmla="*/ 8 h 8"/>
                  <a:gd name="T38" fmla="*/ 4 w 6"/>
                  <a:gd name="T39" fmla="*/ 6 h 8"/>
                  <a:gd name="T40" fmla="*/ 6 w 6"/>
                  <a:gd name="T41" fmla="*/ 6 h 8"/>
                  <a:gd name="T42" fmla="*/ 6 w 6"/>
                  <a:gd name="T43" fmla="*/ 6 h 8"/>
                  <a:gd name="T44" fmla="*/ 6 w 6"/>
                  <a:gd name="T45" fmla="*/ 0 h 8"/>
                  <a:gd name="T46" fmla="*/ 6 w 6"/>
                  <a:gd name="T47" fmla="*/ 0 h 8"/>
                  <a:gd name="T48" fmla="*/ 6 w 6"/>
                  <a:gd name="T49" fmla="*/ 0 h 8"/>
                  <a:gd name="T50" fmla="*/ 6 w 6"/>
                  <a:gd name="T51" fmla="*/ 0 h 8"/>
                  <a:gd name="T52" fmla="*/ 6 w 6"/>
                  <a:gd name="T53" fmla="*/ 0 h 8"/>
                  <a:gd name="T54" fmla="*/ 6 w 6"/>
                  <a:gd name="T55" fmla="*/ 0 h 8"/>
                  <a:gd name="T56" fmla="*/ 6 w 6"/>
                  <a:gd name="T57" fmla="*/ 8 h 8"/>
                  <a:gd name="T58" fmla="*/ 6 w 6"/>
                  <a:gd name="T59" fmla="*/ 8 h 8"/>
                  <a:gd name="T60" fmla="*/ 6 w 6"/>
                  <a:gd name="T61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6" h="8">
                    <a:moveTo>
                      <a:pt x="6" y="8"/>
                    </a:move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" name="Freeform 443"/>
              <p:cNvSpPr/>
              <p:nvPr/>
            </p:nvSpPr>
            <p:spPr bwMode="auto">
              <a:xfrm>
                <a:off x="3060016" y="3822031"/>
                <a:ext cx="10381" cy="10381"/>
              </a:xfrm>
              <a:custGeom>
                <a:avLst/>
                <a:gdLst>
                  <a:gd name="T0" fmla="*/ 4 w 4"/>
                  <a:gd name="T1" fmla="*/ 4 h 4"/>
                  <a:gd name="T2" fmla="*/ 3 w 4"/>
                  <a:gd name="T3" fmla="*/ 4 h 4"/>
                  <a:gd name="T4" fmla="*/ 3 w 4"/>
                  <a:gd name="T5" fmla="*/ 4 h 4"/>
                  <a:gd name="T6" fmla="*/ 3 w 4"/>
                  <a:gd name="T7" fmla="*/ 1 h 4"/>
                  <a:gd name="T8" fmla="*/ 3 w 4"/>
                  <a:gd name="T9" fmla="*/ 1 h 4"/>
                  <a:gd name="T10" fmla="*/ 2 w 4"/>
                  <a:gd name="T11" fmla="*/ 1 h 4"/>
                  <a:gd name="T12" fmla="*/ 2 w 4"/>
                  <a:gd name="T13" fmla="*/ 1 h 4"/>
                  <a:gd name="T14" fmla="*/ 2 w 4"/>
                  <a:gd name="T15" fmla="*/ 1 h 4"/>
                  <a:gd name="T16" fmla="*/ 1 w 4"/>
                  <a:gd name="T17" fmla="*/ 1 h 4"/>
                  <a:gd name="T18" fmla="*/ 1 w 4"/>
                  <a:gd name="T19" fmla="*/ 1 h 4"/>
                  <a:gd name="T20" fmla="*/ 1 w 4"/>
                  <a:gd name="T21" fmla="*/ 4 h 4"/>
                  <a:gd name="T22" fmla="*/ 1 w 4"/>
                  <a:gd name="T23" fmla="*/ 4 h 4"/>
                  <a:gd name="T24" fmla="*/ 1 w 4"/>
                  <a:gd name="T25" fmla="*/ 4 h 4"/>
                  <a:gd name="T26" fmla="*/ 1 w 4"/>
                  <a:gd name="T27" fmla="*/ 4 h 4"/>
                  <a:gd name="T28" fmla="*/ 1 w 4"/>
                  <a:gd name="T29" fmla="*/ 4 h 4"/>
                  <a:gd name="T30" fmla="*/ 0 w 4"/>
                  <a:gd name="T31" fmla="*/ 4 h 4"/>
                  <a:gd name="T32" fmla="*/ 0 w 4"/>
                  <a:gd name="T33" fmla="*/ 0 h 4"/>
                  <a:gd name="T34" fmla="*/ 1 w 4"/>
                  <a:gd name="T35" fmla="*/ 0 h 4"/>
                  <a:gd name="T36" fmla="*/ 1 w 4"/>
                  <a:gd name="T37" fmla="*/ 0 h 4"/>
                  <a:gd name="T38" fmla="*/ 1 w 4"/>
                  <a:gd name="T39" fmla="*/ 0 h 4"/>
                  <a:gd name="T40" fmla="*/ 1 w 4"/>
                  <a:gd name="T41" fmla="*/ 0 h 4"/>
                  <a:gd name="T42" fmla="*/ 1 w 4"/>
                  <a:gd name="T43" fmla="*/ 0 h 4"/>
                  <a:gd name="T44" fmla="*/ 2 w 4"/>
                  <a:gd name="T45" fmla="*/ 0 h 4"/>
                  <a:gd name="T46" fmla="*/ 3 w 4"/>
                  <a:gd name="T47" fmla="*/ 0 h 4"/>
                  <a:gd name="T48" fmla="*/ 4 w 4"/>
                  <a:gd name="T49" fmla="*/ 0 h 4"/>
                  <a:gd name="T50" fmla="*/ 4 w 4"/>
                  <a:gd name="T51" fmla="*/ 1 h 4"/>
                  <a:gd name="T52" fmla="*/ 4 w 4"/>
                  <a:gd name="T53" fmla="*/ 4 h 4"/>
                  <a:gd name="T54" fmla="*/ 4 w 4"/>
                  <a:gd name="T5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4" y="0"/>
                      <a:pt x="4" y="1"/>
                      <a:pt x="4" y="1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" name="Freeform 444"/>
              <p:cNvSpPr/>
              <p:nvPr/>
            </p:nvSpPr>
            <p:spPr bwMode="auto">
              <a:xfrm>
                <a:off x="3072992" y="3820734"/>
                <a:ext cx="5190" cy="11679"/>
              </a:xfrm>
              <a:custGeom>
                <a:avLst/>
                <a:gdLst>
                  <a:gd name="T0" fmla="*/ 4 w 4"/>
                  <a:gd name="T1" fmla="*/ 3 h 9"/>
                  <a:gd name="T2" fmla="*/ 2 w 4"/>
                  <a:gd name="T3" fmla="*/ 3 h 9"/>
                  <a:gd name="T4" fmla="*/ 2 w 4"/>
                  <a:gd name="T5" fmla="*/ 7 h 9"/>
                  <a:gd name="T6" fmla="*/ 2 w 4"/>
                  <a:gd name="T7" fmla="*/ 9 h 9"/>
                  <a:gd name="T8" fmla="*/ 4 w 4"/>
                  <a:gd name="T9" fmla="*/ 9 h 9"/>
                  <a:gd name="T10" fmla="*/ 4 w 4"/>
                  <a:gd name="T11" fmla="*/ 9 h 9"/>
                  <a:gd name="T12" fmla="*/ 4 w 4"/>
                  <a:gd name="T13" fmla="*/ 9 h 9"/>
                  <a:gd name="T14" fmla="*/ 4 w 4"/>
                  <a:gd name="T15" fmla="*/ 9 h 9"/>
                  <a:gd name="T16" fmla="*/ 4 w 4"/>
                  <a:gd name="T17" fmla="*/ 9 h 9"/>
                  <a:gd name="T18" fmla="*/ 4 w 4"/>
                  <a:gd name="T19" fmla="*/ 9 h 9"/>
                  <a:gd name="T20" fmla="*/ 4 w 4"/>
                  <a:gd name="T21" fmla="*/ 9 h 9"/>
                  <a:gd name="T22" fmla="*/ 2 w 4"/>
                  <a:gd name="T23" fmla="*/ 9 h 9"/>
                  <a:gd name="T24" fmla="*/ 2 w 4"/>
                  <a:gd name="T25" fmla="*/ 9 h 9"/>
                  <a:gd name="T26" fmla="*/ 0 w 4"/>
                  <a:gd name="T27" fmla="*/ 9 h 9"/>
                  <a:gd name="T28" fmla="*/ 0 w 4"/>
                  <a:gd name="T29" fmla="*/ 9 h 9"/>
                  <a:gd name="T30" fmla="*/ 0 w 4"/>
                  <a:gd name="T31" fmla="*/ 7 h 9"/>
                  <a:gd name="T32" fmla="*/ 0 w 4"/>
                  <a:gd name="T33" fmla="*/ 3 h 9"/>
                  <a:gd name="T34" fmla="*/ 0 w 4"/>
                  <a:gd name="T35" fmla="*/ 3 h 9"/>
                  <a:gd name="T36" fmla="*/ 0 w 4"/>
                  <a:gd name="T37" fmla="*/ 1 h 9"/>
                  <a:gd name="T38" fmla="*/ 0 w 4"/>
                  <a:gd name="T39" fmla="*/ 1 h 9"/>
                  <a:gd name="T40" fmla="*/ 0 w 4"/>
                  <a:gd name="T41" fmla="*/ 1 h 9"/>
                  <a:gd name="T42" fmla="*/ 0 w 4"/>
                  <a:gd name="T43" fmla="*/ 1 h 9"/>
                  <a:gd name="T44" fmla="*/ 0 w 4"/>
                  <a:gd name="T45" fmla="*/ 1 h 9"/>
                  <a:gd name="T46" fmla="*/ 0 w 4"/>
                  <a:gd name="T47" fmla="*/ 1 h 9"/>
                  <a:gd name="T48" fmla="*/ 0 w 4"/>
                  <a:gd name="T49" fmla="*/ 0 h 9"/>
                  <a:gd name="T50" fmla="*/ 0 w 4"/>
                  <a:gd name="T51" fmla="*/ 0 h 9"/>
                  <a:gd name="T52" fmla="*/ 0 w 4"/>
                  <a:gd name="T53" fmla="*/ 0 h 9"/>
                  <a:gd name="T54" fmla="*/ 2 w 4"/>
                  <a:gd name="T55" fmla="*/ 0 h 9"/>
                  <a:gd name="T56" fmla="*/ 2 w 4"/>
                  <a:gd name="T57" fmla="*/ 0 h 9"/>
                  <a:gd name="T58" fmla="*/ 2 w 4"/>
                  <a:gd name="T59" fmla="*/ 0 h 9"/>
                  <a:gd name="T60" fmla="*/ 2 w 4"/>
                  <a:gd name="T61" fmla="*/ 1 h 9"/>
                  <a:gd name="T62" fmla="*/ 4 w 4"/>
                  <a:gd name="T63" fmla="*/ 1 h 9"/>
                  <a:gd name="T64" fmla="*/ 4 w 4"/>
                  <a:gd name="T65" fmla="*/ 1 h 9"/>
                  <a:gd name="T66" fmla="*/ 4 w 4"/>
                  <a:gd name="T67" fmla="*/ 1 h 9"/>
                  <a:gd name="T68" fmla="*/ 4 w 4"/>
                  <a:gd name="T69" fmla="*/ 1 h 9"/>
                  <a:gd name="T70" fmla="*/ 4 w 4"/>
                  <a:gd name="T71" fmla="*/ 3 h 9"/>
                  <a:gd name="T72" fmla="*/ 4 w 4"/>
                  <a:gd name="T73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" h="9">
                    <a:moveTo>
                      <a:pt x="4" y="3"/>
                    </a:moveTo>
                    <a:lnTo>
                      <a:pt x="2" y="3"/>
                    </a:lnTo>
                    <a:lnTo>
                      <a:pt x="2" y="7"/>
                    </a:lnTo>
                    <a:lnTo>
                      <a:pt x="2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3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" name="Freeform 445"/>
              <p:cNvSpPr/>
              <p:nvPr/>
            </p:nvSpPr>
            <p:spPr bwMode="auto">
              <a:xfrm>
                <a:off x="3088563" y="3822031"/>
                <a:ext cx="10381" cy="10381"/>
              </a:xfrm>
              <a:custGeom>
                <a:avLst/>
                <a:gdLst>
                  <a:gd name="T0" fmla="*/ 6 w 8"/>
                  <a:gd name="T1" fmla="*/ 8 h 8"/>
                  <a:gd name="T2" fmla="*/ 6 w 8"/>
                  <a:gd name="T3" fmla="*/ 8 h 8"/>
                  <a:gd name="T4" fmla="*/ 6 w 8"/>
                  <a:gd name="T5" fmla="*/ 8 h 8"/>
                  <a:gd name="T6" fmla="*/ 6 w 8"/>
                  <a:gd name="T7" fmla="*/ 8 h 8"/>
                  <a:gd name="T8" fmla="*/ 4 w 8"/>
                  <a:gd name="T9" fmla="*/ 8 h 8"/>
                  <a:gd name="T10" fmla="*/ 2 w 8"/>
                  <a:gd name="T11" fmla="*/ 8 h 8"/>
                  <a:gd name="T12" fmla="*/ 2 w 8"/>
                  <a:gd name="T13" fmla="*/ 8 h 8"/>
                  <a:gd name="T14" fmla="*/ 0 w 8"/>
                  <a:gd name="T15" fmla="*/ 8 h 8"/>
                  <a:gd name="T16" fmla="*/ 0 w 8"/>
                  <a:gd name="T17" fmla="*/ 8 h 8"/>
                  <a:gd name="T18" fmla="*/ 0 w 8"/>
                  <a:gd name="T19" fmla="*/ 6 h 8"/>
                  <a:gd name="T20" fmla="*/ 0 w 8"/>
                  <a:gd name="T21" fmla="*/ 0 h 8"/>
                  <a:gd name="T22" fmla="*/ 0 w 8"/>
                  <a:gd name="T23" fmla="*/ 0 h 8"/>
                  <a:gd name="T24" fmla="*/ 0 w 8"/>
                  <a:gd name="T25" fmla="*/ 0 h 8"/>
                  <a:gd name="T26" fmla="*/ 2 w 8"/>
                  <a:gd name="T27" fmla="*/ 0 h 8"/>
                  <a:gd name="T28" fmla="*/ 2 w 8"/>
                  <a:gd name="T29" fmla="*/ 0 h 8"/>
                  <a:gd name="T30" fmla="*/ 2 w 8"/>
                  <a:gd name="T31" fmla="*/ 6 h 8"/>
                  <a:gd name="T32" fmla="*/ 2 w 8"/>
                  <a:gd name="T33" fmla="*/ 6 h 8"/>
                  <a:gd name="T34" fmla="*/ 4 w 8"/>
                  <a:gd name="T35" fmla="*/ 8 h 8"/>
                  <a:gd name="T36" fmla="*/ 4 w 8"/>
                  <a:gd name="T37" fmla="*/ 8 h 8"/>
                  <a:gd name="T38" fmla="*/ 4 w 8"/>
                  <a:gd name="T39" fmla="*/ 6 h 8"/>
                  <a:gd name="T40" fmla="*/ 6 w 8"/>
                  <a:gd name="T41" fmla="*/ 6 h 8"/>
                  <a:gd name="T42" fmla="*/ 6 w 8"/>
                  <a:gd name="T43" fmla="*/ 6 h 8"/>
                  <a:gd name="T44" fmla="*/ 6 w 8"/>
                  <a:gd name="T45" fmla="*/ 0 h 8"/>
                  <a:gd name="T46" fmla="*/ 6 w 8"/>
                  <a:gd name="T47" fmla="*/ 0 h 8"/>
                  <a:gd name="T48" fmla="*/ 6 w 8"/>
                  <a:gd name="T49" fmla="*/ 0 h 8"/>
                  <a:gd name="T50" fmla="*/ 6 w 8"/>
                  <a:gd name="T51" fmla="*/ 0 h 8"/>
                  <a:gd name="T52" fmla="*/ 6 w 8"/>
                  <a:gd name="T53" fmla="*/ 0 h 8"/>
                  <a:gd name="T54" fmla="*/ 8 w 8"/>
                  <a:gd name="T55" fmla="*/ 0 h 8"/>
                  <a:gd name="T56" fmla="*/ 8 w 8"/>
                  <a:gd name="T57" fmla="*/ 8 h 8"/>
                  <a:gd name="T58" fmla="*/ 6 w 8"/>
                  <a:gd name="T59" fmla="*/ 8 h 8"/>
                  <a:gd name="T60" fmla="*/ 6 w 8"/>
                  <a:gd name="T61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8" h="8">
                    <a:moveTo>
                      <a:pt x="6" y="8"/>
                    </a:move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8"/>
                    </a:lnTo>
                    <a:lnTo>
                      <a:pt x="6" y="8"/>
                    </a:lnTo>
                    <a:lnTo>
                      <a:pt x="6" y="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5" name="Freeform 446"/>
              <p:cNvSpPr/>
              <p:nvPr/>
            </p:nvSpPr>
            <p:spPr bwMode="auto">
              <a:xfrm>
                <a:off x="3098943" y="3820734"/>
                <a:ext cx="7785" cy="11679"/>
              </a:xfrm>
              <a:custGeom>
                <a:avLst/>
                <a:gdLst>
                  <a:gd name="T0" fmla="*/ 6 w 6"/>
                  <a:gd name="T1" fmla="*/ 3 h 9"/>
                  <a:gd name="T2" fmla="*/ 4 w 6"/>
                  <a:gd name="T3" fmla="*/ 3 h 9"/>
                  <a:gd name="T4" fmla="*/ 4 w 6"/>
                  <a:gd name="T5" fmla="*/ 7 h 9"/>
                  <a:gd name="T6" fmla="*/ 4 w 6"/>
                  <a:gd name="T7" fmla="*/ 9 h 9"/>
                  <a:gd name="T8" fmla="*/ 4 w 6"/>
                  <a:gd name="T9" fmla="*/ 9 h 9"/>
                  <a:gd name="T10" fmla="*/ 6 w 6"/>
                  <a:gd name="T11" fmla="*/ 9 h 9"/>
                  <a:gd name="T12" fmla="*/ 6 w 6"/>
                  <a:gd name="T13" fmla="*/ 9 h 9"/>
                  <a:gd name="T14" fmla="*/ 6 w 6"/>
                  <a:gd name="T15" fmla="*/ 9 h 9"/>
                  <a:gd name="T16" fmla="*/ 6 w 6"/>
                  <a:gd name="T17" fmla="*/ 9 h 9"/>
                  <a:gd name="T18" fmla="*/ 6 w 6"/>
                  <a:gd name="T19" fmla="*/ 9 h 9"/>
                  <a:gd name="T20" fmla="*/ 4 w 6"/>
                  <a:gd name="T21" fmla="*/ 9 h 9"/>
                  <a:gd name="T22" fmla="*/ 4 w 6"/>
                  <a:gd name="T23" fmla="*/ 9 h 9"/>
                  <a:gd name="T24" fmla="*/ 2 w 6"/>
                  <a:gd name="T25" fmla="*/ 9 h 9"/>
                  <a:gd name="T26" fmla="*/ 2 w 6"/>
                  <a:gd name="T27" fmla="*/ 9 h 9"/>
                  <a:gd name="T28" fmla="*/ 2 w 6"/>
                  <a:gd name="T29" fmla="*/ 9 h 9"/>
                  <a:gd name="T30" fmla="*/ 2 w 6"/>
                  <a:gd name="T31" fmla="*/ 7 h 9"/>
                  <a:gd name="T32" fmla="*/ 2 w 6"/>
                  <a:gd name="T33" fmla="*/ 3 h 9"/>
                  <a:gd name="T34" fmla="*/ 0 w 6"/>
                  <a:gd name="T35" fmla="*/ 3 h 9"/>
                  <a:gd name="T36" fmla="*/ 0 w 6"/>
                  <a:gd name="T37" fmla="*/ 1 h 9"/>
                  <a:gd name="T38" fmla="*/ 0 w 6"/>
                  <a:gd name="T39" fmla="*/ 1 h 9"/>
                  <a:gd name="T40" fmla="*/ 0 w 6"/>
                  <a:gd name="T41" fmla="*/ 1 h 9"/>
                  <a:gd name="T42" fmla="*/ 0 w 6"/>
                  <a:gd name="T43" fmla="*/ 1 h 9"/>
                  <a:gd name="T44" fmla="*/ 2 w 6"/>
                  <a:gd name="T45" fmla="*/ 1 h 9"/>
                  <a:gd name="T46" fmla="*/ 2 w 6"/>
                  <a:gd name="T47" fmla="*/ 1 h 9"/>
                  <a:gd name="T48" fmla="*/ 2 w 6"/>
                  <a:gd name="T49" fmla="*/ 0 h 9"/>
                  <a:gd name="T50" fmla="*/ 2 w 6"/>
                  <a:gd name="T51" fmla="*/ 0 h 9"/>
                  <a:gd name="T52" fmla="*/ 2 w 6"/>
                  <a:gd name="T53" fmla="*/ 0 h 9"/>
                  <a:gd name="T54" fmla="*/ 4 w 6"/>
                  <a:gd name="T55" fmla="*/ 0 h 9"/>
                  <a:gd name="T56" fmla="*/ 4 w 6"/>
                  <a:gd name="T57" fmla="*/ 0 h 9"/>
                  <a:gd name="T58" fmla="*/ 4 w 6"/>
                  <a:gd name="T59" fmla="*/ 0 h 9"/>
                  <a:gd name="T60" fmla="*/ 4 w 6"/>
                  <a:gd name="T61" fmla="*/ 1 h 9"/>
                  <a:gd name="T62" fmla="*/ 6 w 6"/>
                  <a:gd name="T63" fmla="*/ 1 h 9"/>
                  <a:gd name="T64" fmla="*/ 6 w 6"/>
                  <a:gd name="T65" fmla="*/ 1 h 9"/>
                  <a:gd name="T66" fmla="*/ 6 w 6"/>
                  <a:gd name="T67" fmla="*/ 1 h 9"/>
                  <a:gd name="T68" fmla="*/ 6 w 6"/>
                  <a:gd name="T69" fmla="*/ 1 h 9"/>
                  <a:gd name="T70" fmla="*/ 6 w 6"/>
                  <a:gd name="T71" fmla="*/ 3 h 9"/>
                  <a:gd name="T72" fmla="*/ 6 w 6"/>
                  <a:gd name="T73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" h="9">
                    <a:moveTo>
                      <a:pt x="6" y="3"/>
                    </a:moveTo>
                    <a:lnTo>
                      <a:pt x="4" y="3"/>
                    </a:lnTo>
                    <a:lnTo>
                      <a:pt x="4" y="7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7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6" y="3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" name="Freeform 447"/>
              <p:cNvSpPr/>
              <p:nvPr/>
            </p:nvSpPr>
            <p:spPr bwMode="auto">
              <a:xfrm>
                <a:off x="3117109" y="3818139"/>
                <a:ext cx="0" cy="14274"/>
              </a:xfrm>
              <a:custGeom>
                <a:avLst/>
                <a:gdLst>
                  <a:gd name="T0" fmla="*/ 11 h 11"/>
                  <a:gd name="T1" fmla="*/ 11 h 11"/>
                  <a:gd name="T2" fmla="*/ 11 h 11"/>
                  <a:gd name="T3" fmla="*/ 11 h 11"/>
                  <a:gd name="T4" fmla="*/ 0 h 11"/>
                  <a:gd name="T5" fmla="*/ 0 h 11"/>
                  <a:gd name="T6" fmla="*/ 0 h 11"/>
                  <a:gd name="T7" fmla="*/ 0 h 11"/>
                  <a:gd name="T8" fmla="*/ 0 h 11"/>
                  <a:gd name="T9" fmla="*/ 0 h 11"/>
                  <a:gd name="T10" fmla="*/ 11 h 11"/>
                  <a:gd name="T11" fmla="*/ 11 h 11"/>
                  <a:gd name="T12" fmla="*/ 11 h 1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  <a:cxn ang="0">
                    <a:pos x="0" y="T9"/>
                  </a:cxn>
                  <a:cxn ang="0">
                    <a:pos x="0" y="T10"/>
                  </a:cxn>
                  <a:cxn ang="0">
                    <a:pos x="0" y="T11"/>
                  </a:cxn>
                  <a:cxn ang="0">
                    <a:pos x="0" y="T12"/>
                  </a:cxn>
                </a:cxnLst>
                <a:rect l="0" t="0" r="r" b="b"/>
                <a:pathLst>
                  <a:path h="11">
                    <a:moveTo>
                      <a:pt x="0" y="11"/>
                    </a:move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7" name="Freeform 448"/>
              <p:cNvSpPr>
                <a:spLocks noEditPoints="1"/>
              </p:cNvSpPr>
              <p:nvPr/>
            </p:nvSpPr>
            <p:spPr bwMode="auto">
              <a:xfrm>
                <a:off x="3118406" y="3822031"/>
                <a:ext cx="10381" cy="10381"/>
              </a:xfrm>
              <a:custGeom>
                <a:avLst/>
                <a:gdLst>
                  <a:gd name="T0" fmla="*/ 4 w 4"/>
                  <a:gd name="T1" fmla="*/ 4 h 4"/>
                  <a:gd name="T2" fmla="*/ 3 w 4"/>
                  <a:gd name="T3" fmla="*/ 4 h 4"/>
                  <a:gd name="T4" fmla="*/ 3 w 4"/>
                  <a:gd name="T5" fmla="*/ 4 h 4"/>
                  <a:gd name="T6" fmla="*/ 3 w 4"/>
                  <a:gd name="T7" fmla="*/ 4 h 4"/>
                  <a:gd name="T8" fmla="*/ 3 w 4"/>
                  <a:gd name="T9" fmla="*/ 4 h 4"/>
                  <a:gd name="T10" fmla="*/ 3 w 4"/>
                  <a:gd name="T11" fmla="*/ 4 h 4"/>
                  <a:gd name="T12" fmla="*/ 2 w 4"/>
                  <a:gd name="T13" fmla="*/ 4 h 4"/>
                  <a:gd name="T14" fmla="*/ 1 w 4"/>
                  <a:gd name="T15" fmla="*/ 4 h 4"/>
                  <a:gd name="T16" fmla="*/ 1 w 4"/>
                  <a:gd name="T17" fmla="*/ 4 h 4"/>
                  <a:gd name="T18" fmla="*/ 0 w 4"/>
                  <a:gd name="T19" fmla="*/ 3 h 4"/>
                  <a:gd name="T20" fmla="*/ 0 w 4"/>
                  <a:gd name="T21" fmla="*/ 2 h 4"/>
                  <a:gd name="T22" fmla="*/ 1 w 4"/>
                  <a:gd name="T23" fmla="*/ 0 h 4"/>
                  <a:gd name="T24" fmla="*/ 2 w 4"/>
                  <a:gd name="T25" fmla="*/ 0 h 4"/>
                  <a:gd name="T26" fmla="*/ 3 w 4"/>
                  <a:gd name="T27" fmla="*/ 0 h 4"/>
                  <a:gd name="T28" fmla="*/ 3 w 4"/>
                  <a:gd name="T29" fmla="*/ 0 h 4"/>
                  <a:gd name="T30" fmla="*/ 3 w 4"/>
                  <a:gd name="T31" fmla="*/ 0 h 4"/>
                  <a:gd name="T32" fmla="*/ 3 w 4"/>
                  <a:gd name="T33" fmla="*/ 0 h 4"/>
                  <a:gd name="T34" fmla="*/ 4 w 4"/>
                  <a:gd name="T35" fmla="*/ 0 h 4"/>
                  <a:gd name="T36" fmla="*/ 4 w 4"/>
                  <a:gd name="T37" fmla="*/ 0 h 4"/>
                  <a:gd name="T38" fmla="*/ 4 w 4"/>
                  <a:gd name="T39" fmla="*/ 0 h 4"/>
                  <a:gd name="T40" fmla="*/ 4 w 4"/>
                  <a:gd name="T41" fmla="*/ 4 h 4"/>
                  <a:gd name="T42" fmla="*/ 4 w 4"/>
                  <a:gd name="T43" fmla="*/ 4 h 4"/>
                  <a:gd name="T44" fmla="*/ 3 w 4"/>
                  <a:gd name="T45" fmla="*/ 1 h 4"/>
                  <a:gd name="T46" fmla="*/ 3 w 4"/>
                  <a:gd name="T47" fmla="*/ 1 h 4"/>
                  <a:gd name="T48" fmla="*/ 3 w 4"/>
                  <a:gd name="T49" fmla="*/ 1 h 4"/>
                  <a:gd name="T50" fmla="*/ 3 w 4"/>
                  <a:gd name="T51" fmla="*/ 0 h 4"/>
                  <a:gd name="T52" fmla="*/ 2 w 4"/>
                  <a:gd name="T53" fmla="*/ 0 h 4"/>
                  <a:gd name="T54" fmla="*/ 1 w 4"/>
                  <a:gd name="T55" fmla="*/ 1 h 4"/>
                  <a:gd name="T56" fmla="*/ 1 w 4"/>
                  <a:gd name="T57" fmla="*/ 2 h 4"/>
                  <a:gd name="T58" fmla="*/ 1 w 4"/>
                  <a:gd name="T59" fmla="*/ 2 h 4"/>
                  <a:gd name="T60" fmla="*/ 1 w 4"/>
                  <a:gd name="T61" fmla="*/ 3 h 4"/>
                  <a:gd name="T62" fmla="*/ 2 w 4"/>
                  <a:gd name="T63" fmla="*/ 4 h 4"/>
                  <a:gd name="T64" fmla="*/ 3 w 4"/>
                  <a:gd name="T65" fmla="*/ 4 h 4"/>
                  <a:gd name="T66" fmla="*/ 3 w 4"/>
                  <a:gd name="T67" fmla="*/ 3 h 4"/>
                  <a:gd name="T68" fmla="*/ 3 w 4"/>
                  <a:gd name="T69" fmla="*/ 3 h 4"/>
                  <a:gd name="T70" fmla="*/ 3 w 4"/>
                  <a:gd name="T71" fmla="*/ 3 h 4"/>
                  <a:gd name="T72" fmla="*/ 3 w 4"/>
                  <a:gd name="T73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1"/>
                      <a:pt x="0" y="1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lose/>
                    <a:moveTo>
                      <a:pt x="3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lnTo>
                      <a:pt x="3" y="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8" name="Freeform 449"/>
              <p:cNvSpPr>
                <a:spLocks noEditPoints="1"/>
              </p:cNvSpPr>
              <p:nvPr/>
            </p:nvSpPr>
            <p:spPr bwMode="auto">
              <a:xfrm>
                <a:off x="3131382" y="3818139"/>
                <a:ext cx="10381" cy="14274"/>
              </a:xfrm>
              <a:custGeom>
                <a:avLst/>
                <a:gdLst>
                  <a:gd name="T0" fmla="*/ 3 w 4"/>
                  <a:gd name="T1" fmla="*/ 6 h 6"/>
                  <a:gd name="T2" fmla="*/ 1 w 4"/>
                  <a:gd name="T3" fmla="*/ 6 h 6"/>
                  <a:gd name="T4" fmla="*/ 1 w 4"/>
                  <a:gd name="T5" fmla="*/ 6 h 6"/>
                  <a:gd name="T6" fmla="*/ 1 w 4"/>
                  <a:gd name="T7" fmla="*/ 6 h 6"/>
                  <a:gd name="T8" fmla="*/ 1 w 4"/>
                  <a:gd name="T9" fmla="*/ 6 h 6"/>
                  <a:gd name="T10" fmla="*/ 1 w 4"/>
                  <a:gd name="T11" fmla="*/ 6 h 6"/>
                  <a:gd name="T12" fmla="*/ 0 w 4"/>
                  <a:gd name="T13" fmla="*/ 6 h 6"/>
                  <a:gd name="T14" fmla="*/ 0 w 4"/>
                  <a:gd name="T15" fmla="*/ 6 h 6"/>
                  <a:gd name="T16" fmla="*/ 0 w 4"/>
                  <a:gd name="T17" fmla="*/ 0 h 6"/>
                  <a:gd name="T18" fmla="*/ 0 w 4"/>
                  <a:gd name="T19" fmla="*/ 0 h 6"/>
                  <a:gd name="T20" fmla="*/ 1 w 4"/>
                  <a:gd name="T21" fmla="*/ 0 h 6"/>
                  <a:gd name="T22" fmla="*/ 1 w 4"/>
                  <a:gd name="T23" fmla="*/ 0 h 6"/>
                  <a:gd name="T24" fmla="*/ 1 w 4"/>
                  <a:gd name="T25" fmla="*/ 0 h 6"/>
                  <a:gd name="T26" fmla="*/ 1 w 4"/>
                  <a:gd name="T27" fmla="*/ 0 h 6"/>
                  <a:gd name="T28" fmla="*/ 1 w 4"/>
                  <a:gd name="T29" fmla="*/ 2 h 6"/>
                  <a:gd name="T30" fmla="*/ 3 w 4"/>
                  <a:gd name="T31" fmla="*/ 2 h 6"/>
                  <a:gd name="T32" fmla="*/ 4 w 4"/>
                  <a:gd name="T33" fmla="*/ 2 h 6"/>
                  <a:gd name="T34" fmla="*/ 4 w 4"/>
                  <a:gd name="T35" fmla="*/ 4 h 6"/>
                  <a:gd name="T36" fmla="*/ 4 w 4"/>
                  <a:gd name="T37" fmla="*/ 5 h 6"/>
                  <a:gd name="T38" fmla="*/ 4 w 4"/>
                  <a:gd name="T39" fmla="*/ 6 h 6"/>
                  <a:gd name="T40" fmla="*/ 3 w 4"/>
                  <a:gd name="T41" fmla="*/ 6 h 6"/>
                  <a:gd name="T42" fmla="*/ 3 w 4"/>
                  <a:gd name="T43" fmla="*/ 4 h 6"/>
                  <a:gd name="T44" fmla="*/ 3 w 4"/>
                  <a:gd name="T45" fmla="*/ 3 h 6"/>
                  <a:gd name="T46" fmla="*/ 2 w 4"/>
                  <a:gd name="T47" fmla="*/ 2 h 6"/>
                  <a:gd name="T48" fmla="*/ 2 w 4"/>
                  <a:gd name="T49" fmla="*/ 2 h 6"/>
                  <a:gd name="T50" fmla="*/ 1 w 4"/>
                  <a:gd name="T51" fmla="*/ 3 h 6"/>
                  <a:gd name="T52" fmla="*/ 1 w 4"/>
                  <a:gd name="T53" fmla="*/ 3 h 6"/>
                  <a:gd name="T54" fmla="*/ 1 w 4"/>
                  <a:gd name="T55" fmla="*/ 3 h 6"/>
                  <a:gd name="T56" fmla="*/ 1 w 4"/>
                  <a:gd name="T57" fmla="*/ 5 h 6"/>
                  <a:gd name="T58" fmla="*/ 1 w 4"/>
                  <a:gd name="T59" fmla="*/ 5 h 6"/>
                  <a:gd name="T60" fmla="*/ 2 w 4"/>
                  <a:gd name="T61" fmla="*/ 5 h 6"/>
                  <a:gd name="T62" fmla="*/ 2 w 4"/>
                  <a:gd name="T63" fmla="*/ 6 h 6"/>
                  <a:gd name="T64" fmla="*/ 2 w 4"/>
                  <a:gd name="T65" fmla="*/ 6 h 6"/>
                  <a:gd name="T66" fmla="*/ 3 w 4"/>
                  <a:gd name="T67" fmla="*/ 5 h 6"/>
                  <a:gd name="T68" fmla="*/ 3 w 4"/>
                  <a:gd name="T69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" h="6">
                    <a:moveTo>
                      <a:pt x="3" y="6"/>
                    </a:moveTo>
                    <a:cubicBezTo>
                      <a:pt x="2" y="6"/>
                      <a:pt x="2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2" y="2"/>
                      <a:pt x="3" y="2"/>
                    </a:cubicBezTo>
                    <a:cubicBezTo>
                      <a:pt x="3" y="2"/>
                      <a:pt x="4" y="2"/>
                      <a:pt x="4" y="2"/>
                    </a:cubicBezTo>
                    <a:cubicBezTo>
                      <a:pt x="4" y="3"/>
                      <a:pt x="4" y="3"/>
                      <a:pt x="4" y="4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3" y="6"/>
                      <a:pt x="3" y="6"/>
                      <a:pt x="3" y="6"/>
                    </a:cubicBezTo>
                    <a:close/>
                    <a:moveTo>
                      <a:pt x="3" y="4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9" name="Freeform 450"/>
              <p:cNvSpPr>
                <a:spLocks noEditPoints="1"/>
              </p:cNvSpPr>
              <p:nvPr/>
            </p:nvSpPr>
            <p:spPr bwMode="auto">
              <a:xfrm>
                <a:off x="3144358" y="3822031"/>
                <a:ext cx="10381" cy="10381"/>
              </a:xfrm>
              <a:custGeom>
                <a:avLst/>
                <a:gdLst>
                  <a:gd name="T0" fmla="*/ 2 w 4"/>
                  <a:gd name="T1" fmla="*/ 4 h 4"/>
                  <a:gd name="T2" fmla="*/ 1 w 4"/>
                  <a:gd name="T3" fmla="*/ 4 h 4"/>
                  <a:gd name="T4" fmla="*/ 1 w 4"/>
                  <a:gd name="T5" fmla="*/ 4 h 4"/>
                  <a:gd name="T6" fmla="*/ 0 w 4"/>
                  <a:gd name="T7" fmla="*/ 3 h 4"/>
                  <a:gd name="T8" fmla="*/ 0 w 4"/>
                  <a:gd name="T9" fmla="*/ 2 h 4"/>
                  <a:gd name="T10" fmla="*/ 0 w 4"/>
                  <a:gd name="T11" fmla="*/ 1 h 4"/>
                  <a:gd name="T12" fmla="*/ 1 w 4"/>
                  <a:gd name="T13" fmla="*/ 0 h 4"/>
                  <a:gd name="T14" fmla="*/ 1 w 4"/>
                  <a:gd name="T15" fmla="*/ 0 h 4"/>
                  <a:gd name="T16" fmla="*/ 2 w 4"/>
                  <a:gd name="T17" fmla="*/ 0 h 4"/>
                  <a:gd name="T18" fmla="*/ 4 w 4"/>
                  <a:gd name="T19" fmla="*/ 0 h 4"/>
                  <a:gd name="T20" fmla="*/ 4 w 4"/>
                  <a:gd name="T21" fmla="*/ 2 h 4"/>
                  <a:gd name="T22" fmla="*/ 4 w 4"/>
                  <a:gd name="T23" fmla="*/ 4 h 4"/>
                  <a:gd name="T24" fmla="*/ 2 w 4"/>
                  <a:gd name="T25" fmla="*/ 4 h 4"/>
                  <a:gd name="T26" fmla="*/ 3 w 4"/>
                  <a:gd name="T27" fmla="*/ 2 h 4"/>
                  <a:gd name="T28" fmla="*/ 3 w 4"/>
                  <a:gd name="T29" fmla="*/ 1 h 4"/>
                  <a:gd name="T30" fmla="*/ 2 w 4"/>
                  <a:gd name="T31" fmla="*/ 0 h 4"/>
                  <a:gd name="T32" fmla="*/ 1 w 4"/>
                  <a:gd name="T33" fmla="*/ 1 h 4"/>
                  <a:gd name="T34" fmla="*/ 1 w 4"/>
                  <a:gd name="T35" fmla="*/ 2 h 4"/>
                  <a:gd name="T36" fmla="*/ 1 w 4"/>
                  <a:gd name="T37" fmla="*/ 2 h 4"/>
                  <a:gd name="T38" fmla="*/ 1 w 4"/>
                  <a:gd name="T39" fmla="*/ 3 h 4"/>
                  <a:gd name="T40" fmla="*/ 2 w 4"/>
                  <a:gd name="T41" fmla="*/ 4 h 4"/>
                  <a:gd name="T42" fmla="*/ 3 w 4"/>
                  <a:gd name="T43" fmla="*/ 3 h 4"/>
                  <a:gd name="T44" fmla="*/ 3 w 4"/>
                  <a:gd name="T4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" h="4">
                    <a:moveTo>
                      <a:pt x="2" y="4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4" y="1"/>
                      <a:pt x="4" y="1"/>
                      <a:pt x="4" y="2"/>
                    </a:cubicBezTo>
                    <a:cubicBezTo>
                      <a:pt x="4" y="3"/>
                      <a:pt x="4" y="3"/>
                      <a:pt x="4" y="4"/>
                    </a:cubicBezTo>
                    <a:cubicBezTo>
                      <a:pt x="3" y="4"/>
                      <a:pt x="3" y="4"/>
                      <a:pt x="2" y="4"/>
                    </a:cubicBezTo>
                    <a:close/>
                    <a:moveTo>
                      <a:pt x="3" y="2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0" name="Freeform 451"/>
              <p:cNvSpPr/>
              <p:nvPr/>
            </p:nvSpPr>
            <p:spPr bwMode="auto">
              <a:xfrm>
                <a:off x="3157334" y="3822031"/>
                <a:ext cx="5190" cy="10381"/>
              </a:xfrm>
              <a:custGeom>
                <a:avLst/>
                <a:gdLst>
                  <a:gd name="T0" fmla="*/ 4 w 4"/>
                  <a:gd name="T1" fmla="*/ 0 h 8"/>
                  <a:gd name="T2" fmla="*/ 4 w 4"/>
                  <a:gd name="T3" fmla="*/ 2 h 8"/>
                  <a:gd name="T4" fmla="*/ 4 w 4"/>
                  <a:gd name="T5" fmla="*/ 2 h 8"/>
                  <a:gd name="T6" fmla="*/ 4 w 4"/>
                  <a:gd name="T7" fmla="*/ 2 h 8"/>
                  <a:gd name="T8" fmla="*/ 2 w 4"/>
                  <a:gd name="T9" fmla="*/ 2 h 8"/>
                  <a:gd name="T10" fmla="*/ 2 w 4"/>
                  <a:gd name="T11" fmla="*/ 2 h 8"/>
                  <a:gd name="T12" fmla="*/ 2 w 4"/>
                  <a:gd name="T13" fmla="*/ 8 h 8"/>
                  <a:gd name="T14" fmla="*/ 2 w 4"/>
                  <a:gd name="T15" fmla="*/ 8 h 8"/>
                  <a:gd name="T16" fmla="*/ 2 w 4"/>
                  <a:gd name="T17" fmla="*/ 8 h 8"/>
                  <a:gd name="T18" fmla="*/ 0 w 4"/>
                  <a:gd name="T19" fmla="*/ 8 h 8"/>
                  <a:gd name="T20" fmla="*/ 0 w 4"/>
                  <a:gd name="T21" fmla="*/ 8 h 8"/>
                  <a:gd name="T22" fmla="*/ 0 w 4"/>
                  <a:gd name="T23" fmla="*/ 8 h 8"/>
                  <a:gd name="T24" fmla="*/ 0 w 4"/>
                  <a:gd name="T25" fmla="*/ 0 h 8"/>
                  <a:gd name="T26" fmla="*/ 0 w 4"/>
                  <a:gd name="T27" fmla="*/ 0 h 8"/>
                  <a:gd name="T28" fmla="*/ 0 w 4"/>
                  <a:gd name="T29" fmla="*/ 0 h 8"/>
                  <a:gd name="T30" fmla="*/ 2 w 4"/>
                  <a:gd name="T31" fmla="*/ 0 h 8"/>
                  <a:gd name="T32" fmla="*/ 2 w 4"/>
                  <a:gd name="T33" fmla="*/ 0 h 8"/>
                  <a:gd name="T34" fmla="*/ 2 w 4"/>
                  <a:gd name="T35" fmla="*/ 0 h 8"/>
                  <a:gd name="T36" fmla="*/ 2 w 4"/>
                  <a:gd name="T37" fmla="*/ 0 h 8"/>
                  <a:gd name="T38" fmla="*/ 4 w 4"/>
                  <a:gd name="T39" fmla="*/ 0 h 8"/>
                  <a:gd name="T40" fmla="*/ 4 w 4"/>
                  <a:gd name="T41" fmla="*/ 0 h 8"/>
                  <a:gd name="T42" fmla="*/ 4 w 4"/>
                  <a:gd name="T43" fmla="*/ 0 h 8"/>
                  <a:gd name="T44" fmla="*/ 4 w 4"/>
                  <a:gd name="T45" fmla="*/ 0 h 8"/>
                  <a:gd name="T46" fmla="*/ 4 w 4"/>
                  <a:gd name="T4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" h="8">
                    <a:moveTo>
                      <a:pt x="4" y="0"/>
                    </a:move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1" name="Freeform 452"/>
              <p:cNvSpPr>
                <a:spLocks noEditPoints="1"/>
              </p:cNvSpPr>
              <p:nvPr/>
            </p:nvSpPr>
            <p:spPr bwMode="auto">
              <a:xfrm>
                <a:off x="3165119" y="3822031"/>
                <a:ext cx="10381" cy="10381"/>
              </a:xfrm>
              <a:custGeom>
                <a:avLst/>
                <a:gdLst>
                  <a:gd name="T0" fmla="*/ 4 w 4"/>
                  <a:gd name="T1" fmla="*/ 2 h 4"/>
                  <a:gd name="T2" fmla="*/ 1 w 4"/>
                  <a:gd name="T3" fmla="*/ 2 h 4"/>
                  <a:gd name="T4" fmla="*/ 1 w 4"/>
                  <a:gd name="T5" fmla="*/ 3 h 4"/>
                  <a:gd name="T6" fmla="*/ 2 w 4"/>
                  <a:gd name="T7" fmla="*/ 4 h 4"/>
                  <a:gd name="T8" fmla="*/ 3 w 4"/>
                  <a:gd name="T9" fmla="*/ 4 h 4"/>
                  <a:gd name="T10" fmla="*/ 4 w 4"/>
                  <a:gd name="T11" fmla="*/ 4 h 4"/>
                  <a:gd name="T12" fmla="*/ 4 w 4"/>
                  <a:gd name="T13" fmla="*/ 4 h 4"/>
                  <a:gd name="T14" fmla="*/ 4 w 4"/>
                  <a:gd name="T15" fmla="*/ 4 h 4"/>
                  <a:gd name="T16" fmla="*/ 4 w 4"/>
                  <a:gd name="T17" fmla="*/ 4 h 4"/>
                  <a:gd name="T18" fmla="*/ 4 w 4"/>
                  <a:gd name="T19" fmla="*/ 4 h 4"/>
                  <a:gd name="T20" fmla="*/ 3 w 4"/>
                  <a:gd name="T21" fmla="*/ 4 h 4"/>
                  <a:gd name="T22" fmla="*/ 3 w 4"/>
                  <a:gd name="T23" fmla="*/ 4 h 4"/>
                  <a:gd name="T24" fmla="*/ 3 w 4"/>
                  <a:gd name="T25" fmla="*/ 4 h 4"/>
                  <a:gd name="T26" fmla="*/ 2 w 4"/>
                  <a:gd name="T27" fmla="*/ 4 h 4"/>
                  <a:gd name="T28" fmla="*/ 1 w 4"/>
                  <a:gd name="T29" fmla="*/ 4 h 4"/>
                  <a:gd name="T30" fmla="*/ 0 w 4"/>
                  <a:gd name="T31" fmla="*/ 2 h 4"/>
                  <a:gd name="T32" fmla="*/ 1 w 4"/>
                  <a:gd name="T33" fmla="*/ 0 h 4"/>
                  <a:gd name="T34" fmla="*/ 2 w 4"/>
                  <a:gd name="T35" fmla="*/ 0 h 4"/>
                  <a:gd name="T36" fmla="*/ 3 w 4"/>
                  <a:gd name="T37" fmla="*/ 0 h 4"/>
                  <a:gd name="T38" fmla="*/ 4 w 4"/>
                  <a:gd name="T39" fmla="*/ 1 h 4"/>
                  <a:gd name="T40" fmla="*/ 4 w 4"/>
                  <a:gd name="T41" fmla="*/ 2 h 4"/>
                  <a:gd name="T42" fmla="*/ 4 w 4"/>
                  <a:gd name="T43" fmla="*/ 2 h 4"/>
                  <a:gd name="T44" fmla="*/ 2 w 4"/>
                  <a:gd name="T45" fmla="*/ 0 h 4"/>
                  <a:gd name="T46" fmla="*/ 2 w 4"/>
                  <a:gd name="T47" fmla="*/ 0 h 4"/>
                  <a:gd name="T48" fmla="*/ 1 w 4"/>
                  <a:gd name="T49" fmla="*/ 1 h 4"/>
                  <a:gd name="T50" fmla="*/ 1 w 4"/>
                  <a:gd name="T51" fmla="*/ 1 h 4"/>
                  <a:gd name="T52" fmla="*/ 1 w 4"/>
                  <a:gd name="T53" fmla="*/ 2 h 4"/>
                  <a:gd name="T54" fmla="*/ 1 w 4"/>
                  <a:gd name="T55" fmla="*/ 2 h 4"/>
                  <a:gd name="T56" fmla="*/ 1 w 4"/>
                  <a:gd name="T57" fmla="*/ 2 h 4"/>
                  <a:gd name="T58" fmla="*/ 3 w 4"/>
                  <a:gd name="T59" fmla="*/ 2 h 4"/>
                  <a:gd name="T60" fmla="*/ 3 w 4"/>
                  <a:gd name="T61" fmla="*/ 2 h 4"/>
                  <a:gd name="T62" fmla="*/ 3 w 4"/>
                  <a:gd name="T63" fmla="*/ 2 h 4"/>
                  <a:gd name="T64" fmla="*/ 3 w 4"/>
                  <a:gd name="T65" fmla="*/ 1 h 4"/>
                  <a:gd name="T66" fmla="*/ 2 w 4"/>
                  <a:gd name="T6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1" y="4"/>
                      <a:pt x="1" y="4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1"/>
                      <a:pt x="0" y="1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1"/>
                      <a:pt x="4" y="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lose/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2" name="Freeform 453"/>
              <p:cNvSpPr>
                <a:spLocks noEditPoints="1"/>
              </p:cNvSpPr>
              <p:nvPr/>
            </p:nvSpPr>
            <p:spPr bwMode="auto">
              <a:xfrm>
                <a:off x="3185880" y="3822031"/>
                <a:ext cx="10381" cy="10381"/>
              </a:xfrm>
              <a:custGeom>
                <a:avLst/>
                <a:gdLst>
                  <a:gd name="T0" fmla="*/ 4 w 4"/>
                  <a:gd name="T1" fmla="*/ 2 h 4"/>
                  <a:gd name="T2" fmla="*/ 1 w 4"/>
                  <a:gd name="T3" fmla="*/ 2 h 4"/>
                  <a:gd name="T4" fmla="*/ 1 w 4"/>
                  <a:gd name="T5" fmla="*/ 3 h 4"/>
                  <a:gd name="T6" fmla="*/ 2 w 4"/>
                  <a:gd name="T7" fmla="*/ 4 h 4"/>
                  <a:gd name="T8" fmla="*/ 3 w 4"/>
                  <a:gd name="T9" fmla="*/ 4 h 4"/>
                  <a:gd name="T10" fmla="*/ 4 w 4"/>
                  <a:gd name="T11" fmla="*/ 4 h 4"/>
                  <a:gd name="T12" fmla="*/ 4 w 4"/>
                  <a:gd name="T13" fmla="*/ 4 h 4"/>
                  <a:gd name="T14" fmla="*/ 4 w 4"/>
                  <a:gd name="T15" fmla="*/ 4 h 4"/>
                  <a:gd name="T16" fmla="*/ 4 w 4"/>
                  <a:gd name="T17" fmla="*/ 4 h 4"/>
                  <a:gd name="T18" fmla="*/ 4 w 4"/>
                  <a:gd name="T19" fmla="*/ 4 h 4"/>
                  <a:gd name="T20" fmla="*/ 3 w 4"/>
                  <a:gd name="T21" fmla="*/ 4 h 4"/>
                  <a:gd name="T22" fmla="*/ 3 w 4"/>
                  <a:gd name="T23" fmla="*/ 4 h 4"/>
                  <a:gd name="T24" fmla="*/ 3 w 4"/>
                  <a:gd name="T25" fmla="*/ 4 h 4"/>
                  <a:gd name="T26" fmla="*/ 2 w 4"/>
                  <a:gd name="T27" fmla="*/ 4 h 4"/>
                  <a:gd name="T28" fmla="*/ 1 w 4"/>
                  <a:gd name="T29" fmla="*/ 4 h 4"/>
                  <a:gd name="T30" fmla="*/ 0 w 4"/>
                  <a:gd name="T31" fmla="*/ 2 h 4"/>
                  <a:gd name="T32" fmla="*/ 1 w 4"/>
                  <a:gd name="T33" fmla="*/ 0 h 4"/>
                  <a:gd name="T34" fmla="*/ 2 w 4"/>
                  <a:gd name="T35" fmla="*/ 0 h 4"/>
                  <a:gd name="T36" fmla="*/ 3 w 4"/>
                  <a:gd name="T37" fmla="*/ 0 h 4"/>
                  <a:gd name="T38" fmla="*/ 4 w 4"/>
                  <a:gd name="T39" fmla="*/ 1 h 4"/>
                  <a:gd name="T40" fmla="*/ 4 w 4"/>
                  <a:gd name="T41" fmla="*/ 2 h 4"/>
                  <a:gd name="T42" fmla="*/ 4 w 4"/>
                  <a:gd name="T43" fmla="*/ 2 h 4"/>
                  <a:gd name="T44" fmla="*/ 2 w 4"/>
                  <a:gd name="T45" fmla="*/ 0 h 4"/>
                  <a:gd name="T46" fmla="*/ 2 w 4"/>
                  <a:gd name="T47" fmla="*/ 0 h 4"/>
                  <a:gd name="T48" fmla="*/ 1 w 4"/>
                  <a:gd name="T49" fmla="*/ 1 h 4"/>
                  <a:gd name="T50" fmla="*/ 1 w 4"/>
                  <a:gd name="T51" fmla="*/ 1 h 4"/>
                  <a:gd name="T52" fmla="*/ 1 w 4"/>
                  <a:gd name="T53" fmla="*/ 2 h 4"/>
                  <a:gd name="T54" fmla="*/ 1 w 4"/>
                  <a:gd name="T55" fmla="*/ 2 h 4"/>
                  <a:gd name="T56" fmla="*/ 1 w 4"/>
                  <a:gd name="T57" fmla="*/ 2 h 4"/>
                  <a:gd name="T58" fmla="*/ 3 w 4"/>
                  <a:gd name="T59" fmla="*/ 2 h 4"/>
                  <a:gd name="T60" fmla="*/ 3 w 4"/>
                  <a:gd name="T61" fmla="*/ 2 h 4"/>
                  <a:gd name="T62" fmla="*/ 3 w 4"/>
                  <a:gd name="T63" fmla="*/ 2 h 4"/>
                  <a:gd name="T64" fmla="*/ 3 w 4"/>
                  <a:gd name="T65" fmla="*/ 1 h 4"/>
                  <a:gd name="T66" fmla="*/ 2 w 4"/>
                  <a:gd name="T6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1"/>
                      <a:pt x="0" y="1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1"/>
                      <a:pt x="4" y="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lose/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3" name="Freeform 454"/>
              <p:cNvSpPr/>
              <p:nvPr/>
            </p:nvSpPr>
            <p:spPr bwMode="auto">
              <a:xfrm>
                <a:off x="3197559" y="3820734"/>
                <a:ext cx="5190" cy="11679"/>
              </a:xfrm>
              <a:custGeom>
                <a:avLst/>
                <a:gdLst>
                  <a:gd name="T0" fmla="*/ 4 w 4"/>
                  <a:gd name="T1" fmla="*/ 3 h 9"/>
                  <a:gd name="T2" fmla="*/ 2 w 4"/>
                  <a:gd name="T3" fmla="*/ 3 h 9"/>
                  <a:gd name="T4" fmla="*/ 2 w 4"/>
                  <a:gd name="T5" fmla="*/ 7 h 9"/>
                  <a:gd name="T6" fmla="*/ 2 w 4"/>
                  <a:gd name="T7" fmla="*/ 9 h 9"/>
                  <a:gd name="T8" fmla="*/ 4 w 4"/>
                  <a:gd name="T9" fmla="*/ 9 h 9"/>
                  <a:gd name="T10" fmla="*/ 4 w 4"/>
                  <a:gd name="T11" fmla="*/ 9 h 9"/>
                  <a:gd name="T12" fmla="*/ 4 w 4"/>
                  <a:gd name="T13" fmla="*/ 9 h 9"/>
                  <a:gd name="T14" fmla="*/ 4 w 4"/>
                  <a:gd name="T15" fmla="*/ 9 h 9"/>
                  <a:gd name="T16" fmla="*/ 4 w 4"/>
                  <a:gd name="T17" fmla="*/ 9 h 9"/>
                  <a:gd name="T18" fmla="*/ 4 w 4"/>
                  <a:gd name="T19" fmla="*/ 9 h 9"/>
                  <a:gd name="T20" fmla="*/ 4 w 4"/>
                  <a:gd name="T21" fmla="*/ 9 h 9"/>
                  <a:gd name="T22" fmla="*/ 2 w 4"/>
                  <a:gd name="T23" fmla="*/ 9 h 9"/>
                  <a:gd name="T24" fmla="*/ 2 w 4"/>
                  <a:gd name="T25" fmla="*/ 9 h 9"/>
                  <a:gd name="T26" fmla="*/ 0 w 4"/>
                  <a:gd name="T27" fmla="*/ 9 h 9"/>
                  <a:gd name="T28" fmla="*/ 0 w 4"/>
                  <a:gd name="T29" fmla="*/ 9 h 9"/>
                  <a:gd name="T30" fmla="*/ 0 w 4"/>
                  <a:gd name="T31" fmla="*/ 7 h 9"/>
                  <a:gd name="T32" fmla="*/ 0 w 4"/>
                  <a:gd name="T33" fmla="*/ 3 h 9"/>
                  <a:gd name="T34" fmla="*/ 0 w 4"/>
                  <a:gd name="T35" fmla="*/ 3 h 9"/>
                  <a:gd name="T36" fmla="*/ 0 w 4"/>
                  <a:gd name="T37" fmla="*/ 1 h 9"/>
                  <a:gd name="T38" fmla="*/ 0 w 4"/>
                  <a:gd name="T39" fmla="*/ 1 h 9"/>
                  <a:gd name="T40" fmla="*/ 0 w 4"/>
                  <a:gd name="T41" fmla="*/ 1 h 9"/>
                  <a:gd name="T42" fmla="*/ 0 w 4"/>
                  <a:gd name="T43" fmla="*/ 1 h 9"/>
                  <a:gd name="T44" fmla="*/ 0 w 4"/>
                  <a:gd name="T45" fmla="*/ 1 h 9"/>
                  <a:gd name="T46" fmla="*/ 0 w 4"/>
                  <a:gd name="T47" fmla="*/ 1 h 9"/>
                  <a:gd name="T48" fmla="*/ 0 w 4"/>
                  <a:gd name="T49" fmla="*/ 0 h 9"/>
                  <a:gd name="T50" fmla="*/ 0 w 4"/>
                  <a:gd name="T51" fmla="*/ 0 h 9"/>
                  <a:gd name="T52" fmla="*/ 0 w 4"/>
                  <a:gd name="T53" fmla="*/ 0 h 9"/>
                  <a:gd name="T54" fmla="*/ 2 w 4"/>
                  <a:gd name="T55" fmla="*/ 0 h 9"/>
                  <a:gd name="T56" fmla="*/ 2 w 4"/>
                  <a:gd name="T57" fmla="*/ 0 h 9"/>
                  <a:gd name="T58" fmla="*/ 2 w 4"/>
                  <a:gd name="T59" fmla="*/ 0 h 9"/>
                  <a:gd name="T60" fmla="*/ 2 w 4"/>
                  <a:gd name="T61" fmla="*/ 1 h 9"/>
                  <a:gd name="T62" fmla="*/ 4 w 4"/>
                  <a:gd name="T63" fmla="*/ 1 h 9"/>
                  <a:gd name="T64" fmla="*/ 4 w 4"/>
                  <a:gd name="T65" fmla="*/ 1 h 9"/>
                  <a:gd name="T66" fmla="*/ 4 w 4"/>
                  <a:gd name="T67" fmla="*/ 1 h 9"/>
                  <a:gd name="T68" fmla="*/ 4 w 4"/>
                  <a:gd name="T69" fmla="*/ 1 h 9"/>
                  <a:gd name="T70" fmla="*/ 4 w 4"/>
                  <a:gd name="T71" fmla="*/ 3 h 9"/>
                  <a:gd name="T72" fmla="*/ 4 w 4"/>
                  <a:gd name="T73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" h="9">
                    <a:moveTo>
                      <a:pt x="4" y="3"/>
                    </a:moveTo>
                    <a:lnTo>
                      <a:pt x="2" y="3"/>
                    </a:lnTo>
                    <a:lnTo>
                      <a:pt x="2" y="7"/>
                    </a:lnTo>
                    <a:lnTo>
                      <a:pt x="2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3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4" name="Freeform 455"/>
              <p:cNvSpPr>
                <a:spLocks noEditPoints="1"/>
              </p:cNvSpPr>
              <p:nvPr/>
            </p:nvSpPr>
            <p:spPr bwMode="auto">
              <a:xfrm>
                <a:off x="3213130" y="3818139"/>
                <a:ext cx="10381" cy="14274"/>
              </a:xfrm>
              <a:custGeom>
                <a:avLst/>
                <a:gdLst>
                  <a:gd name="T0" fmla="*/ 3 w 4"/>
                  <a:gd name="T1" fmla="*/ 6 h 6"/>
                  <a:gd name="T2" fmla="*/ 3 w 4"/>
                  <a:gd name="T3" fmla="*/ 6 h 6"/>
                  <a:gd name="T4" fmla="*/ 3 w 4"/>
                  <a:gd name="T5" fmla="*/ 6 h 6"/>
                  <a:gd name="T6" fmla="*/ 3 w 4"/>
                  <a:gd name="T7" fmla="*/ 6 h 6"/>
                  <a:gd name="T8" fmla="*/ 3 w 4"/>
                  <a:gd name="T9" fmla="*/ 6 h 6"/>
                  <a:gd name="T10" fmla="*/ 2 w 4"/>
                  <a:gd name="T11" fmla="*/ 6 h 6"/>
                  <a:gd name="T12" fmla="*/ 1 w 4"/>
                  <a:gd name="T13" fmla="*/ 6 h 6"/>
                  <a:gd name="T14" fmla="*/ 1 w 4"/>
                  <a:gd name="T15" fmla="*/ 6 h 6"/>
                  <a:gd name="T16" fmla="*/ 0 w 4"/>
                  <a:gd name="T17" fmla="*/ 6 h 6"/>
                  <a:gd name="T18" fmla="*/ 0 w 4"/>
                  <a:gd name="T19" fmla="*/ 5 h 6"/>
                  <a:gd name="T20" fmla="*/ 0 w 4"/>
                  <a:gd name="T21" fmla="*/ 4 h 6"/>
                  <a:gd name="T22" fmla="*/ 0 w 4"/>
                  <a:gd name="T23" fmla="*/ 2 h 6"/>
                  <a:gd name="T24" fmla="*/ 1 w 4"/>
                  <a:gd name="T25" fmla="*/ 2 h 6"/>
                  <a:gd name="T26" fmla="*/ 2 w 4"/>
                  <a:gd name="T27" fmla="*/ 2 h 6"/>
                  <a:gd name="T28" fmla="*/ 3 w 4"/>
                  <a:gd name="T29" fmla="*/ 2 h 6"/>
                  <a:gd name="T30" fmla="*/ 3 w 4"/>
                  <a:gd name="T31" fmla="*/ 0 h 6"/>
                  <a:gd name="T32" fmla="*/ 3 w 4"/>
                  <a:gd name="T33" fmla="*/ 0 h 6"/>
                  <a:gd name="T34" fmla="*/ 3 w 4"/>
                  <a:gd name="T35" fmla="*/ 0 h 6"/>
                  <a:gd name="T36" fmla="*/ 4 w 4"/>
                  <a:gd name="T37" fmla="*/ 0 h 6"/>
                  <a:gd name="T38" fmla="*/ 4 w 4"/>
                  <a:gd name="T39" fmla="*/ 0 h 6"/>
                  <a:gd name="T40" fmla="*/ 4 w 4"/>
                  <a:gd name="T41" fmla="*/ 6 h 6"/>
                  <a:gd name="T42" fmla="*/ 4 w 4"/>
                  <a:gd name="T43" fmla="*/ 6 h 6"/>
                  <a:gd name="T44" fmla="*/ 3 w 4"/>
                  <a:gd name="T45" fmla="*/ 6 h 6"/>
                  <a:gd name="T46" fmla="*/ 3 w 4"/>
                  <a:gd name="T47" fmla="*/ 3 h 6"/>
                  <a:gd name="T48" fmla="*/ 3 w 4"/>
                  <a:gd name="T49" fmla="*/ 3 h 6"/>
                  <a:gd name="T50" fmla="*/ 3 w 4"/>
                  <a:gd name="T51" fmla="*/ 3 h 6"/>
                  <a:gd name="T52" fmla="*/ 2 w 4"/>
                  <a:gd name="T53" fmla="*/ 2 h 6"/>
                  <a:gd name="T54" fmla="*/ 2 w 4"/>
                  <a:gd name="T55" fmla="*/ 2 h 6"/>
                  <a:gd name="T56" fmla="*/ 1 w 4"/>
                  <a:gd name="T57" fmla="*/ 3 h 6"/>
                  <a:gd name="T58" fmla="*/ 1 w 4"/>
                  <a:gd name="T59" fmla="*/ 4 h 6"/>
                  <a:gd name="T60" fmla="*/ 1 w 4"/>
                  <a:gd name="T61" fmla="*/ 4 h 6"/>
                  <a:gd name="T62" fmla="*/ 1 w 4"/>
                  <a:gd name="T63" fmla="*/ 5 h 6"/>
                  <a:gd name="T64" fmla="*/ 2 w 4"/>
                  <a:gd name="T65" fmla="*/ 6 h 6"/>
                  <a:gd name="T66" fmla="*/ 2 w 4"/>
                  <a:gd name="T67" fmla="*/ 6 h 6"/>
                  <a:gd name="T68" fmla="*/ 2 w 4"/>
                  <a:gd name="T69" fmla="*/ 5 h 6"/>
                  <a:gd name="T70" fmla="*/ 3 w 4"/>
                  <a:gd name="T71" fmla="*/ 5 h 6"/>
                  <a:gd name="T72" fmla="*/ 3 w 4"/>
                  <a:gd name="T73" fmla="*/ 5 h 6"/>
                  <a:gd name="T74" fmla="*/ 3 w 4"/>
                  <a:gd name="T75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" h="6">
                    <a:moveTo>
                      <a:pt x="3" y="6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4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lnTo>
                      <a:pt x="3" y="6"/>
                    </a:lnTo>
                    <a:close/>
                    <a:moveTo>
                      <a:pt x="3" y="3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lnTo>
                      <a:pt x="3" y="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5" name="Freeform 456"/>
              <p:cNvSpPr>
                <a:spLocks noEditPoints="1"/>
              </p:cNvSpPr>
              <p:nvPr/>
            </p:nvSpPr>
            <p:spPr bwMode="auto">
              <a:xfrm>
                <a:off x="3226105" y="3822031"/>
                <a:ext cx="10381" cy="10381"/>
              </a:xfrm>
              <a:custGeom>
                <a:avLst/>
                <a:gdLst>
                  <a:gd name="T0" fmla="*/ 2 w 4"/>
                  <a:gd name="T1" fmla="*/ 4 h 4"/>
                  <a:gd name="T2" fmla="*/ 1 w 4"/>
                  <a:gd name="T3" fmla="*/ 4 h 4"/>
                  <a:gd name="T4" fmla="*/ 0 w 4"/>
                  <a:gd name="T5" fmla="*/ 4 h 4"/>
                  <a:gd name="T6" fmla="*/ 0 w 4"/>
                  <a:gd name="T7" fmla="*/ 3 h 4"/>
                  <a:gd name="T8" fmla="*/ 0 w 4"/>
                  <a:gd name="T9" fmla="*/ 2 h 4"/>
                  <a:gd name="T10" fmla="*/ 0 w 4"/>
                  <a:gd name="T11" fmla="*/ 1 h 4"/>
                  <a:gd name="T12" fmla="*/ 0 w 4"/>
                  <a:gd name="T13" fmla="*/ 0 h 4"/>
                  <a:gd name="T14" fmla="*/ 1 w 4"/>
                  <a:gd name="T15" fmla="*/ 0 h 4"/>
                  <a:gd name="T16" fmla="*/ 2 w 4"/>
                  <a:gd name="T17" fmla="*/ 0 h 4"/>
                  <a:gd name="T18" fmla="*/ 3 w 4"/>
                  <a:gd name="T19" fmla="*/ 0 h 4"/>
                  <a:gd name="T20" fmla="*/ 4 w 4"/>
                  <a:gd name="T21" fmla="*/ 2 h 4"/>
                  <a:gd name="T22" fmla="*/ 3 w 4"/>
                  <a:gd name="T23" fmla="*/ 4 h 4"/>
                  <a:gd name="T24" fmla="*/ 2 w 4"/>
                  <a:gd name="T25" fmla="*/ 4 h 4"/>
                  <a:gd name="T26" fmla="*/ 3 w 4"/>
                  <a:gd name="T27" fmla="*/ 2 h 4"/>
                  <a:gd name="T28" fmla="*/ 3 w 4"/>
                  <a:gd name="T29" fmla="*/ 1 h 4"/>
                  <a:gd name="T30" fmla="*/ 2 w 4"/>
                  <a:gd name="T31" fmla="*/ 0 h 4"/>
                  <a:gd name="T32" fmla="*/ 1 w 4"/>
                  <a:gd name="T33" fmla="*/ 1 h 4"/>
                  <a:gd name="T34" fmla="*/ 1 w 4"/>
                  <a:gd name="T35" fmla="*/ 2 h 4"/>
                  <a:gd name="T36" fmla="*/ 1 w 4"/>
                  <a:gd name="T37" fmla="*/ 2 h 4"/>
                  <a:gd name="T38" fmla="*/ 1 w 4"/>
                  <a:gd name="T39" fmla="*/ 3 h 4"/>
                  <a:gd name="T40" fmla="*/ 2 w 4"/>
                  <a:gd name="T41" fmla="*/ 4 h 4"/>
                  <a:gd name="T42" fmla="*/ 3 w 4"/>
                  <a:gd name="T43" fmla="*/ 3 h 4"/>
                  <a:gd name="T44" fmla="*/ 3 w 4"/>
                  <a:gd name="T4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" h="4">
                    <a:moveTo>
                      <a:pt x="2" y="4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4" y="1"/>
                      <a:pt x="4" y="1"/>
                      <a:pt x="4" y="2"/>
                    </a:cubicBezTo>
                    <a:cubicBezTo>
                      <a:pt x="4" y="3"/>
                      <a:pt x="4" y="3"/>
                      <a:pt x="3" y="4"/>
                    </a:cubicBezTo>
                    <a:cubicBezTo>
                      <a:pt x="3" y="4"/>
                      <a:pt x="2" y="4"/>
                      <a:pt x="2" y="4"/>
                    </a:cubicBezTo>
                    <a:close/>
                    <a:moveTo>
                      <a:pt x="3" y="2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6" name="Freeform 457"/>
              <p:cNvSpPr/>
              <p:nvPr/>
            </p:nvSpPr>
            <p:spPr bwMode="auto">
              <a:xfrm>
                <a:off x="3239081" y="3818139"/>
                <a:ext cx="2595" cy="14274"/>
              </a:xfrm>
              <a:custGeom>
                <a:avLst/>
                <a:gdLst>
                  <a:gd name="T0" fmla="*/ 0 w 2"/>
                  <a:gd name="T1" fmla="*/ 11 h 11"/>
                  <a:gd name="T2" fmla="*/ 0 w 2"/>
                  <a:gd name="T3" fmla="*/ 11 h 11"/>
                  <a:gd name="T4" fmla="*/ 0 w 2"/>
                  <a:gd name="T5" fmla="*/ 11 h 11"/>
                  <a:gd name="T6" fmla="*/ 0 w 2"/>
                  <a:gd name="T7" fmla="*/ 11 h 11"/>
                  <a:gd name="T8" fmla="*/ 0 w 2"/>
                  <a:gd name="T9" fmla="*/ 0 h 11"/>
                  <a:gd name="T10" fmla="*/ 0 w 2"/>
                  <a:gd name="T11" fmla="*/ 0 h 11"/>
                  <a:gd name="T12" fmla="*/ 0 w 2"/>
                  <a:gd name="T13" fmla="*/ 0 h 11"/>
                  <a:gd name="T14" fmla="*/ 0 w 2"/>
                  <a:gd name="T15" fmla="*/ 0 h 11"/>
                  <a:gd name="T16" fmla="*/ 0 w 2"/>
                  <a:gd name="T17" fmla="*/ 0 h 11"/>
                  <a:gd name="T18" fmla="*/ 2 w 2"/>
                  <a:gd name="T19" fmla="*/ 0 h 11"/>
                  <a:gd name="T20" fmla="*/ 2 w 2"/>
                  <a:gd name="T21" fmla="*/ 11 h 11"/>
                  <a:gd name="T22" fmla="*/ 0 w 2"/>
                  <a:gd name="T23" fmla="*/ 11 h 11"/>
                  <a:gd name="T24" fmla="*/ 0 w 2"/>
                  <a:gd name="T25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" h="11">
                    <a:moveTo>
                      <a:pt x="0" y="11"/>
                    </a:move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11"/>
                    </a:lnTo>
                    <a:lnTo>
                      <a:pt x="0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7" name="Freeform 458"/>
              <p:cNvSpPr>
                <a:spLocks noEditPoints="1"/>
              </p:cNvSpPr>
              <p:nvPr/>
            </p:nvSpPr>
            <p:spPr bwMode="auto">
              <a:xfrm>
                <a:off x="3241676" y="3822031"/>
                <a:ext cx="10381" cy="10381"/>
              </a:xfrm>
              <a:custGeom>
                <a:avLst/>
                <a:gdLst>
                  <a:gd name="T0" fmla="*/ 2 w 4"/>
                  <a:gd name="T1" fmla="*/ 4 h 4"/>
                  <a:gd name="T2" fmla="*/ 2 w 4"/>
                  <a:gd name="T3" fmla="*/ 4 h 4"/>
                  <a:gd name="T4" fmla="*/ 1 w 4"/>
                  <a:gd name="T5" fmla="*/ 4 h 4"/>
                  <a:gd name="T6" fmla="*/ 1 w 4"/>
                  <a:gd name="T7" fmla="*/ 3 h 4"/>
                  <a:gd name="T8" fmla="*/ 0 w 4"/>
                  <a:gd name="T9" fmla="*/ 2 h 4"/>
                  <a:gd name="T10" fmla="*/ 1 w 4"/>
                  <a:gd name="T11" fmla="*/ 1 h 4"/>
                  <a:gd name="T12" fmla="*/ 1 w 4"/>
                  <a:gd name="T13" fmla="*/ 0 h 4"/>
                  <a:gd name="T14" fmla="*/ 2 w 4"/>
                  <a:gd name="T15" fmla="*/ 0 h 4"/>
                  <a:gd name="T16" fmla="*/ 3 w 4"/>
                  <a:gd name="T17" fmla="*/ 0 h 4"/>
                  <a:gd name="T18" fmla="*/ 4 w 4"/>
                  <a:gd name="T19" fmla="*/ 0 h 4"/>
                  <a:gd name="T20" fmla="*/ 4 w 4"/>
                  <a:gd name="T21" fmla="*/ 2 h 4"/>
                  <a:gd name="T22" fmla="*/ 4 w 4"/>
                  <a:gd name="T23" fmla="*/ 4 h 4"/>
                  <a:gd name="T24" fmla="*/ 2 w 4"/>
                  <a:gd name="T25" fmla="*/ 4 h 4"/>
                  <a:gd name="T26" fmla="*/ 4 w 4"/>
                  <a:gd name="T27" fmla="*/ 2 h 4"/>
                  <a:gd name="T28" fmla="*/ 3 w 4"/>
                  <a:gd name="T29" fmla="*/ 1 h 4"/>
                  <a:gd name="T30" fmla="*/ 2 w 4"/>
                  <a:gd name="T31" fmla="*/ 0 h 4"/>
                  <a:gd name="T32" fmla="*/ 2 w 4"/>
                  <a:gd name="T33" fmla="*/ 1 h 4"/>
                  <a:gd name="T34" fmla="*/ 1 w 4"/>
                  <a:gd name="T35" fmla="*/ 2 h 4"/>
                  <a:gd name="T36" fmla="*/ 1 w 4"/>
                  <a:gd name="T37" fmla="*/ 2 h 4"/>
                  <a:gd name="T38" fmla="*/ 2 w 4"/>
                  <a:gd name="T39" fmla="*/ 3 h 4"/>
                  <a:gd name="T40" fmla="*/ 2 w 4"/>
                  <a:gd name="T41" fmla="*/ 4 h 4"/>
                  <a:gd name="T42" fmla="*/ 3 w 4"/>
                  <a:gd name="T43" fmla="*/ 3 h 4"/>
                  <a:gd name="T44" fmla="*/ 4 w 4"/>
                  <a:gd name="T4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" h="4">
                    <a:moveTo>
                      <a:pt x="2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4" y="1"/>
                      <a:pt x="4" y="1"/>
                      <a:pt x="4" y="2"/>
                    </a:cubicBezTo>
                    <a:cubicBezTo>
                      <a:pt x="4" y="3"/>
                      <a:pt x="4" y="3"/>
                      <a:pt x="4" y="4"/>
                    </a:cubicBezTo>
                    <a:cubicBezTo>
                      <a:pt x="4" y="4"/>
                      <a:pt x="3" y="4"/>
                      <a:pt x="2" y="4"/>
                    </a:cubicBezTo>
                    <a:close/>
                    <a:moveTo>
                      <a:pt x="4" y="2"/>
                    </a:moveTo>
                    <a:cubicBezTo>
                      <a:pt x="4" y="1"/>
                      <a:pt x="3" y="1"/>
                      <a:pt x="3" y="1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4" y="3"/>
                      <a:pt x="4" y="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8" name="Freeform 459"/>
              <p:cNvSpPr/>
              <p:nvPr/>
            </p:nvSpPr>
            <p:spPr bwMode="auto">
              <a:xfrm>
                <a:off x="3254652" y="3822031"/>
                <a:ext cx="7785" cy="10381"/>
              </a:xfrm>
              <a:custGeom>
                <a:avLst/>
                <a:gdLst>
                  <a:gd name="T0" fmla="*/ 6 w 6"/>
                  <a:gd name="T1" fmla="*/ 0 h 8"/>
                  <a:gd name="T2" fmla="*/ 6 w 6"/>
                  <a:gd name="T3" fmla="*/ 2 h 8"/>
                  <a:gd name="T4" fmla="*/ 4 w 6"/>
                  <a:gd name="T5" fmla="*/ 2 h 8"/>
                  <a:gd name="T6" fmla="*/ 4 w 6"/>
                  <a:gd name="T7" fmla="*/ 2 h 8"/>
                  <a:gd name="T8" fmla="*/ 2 w 6"/>
                  <a:gd name="T9" fmla="*/ 2 h 8"/>
                  <a:gd name="T10" fmla="*/ 2 w 6"/>
                  <a:gd name="T11" fmla="*/ 2 h 8"/>
                  <a:gd name="T12" fmla="*/ 2 w 6"/>
                  <a:gd name="T13" fmla="*/ 8 h 8"/>
                  <a:gd name="T14" fmla="*/ 2 w 6"/>
                  <a:gd name="T15" fmla="*/ 8 h 8"/>
                  <a:gd name="T16" fmla="*/ 2 w 6"/>
                  <a:gd name="T17" fmla="*/ 8 h 8"/>
                  <a:gd name="T18" fmla="*/ 2 w 6"/>
                  <a:gd name="T19" fmla="*/ 8 h 8"/>
                  <a:gd name="T20" fmla="*/ 0 w 6"/>
                  <a:gd name="T21" fmla="*/ 8 h 8"/>
                  <a:gd name="T22" fmla="*/ 0 w 6"/>
                  <a:gd name="T23" fmla="*/ 8 h 8"/>
                  <a:gd name="T24" fmla="*/ 0 w 6"/>
                  <a:gd name="T25" fmla="*/ 0 h 8"/>
                  <a:gd name="T26" fmla="*/ 0 w 6"/>
                  <a:gd name="T27" fmla="*/ 0 h 8"/>
                  <a:gd name="T28" fmla="*/ 2 w 6"/>
                  <a:gd name="T29" fmla="*/ 0 h 8"/>
                  <a:gd name="T30" fmla="*/ 2 w 6"/>
                  <a:gd name="T31" fmla="*/ 0 h 8"/>
                  <a:gd name="T32" fmla="*/ 2 w 6"/>
                  <a:gd name="T33" fmla="*/ 0 h 8"/>
                  <a:gd name="T34" fmla="*/ 2 w 6"/>
                  <a:gd name="T35" fmla="*/ 0 h 8"/>
                  <a:gd name="T36" fmla="*/ 2 w 6"/>
                  <a:gd name="T37" fmla="*/ 0 h 8"/>
                  <a:gd name="T38" fmla="*/ 4 w 6"/>
                  <a:gd name="T39" fmla="*/ 0 h 8"/>
                  <a:gd name="T40" fmla="*/ 6 w 6"/>
                  <a:gd name="T41" fmla="*/ 0 h 8"/>
                  <a:gd name="T42" fmla="*/ 6 w 6"/>
                  <a:gd name="T43" fmla="*/ 0 h 8"/>
                  <a:gd name="T44" fmla="*/ 6 w 6"/>
                  <a:gd name="T45" fmla="*/ 0 h 8"/>
                  <a:gd name="T46" fmla="*/ 6 w 6"/>
                  <a:gd name="T4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" h="8">
                    <a:moveTo>
                      <a:pt x="6" y="0"/>
                    </a:moveTo>
                    <a:lnTo>
                      <a:pt x="6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9" name="Freeform 460"/>
              <p:cNvSpPr>
                <a:spLocks noEditPoints="1"/>
              </p:cNvSpPr>
              <p:nvPr/>
            </p:nvSpPr>
            <p:spPr bwMode="auto">
              <a:xfrm>
                <a:off x="3262438" y="3822031"/>
                <a:ext cx="10381" cy="10381"/>
              </a:xfrm>
              <a:custGeom>
                <a:avLst/>
                <a:gdLst>
                  <a:gd name="T0" fmla="*/ 4 w 4"/>
                  <a:gd name="T1" fmla="*/ 2 h 4"/>
                  <a:gd name="T2" fmla="*/ 1 w 4"/>
                  <a:gd name="T3" fmla="*/ 2 h 4"/>
                  <a:gd name="T4" fmla="*/ 2 w 4"/>
                  <a:gd name="T5" fmla="*/ 3 h 4"/>
                  <a:gd name="T6" fmla="*/ 3 w 4"/>
                  <a:gd name="T7" fmla="*/ 4 h 4"/>
                  <a:gd name="T8" fmla="*/ 4 w 4"/>
                  <a:gd name="T9" fmla="*/ 4 h 4"/>
                  <a:gd name="T10" fmla="*/ 4 w 4"/>
                  <a:gd name="T11" fmla="*/ 4 h 4"/>
                  <a:gd name="T12" fmla="*/ 4 w 4"/>
                  <a:gd name="T13" fmla="*/ 4 h 4"/>
                  <a:gd name="T14" fmla="*/ 4 w 4"/>
                  <a:gd name="T15" fmla="*/ 4 h 4"/>
                  <a:gd name="T16" fmla="*/ 4 w 4"/>
                  <a:gd name="T17" fmla="*/ 4 h 4"/>
                  <a:gd name="T18" fmla="*/ 4 w 4"/>
                  <a:gd name="T19" fmla="*/ 4 h 4"/>
                  <a:gd name="T20" fmla="*/ 4 w 4"/>
                  <a:gd name="T21" fmla="*/ 4 h 4"/>
                  <a:gd name="T22" fmla="*/ 3 w 4"/>
                  <a:gd name="T23" fmla="*/ 4 h 4"/>
                  <a:gd name="T24" fmla="*/ 3 w 4"/>
                  <a:gd name="T25" fmla="*/ 4 h 4"/>
                  <a:gd name="T26" fmla="*/ 3 w 4"/>
                  <a:gd name="T27" fmla="*/ 4 h 4"/>
                  <a:gd name="T28" fmla="*/ 1 w 4"/>
                  <a:gd name="T29" fmla="*/ 4 h 4"/>
                  <a:gd name="T30" fmla="*/ 0 w 4"/>
                  <a:gd name="T31" fmla="*/ 2 h 4"/>
                  <a:gd name="T32" fmla="*/ 1 w 4"/>
                  <a:gd name="T33" fmla="*/ 0 h 4"/>
                  <a:gd name="T34" fmla="*/ 2 w 4"/>
                  <a:gd name="T35" fmla="*/ 0 h 4"/>
                  <a:gd name="T36" fmla="*/ 4 w 4"/>
                  <a:gd name="T37" fmla="*/ 0 h 4"/>
                  <a:gd name="T38" fmla="*/ 4 w 4"/>
                  <a:gd name="T39" fmla="*/ 1 h 4"/>
                  <a:gd name="T40" fmla="*/ 4 w 4"/>
                  <a:gd name="T41" fmla="*/ 2 h 4"/>
                  <a:gd name="T42" fmla="*/ 4 w 4"/>
                  <a:gd name="T43" fmla="*/ 2 h 4"/>
                  <a:gd name="T44" fmla="*/ 2 w 4"/>
                  <a:gd name="T45" fmla="*/ 0 h 4"/>
                  <a:gd name="T46" fmla="*/ 2 w 4"/>
                  <a:gd name="T47" fmla="*/ 0 h 4"/>
                  <a:gd name="T48" fmla="*/ 2 w 4"/>
                  <a:gd name="T49" fmla="*/ 1 h 4"/>
                  <a:gd name="T50" fmla="*/ 1 w 4"/>
                  <a:gd name="T51" fmla="*/ 1 h 4"/>
                  <a:gd name="T52" fmla="*/ 1 w 4"/>
                  <a:gd name="T53" fmla="*/ 2 h 4"/>
                  <a:gd name="T54" fmla="*/ 1 w 4"/>
                  <a:gd name="T55" fmla="*/ 2 h 4"/>
                  <a:gd name="T56" fmla="*/ 2 w 4"/>
                  <a:gd name="T57" fmla="*/ 2 h 4"/>
                  <a:gd name="T58" fmla="*/ 3 w 4"/>
                  <a:gd name="T59" fmla="*/ 2 h 4"/>
                  <a:gd name="T60" fmla="*/ 3 w 4"/>
                  <a:gd name="T61" fmla="*/ 2 h 4"/>
                  <a:gd name="T62" fmla="*/ 3 w 4"/>
                  <a:gd name="T63" fmla="*/ 2 h 4"/>
                  <a:gd name="T64" fmla="*/ 3 w 4"/>
                  <a:gd name="T65" fmla="*/ 1 h 4"/>
                  <a:gd name="T66" fmla="*/ 2 w 4"/>
                  <a:gd name="T6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2" y="4"/>
                      <a:pt x="2" y="4"/>
                      <a:pt x="3" y="4"/>
                    </a:cubicBezTo>
                    <a:cubicBezTo>
                      <a:pt x="3" y="4"/>
                      <a:pt x="3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1" y="4"/>
                      <a:pt x="1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1" y="1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4" y="0"/>
                      <a:pt x="4" y="1"/>
                      <a:pt x="4" y="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lose/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0" name="Freeform 461"/>
              <p:cNvSpPr/>
              <p:nvPr/>
            </p:nvSpPr>
            <p:spPr bwMode="auto">
              <a:xfrm>
                <a:off x="3281901" y="3822031"/>
                <a:ext cx="15571" cy="10381"/>
              </a:xfrm>
              <a:custGeom>
                <a:avLst/>
                <a:gdLst>
                  <a:gd name="T0" fmla="*/ 12 w 12"/>
                  <a:gd name="T1" fmla="*/ 8 h 8"/>
                  <a:gd name="T2" fmla="*/ 12 w 12"/>
                  <a:gd name="T3" fmla="*/ 8 h 8"/>
                  <a:gd name="T4" fmla="*/ 12 w 12"/>
                  <a:gd name="T5" fmla="*/ 8 h 8"/>
                  <a:gd name="T6" fmla="*/ 10 w 12"/>
                  <a:gd name="T7" fmla="*/ 8 h 8"/>
                  <a:gd name="T8" fmla="*/ 10 w 12"/>
                  <a:gd name="T9" fmla="*/ 2 h 8"/>
                  <a:gd name="T10" fmla="*/ 10 w 12"/>
                  <a:gd name="T11" fmla="*/ 2 h 8"/>
                  <a:gd name="T12" fmla="*/ 10 w 12"/>
                  <a:gd name="T13" fmla="*/ 2 h 8"/>
                  <a:gd name="T14" fmla="*/ 10 w 12"/>
                  <a:gd name="T15" fmla="*/ 2 h 8"/>
                  <a:gd name="T16" fmla="*/ 10 w 12"/>
                  <a:gd name="T17" fmla="*/ 2 h 8"/>
                  <a:gd name="T18" fmla="*/ 8 w 12"/>
                  <a:gd name="T19" fmla="*/ 2 h 8"/>
                  <a:gd name="T20" fmla="*/ 8 w 12"/>
                  <a:gd name="T21" fmla="*/ 2 h 8"/>
                  <a:gd name="T22" fmla="*/ 8 w 12"/>
                  <a:gd name="T23" fmla="*/ 2 h 8"/>
                  <a:gd name="T24" fmla="*/ 8 w 12"/>
                  <a:gd name="T25" fmla="*/ 2 h 8"/>
                  <a:gd name="T26" fmla="*/ 8 w 12"/>
                  <a:gd name="T27" fmla="*/ 8 h 8"/>
                  <a:gd name="T28" fmla="*/ 8 w 12"/>
                  <a:gd name="T29" fmla="*/ 8 h 8"/>
                  <a:gd name="T30" fmla="*/ 8 w 12"/>
                  <a:gd name="T31" fmla="*/ 8 h 8"/>
                  <a:gd name="T32" fmla="*/ 6 w 12"/>
                  <a:gd name="T33" fmla="*/ 8 h 8"/>
                  <a:gd name="T34" fmla="*/ 6 w 12"/>
                  <a:gd name="T35" fmla="*/ 8 h 8"/>
                  <a:gd name="T36" fmla="*/ 6 w 12"/>
                  <a:gd name="T37" fmla="*/ 2 h 8"/>
                  <a:gd name="T38" fmla="*/ 6 w 12"/>
                  <a:gd name="T39" fmla="*/ 2 h 8"/>
                  <a:gd name="T40" fmla="*/ 6 w 12"/>
                  <a:gd name="T41" fmla="*/ 2 h 8"/>
                  <a:gd name="T42" fmla="*/ 6 w 12"/>
                  <a:gd name="T43" fmla="*/ 2 h 8"/>
                  <a:gd name="T44" fmla="*/ 4 w 12"/>
                  <a:gd name="T45" fmla="*/ 2 h 8"/>
                  <a:gd name="T46" fmla="*/ 4 w 12"/>
                  <a:gd name="T47" fmla="*/ 2 h 8"/>
                  <a:gd name="T48" fmla="*/ 4 w 12"/>
                  <a:gd name="T49" fmla="*/ 2 h 8"/>
                  <a:gd name="T50" fmla="*/ 2 w 12"/>
                  <a:gd name="T51" fmla="*/ 2 h 8"/>
                  <a:gd name="T52" fmla="*/ 2 w 12"/>
                  <a:gd name="T53" fmla="*/ 2 h 8"/>
                  <a:gd name="T54" fmla="*/ 2 w 12"/>
                  <a:gd name="T55" fmla="*/ 8 h 8"/>
                  <a:gd name="T56" fmla="*/ 2 w 12"/>
                  <a:gd name="T57" fmla="*/ 8 h 8"/>
                  <a:gd name="T58" fmla="*/ 2 w 12"/>
                  <a:gd name="T59" fmla="*/ 8 h 8"/>
                  <a:gd name="T60" fmla="*/ 2 w 12"/>
                  <a:gd name="T61" fmla="*/ 8 h 8"/>
                  <a:gd name="T62" fmla="*/ 0 w 12"/>
                  <a:gd name="T63" fmla="*/ 8 h 8"/>
                  <a:gd name="T64" fmla="*/ 0 w 12"/>
                  <a:gd name="T65" fmla="*/ 8 h 8"/>
                  <a:gd name="T66" fmla="*/ 0 w 12"/>
                  <a:gd name="T67" fmla="*/ 0 h 8"/>
                  <a:gd name="T68" fmla="*/ 0 w 12"/>
                  <a:gd name="T69" fmla="*/ 0 h 8"/>
                  <a:gd name="T70" fmla="*/ 2 w 12"/>
                  <a:gd name="T71" fmla="*/ 0 h 8"/>
                  <a:gd name="T72" fmla="*/ 2 w 12"/>
                  <a:gd name="T73" fmla="*/ 0 h 8"/>
                  <a:gd name="T74" fmla="*/ 2 w 12"/>
                  <a:gd name="T75" fmla="*/ 0 h 8"/>
                  <a:gd name="T76" fmla="*/ 2 w 12"/>
                  <a:gd name="T77" fmla="*/ 0 h 8"/>
                  <a:gd name="T78" fmla="*/ 4 w 12"/>
                  <a:gd name="T79" fmla="*/ 0 h 8"/>
                  <a:gd name="T80" fmla="*/ 6 w 12"/>
                  <a:gd name="T81" fmla="*/ 0 h 8"/>
                  <a:gd name="T82" fmla="*/ 6 w 12"/>
                  <a:gd name="T83" fmla="*/ 0 h 8"/>
                  <a:gd name="T84" fmla="*/ 8 w 12"/>
                  <a:gd name="T85" fmla="*/ 0 h 8"/>
                  <a:gd name="T86" fmla="*/ 8 w 12"/>
                  <a:gd name="T87" fmla="*/ 0 h 8"/>
                  <a:gd name="T88" fmla="*/ 10 w 12"/>
                  <a:gd name="T89" fmla="*/ 0 h 8"/>
                  <a:gd name="T90" fmla="*/ 12 w 12"/>
                  <a:gd name="T91" fmla="*/ 0 h 8"/>
                  <a:gd name="T92" fmla="*/ 12 w 12"/>
                  <a:gd name="T93" fmla="*/ 0 h 8"/>
                  <a:gd name="T94" fmla="*/ 12 w 12"/>
                  <a:gd name="T95" fmla="*/ 0 h 8"/>
                  <a:gd name="T96" fmla="*/ 12 w 12"/>
                  <a:gd name="T97" fmla="*/ 2 h 8"/>
                  <a:gd name="T98" fmla="*/ 12 w 12"/>
                  <a:gd name="T99" fmla="*/ 8 h 8"/>
                  <a:gd name="T100" fmla="*/ 12 w 12"/>
                  <a:gd name="T101" fmla="*/ 8 h 8"/>
                  <a:gd name="T102" fmla="*/ 12 w 12"/>
                  <a:gd name="T10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2" h="8">
                    <a:moveTo>
                      <a:pt x="12" y="8"/>
                    </a:moveTo>
                    <a:lnTo>
                      <a:pt x="12" y="8"/>
                    </a:lnTo>
                    <a:lnTo>
                      <a:pt x="12" y="8"/>
                    </a:lnTo>
                    <a:lnTo>
                      <a:pt x="10" y="8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2" y="8"/>
                    </a:lnTo>
                    <a:lnTo>
                      <a:pt x="12" y="8"/>
                    </a:lnTo>
                    <a:lnTo>
                      <a:pt x="12" y="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1" name="Freeform 462"/>
              <p:cNvSpPr>
                <a:spLocks noEditPoints="1"/>
              </p:cNvSpPr>
              <p:nvPr/>
            </p:nvSpPr>
            <p:spPr bwMode="auto">
              <a:xfrm>
                <a:off x="3300067" y="3822031"/>
                <a:ext cx="10381" cy="10381"/>
              </a:xfrm>
              <a:custGeom>
                <a:avLst/>
                <a:gdLst>
                  <a:gd name="T0" fmla="*/ 4 w 4"/>
                  <a:gd name="T1" fmla="*/ 4 h 4"/>
                  <a:gd name="T2" fmla="*/ 3 w 4"/>
                  <a:gd name="T3" fmla="*/ 4 h 4"/>
                  <a:gd name="T4" fmla="*/ 3 w 4"/>
                  <a:gd name="T5" fmla="*/ 4 h 4"/>
                  <a:gd name="T6" fmla="*/ 3 w 4"/>
                  <a:gd name="T7" fmla="*/ 4 h 4"/>
                  <a:gd name="T8" fmla="*/ 3 w 4"/>
                  <a:gd name="T9" fmla="*/ 4 h 4"/>
                  <a:gd name="T10" fmla="*/ 3 w 4"/>
                  <a:gd name="T11" fmla="*/ 4 h 4"/>
                  <a:gd name="T12" fmla="*/ 2 w 4"/>
                  <a:gd name="T13" fmla="*/ 4 h 4"/>
                  <a:gd name="T14" fmla="*/ 1 w 4"/>
                  <a:gd name="T15" fmla="*/ 4 h 4"/>
                  <a:gd name="T16" fmla="*/ 1 w 4"/>
                  <a:gd name="T17" fmla="*/ 4 h 4"/>
                  <a:gd name="T18" fmla="*/ 0 w 4"/>
                  <a:gd name="T19" fmla="*/ 3 h 4"/>
                  <a:gd name="T20" fmla="*/ 0 w 4"/>
                  <a:gd name="T21" fmla="*/ 2 h 4"/>
                  <a:gd name="T22" fmla="*/ 1 w 4"/>
                  <a:gd name="T23" fmla="*/ 0 h 4"/>
                  <a:gd name="T24" fmla="*/ 2 w 4"/>
                  <a:gd name="T25" fmla="*/ 0 h 4"/>
                  <a:gd name="T26" fmla="*/ 3 w 4"/>
                  <a:gd name="T27" fmla="*/ 0 h 4"/>
                  <a:gd name="T28" fmla="*/ 3 w 4"/>
                  <a:gd name="T29" fmla="*/ 0 h 4"/>
                  <a:gd name="T30" fmla="*/ 3 w 4"/>
                  <a:gd name="T31" fmla="*/ 0 h 4"/>
                  <a:gd name="T32" fmla="*/ 3 w 4"/>
                  <a:gd name="T33" fmla="*/ 0 h 4"/>
                  <a:gd name="T34" fmla="*/ 4 w 4"/>
                  <a:gd name="T35" fmla="*/ 0 h 4"/>
                  <a:gd name="T36" fmla="*/ 4 w 4"/>
                  <a:gd name="T37" fmla="*/ 0 h 4"/>
                  <a:gd name="T38" fmla="*/ 4 w 4"/>
                  <a:gd name="T39" fmla="*/ 0 h 4"/>
                  <a:gd name="T40" fmla="*/ 4 w 4"/>
                  <a:gd name="T41" fmla="*/ 4 h 4"/>
                  <a:gd name="T42" fmla="*/ 4 w 4"/>
                  <a:gd name="T43" fmla="*/ 4 h 4"/>
                  <a:gd name="T44" fmla="*/ 3 w 4"/>
                  <a:gd name="T45" fmla="*/ 1 h 4"/>
                  <a:gd name="T46" fmla="*/ 3 w 4"/>
                  <a:gd name="T47" fmla="*/ 1 h 4"/>
                  <a:gd name="T48" fmla="*/ 3 w 4"/>
                  <a:gd name="T49" fmla="*/ 1 h 4"/>
                  <a:gd name="T50" fmla="*/ 3 w 4"/>
                  <a:gd name="T51" fmla="*/ 0 h 4"/>
                  <a:gd name="T52" fmla="*/ 2 w 4"/>
                  <a:gd name="T53" fmla="*/ 0 h 4"/>
                  <a:gd name="T54" fmla="*/ 1 w 4"/>
                  <a:gd name="T55" fmla="*/ 1 h 4"/>
                  <a:gd name="T56" fmla="*/ 1 w 4"/>
                  <a:gd name="T57" fmla="*/ 2 h 4"/>
                  <a:gd name="T58" fmla="*/ 1 w 4"/>
                  <a:gd name="T59" fmla="*/ 2 h 4"/>
                  <a:gd name="T60" fmla="*/ 1 w 4"/>
                  <a:gd name="T61" fmla="*/ 3 h 4"/>
                  <a:gd name="T62" fmla="*/ 2 w 4"/>
                  <a:gd name="T63" fmla="*/ 4 h 4"/>
                  <a:gd name="T64" fmla="*/ 3 w 4"/>
                  <a:gd name="T65" fmla="*/ 4 h 4"/>
                  <a:gd name="T66" fmla="*/ 3 w 4"/>
                  <a:gd name="T67" fmla="*/ 3 h 4"/>
                  <a:gd name="T68" fmla="*/ 3 w 4"/>
                  <a:gd name="T69" fmla="*/ 3 h 4"/>
                  <a:gd name="T70" fmla="*/ 3 w 4"/>
                  <a:gd name="T71" fmla="*/ 3 h 4"/>
                  <a:gd name="T72" fmla="*/ 3 w 4"/>
                  <a:gd name="T73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1"/>
                      <a:pt x="0" y="1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lose/>
                    <a:moveTo>
                      <a:pt x="3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lnTo>
                      <a:pt x="3" y="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2" name="Freeform 463"/>
              <p:cNvSpPr>
                <a:spLocks noEditPoints="1"/>
              </p:cNvSpPr>
              <p:nvPr/>
            </p:nvSpPr>
            <p:spPr bwMode="auto">
              <a:xfrm>
                <a:off x="3313043" y="3822031"/>
                <a:ext cx="10381" cy="15571"/>
              </a:xfrm>
              <a:custGeom>
                <a:avLst/>
                <a:gdLst>
                  <a:gd name="T0" fmla="*/ 2 w 4"/>
                  <a:gd name="T1" fmla="*/ 6 h 6"/>
                  <a:gd name="T2" fmla="*/ 1 w 4"/>
                  <a:gd name="T3" fmla="*/ 6 h 6"/>
                  <a:gd name="T4" fmla="*/ 1 w 4"/>
                  <a:gd name="T5" fmla="*/ 6 h 6"/>
                  <a:gd name="T6" fmla="*/ 1 w 4"/>
                  <a:gd name="T7" fmla="*/ 6 h 6"/>
                  <a:gd name="T8" fmla="*/ 0 w 4"/>
                  <a:gd name="T9" fmla="*/ 6 h 6"/>
                  <a:gd name="T10" fmla="*/ 0 w 4"/>
                  <a:gd name="T11" fmla="*/ 5 h 6"/>
                  <a:gd name="T12" fmla="*/ 1 w 4"/>
                  <a:gd name="T13" fmla="*/ 5 h 6"/>
                  <a:gd name="T14" fmla="*/ 1 w 4"/>
                  <a:gd name="T15" fmla="*/ 5 h 6"/>
                  <a:gd name="T16" fmla="*/ 1 w 4"/>
                  <a:gd name="T17" fmla="*/ 5 h 6"/>
                  <a:gd name="T18" fmla="*/ 2 w 4"/>
                  <a:gd name="T19" fmla="*/ 5 h 6"/>
                  <a:gd name="T20" fmla="*/ 3 w 4"/>
                  <a:gd name="T21" fmla="*/ 5 h 6"/>
                  <a:gd name="T22" fmla="*/ 3 w 4"/>
                  <a:gd name="T23" fmla="*/ 4 h 6"/>
                  <a:gd name="T24" fmla="*/ 3 w 4"/>
                  <a:gd name="T25" fmla="*/ 4 h 6"/>
                  <a:gd name="T26" fmla="*/ 3 w 4"/>
                  <a:gd name="T27" fmla="*/ 4 h 6"/>
                  <a:gd name="T28" fmla="*/ 2 w 4"/>
                  <a:gd name="T29" fmla="*/ 4 h 6"/>
                  <a:gd name="T30" fmla="*/ 2 w 4"/>
                  <a:gd name="T31" fmla="*/ 4 h 6"/>
                  <a:gd name="T32" fmla="*/ 1 w 4"/>
                  <a:gd name="T33" fmla="*/ 4 h 6"/>
                  <a:gd name="T34" fmla="*/ 0 w 4"/>
                  <a:gd name="T35" fmla="*/ 4 h 6"/>
                  <a:gd name="T36" fmla="*/ 0 w 4"/>
                  <a:gd name="T37" fmla="*/ 3 h 6"/>
                  <a:gd name="T38" fmla="*/ 0 w 4"/>
                  <a:gd name="T39" fmla="*/ 2 h 6"/>
                  <a:gd name="T40" fmla="*/ 0 w 4"/>
                  <a:gd name="T41" fmla="*/ 1 h 6"/>
                  <a:gd name="T42" fmla="*/ 0 w 4"/>
                  <a:gd name="T43" fmla="*/ 0 h 6"/>
                  <a:gd name="T44" fmla="*/ 1 w 4"/>
                  <a:gd name="T45" fmla="*/ 0 h 6"/>
                  <a:gd name="T46" fmla="*/ 1 w 4"/>
                  <a:gd name="T47" fmla="*/ 0 h 6"/>
                  <a:gd name="T48" fmla="*/ 2 w 4"/>
                  <a:gd name="T49" fmla="*/ 0 h 6"/>
                  <a:gd name="T50" fmla="*/ 3 w 4"/>
                  <a:gd name="T51" fmla="*/ 0 h 6"/>
                  <a:gd name="T52" fmla="*/ 3 w 4"/>
                  <a:gd name="T53" fmla="*/ 0 h 6"/>
                  <a:gd name="T54" fmla="*/ 3 w 4"/>
                  <a:gd name="T55" fmla="*/ 0 h 6"/>
                  <a:gd name="T56" fmla="*/ 4 w 4"/>
                  <a:gd name="T57" fmla="*/ 0 h 6"/>
                  <a:gd name="T58" fmla="*/ 4 w 4"/>
                  <a:gd name="T59" fmla="*/ 0 h 6"/>
                  <a:gd name="T60" fmla="*/ 4 w 4"/>
                  <a:gd name="T61" fmla="*/ 0 h 6"/>
                  <a:gd name="T62" fmla="*/ 4 w 4"/>
                  <a:gd name="T63" fmla="*/ 4 h 6"/>
                  <a:gd name="T64" fmla="*/ 4 w 4"/>
                  <a:gd name="T65" fmla="*/ 5 h 6"/>
                  <a:gd name="T66" fmla="*/ 3 w 4"/>
                  <a:gd name="T67" fmla="*/ 5 h 6"/>
                  <a:gd name="T68" fmla="*/ 3 w 4"/>
                  <a:gd name="T69" fmla="*/ 6 h 6"/>
                  <a:gd name="T70" fmla="*/ 2 w 4"/>
                  <a:gd name="T71" fmla="*/ 6 h 6"/>
                  <a:gd name="T72" fmla="*/ 3 w 4"/>
                  <a:gd name="T73" fmla="*/ 1 h 6"/>
                  <a:gd name="T74" fmla="*/ 3 w 4"/>
                  <a:gd name="T75" fmla="*/ 1 h 6"/>
                  <a:gd name="T76" fmla="*/ 3 w 4"/>
                  <a:gd name="T77" fmla="*/ 1 h 6"/>
                  <a:gd name="T78" fmla="*/ 2 w 4"/>
                  <a:gd name="T79" fmla="*/ 0 h 6"/>
                  <a:gd name="T80" fmla="*/ 2 w 4"/>
                  <a:gd name="T81" fmla="*/ 0 h 6"/>
                  <a:gd name="T82" fmla="*/ 1 w 4"/>
                  <a:gd name="T83" fmla="*/ 1 h 6"/>
                  <a:gd name="T84" fmla="*/ 1 w 4"/>
                  <a:gd name="T85" fmla="*/ 2 h 6"/>
                  <a:gd name="T86" fmla="*/ 1 w 4"/>
                  <a:gd name="T87" fmla="*/ 2 h 6"/>
                  <a:gd name="T88" fmla="*/ 1 w 4"/>
                  <a:gd name="T89" fmla="*/ 3 h 6"/>
                  <a:gd name="T90" fmla="*/ 2 w 4"/>
                  <a:gd name="T91" fmla="*/ 4 h 6"/>
                  <a:gd name="T92" fmla="*/ 2 w 4"/>
                  <a:gd name="T93" fmla="*/ 4 h 6"/>
                  <a:gd name="T94" fmla="*/ 3 w 4"/>
                  <a:gd name="T95" fmla="*/ 3 h 6"/>
                  <a:gd name="T96" fmla="*/ 3 w 4"/>
                  <a:gd name="T97" fmla="*/ 3 h 6"/>
                  <a:gd name="T98" fmla="*/ 3 w 4"/>
                  <a:gd name="T99" fmla="*/ 3 h 6"/>
                  <a:gd name="T100" fmla="*/ 3 w 4"/>
                  <a:gd name="T101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" h="6">
                    <a:moveTo>
                      <a:pt x="2" y="6"/>
                    </a:moveTo>
                    <a:cubicBezTo>
                      <a:pt x="2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6"/>
                      <a:pt x="3" y="6"/>
                      <a:pt x="3" y="6"/>
                    </a:cubicBezTo>
                    <a:lnTo>
                      <a:pt x="2" y="6"/>
                    </a:lnTo>
                    <a:close/>
                    <a:moveTo>
                      <a:pt x="3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lnTo>
                      <a:pt x="3" y="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3" name="Freeform 464"/>
              <p:cNvSpPr/>
              <p:nvPr/>
            </p:nvSpPr>
            <p:spPr bwMode="auto">
              <a:xfrm>
                <a:off x="3326018" y="3822031"/>
                <a:ext cx="7785" cy="10381"/>
              </a:xfrm>
              <a:custGeom>
                <a:avLst/>
                <a:gdLst>
                  <a:gd name="T0" fmla="*/ 3 w 3"/>
                  <a:gd name="T1" fmla="*/ 4 h 4"/>
                  <a:gd name="T2" fmla="*/ 3 w 3"/>
                  <a:gd name="T3" fmla="*/ 4 h 4"/>
                  <a:gd name="T4" fmla="*/ 3 w 3"/>
                  <a:gd name="T5" fmla="*/ 4 h 4"/>
                  <a:gd name="T6" fmla="*/ 3 w 3"/>
                  <a:gd name="T7" fmla="*/ 1 h 4"/>
                  <a:gd name="T8" fmla="*/ 2 w 3"/>
                  <a:gd name="T9" fmla="*/ 1 h 4"/>
                  <a:gd name="T10" fmla="*/ 2 w 3"/>
                  <a:gd name="T11" fmla="*/ 1 h 4"/>
                  <a:gd name="T12" fmla="*/ 1 w 3"/>
                  <a:gd name="T13" fmla="*/ 1 h 4"/>
                  <a:gd name="T14" fmla="*/ 1 w 3"/>
                  <a:gd name="T15" fmla="*/ 1 h 4"/>
                  <a:gd name="T16" fmla="*/ 1 w 3"/>
                  <a:gd name="T17" fmla="*/ 1 h 4"/>
                  <a:gd name="T18" fmla="*/ 1 w 3"/>
                  <a:gd name="T19" fmla="*/ 1 h 4"/>
                  <a:gd name="T20" fmla="*/ 1 w 3"/>
                  <a:gd name="T21" fmla="*/ 4 h 4"/>
                  <a:gd name="T22" fmla="*/ 1 w 3"/>
                  <a:gd name="T23" fmla="*/ 4 h 4"/>
                  <a:gd name="T24" fmla="*/ 1 w 3"/>
                  <a:gd name="T25" fmla="*/ 4 h 4"/>
                  <a:gd name="T26" fmla="*/ 0 w 3"/>
                  <a:gd name="T27" fmla="*/ 4 h 4"/>
                  <a:gd name="T28" fmla="*/ 0 w 3"/>
                  <a:gd name="T29" fmla="*/ 4 h 4"/>
                  <a:gd name="T30" fmla="*/ 0 w 3"/>
                  <a:gd name="T31" fmla="*/ 4 h 4"/>
                  <a:gd name="T32" fmla="*/ 0 w 3"/>
                  <a:gd name="T33" fmla="*/ 0 h 4"/>
                  <a:gd name="T34" fmla="*/ 0 w 3"/>
                  <a:gd name="T35" fmla="*/ 0 h 4"/>
                  <a:gd name="T36" fmla="*/ 0 w 3"/>
                  <a:gd name="T37" fmla="*/ 0 h 4"/>
                  <a:gd name="T38" fmla="*/ 1 w 3"/>
                  <a:gd name="T39" fmla="*/ 0 h 4"/>
                  <a:gd name="T40" fmla="*/ 1 w 3"/>
                  <a:gd name="T41" fmla="*/ 0 h 4"/>
                  <a:gd name="T42" fmla="*/ 1 w 3"/>
                  <a:gd name="T43" fmla="*/ 0 h 4"/>
                  <a:gd name="T44" fmla="*/ 1 w 3"/>
                  <a:gd name="T45" fmla="*/ 0 h 4"/>
                  <a:gd name="T46" fmla="*/ 2 w 3"/>
                  <a:gd name="T47" fmla="*/ 0 h 4"/>
                  <a:gd name="T48" fmla="*/ 3 w 3"/>
                  <a:gd name="T49" fmla="*/ 0 h 4"/>
                  <a:gd name="T50" fmla="*/ 3 w 3"/>
                  <a:gd name="T51" fmla="*/ 1 h 4"/>
                  <a:gd name="T52" fmla="*/ 3 w 3"/>
                  <a:gd name="T53" fmla="*/ 4 h 4"/>
                  <a:gd name="T54" fmla="*/ 3 w 3"/>
                  <a:gd name="T5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3" y="0"/>
                      <a:pt x="3" y="1"/>
                      <a:pt x="3" y="1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4" name="Freeform 465"/>
              <p:cNvSpPr>
                <a:spLocks noEditPoints="1"/>
              </p:cNvSpPr>
              <p:nvPr/>
            </p:nvSpPr>
            <p:spPr bwMode="auto">
              <a:xfrm>
                <a:off x="3336399" y="3822031"/>
                <a:ext cx="10381" cy="10381"/>
              </a:xfrm>
              <a:custGeom>
                <a:avLst/>
                <a:gdLst>
                  <a:gd name="T0" fmla="*/ 4 w 4"/>
                  <a:gd name="T1" fmla="*/ 4 h 4"/>
                  <a:gd name="T2" fmla="*/ 3 w 4"/>
                  <a:gd name="T3" fmla="*/ 4 h 4"/>
                  <a:gd name="T4" fmla="*/ 3 w 4"/>
                  <a:gd name="T5" fmla="*/ 4 h 4"/>
                  <a:gd name="T6" fmla="*/ 3 w 4"/>
                  <a:gd name="T7" fmla="*/ 4 h 4"/>
                  <a:gd name="T8" fmla="*/ 3 w 4"/>
                  <a:gd name="T9" fmla="*/ 4 h 4"/>
                  <a:gd name="T10" fmla="*/ 3 w 4"/>
                  <a:gd name="T11" fmla="*/ 4 h 4"/>
                  <a:gd name="T12" fmla="*/ 2 w 4"/>
                  <a:gd name="T13" fmla="*/ 4 h 4"/>
                  <a:gd name="T14" fmla="*/ 1 w 4"/>
                  <a:gd name="T15" fmla="*/ 4 h 4"/>
                  <a:gd name="T16" fmla="*/ 1 w 4"/>
                  <a:gd name="T17" fmla="*/ 4 h 4"/>
                  <a:gd name="T18" fmla="*/ 0 w 4"/>
                  <a:gd name="T19" fmla="*/ 3 h 4"/>
                  <a:gd name="T20" fmla="*/ 0 w 4"/>
                  <a:gd name="T21" fmla="*/ 2 h 4"/>
                  <a:gd name="T22" fmla="*/ 1 w 4"/>
                  <a:gd name="T23" fmla="*/ 0 h 4"/>
                  <a:gd name="T24" fmla="*/ 2 w 4"/>
                  <a:gd name="T25" fmla="*/ 0 h 4"/>
                  <a:gd name="T26" fmla="*/ 3 w 4"/>
                  <a:gd name="T27" fmla="*/ 0 h 4"/>
                  <a:gd name="T28" fmla="*/ 3 w 4"/>
                  <a:gd name="T29" fmla="*/ 0 h 4"/>
                  <a:gd name="T30" fmla="*/ 3 w 4"/>
                  <a:gd name="T31" fmla="*/ 0 h 4"/>
                  <a:gd name="T32" fmla="*/ 3 w 4"/>
                  <a:gd name="T33" fmla="*/ 0 h 4"/>
                  <a:gd name="T34" fmla="*/ 4 w 4"/>
                  <a:gd name="T35" fmla="*/ 0 h 4"/>
                  <a:gd name="T36" fmla="*/ 4 w 4"/>
                  <a:gd name="T37" fmla="*/ 0 h 4"/>
                  <a:gd name="T38" fmla="*/ 4 w 4"/>
                  <a:gd name="T39" fmla="*/ 0 h 4"/>
                  <a:gd name="T40" fmla="*/ 4 w 4"/>
                  <a:gd name="T41" fmla="*/ 4 h 4"/>
                  <a:gd name="T42" fmla="*/ 4 w 4"/>
                  <a:gd name="T43" fmla="*/ 4 h 4"/>
                  <a:gd name="T44" fmla="*/ 3 w 4"/>
                  <a:gd name="T45" fmla="*/ 1 h 4"/>
                  <a:gd name="T46" fmla="*/ 3 w 4"/>
                  <a:gd name="T47" fmla="*/ 1 h 4"/>
                  <a:gd name="T48" fmla="*/ 3 w 4"/>
                  <a:gd name="T49" fmla="*/ 1 h 4"/>
                  <a:gd name="T50" fmla="*/ 2 w 4"/>
                  <a:gd name="T51" fmla="*/ 0 h 4"/>
                  <a:gd name="T52" fmla="*/ 2 w 4"/>
                  <a:gd name="T53" fmla="*/ 0 h 4"/>
                  <a:gd name="T54" fmla="*/ 1 w 4"/>
                  <a:gd name="T55" fmla="*/ 1 h 4"/>
                  <a:gd name="T56" fmla="*/ 1 w 4"/>
                  <a:gd name="T57" fmla="*/ 2 h 4"/>
                  <a:gd name="T58" fmla="*/ 1 w 4"/>
                  <a:gd name="T59" fmla="*/ 2 h 4"/>
                  <a:gd name="T60" fmla="*/ 1 w 4"/>
                  <a:gd name="T61" fmla="*/ 3 h 4"/>
                  <a:gd name="T62" fmla="*/ 2 w 4"/>
                  <a:gd name="T63" fmla="*/ 4 h 4"/>
                  <a:gd name="T64" fmla="*/ 2 w 4"/>
                  <a:gd name="T65" fmla="*/ 4 h 4"/>
                  <a:gd name="T66" fmla="*/ 3 w 4"/>
                  <a:gd name="T67" fmla="*/ 3 h 4"/>
                  <a:gd name="T68" fmla="*/ 3 w 4"/>
                  <a:gd name="T69" fmla="*/ 3 h 4"/>
                  <a:gd name="T70" fmla="*/ 3 w 4"/>
                  <a:gd name="T71" fmla="*/ 3 h 4"/>
                  <a:gd name="T72" fmla="*/ 3 w 4"/>
                  <a:gd name="T73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1"/>
                      <a:pt x="0" y="1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lose/>
                    <a:moveTo>
                      <a:pt x="3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lnTo>
                      <a:pt x="3" y="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5" name="Freeform 466"/>
              <p:cNvSpPr>
                <a:spLocks noEditPoints="1"/>
              </p:cNvSpPr>
              <p:nvPr/>
            </p:nvSpPr>
            <p:spPr bwMode="auto">
              <a:xfrm>
                <a:off x="3355863" y="3822031"/>
                <a:ext cx="10381" cy="10381"/>
              </a:xfrm>
              <a:custGeom>
                <a:avLst/>
                <a:gdLst>
                  <a:gd name="T0" fmla="*/ 3 w 4"/>
                  <a:gd name="T1" fmla="*/ 4 h 4"/>
                  <a:gd name="T2" fmla="*/ 3 w 4"/>
                  <a:gd name="T3" fmla="*/ 4 h 4"/>
                  <a:gd name="T4" fmla="*/ 3 w 4"/>
                  <a:gd name="T5" fmla="*/ 4 h 4"/>
                  <a:gd name="T6" fmla="*/ 3 w 4"/>
                  <a:gd name="T7" fmla="*/ 4 h 4"/>
                  <a:gd name="T8" fmla="*/ 3 w 4"/>
                  <a:gd name="T9" fmla="*/ 4 h 4"/>
                  <a:gd name="T10" fmla="*/ 2 w 4"/>
                  <a:gd name="T11" fmla="*/ 4 h 4"/>
                  <a:gd name="T12" fmla="*/ 1 w 4"/>
                  <a:gd name="T13" fmla="*/ 4 h 4"/>
                  <a:gd name="T14" fmla="*/ 1 w 4"/>
                  <a:gd name="T15" fmla="*/ 4 h 4"/>
                  <a:gd name="T16" fmla="*/ 0 w 4"/>
                  <a:gd name="T17" fmla="*/ 4 h 4"/>
                  <a:gd name="T18" fmla="*/ 0 w 4"/>
                  <a:gd name="T19" fmla="*/ 3 h 4"/>
                  <a:gd name="T20" fmla="*/ 0 w 4"/>
                  <a:gd name="T21" fmla="*/ 2 h 4"/>
                  <a:gd name="T22" fmla="*/ 0 w 4"/>
                  <a:gd name="T23" fmla="*/ 0 h 4"/>
                  <a:gd name="T24" fmla="*/ 1 w 4"/>
                  <a:gd name="T25" fmla="*/ 0 h 4"/>
                  <a:gd name="T26" fmla="*/ 2 w 4"/>
                  <a:gd name="T27" fmla="*/ 0 h 4"/>
                  <a:gd name="T28" fmla="*/ 3 w 4"/>
                  <a:gd name="T29" fmla="*/ 0 h 4"/>
                  <a:gd name="T30" fmla="*/ 3 w 4"/>
                  <a:gd name="T31" fmla="*/ 0 h 4"/>
                  <a:gd name="T32" fmla="*/ 3 w 4"/>
                  <a:gd name="T33" fmla="*/ 0 h 4"/>
                  <a:gd name="T34" fmla="*/ 3 w 4"/>
                  <a:gd name="T35" fmla="*/ 0 h 4"/>
                  <a:gd name="T36" fmla="*/ 4 w 4"/>
                  <a:gd name="T37" fmla="*/ 0 h 4"/>
                  <a:gd name="T38" fmla="*/ 4 w 4"/>
                  <a:gd name="T39" fmla="*/ 0 h 4"/>
                  <a:gd name="T40" fmla="*/ 4 w 4"/>
                  <a:gd name="T41" fmla="*/ 4 h 4"/>
                  <a:gd name="T42" fmla="*/ 4 w 4"/>
                  <a:gd name="T43" fmla="*/ 4 h 4"/>
                  <a:gd name="T44" fmla="*/ 3 w 4"/>
                  <a:gd name="T45" fmla="*/ 4 h 4"/>
                  <a:gd name="T46" fmla="*/ 3 w 4"/>
                  <a:gd name="T47" fmla="*/ 1 h 4"/>
                  <a:gd name="T48" fmla="*/ 3 w 4"/>
                  <a:gd name="T49" fmla="*/ 1 h 4"/>
                  <a:gd name="T50" fmla="*/ 3 w 4"/>
                  <a:gd name="T51" fmla="*/ 1 h 4"/>
                  <a:gd name="T52" fmla="*/ 2 w 4"/>
                  <a:gd name="T53" fmla="*/ 0 h 4"/>
                  <a:gd name="T54" fmla="*/ 2 w 4"/>
                  <a:gd name="T55" fmla="*/ 0 h 4"/>
                  <a:gd name="T56" fmla="*/ 1 w 4"/>
                  <a:gd name="T57" fmla="*/ 1 h 4"/>
                  <a:gd name="T58" fmla="*/ 1 w 4"/>
                  <a:gd name="T59" fmla="*/ 2 h 4"/>
                  <a:gd name="T60" fmla="*/ 1 w 4"/>
                  <a:gd name="T61" fmla="*/ 2 h 4"/>
                  <a:gd name="T62" fmla="*/ 1 w 4"/>
                  <a:gd name="T63" fmla="*/ 3 h 4"/>
                  <a:gd name="T64" fmla="*/ 2 w 4"/>
                  <a:gd name="T65" fmla="*/ 4 h 4"/>
                  <a:gd name="T66" fmla="*/ 2 w 4"/>
                  <a:gd name="T67" fmla="*/ 4 h 4"/>
                  <a:gd name="T68" fmla="*/ 2 w 4"/>
                  <a:gd name="T69" fmla="*/ 3 h 4"/>
                  <a:gd name="T70" fmla="*/ 3 w 4"/>
                  <a:gd name="T71" fmla="*/ 3 h 4"/>
                  <a:gd name="T72" fmla="*/ 3 w 4"/>
                  <a:gd name="T73" fmla="*/ 3 h 4"/>
                  <a:gd name="T74" fmla="*/ 3 w 4"/>
                  <a:gd name="T7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" h="4">
                    <a:moveTo>
                      <a:pt x="3" y="4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lnTo>
                      <a:pt x="3" y="4"/>
                    </a:lnTo>
                    <a:close/>
                    <a:moveTo>
                      <a:pt x="3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lnTo>
                      <a:pt x="3" y="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6" name="Freeform 467"/>
              <p:cNvSpPr/>
              <p:nvPr/>
            </p:nvSpPr>
            <p:spPr bwMode="auto">
              <a:xfrm>
                <a:off x="3368839" y="3818139"/>
                <a:ext cx="2595" cy="14274"/>
              </a:xfrm>
              <a:custGeom>
                <a:avLst/>
                <a:gdLst>
                  <a:gd name="T0" fmla="*/ 0 w 2"/>
                  <a:gd name="T1" fmla="*/ 11 h 11"/>
                  <a:gd name="T2" fmla="*/ 0 w 2"/>
                  <a:gd name="T3" fmla="*/ 11 h 11"/>
                  <a:gd name="T4" fmla="*/ 0 w 2"/>
                  <a:gd name="T5" fmla="*/ 11 h 11"/>
                  <a:gd name="T6" fmla="*/ 0 w 2"/>
                  <a:gd name="T7" fmla="*/ 11 h 11"/>
                  <a:gd name="T8" fmla="*/ 0 w 2"/>
                  <a:gd name="T9" fmla="*/ 0 h 11"/>
                  <a:gd name="T10" fmla="*/ 0 w 2"/>
                  <a:gd name="T11" fmla="*/ 0 h 11"/>
                  <a:gd name="T12" fmla="*/ 0 w 2"/>
                  <a:gd name="T13" fmla="*/ 0 h 11"/>
                  <a:gd name="T14" fmla="*/ 0 w 2"/>
                  <a:gd name="T15" fmla="*/ 0 h 11"/>
                  <a:gd name="T16" fmla="*/ 2 w 2"/>
                  <a:gd name="T17" fmla="*/ 0 h 11"/>
                  <a:gd name="T18" fmla="*/ 2 w 2"/>
                  <a:gd name="T19" fmla="*/ 0 h 11"/>
                  <a:gd name="T20" fmla="*/ 2 w 2"/>
                  <a:gd name="T21" fmla="*/ 11 h 11"/>
                  <a:gd name="T22" fmla="*/ 2 w 2"/>
                  <a:gd name="T23" fmla="*/ 11 h 11"/>
                  <a:gd name="T24" fmla="*/ 0 w 2"/>
                  <a:gd name="T25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" h="11">
                    <a:moveTo>
                      <a:pt x="0" y="11"/>
                    </a:move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7" name="Freeform 468"/>
              <p:cNvSpPr>
                <a:spLocks noEditPoints="1"/>
              </p:cNvSpPr>
              <p:nvPr/>
            </p:nvSpPr>
            <p:spPr bwMode="auto">
              <a:xfrm>
                <a:off x="3374029" y="3818139"/>
                <a:ext cx="2595" cy="14274"/>
              </a:xfrm>
              <a:custGeom>
                <a:avLst/>
                <a:gdLst>
                  <a:gd name="T0" fmla="*/ 0 w 2"/>
                  <a:gd name="T1" fmla="*/ 2 h 11"/>
                  <a:gd name="T2" fmla="*/ 0 w 2"/>
                  <a:gd name="T3" fmla="*/ 2 h 11"/>
                  <a:gd name="T4" fmla="*/ 0 w 2"/>
                  <a:gd name="T5" fmla="*/ 2 h 11"/>
                  <a:gd name="T6" fmla="*/ 0 w 2"/>
                  <a:gd name="T7" fmla="*/ 0 h 11"/>
                  <a:gd name="T8" fmla="*/ 0 w 2"/>
                  <a:gd name="T9" fmla="*/ 0 h 11"/>
                  <a:gd name="T10" fmla="*/ 0 w 2"/>
                  <a:gd name="T11" fmla="*/ 0 h 11"/>
                  <a:gd name="T12" fmla="*/ 0 w 2"/>
                  <a:gd name="T13" fmla="*/ 0 h 11"/>
                  <a:gd name="T14" fmla="*/ 2 w 2"/>
                  <a:gd name="T15" fmla="*/ 0 h 11"/>
                  <a:gd name="T16" fmla="*/ 2 w 2"/>
                  <a:gd name="T17" fmla="*/ 2 h 11"/>
                  <a:gd name="T18" fmla="*/ 2 w 2"/>
                  <a:gd name="T19" fmla="*/ 2 h 11"/>
                  <a:gd name="T20" fmla="*/ 0 w 2"/>
                  <a:gd name="T21" fmla="*/ 2 h 11"/>
                  <a:gd name="T22" fmla="*/ 0 w 2"/>
                  <a:gd name="T23" fmla="*/ 2 h 11"/>
                  <a:gd name="T24" fmla="*/ 0 w 2"/>
                  <a:gd name="T25" fmla="*/ 2 h 11"/>
                  <a:gd name="T26" fmla="*/ 0 w 2"/>
                  <a:gd name="T27" fmla="*/ 11 h 11"/>
                  <a:gd name="T28" fmla="*/ 0 w 2"/>
                  <a:gd name="T29" fmla="*/ 11 h 11"/>
                  <a:gd name="T30" fmla="*/ 0 w 2"/>
                  <a:gd name="T31" fmla="*/ 11 h 11"/>
                  <a:gd name="T32" fmla="*/ 0 w 2"/>
                  <a:gd name="T33" fmla="*/ 11 h 11"/>
                  <a:gd name="T34" fmla="*/ 0 w 2"/>
                  <a:gd name="T35" fmla="*/ 3 h 11"/>
                  <a:gd name="T36" fmla="*/ 0 w 2"/>
                  <a:gd name="T37" fmla="*/ 3 h 11"/>
                  <a:gd name="T38" fmla="*/ 0 w 2"/>
                  <a:gd name="T39" fmla="*/ 3 h 11"/>
                  <a:gd name="T40" fmla="*/ 0 w 2"/>
                  <a:gd name="T41" fmla="*/ 3 h 11"/>
                  <a:gd name="T42" fmla="*/ 2 w 2"/>
                  <a:gd name="T43" fmla="*/ 3 h 11"/>
                  <a:gd name="T44" fmla="*/ 2 w 2"/>
                  <a:gd name="T45" fmla="*/ 3 h 11"/>
                  <a:gd name="T46" fmla="*/ 2 w 2"/>
                  <a:gd name="T47" fmla="*/ 11 h 11"/>
                  <a:gd name="T48" fmla="*/ 2 w 2"/>
                  <a:gd name="T49" fmla="*/ 11 h 11"/>
                  <a:gd name="T50" fmla="*/ 0 w 2"/>
                  <a:gd name="T51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" h="11"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0" y="11"/>
                    </a:move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8" name="Freeform 469"/>
              <p:cNvSpPr>
                <a:spLocks noEditPoints="1"/>
              </p:cNvSpPr>
              <p:nvPr/>
            </p:nvSpPr>
            <p:spPr bwMode="auto">
              <a:xfrm>
                <a:off x="3379219" y="3822031"/>
                <a:ext cx="7785" cy="15571"/>
              </a:xfrm>
              <a:custGeom>
                <a:avLst/>
                <a:gdLst>
                  <a:gd name="T0" fmla="*/ 3 w 3"/>
                  <a:gd name="T1" fmla="*/ 6 h 6"/>
                  <a:gd name="T2" fmla="*/ 3 w 3"/>
                  <a:gd name="T3" fmla="*/ 6 h 6"/>
                  <a:gd name="T4" fmla="*/ 3 w 3"/>
                  <a:gd name="T5" fmla="*/ 6 h 6"/>
                  <a:gd name="T6" fmla="*/ 2 w 3"/>
                  <a:gd name="T7" fmla="*/ 6 h 6"/>
                  <a:gd name="T8" fmla="*/ 2 w 3"/>
                  <a:gd name="T9" fmla="*/ 4 h 6"/>
                  <a:gd name="T10" fmla="*/ 2 w 3"/>
                  <a:gd name="T11" fmla="*/ 4 h 6"/>
                  <a:gd name="T12" fmla="*/ 1 w 3"/>
                  <a:gd name="T13" fmla="*/ 4 h 6"/>
                  <a:gd name="T14" fmla="*/ 0 w 3"/>
                  <a:gd name="T15" fmla="*/ 4 h 6"/>
                  <a:gd name="T16" fmla="*/ 0 w 3"/>
                  <a:gd name="T17" fmla="*/ 4 h 6"/>
                  <a:gd name="T18" fmla="*/ 0 w 3"/>
                  <a:gd name="T19" fmla="*/ 3 h 6"/>
                  <a:gd name="T20" fmla="*/ 0 w 3"/>
                  <a:gd name="T21" fmla="*/ 2 h 6"/>
                  <a:gd name="T22" fmla="*/ 0 w 3"/>
                  <a:gd name="T23" fmla="*/ 1 h 6"/>
                  <a:gd name="T24" fmla="*/ 0 w 3"/>
                  <a:gd name="T25" fmla="*/ 0 h 6"/>
                  <a:gd name="T26" fmla="*/ 0 w 3"/>
                  <a:gd name="T27" fmla="*/ 0 h 6"/>
                  <a:gd name="T28" fmla="*/ 1 w 3"/>
                  <a:gd name="T29" fmla="*/ 0 h 6"/>
                  <a:gd name="T30" fmla="*/ 2 w 3"/>
                  <a:gd name="T31" fmla="*/ 0 h 6"/>
                  <a:gd name="T32" fmla="*/ 2 w 3"/>
                  <a:gd name="T33" fmla="*/ 0 h 6"/>
                  <a:gd name="T34" fmla="*/ 2 w 3"/>
                  <a:gd name="T35" fmla="*/ 0 h 6"/>
                  <a:gd name="T36" fmla="*/ 3 w 3"/>
                  <a:gd name="T37" fmla="*/ 0 h 6"/>
                  <a:gd name="T38" fmla="*/ 3 w 3"/>
                  <a:gd name="T39" fmla="*/ 0 h 6"/>
                  <a:gd name="T40" fmla="*/ 3 w 3"/>
                  <a:gd name="T41" fmla="*/ 0 h 6"/>
                  <a:gd name="T42" fmla="*/ 3 w 3"/>
                  <a:gd name="T43" fmla="*/ 0 h 6"/>
                  <a:gd name="T44" fmla="*/ 3 w 3"/>
                  <a:gd name="T45" fmla="*/ 0 h 6"/>
                  <a:gd name="T46" fmla="*/ 3 w 3"/>
                  <a:gd name="T47" fmla="*/ 6 h 6"/>
                  <a:gd name="T48" fmla="*/ 3 w 3"/>
                  <a:gd name="T49" fmla="*/ 6 h 6"/>
                  <a:gd name="T50" fmla="*/ 2 w 3"/>
                  <a:gd name="T51" fmla="*/ 1 h 6"/>
                  <a:gd name="T52" fmla="*/ 2 w 3"/>
                  <a:gd name="T53" fmla="*/ 1 h 6"/>
                  <a:gd name="T54" fmla="*/ 2 w 3"/>
                  <a:gd name="T55" fmla="*/ 1 h 6"/>
                  <a:gd name="T56" fmla="*/ 2 w 3"/>
                  <a:gd name="T57" fmla="*/ 0 h 6"/>
                  <a:gd name="T58" fmla="*/ 1 w 3"/>
                  <a:gd name="T59" fmla="*/ 0 h 6"/>
                  <a:gd name="T60" fmla="*/ 1 w 3"/>
                  <a:gd name="T61" fmla="*/ 1 h 6"/>
                  <a:gd name="T62" fmla="*/ 1 w 3"/>
                  <a:gd name="T63" fmla="*/ 2 h 6"/>
                  <a:gd name="T64" fmla="*/ 1 w 3"/>
                  <a:gd name="T65" fmla="*/ 2 h 6"/>
                  <a:gd name="T66" fmla="*/ 1 w 3"/>
                  <a:gd name="T67" fmla="*/ 3 h 6"/>
                  <a:gd name="T68" fmla="*/ 1 w 3"/>
                  <a:gd name="T69" fmla="*/ 4 h 6"/>
                  <a:gd name="T70" fmla="*/ 2 w 3"/>
                  <a:gd name="T71" fmla="*/ 4 h 6"/>
                  <a:gd name="T72" fmla="*/ 2 w 3"/>
                  <a:gd name="T73" fmla="*/ 3 h 6"/>
                  <a:gd name="T74" fmla="*/ 2 w 3"/>
                  <a:gd name="T75" fmla="*/ 3 h 6"/>
                  <a:gd name="T76" fmla="*/ 2 w 3"/>
                  <a:gd name="T77" fmla="*/ 3 h 6"/>
                  <a:gd name="T78" fmla="*/ 2 w 3"/>
                  <a:gd name="T7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" h="6">
                    <a:moveTo>
                      <a:pt x="3" y="6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lose/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lnTo>
                      <a:pt x="2" y="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9" name="Freeform 470"/>
              <p:cNvSpPr/>
              <p:nvPr/>
            </p:nvSpPr>
            <p:spPr bwMode="auto">
              <a:xfrm>
                <a:off x="3389600" y="3822031"/>
                <a:ext cx="10381" cy="10381"/>
              </a:xfrm>
              <a:custGeom>
                <a:avLst/>
                <a:gdLst>
                  <a:gd name="T0" fmla="*/ 8 w 8"/>
                  <a:gd name="T1" fmla="*/ 8 h 8"/>
                  <a:gd name="T2" fmla="*/ 6 w 8"/>
                  <a:gd name="T3" fmla="*/ 8 h 8"/>
                  <a:gd name="T4" fmla="*/ 6 w 8"/>
                  <a:gd name="T5" fmla="*/ 8 h 8"/>
                  <a:gd name="T6" fmla="*/ 6 w 8"/>
                  <a:gd name="T7" fmla="*/ 8 h 8"/>
                  <a:gd name="T8" fmla="*/ 6 w 8"/>
                  <a:gd name="T9" fmla="*/ 8 h 8"/>
                  <a:gd name="T10" fmla="*/ 4 w 8"/>
                  <a:gd name="T11" fmla="*/ 8 h 8"/>
                  <a:gd name="T12" fmla="*/ 2 w 8"/>
                  <a:gd name="T13" fmla="*/ 8 h 8"/>
                  <a:gd name="T14" fmla="*/ 2 w 8"/>
                  <a:gd name="T15" fmla="*/ 8 h 8"/>
                  <a:gd name="T16" fmla="*/ 2 w 8"/>
                  <a:gd name="T17" fmla="*/ 8 h 8"/>
                  <a:gd name="T18" fmla="*/ 0 w 8"/>
                  <a:gd name="T19" fmla="*/ 6 h 8"/>
                  <a:gd name="T20" fmla="*/ 0 w 8"/>
                  <a:gd name="T21" fmla="*/ 0 h 8"/>
                  <a:gd name="T22" fmla="*/ 2 w 8"/>
                  <a:gd name="T23" fmla="*/ 0 h 8"/>
                  <a:gd name="T24" fmla="*/ 2 w 8"/>
                  <a:gd name="T25" fmla="*/ 0 h 8"/>
                  <a:gd name="T26" fmla="*/ 2 w 8"/>
                  <a:gd name="T27" fmla="*/ 0 h 8"/>
                  <a:gd name="T28" fmla="*/ 2 w 8"/>
                  <a:gd name="T29" fmla="*/ 0 h 8"/>
                  <a:gd name="T30" fmla="*/ 2 w 8"/>
                  <a:gd name="T31" fmla="*/ 6 h 8"/>
                  <a:gd name="T32" fmla="*/ 4 w 8"/>
                  <a:gd name="T33" fmla="*/ 6 h 8"/>
                  <a:gd name="T34" fmla="*/ 4 w 8"/>
                  <a:gd name="T35" fmla="*/ 8 h 8"/>
                  <a:gd name="T36" fmla="*/ 6 w 8"/>
                  <a:gd name="T37" fmla="*/ 8 h 8"/>
                  <a:gd name="T38" fmla="*/ 6 w 8"/>
                  <a:gd name="T39" fmla="*/ 6 h 8"/>
                  <a:gd name="T40" fmla="*/ 6 w 8"/>
                  <a:gd name="T41" fmla="*/ 6 h 8"/>
                  <a:gd name="T42" fmla="*/ 6 w 8"/>
                  <a:gd name="T43" fmla="*/ 6 h 8"/>
                  <a:gd name="T44" fmla="*/ 6 w 8"/>
                  <a:gd name="T45" fmla="*/ 0 h 8"/>
                  <a:gd name="T46" fmla="*/ 6 w 8"/>
                  <a:gd name="T47" fmla="*/ 0 h 8"/>
                  <a:gd name="T48" fmla="*/ 6 w 8"/>
                  <a:gd name="T49" fmla="*/ 0 h 8"/>
                  <a:gd name="T50" fmla="*/ 8 w 8"/>
                  <a:gd name="T51" fmla="*/ 0 h 8"/>
                  <a:gd name="T52" fmla="*/ 8 w 8"/>
                  <a:gd name="T53" fmla="*/ 0 h 8"/>
                  <a:gd name="T54" fmla="*/ 8 w 8"/>
                  <a:gd name="T55" fmla="*/ 0 h 8"/>
                  <a:gd name="T56" fmla="*/ 8 w 8"/>
                  <a:gd name="T57" fmla="*/ 8 h 8"/>
                  <a:gd name="T58" fmla="*/ 8 w 8"/>
                  <a:gd name="T59" fmla="*/ 8 h 8"/>
                  <a:gd name="T60" fmla="*/ 8 w 8"/>
                  <a:gd name="T61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8" h="8">
                    <a:moveTo>
                      <a:pt x="8" y="8"/>
                    </a:move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0" name="Freeform 471"/>
              <p:cNvSpPr>
                <a:spLocks noEditPoints="1"/>
              </p:cNvSpPr>
              <p:nvPr/>
            </p:nvSpPr>
            <p:spPr bwMode="auto">
              <a:xfrm>
                <a:off x="3402576" y="3822031"/>
                <a:ext cx="7785" cy="10381"/>
              </a:xfrm>
              <a:custGeom>
                <a:avLst/>
                <a:gdLst>
                  <a:gd name="T0" fmla="*/ 3 w 3"/>
                  <a:gd name="T1" fmla="*/ 4 h 4"/>
                  <a:gd name="T2" fmla="*/ 3 w 3"/>
                  <a:gd name="T3" fmla="*/ 4 h 4"/>
                  <a:gd name="T4" fmla="*/ 3 w 3"/>
                  <a:gd name="T5" fmla="*/ 4 h 4"/>
                  <a:gd name="T6" fmla="*/ 3 w 3"/>
                  <a:gd name="T7" fmla="*/ 4 h 4"/>
                  <a:gd name="T8" fmla="*/ 3 w 3"/>
                  <a:gd name="T9" fmla="*/ 4 h 4"/>
                  <a:gd name="T10" fmla="*/ 2 w 3"/>
                  <a:gd name="T11" fmla="*/ 4 h 4"/>
                  <a:gd name="T12" fmla="*/ 1 w 3"/>
                  <a:gd name="T13" fmla="*/ 4 h 4"/>
                  <a:gd name="T14" fmla="*/ 1 w 3"/>
                  <a:gd name="T15" fmla="*/ 4 h 4"/>
                  <a:gd name="T16" fmla="*/ 0 w 3"/>
                  <a:gd name="T17" fmla="*/ 4 h 4"/>
                  <a:gd name="T18" fmla="*/ 0 w 3"/>
                  <a:gd name="T19" fmla="*/ 3 h 4"/>
                  <a:gd name="T20" fmla="*/ 0 w 3"/>
                  <a:gd name="T21" fmla="*/ 2 h 4"/>
                  <a:gd name="T22" fmla="*/ 0 w 3"/>
                  <a:gd name="T23" fmla="*/ 0 h 4"/>
                  <a:gd name="T24" fmla="*/ 1 w 3"/>
                  <a:gd name="T25" fmla="*/ 0 h 4"/>
                  <a:gd name="T26" fmla="*/ 2 w 3"/>
                  <a:gd name="T27" fmla="*/ 0 h 4"/>
                  <a:gd name="T28" fmla="*/ 3 w 3"/>
                  <a:gd name="T29" fmla="*/ 0 h 4"/>
                  <a:gd name="T30" fmla="*/ 3 w 3"/>
                  <a:gd name="T31" fmla="*/ 0 h 4"/>
                  <a:gd name="T32" fmla="*/ 3 w 3"/>
                  <a:gd name="T33" fmla="*/ 0 h 4"/>
                  <a:gd name="T34" fmla="*/ 3 w 3"/>
                  <a:gd name="T35" fmla="*/ 0 h 4"/>
                  <a:gd name="T36" fmla="*/ 3 w 3"/>
                  <a:gd name="T37" fmla="*/ 0 h 4"/>
                  <a:gd name="T38" fmla="*/ 3 w 3"/>
                  <a:gd name="T39" fmla="*/ 0 h 4"/>
                  <a:gd name="T40" fmla="*/ 3 w 3"/>
                  <a:gd name="T41" fmla="*/ 4 h 4"/>
                  <a:gd name="T42" fmla="*/ 3 w 3"/>
                  <a:gd name="T43" fmla="*/ 4 h 4"/>
                  <a:gd name="T44" fmla="*/ 3 w 3"/>
                  <a:gd name="T45" fmla="*/ 1 h 4"/>
                  <a:gd name="T46" fmla="*/ 2 w 3"/>
                  <a:gd name="T47" fmla="*/ 1 h 4"/>
                  <a:gd name="T48" fmla="*/ 2 w 3"/>
                  <a:gd name="T49" fmla="*/ 1 h 4"/>
                  <a:gd name="T50" fmla="*/ 2 w 3"/>
                  <a:gd name="T51" fmla="*/ 0 h 4"/>
                  <a:gd name="T52" fmla="*/ 2 w 3"/>
                  <a:gd name="T53" fmla="*/ 0 h 4"/>
                  <a:gd name="T54" fmla="*/ 1 w 3"/>
                  <a:gd name="T55" fmla="*/ 1 h 4"/>
                  <a:gd name="T56" fmla="*/ 1 w 3"/>
                  <a:gd name="T57" fmla="*/ 2 h 4"/>
                  <a:gd name="T58" fmla="*/ 1 w 3"/>
                  <a:gd name="T59" fmla="*/ 2 h 4"/>
                  <a:gd name="T60" fmla="*/ 1 w 3"/>
                  <a:gd name="T61" fmla="*/ 3 h 4"/>
                  <a:gd name="T62" fmla="*/ 2 w 3"/>
                  <a:gd name="T63" fmla="*/ 4 h 4"/>
                  <a:gd name="T64" fmla="*/ 2 w 3"/>
                  <a:gd name="T65" fmla="*/ 4 h 4"/>
                  <a:gd name="T66" fmla="*/ 2 w 3"/>
                  <a:gd name="T67" fmla="*/ 3 h 4"/>
                  <a:gd name="T68" fmla="*/ 2 w 3"/>
                  <a:gd name="T69" fmla="*/ 3 h 4"/>
                  <a:gd name="T70" fmla="*/ 3 w 3"/>
                  <a:gd name="T71" fmla="*/ 3 h 4"/>
                  <a:gd name="T72" fmla="*/ 3 w 3"/>
                  <a:gd name="T73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lose/>
                    <a:moveTo>
                      <a:pt x="3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3" y="3"/>
                      <a:pt x="3" y="3"/>
                    </a:cubicBezTo>
                    <a:lnTo>
                      <a:pt x="3" y="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1" name="Freeform 472"/>
              <p:cNvSpPr/>
              <p:nvPr/>
            </p:nvSpPr>
            <p:spPr bwMode="auto">
              <a:xfrm>
                <a:off x="3415551" y="3829817"/>
                <a:ext cx="2595" cy="2595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2 h 2"/>
                  <a:gd name="T4" fmla="*/ 0 w 2"/>
                  <a:gd name="T5" fmla="*/ 2 h 2"/>
                  <a:gd name="T6" fmla="*/ 0 w 2"/>
                  <a:gd name="T7" fmla="*/ 2 h 2"/>
                  <a:gd name="T8" fmla="*/ 0 w 2"/>
                  <a:gd name="T9" fmla="*/ 2 h 2"/>
                  <a:gd name="T10" fmla="*/ 0 w 2"/>
                  <a:gd name="T11" fmla="*/ 2 h 2"/>
                  <a:gd name="T12" fmla="*/ 0 w 2"/>
                  <a:gd name="T13" fmla="*/ 0 h 2"/>
                  <a:gd name="T14" fmla="*/ 0 w 2"/>
                  <a:gd name="T15" fmla="*/ 0 h 2"/>
                  <a:gd name="T16" fmla="*/ 2 w 2"/>
                  <a:gd name="T17" fmla="*/ 0 h 2"/>
                  <a:gd name="T18" fmla="*/ 2 w 2"/>
                  <a:gd name="T19" fmla="*/ 0 h 2"/>
                  <a:gd name="T20" fmla="*/ 2 w 2"/>
                  <a:gd name="T21" fmla="*/ 2 h 2"/>
                  <a:gd name="T22" fmla="*/ 2 w 2"/>
                  <a:gd name="T23" fmla="*/ 2 h 2"/>
                  <a:gd name="T24" fmla="*/ 2 w 2"/>
                  <a:gd name="T2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2" name="Freeform 473"/>
              <p:cNvSpPr/>
              <p:nvPr/>
            </p:nvSpPr>
            <p:spPr bwMode="auto">
              <a:xfrm>
                <a:off x="2825154" y="2480338"/>
                <a:ext cx="7785" cy="71367"/>
              </a:xfrm>
              <a:custGeom>
                <a:avLst/>
                <a:gdLst>
                  <a:gd name="T0" fmla="*/ 0 w 3"/>
                  <a:gd name="T1" fmla="*/ 28 h 28"/>
                  <a:gd name="T2" fmla="*/ 0 w 3"/>
                  <a:gd name="T3" fmla="*/ 28 h 28"/>
                  <a:gd name="T4" fmla="*/ 0 w 3"/>
                  <a:gd name="T5" fmla="*/ 0 h 28"/>
                  <a:gd name="T6" fmla="*/ 0 w 3"/>
                  <a:gd name="T7" fmla="*/ 0 h 28"/>
                  <a:gd name="T8" fmla="*/ 0 w 3"/>
                  <a:gd name="T9" fmla="*/ 0 h 28"/>
                  <a:gd name="T10" fmla="*/ 3 w 3"/>
                  <a:gd name="T11" fmla="*/ 0 h 28"/>
                  <a:gd name="T12" fmla="*/ 3 w 3"/>
                  <a:gd name="T13" fmla="*/ 0 h 28"/>
                  <a:gd name="T14" fmla="*/ 3 w 3"/>
                  <a:gd name="T15" fmla="*/ 28 h 28"/>
                  <a:gd name="T16" fmla="*/ 3 w 3"/>
                  <a:gd name="T17" fmla="*/ 28 h 28"/>
                  <a:gd name="T18" fmla="*/ 0 w 3"/>
                  <a:gd name="T1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28">
                    <a:moveTo>
                      <a:pt x="0" y="28"/>
                    </a:moveTo>
                    <a:cubicBezTo>
                      <a:pt x="0" y="28"/>
                      <a:pt x="0" y="28"/>
                      <a:pt x="0" y="28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3" y="28"/>
                      <a:pt x="3" y="28"/>
                      <a:pt x="3" y="28"/>
                    </a:cubicBezTo>
                    <a:lnTo>
                      <a:pt x="0" y="2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3" name="Freeform 474"/>
              <p:cNvSpPr/>
              <p:nvPr/>
            </p:nvSpPr>
            <p:spPr bwMode="auto">
              <a:xfrm>
                <a:off x="2851106" y="2480338"/>
                <a:ext cx="55796" cy="71367"/>
              </a:xfrm>
              <a:custGeom>
                <a:avLst/>
                <a:gdLst>
                  <a:gd name="T0" fmla="*/ 19 w 22"/>
                  <a:gd name="T1" fmla="*/ 28 h 28"/>
                  <a:gd name="T2" fmla="*/ 18 w 22"/>
                  <a:gd name="T3" fmla="*/ 28 h 28"/>
                  <a:gd name="T4" fmla="*/ 5 w 22"/>
                  <a:gd name="T5" fmla="*/ 7 h 28"/>
                  <a:gd name="T6" fmla="*/ 4 w 22"/>
                  <a:gd name="T7" fmla="*/ 6 h 28"/>
                  <a:gd name="T8" fmla="*/ 4 w 22"/>
                  <a:gd name="T9" fmla="*/ 8 h 28"/>
                  <a:gd name="T10" fmla="*/ 4 w 22"/>
                  <a:gd name="T11" fmla="*/ 28 h 28"/>
                  <a:gd name="T12" fmla="*/ 3 w 22"/>
                  <a:gd name="T13" fmla="*/ 28 h 28"/>
                  <a:gd name="T14" fmla="*/ 1 w 22"/>
                  <a:gd name="T15" fmla="*/ 28 h 28"/>
                  <a:gd name="T16" fmla="*/ 1 w 22"/>
                  <a:gd name="T17" fmla="*/ 28 h 28"/>
                  <a:gd name="T18" fmla="*/ 0 w 22"/>
                  <a:gd name="T19" fmla="*/ 28 h 28"/>
                  <a:gd name="T20" fmla="*/ 0 w 22"/>
                  <a:gd name="T21" fmla="*/ 0 h 28"/>
                  <a:gd name="T22" fmla="*/ 1 w 22"/>
                  <a:gd name="T23" fmla="*/ 0 h 28"/>
                  <a:gd name="T24" fmla="*/ 1 w 22"/>
                  <a:gd name="T25" fmla="*/ 0 h 28"/>
                  <a:gd name="T26" fmla="*/ 3 w 22"/>
                  <a:gd name="T27" fmla="*/ 0 h 28"/>
                  <a:gd name="T28" fmla="*/ 4 w 22"/>
                  <a:gd name="T29" fmla="*/ 0 h 28"/>
                  <a:gd name="T30" fmla="*/ 4 w 22"/>
                  <a:gd name="T31" fmla="*/ 0 h 28"/>
                  <a:gd name="T32" fmla="*/ 18 w 22"/>
                  <a:gd name="T33" fmla="*/ 22 h 28"/>
                  <a:gd name="T34" fmla="*/ 19 w 22"/>
                  <a:gd name="T35" fmla="*/ 22 h 28"/>
                  <a:gd name="T36" fmla="*/ 19 w 22"/>
                  <a:gd name="T37" fmla="*/ 20 h 28"/>
                  <a:gd name="T38" fmla="*/ 19 w 22"/>
                  <a:gd name="T39" fmla="*/ 1 h 28"/>
                  <a:gd name="T40" fmla="*/ 19 w 22"/>
                  <a:gd name="T41" fmla="*/ 0 h 28"/>
                  <a:gd name="T42" fmla="*/ 19 w 22"/>
                  <a:gd name="T43" fmla="*/ 0 h 28"/>
                  <a:gd name="T44" fmla="*/ 22 w 22"/>
                  <a:gd name="T45" fmla="*/ 0 h 28"/>
                  <a:gd name="T46" fmla="*/ 22 w 22"/>
                  <a:gd name="T47" fmla="*/ 1 h 28"/>
                  <a:gd name="T48" fmla="*/ 22 w 22"/>
                  <a:gd name="T49" fmla="*/ 27 h 28"/>
                  <a:gd name="T50" fmla="*/ 22 w 22"/>
                  <a:gd name="T51" fmla="*/ 28 h 28"/>
                  <a:gd name="T52" fmla="*/ 19 w 22"/>
                  <a:gd name="T5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2" h="28">
                    <a:moveTo>
                      <a:pt x="19" y="28"/>
                    </a:moveTo>
                    <a:cubicBezTo>
                      <a:pt x="19" y="28"/>
                      <a:pt x="18" y="28"/>
                      <a:pt x="18" y="28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4" y="6"/>
                      <a:pt x="4" y="5"/>
                      <a:pt x="4" y="6"/>
                    </a:cubicBezTo>
                    <a:cubicBezTo>
                      <a:pt x="4" y="6"/>
                      <a:pt x="4" y="7"/>
                      <a:pt x="4" y="8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4" y="28"/>
                      <a:pt x="4" y="28"/>
                      <a:pt x="3" y="28"/>
                    </a:cubicBezTo>
                    <a:cubicBezTo>
                      <a:pt x="1" y="28"/>
                      <a:pt x="1" y="28"/>
                      <a:pt x="1" y="28"/>
                    </a:cubicBezTo>
                    <a:cubicBezTo>
                      <a:pt x="1" y="28"/>
                      <a:pt x="1" y="28"/>
                      <a:pt x="1" y="2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8" y="23"/>
                      <a:pt x="19" y="23"/>
                      <a:pt x="19" y="22"/>
                    </a:cubicBezTo>
                    <a:cubicBezTo>
                      <a:pt x="19" y="22"/>
                      <a:pt x="19" y="21"/>
                      <a:pt x="19" y="20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2" y="28"/>
                      <a:pt x="22" y="28"/>
                      <a:pt x="22" y="28"/>
                    </a:cubicBezTo>
                    <a:lnTo>
                      <a:pt x="19" y="2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4" name="Freeform 475"/>
              <p:cNvSpPr/>
              <p:nvPr/>
            </p:nvSpPr>
            <p:spPr bwMode="auto">
              <a:xfrm>
                <a:off x="2925068" y="2480338"/>
                <a:ext cx="40225" cy="71367"/>
              </a:xfrm>
              <a:custGeom>
                <a:avLst/>
                <a:gdLst>
                  <a:gd name="T0" fmla="*/ 5 w 16"/>
                  <a:gd name="T1" fmla="*/ 3 h 28"/>
                  <a:gd name="T2" fmla="*/ 4 w 16"/>
                  <a:gd name="T3" fmla="*/ 3 h 28"/>
                  <a:gd name="T4" fmla="*/ 4 w 16"/>
                  <a:gd name="T5" fmla="*/ 4 h 28"/>
                  <a:gd name="T6" fmla="*/ 4 w 16"/>
                  <a:gd name="T7" fmla="*/ 12 h 28"/>
                  <a:gd name="T8" fmla="*/ 4 w 16"/>
                  <a:gd name="T9" fmla="*/ 13 h 28"/>
                  <a:gd name="T10" fmla="*/ 5 w 16"/>
                  <a:gd name="T11" fmla="*/ 13 h 28"/>
                  <a:gd name="T12" fmla="*/ 13 w 16"/>
                  <a:gd name="T13" fmla="*/ 13 h 28"/>
                  <a:gd name="T14" fmla="*/ 14 w 16"/>
                  <a:gd name="T15" fmla="*/ 13 h 28"/>
                  <a:gd name="T16" fmla="*/ 14 w 16"/>
                  <a:gd name="T17" fmla="*/ 13 h 28"/>
                  <a:gd name="T18" fmla="*/ 14 w 16"/>
                  <a:gd name="T19" fmla="*/ 16 h 28"/>
                  <a:gd name="T20" fmla="*/ 13 w 16"/>
                  <a:gd name="T21" fmla="*/ 16 h 28"/>
                  <a:gd name="T22" fmla="*/ 12 w 16"/>
                  <a:gd name="T23" fmla="*/ 16 h 28"/>
                  <a:gd name="T24" fmla="*/ 5 w 16"/>
                  <a:gd name="T25" fmla="*/ 16 h 28"/>
                  <a:gd name="T26" fmla="*/ 4 w 16"/>
                  <a:gd name="T27" fmla="*/ 16 h 28"/>
                  <a:gd name="T28" fmla="*/ 4 w 16"/>
                  <a:gd name="T29" fmla="*/ 17 h 28"/>
                  <a:gd name="T30" fmla="*/ 4 w 16"/>
                  <a:gd name="T31" fmla="*/ 28 h 28"/>
                  <a:gd name="T32" fmla="*/ 3 w 16"/>
                  <a:gd name="T33" fmla="*/ 28 h 28"/>
                  <a:gd name="T34" fmla="*/ 0 w 16"/>
                  <a:gd name="T35" fmla="*/ 28 h 28"/>
                  <a:gd name="T36" fmla="*/ 0 w 16"/>
                  <a:gd name="T37" fmla="*/ 28 h 28"/>
                  <a:gd name="T38" fmla="*/ 0 w 16"/>
                  <a:gd name="T39" fmla="*/ 1 h 28"/>
                  <a:gd name="T40" fmla="*/ 0 w 16"/>
                  <a:gd name="T41" fmla="*/ 0 h 28"/>
                  <a:gd name="T42" fmla="*/ 15 w 16"/>
                  <a:gd name="T43" fmla="*/ 0 h 28"/>
                  <a:gd name="T44" fmla="*/ 15 w 16"/>
                  <a:gd name="T45" fmla="*/ 0 h 28"/>
                  <a:gd name="T46" fmla="*/ 16 w 16"/>
                  <a:gd name="T47" fmla="*/ 0 h 28"/>
                  <a:gd name="T48" fmla="*/ 16 w 16"/>
                  <a:gd name="T49" fmla="*/ 2 h 28"/>
                  <a:gd name="T50" fmla="*/ 15 w 16"/>
                  <a:gd name="T51" fmla="*/ 3 h 28"/>
                  <a:gd name="T52" fmla="*/ 5 w 16"/>
                  <a:gd name="T53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6" h="28">
                    <a:moveTo>
                      <a:pt x="5" y="3"/>
                    </a:moveTo>
                    <a:cubicBezTo>
                      <a:pt x="4" y="3"/>
                      <a:pt x="4" y="3"/>
                      <a:pt x="4" y="3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3"/>
                      <a:pt x="4" y="13"/>
                    </a:cubicBezTo>
                    <a:cubicBezTo>
                      <a:pt x="4" y="13"/>
                      <a:pt x="4" y="13"/>
                      <a:pt x="5" y="13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6"/>
                      <a:pt x="4" y="16"/>
                      <a:pt x="4" y="16"/>
                    </a:cubicBezTo>
                    <a:cubicBezTo>
                      <a:pt x="4" y="16"/>
                      <a:pt x="4" y="17"/>
                      <a:pt x="4" y="17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6" y="2"/>
                      <a:pt x="15" y="3"/>
                      <a:pt x="15" y="3"/>
                    </a:cubicBezTo>
                    <a:lnTo>
                      <a:pt x="5" y="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5" name="Freeform 476"/>
              <p:cNvSpPr>
                <a:spLocks noEditPoints="1"/>
              </p:cNvSpPr>
              <p:nvPr/>
            </p:nvSpPr>
            <p:spPr bwMode="auto">
              <a:xfrm>
                <a:off x="2980863" y="2477743"/>
                <a:ext cx="54498" cy="76557"/>
              </a:xfrm>
              <a:custGeom>
                <a:avLst/>
                <a:gdLst>
                  <a:gd name="T0" fmla="*/ 10 w 21"/>
                  <a:gd name="T1" fmla="*/ 30 h 30"/>
                  <a:gd name="T2" fmla="*/ 7 w 21"/>
                  <a:gd name="T3" fmla="*/ 30 h 30"/>
                  <a:gd name="T4" fmla="*/ 3 w 21"/>
                  <a:gd name="T5" fmla="*/ 28 h 30"/>
                  <a:gd name="T6" fmla="*/ 1 w 21"/>
                  <a:gd name="T7" fmla="*/ 26 h 30"/>
                  <a:gd name="T8" fmla="*/ 0 w 21"/>
                  <a:gd name="T9" fmla="*/ 22 h 30"/>
                  <a:gd name="T10" fmla="*/ 0 w 21"/>
                  <a:gd name="T11" fmla="*/ 10 h 30"/>
                  <a:gd name="T12" fmla="*/ 2 w 21"/>
                  <a:gd name="T13" fmla="*/ 2 h 30"/>
                  <a:gd name="T14" fmla="*/ 10 w 21"/>
                  <a:gd name="T15" fmla="*/ 0 h 30"/>
                  <a:gd name="T16" fmla="*/ 14 w 21"/>
                  <a:gd name="T17" fmla="*/ 1 h 30"/>
                  <a:gd name="T18" fmla="*/ 18 w 21"/>
                  <a:gd name="T19" fmla="*/ 2 h 30"/>
                  <a:gd name="T20" fmla="*/ 20 w 21"/>
                  <a:gd name="T21" fmla="*/ 5 h 30"/>
                  <a:gd name="T22" fmla="*/ 21 w 21"/>
                  <a:gd name="T23" fmla="*/ 10 h 30"/>
                  <a:gd name="T24" fmla="*/ 21 w 21"/>
                  <a:gd name="T25" fmla="*/ 21 h 30"/>
                  <a:gd name="T26" fmla="*/ 20 w 21"/>
                  <a:gd name="T27" fmla="*/ 26 h 30"/>
                  <a:gd name="T28" fmla="*/ 17 w 21"/>
                  <a:gd name="T29" fmla="*/ 29 h 30"/>
                  <a:gd name="T30" fmla="*/ 13 w 21"/>
                  <a:gd name="T31" fmla="*/ 30 h 30"/>
                  <a:gd name="T32" fmla="*/ 10 w 21"/>
                  <a:gd name="T33" fmla="*/ 30 h 30"/>
                  <a:gd name="T34" fmla="*/ 17 w 21"/>
                  <a:gd name="T35" fmla="*/ 10 h 30"/>
                  <a:gd name="T36" fmla="*/ 15 w 21"/>
                  <a:gd name="T37" fmla="*/ 5 h 30"/>
                  <a:gd name="T38" fmla="*/ 10 w 21"/>
                  <a:gd name="T39" fmla="*/ 3 h 30"/>
                  <a:gd name="T40" fmla="*/ 5 w 21"/>
                  <a:gd name="T41" fmla="*/ 5 h 30"/>
                  <a:gd name="T42" fmla="*/ 3 w 21"/>
                  <a:gd name="T43" fmla="*/ 10 h 30"/>
                  <a:gd name="T44" fmla="*/ 3 w 21"/>
                  <a:gd name="T45" fmla="*/ 21 h 30"/>
                  <a:gd name="T46" fmla="*/ 4 w 21"/>
                  <a:gd name="T47" fmla="*/ 24 h 30"/>
                  <a:gd name="T48" fmla="*/ 5 w 21"/>
                  <a:gd name="T49" fmla="*/ 25 h 30"/>
                  <a:gd name="T50" fmla="*/ 8 w 21"/>
                  <a:gd name="T51" fmla="*/ 27 h 30"/>
                  <a:gd name="T52" fmla="*/ 10 w 21"/>
                  <a:gd name="T53" fmla="*/ 27 h 30"/>
                  <a:gd name="T54" fmla="*/ 13 w 21"/>
                  <a:gd name="T55" fmla="*/ 27 h 30"/>
                  <a:gd name="T56" fmla="*/ 15 w 21"/>
                  <a:gd name="T57" fmla="*/ 26 h 30"/>
                  <a:gd name="T58" fmla="*/ 17 w 21"/>
                  <a:gd name="T59" fmla="*/ 23 h 30"/>
                  <a:gd name="T60" fmla="*/ 17 w 21"/>
                  <a:gd name="T61" fmla="*/ 20 h 30"/>
                  <a:gd name="T62" fmla="*/ 17 w 21"/>
                  <a:gd name="T63" fmla="*/ 1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1" h="30">
                    <a:moveTo>
                      <a:pt x="10" y="30"/>
                    </a:moveTo>
                    <a:cubicBezTo>
                      <a:pt x="9" y="30"/>
                      <a:pt x="8" y="30"/>
                      <a:pt x="7" y="30"/>
                    </a:cubicBezTo>
                    <a:cubicBezTo>
                      <a:pt x="6" y="29"/>
                      <a:pt x="4" y="29"/>
                      <a:pt x="3" y="28"/>
                    </a:cubicBezTo>
                    <a:cubicBezTo>
                      <a:pt x="2" y="28"/>
                      <a:pt x="1" y="27"/>
                      <a:pt x="1" y="26"/>
                    </a:cubicBezTo>
                    <a:cubicBezTo>
                      <a:pt x="0" y="25"/>
                      <a:pt x="0" y="24"/>
                      <a:pt x="0" y="22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6"/>
                      <a:pt x="0" y="4"/>
                      <a:pt x="2" y="2"/>
                    </a:cubicBezTo>
                    <a:cubicBezTo>
                      <a:pt x="4" y="1"/>
                      <a:pt x="6" y="0"/>
                      <a:pt x="10" y="0"/>
                    </a:cubicBezTo>
                    <a:cubicBezTo>
                      <a:pt x="12" y="0"/>
                      <a:pt x="13" y="0"/>
                      <a:pt x="14" y="1"/>
                    </a:cubicBezTo>
                    <a:cubicBezTo>
                      <a:pt x="16" y="1"/>
                      <a:pt x="17" y="1"/>
                      <a:pt x="18" y="2"/>
                    </a:cubicBezTo>
                    <a:cubicBezTo>
                      <a:pt x="19" y="3"/>
                      <a:pt x="19" y="4"/>
                      <a:pt x="20" y="5"/>
                    </a:cubicBezTo>
                    <a:cubicBezTo>
                      <a:pt x="21" y="6"/>
                      <a:pt x="21" y="8"/>
                      <a:pt x="21" y="10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1" y="23"/>
                      <a:pt x="20" y="25"/>
                      <a:pt x="20" y="26"/>
                    </a:cubicBezTo>
                    <a:cubicBezTo>
                      <a:pt x="19" y="27"/>
                      <a:pt x="18" y="28"/>
                      <a:pt x="17" y="29"/>
                    </a:cubicBezTo>
                    <a:cubicBezTo>
                      <a:pt x="16" y="29"/>
                      <a:pt x="15" y="29"/>
                      <a:pt x="13" y="30"/>
                    </a:cubicBezTo>
                    <a:cubicBezTo>
                      <a:pt x="12" y="30"/>
                      <a:pt x="11" y="30"/>
                      <a:pt x="10" y="30"/>
                    </a:cubicBezTo>
                    <a:close/>
                    <a:moveTo>
                      <a:pt x="17" y="10"/>
                    </a:moveTo>
                    <a:cubicBezTo>
                      <a:pt x="17" y="8"/>
                      <a:pt x="17" y="6"/>
                      <a:pt x="15" y="5"/>
                    </a:cubicBezTo>
                    <a:cubicBezTo>
                      <a:pt x="14" y="4"/>
                      <a:pt x="13" y="3"/>
                      <a:pt x="10" y="3"/>
                    </a:cubicBezTo>
                    <a:cubicBezTo>
                      <a:pt x="8" y="3"/>
                      <a:pt x="6" y="4"/>
                      <a:pt x="5" y="5"/>
                    </a:cubicBezTo>
                    <a:cubicBezTo>
                      <a:pt x="4" y="6"/>
                      <a:pt x="3" y="8"/>
                      <a:pt x="3" y="10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3" y="22"/>
                      <a:pt x="3" y="23"/>
                      <a:pt x="4" y="24"/>
                    </a:cubicBezTo>
                    <a:cubicBezTo>
                      <a:pt x="4" y="24"/>
                      <a:pt x="5" y="25"/>
                      <a:pt x="5" y="25"/>
                    </a:cubicBezTo>
                    <a:cubicBezTo>
                      <a:pt x="6" y="26"/>
                      <a:pt x="7" y="26"/>
                      <a:pt x="8" y="27"/>
                    </a:cubicBezTo>
                    <a:cubicBezTo>
                      <a:pt x="9" y="27"/>
                      <a:pt x="9" y="27"/>
                      <a:pt x="10" y="27"/>
                    </a:cubicBezTo>
                    <a:cubicBezTo>
                      <a:pt x="11" y="27"/>
                      <a:pt x="12" y="27"/>
                      <a:pt x="13" y="27"/>
                    </a:cubicBezTo>
                    <a:cubicBezTo>
                      <a:pt x="14" y="26"/>
                      <a:pt x="14" y="26"/>
                      <a:pt x="15" y="26"/>
                    </a:cubicBezTo>
                    <a:cubicBezTo>
                      <a:pt x="16" y="25"/>
                      <a:pt x="16" y="24"/>
                      <a:pt x="17" y="23"/>
                    </a:cubicBezTo>
                    <a:cubicBezTo>
                      <a:pt x="17" y="23"/>
                      <a:pt x="17" y="21"/>
                      <a:pt x="17" y="20"/>
                    </a:cubicBezTo>
                    <a:lnTo>
                      <a:pt x="17" y="1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6" name="Freeform 477"/>
              <p:cNvSpPr/>
              <p:nvPr/>
            </p:nvSpPr>
            <p:spPr bwMode="auto">
              <a:xfrm>
                <a:off x="3049635" y="2477743"/>
                <a:ext cx="54498" cy="76557"/>
              </a:xfrm>
              <a:custGeom>
                <a:avLst/>
                <a:gdLst>
                  <a:gd name="T0" fmla="*/ 11 w 21"/>
                  <a:gd name="T1" fmla="*/ 30 h 30"/>
                  <a:gd name="T2" fmla="*/ 6 w 21"/>
                  <a:gd name="T3" fmla="*/ 29 h 30"/>
                  <a:gd name="T4" fmla="*/ 2 w 21"/>
                  <a:gd name="T5" fmla="*/ 27 h 30"/>
                  <a:gd name="T6" fmla="*/ 0 w 21"/>
                  <a:gd name="T7" fmla="*/ 24 h 30"/>
                  <a:gd name="T8" fmla="*/ 0 w 21"/>
                  <a:gd name="T9" fmla="*/ 20 h 30"/>
                  <a:gd name="T10" fmla="*/ 0 w 21"/>
                  <a:gd name="T11" fmla="*/ 11 h 30"/>
                  <a:gd name="T12" fmla="*/ 0 w 21"/>
                  <a:gd name="T13" fmla="*/ 7 h 30"/>
                  <a:gd name="T14" fmla="*/ 2 w 21"/>
                  <a:gd name="T15" fmla="*/ 3 h 30"/>
                  <a:gd name="T16" fmla="*/ 6 w 21"/>
                  <a:gd name="T17" fmla="*/ 1 h 30"/>
                  <a:gd name="T18" fmla="*/ 12 w 21"/>
                  <a:gd name="T19" fmla="*/ 0 h 30"/>
                  <a:gd name="T20" fmla="*/ 15 w 21"/>
                  <a:gd name="T21" fmla="*/ 1 h 30"/>
                  <a:gd name="T22" fmla="*/ 18 w 21"/>
                  <a:gd name="T23" fmla="*/ 1 h 30"/>
                  <a:gd name="T24" fmla="*/ 19 w 21"/>
                  <a:gd name="T25" fmla="*/ 2 h 30"/>
                  <a:gd name="T26" fmla="*/ 20 w 21"/>
                  <a:gd name="T27" fmla="*/ 2 h 30"/>
                  <a:gd name="T28" fmla="*/ 20 w 21"/>
                  <a:gd name="T29" fmla="*/ 3 h 30"/>
                  <a:gd name="T30" fmla="*/ 20 w 21"/>
                  <a:gd name="T31" fmla="*/ 4 h 30"/>
                  <a:gd name="T32" fmla="*/ 20 w 21"/>
                  <a:gd name="T33" fmla="*/ 4 h 30"/>
                  <a:gd name="T34" fmla="*/ 19 w 21"/>
                  <a:gd name="T35" fmla="*/ 5 h 30"/>
                  <a:gd name="T36" fmla="*/ 17 w 21"/>
                  <a:gd name="T37" fmla="*/ 4 h 30"/>
                  <a:gd name="T38" fmla="*/ 12 w 21"/>
                  <a:gd name="T39" fmla="*/ 3 h 30"/>
                  <a:gd name="T40" fmla="*/ 8 w 21"/>
                  <a:gd name="T41" fmla="*/ 3 h 30"/>
                  <a:gd name="T42" fmla="*/ 6 w 21"/>
                  <a:gd name="T43" fmla="*/ 5 h 30"/>
                  <a:gd name="T44" fmla="*/ 4 w 21"/>
                  <a:gd name="T45" fmla="*/ 7 h 30"/>
                  <a:gd name="T46" fmla="*/ 4 w 21"/>
                  <a:gd name="T47" fmla="*/ 11 h 30"/>
                  <a:gd name="T48" fmla="*/ 4 w 21"/>
                  <a:gd name="T49" fmla="*/ 20 h 30"/>
                  <a:gd name="T50" fmla="*/ 5 w 21"/>
                  <a:gd name="T51" fmla="*/ 26 h 30"/>
                  <a:gd name="T52" fmla="*/ 11 w 21"/>
                  <a:gd name="T53" fmla="*/ 27 h 30"/>
                  <a:gd name="T54" fmla="*/ 16 w 21"/>
                  <a:gd name="T55" fmla="*/ 26 h 30"/>
                  <a:gd name="T56" fmla="*/ 17 w 21"/>
                  <a:gd name="T57" fmla="*/ 22 h 30"/>
                  <a:gd name="T58" fmla="*/ 17 w 21"/>
                  <a:gd name="T59" fmla="*/ 18 h 30"/>
                  <a:gd name="T60" fmla="*/ 17 w 21"/>
                  <a:gd name="T61" fmla="*/ 17 h 30"/>
                  <a:gd name="T62" fmla="*/ 16 w 21"/>
                  <a:gd name="T63" fmla="*/ 16 h 30"/>
                  <a:gd name="T64" fmla="*/ 13 w 21"/>
                  <a:gd name="T65" fmla="*/ 16 h 30"/>
                  <a:gd name="T66" fmla="*/ 13 w 21"/>
                  <a:gd name="T67" fmla="*/ 16 h 30"/>
                  <a:gd name="T68" fmla="*/ 13 w 21"/>
                  <a:gd name="T69" fmla="*/ 14 h 30"/>
                  <a:gd name="T70" fmla="*/ 13 w 21"/>
                  <a:gd name="T71" fmla="*/ 14 h 30"/>
                  <a:gd name="T72" fmla="*/ 19 w 21"/>
                  <a:gd name="T73" fmla="*/ 14 h 30"/>
                  <a:gd name="T74" fmla="*/ 20 w 21"/>
                  <a:gd name="T75" fmla="*/ 14 h 30"/>
                  <a:gd name="T76" fmla="*/ 21 w 21"/>
                  <a:gd name="T77" fmla="*/ 15 h 30"/>
                  <a:gd name="T78" fmla="*/ 21 w 21"/>
                  <a:gd name="T79" fmla="*/ 21 h 30"/>
                  <a:gd name="T80" fmla="*/ 20 w 21"/>
                  <a:gd name="T81" fmla="*/ 24 h 30"/>
                  <a:gd name="T82" fmla="*/ 19 w 21"/>
                  <a:gd name="T83" fmla="*/ 27 h 30"/>
                  <a:gd name="T84" fmla="*/ 16 w 21"/>
                  <a:gd name="T85" fmla="*/ 29 h 30"/>
                  <a:gd name="T86" fmla="*/ 11 w 21"/>
                  <a:gd name="T87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1" h="30">
                    <a:moveTo>
                      <a:pt x="11" y="30"/>
                    </a:moveTo>
                    <a:cubicBezTo>
                      <a:pt x="9" y="30"/>
                      <a:pt x="7" y="30"/>
                      <a:pt x="6" y="29"/>
                    </a:cubicBezTo>
                    <a:cubicBezTo>
                      <a:pt x="4" y="29"/>
                      <a:pt x="3" y="28"/>
                      <a:pt x="2" y="27"/>
                    </a:cubicBezTo>
                    <a:cubicBezTo>
                      <a:pt x="1" y="26"/>
                      <a:pt x="1" y="25"/>
                      <a:pt x="0" y="24"/>
                    </a:cubicBezTo>
                    <a:cubicBezTo>
                      <a:pt x="0" y="23"/>
                      <a:pt x="0" y="22"/>
                      <a:pt x="0" y="2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0"/>
                      <a:pt x="0" y="8"/>
                      <a:pt x="0" y="7"/>
                    </a:cubicBezTo>
                    <a:cubicBezTo>
                      <a:pt x="1" y="6"/>
                      <a:pt x="1" y="4"/>
                      <a:pt x="2" y="3"/>
                    </a:cubicBezTo>
                    <a:cubicBezTo>
                      <a:pt x="3" y="2"/>
                      <a:pt x="4" y="2"/>
                      <a:pt x="6" y="1"/>
                    </a:cubicBezTo>
                    <a:cubicBezTo>
                      <a:pt x="7" y="1"/>
                      <a:pt x="9" y="0"/>
                      <a:pt x="12" y="0"/>
                    </a:cubicBezTo>
                    <a:cubicBezTo>
                      <a:pt x="13" y="0"/>
                      <a:pt x="14" y="0"/>
                      <a:pt x="15" y="1"/>
                    </a:cubicBezTo>
                    <a:cubicBezTo>
                      <a:pt x="16" y="1"/>
                      <a:pt x="17" y="1"/>
                      <a:pt x="18" y="1"/>
                    </a:cubicBezTo>
                    <a:cubicBezTo>
                      <a:pt x="18" y="1"/>
                      <a:pt x="19" y="2"/>
                      <a:pt x="19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9" y="4"/>
                      <a:pt x="18" y="4"/>
                      <a:pt x="17" y="4"/>
                    </a:cubicBezTo>
                    <a:cubicBezTo>
                      <a:pt x="16" y="3"/>
                      <a:pt x="14" y="3"/>
                      <a:pt x="12" y="3"/>
                    </a:cubicBezTo>
                    <a:cubicBezTo>
                      <a:pt x="11" y="3"/>
                      <a:pt x="9" y="3"/>
                      <a:pt x="8" y="3"/>
                    </a:cubicBezTo>
                    <a:cubicBezTo>
                      <a:pt x="7" y="4"/>
                      <a:pt x="6" y="4"/>
                      <a:pt x="6" y="5"/>
                    </a:cubicBezTo>
                    <a:cubicBezTo>
                      <a:pt x="5" y="5"/>
                      <a:pt x="5" y="6"/>
                      <a:pt x="4" y="7"/>
                    </a:cubicBezTo>
                    <a:cubicBezTo>
                      <a:pt x="4" y="8"/>
                      <a:pt x="4" y="10"/>
                      <a:pt x="4" y="11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4" y="23"/>
                      <a:pt x="4" y="24"/>
                      <a:pt x="5" y="26"/>
                    </a:cubicBezTo>
                    <a:cubicBezTo>
                      <a:pt x="6" y="27"/>
                      <a:pt x="8" y="27"/>
                      <a:pt x="11" y="27"/>
                    </a:cubicBezTo>
                    <a:cubicBezTo>
                      <a:pt x="13" y="27"/>
                      <a:pt x="15" y="27"/>
                      <a:pt x="16" y="26"/>
                    </a:cubicBezTo>
                    <a:cubicBezTo>
                      <a:pt x="17" y="25"/>
                      <a:pt x="17" y="24"/>
                      <a:pt x="17" y="22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7"/>
                      <a:pt x="17" y="16"/>
                      <a:pt x="16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21" y="14"/>
                      <a:pt x="21" y="15"/>
                      <a:pt x="21" y="15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1" y="22"/>
                      <a:pt x="21" y="23"/>
                      <a:pt x="20" y="24"/>
                    </a:cubicBezTo>
                    <a:cubicBezTo>
                      <a:pt x="20" y="25"/>
                      <a:pt x="20" y="26"/>
                      <a:pt x="19" y="27"/>
                    </a:cubicBezTo>
                    <a:cubicBezTo>
                      <a:pt x="19" y="28"/>
                      <a:pt x="18" y="28"/>
                      <a:pt x="16" y="29"/>
                    </a:cubicBezTo>
                    <a:cubicBezTo>
                      <a:pt x="15" y="30"/>
                      <a:pt x="13" y="30"/>
                      <a:pt x="11" y="3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7" name="Freeform 478"/>
              <p:cNvSpPr>
                <a:spLocks noEditPoints="1"/>
              </p:cNvSpPr>
              <p:nvPr/>
            </p:nvSpPr>
            <p:spPr bwMode="auto">
              <a:xfrm>
                <a:off x="3117109" y="2480338"/>
                <a:ext cx="50606" cy="71367"/>
              </a:xfrm>
              <a:custGeom>
                <a:avLst/>
                <a:gdLst>
                  <a:gd name="T0" fmla="*/ 14 w 20"/>
                  <a:gd name="T1" fmla="*/ 15 h 28"/>
                  <a:gd name="T2" fmla="*/ 14 w 20"/>
                  <a:gd name="T3" fmla="*/ 15 h 28"/>
                  <a:gd name="T4" fmla="*/ 13 w 20"/>
                  <a:gd name="T5" fmla="*/ 15 h 28"/>
                  <a:gd name="T6" fmla="*/ 13 w 20"/>
                  <a:gd name="T7" fmla="*/ 16 h 28"/>
                  <a:gd name="T8" fmla="*/ 14 w 20"/>
                  <a:gd name="T9" fmla="*/ 16 h 28"/>
                  <a:gd name="T10" fmla="*/ 20 w 20"/>
                  <a:gd name="T11" fmla="*/ 28 h 28"/>
                  <a:gd name="T12" fmla="*/ 20 w 20"/>
                  <a:gd name="T13" fmla="*/ 28 h 28"/>
                  <a:gd name="T14" fmla="*/ 20 w 20"/>
                  <a:gd name="T15" fmla="*/ 28 h 28"/>
                  <a:gd name="T16" fmla="*/ 16 w 20"/>
                  <a:gd name="T17" fmla="*/ 28 h 28"/>
                  <a:gd name="T18" fmla="*/ 16 w 20"/>
                  <a:gd name="T19" fmla="*/ 28 h 28"/>
                  <a:gd name="T20" fmla="*/ 15 w 20"/>
                  <a:gd name="T21" fmla="*/ 28 h 28"/>
                  <a:gd name="T22" fmla="*/ 10 w 20"/>
                  <a:gd name="T23" fmla="*/ 17 h 28"/>
                  <a:gd name="T24" fmla="*/ 10 w 20"/>
                  <a:gd name="T25" fmla="*/ 16 h 28"/>
                  <a:gd name="T26" fmla="*/ 9 w 20"/>
                  <a:gd name="T27" fmla="*/ 16 h 28"/>
                  <a:gd name="T28" fmla="*/ 4 w 20"/>
                  <a:gd name="T29" fmla="*/ 16 h 28"/>
                  <a:gd name="T30" fmla="*/ 4 w 20"/>
                  <a:gd name="T31" fmla="*/ 16 h 28"/>
                  <a:gd name="T32" fmla="*/ 3 w 20"/>
                  <a:gd name="T33" fmla="*/ 17 h 28"/>
                  <a:gd name="T34" fmla="*/ 3 w 20"/>
                  <a:gd name="T35" fmla="*/ 28 h 28"/>
                  <a:gd name="T36" fmla="*/ 3 w 20"/>
                  <a:gd name="T37" fmla="*/ 28 h 28"/>
                  <a:gd name="T38" fmla="*/ 3 w 20"/>
                  <a:gd name="T39" fmla="*/ 28 h 28"/>
                  <a:gd name="T40" fmla="*/ 0 w 20"/>
                  <a:gd name="T41" fmla="*/ 28 h 28"/>
                  <a:gd name="T42" fmla="*/ 0 w 20"/>
                  <a:gd name="T43" fmla="*/ 28 h 28"/>
                  <a:gd name="T44" fmla="*/ 0 w 20"/>
                  <a:gd name="T45" fmla="*/ 28 h 28"/>
                  <a:gd name="T46" fmla="*/ 0 w 20"/>
                  <a:gd name="T47" fmla="*/ 0 h 28"/>
                  <a:gd name="T48" fmla="*/ 0 w 20"/>
                  <a:gd name="T49" fmla="*/ 0 h 28"/>
                  <a:gd name="T50" fmla="*/ 0 w 20"/>
                  <a:gd name="T51" fmla="*/ 0 h 28"/>
                  <a:gd name="T52" fmla="*/ 9 w 20"/>
                  <a:gd name="T53" fmla="*/ 0 h 28"/>
                  <a:gd name="T54" fmla="*/ 17 w 20"/>
                  <a:gd name="T55" fmla="*/ 2 h 28"/>
                  <a:gd name="T56" fmla="*/ 20 w 20"/>
                  <a:gd name="T57" fmla="*/ 8 h 28"/>
                  <a:gd name="T58" fmla="*/ 19 w 20"/>
                  <a:gd name="T59" fmla="*/ 11 h 28"/>
                  <a:gd name="T60" fmla="*/ 18 w 20"/>
                  <a:gd name="T61" fmla="*/ 13 h 28"/>
                  <a:gd name="T62" fmla="*/ 16 w 20"/>
                  <a:gd name="T63" fmla="*/ 14 h 28"/>
                  <a:gd name="T64" fmla="*/ 14 w 20"/>
                  <a:gd name="T65" fmla="*/ 15 h 28"/>
                  <a:gd name="T66" fmla="*/ 5 w 20"/>
                  <a:gd name="T67" fmla="*/ 2 h 28"/>
                  <a:gd name="T68" fmla="*/ 4 w 20"/>
                  <a:gd name="T69" fmla="*/ 3 h 28"/>
                  <a:gd name="T70" fmla="*/ 3 w 20"/>
                  <a:gd name="T71" fmla="*/ 4 h 28"/>
                  <a:gd name="T72" fmla="*/ 3 w 20"/>
                  <a:gd name="T73" fmla="*/ 12 h 28"/>
                  <a:gd name="T74" fmla="*/ 4 w 20"/>
                  <a:gd name="T75" fmla="*/ 13 h 28"/>
                  <a:gd name="T76" fmla="*/ 5 w 20"/>
                  <a:gd name="T77" fmla="*/ 13 h 28"/>
                  <a:gd name="T78" fmla="*/ 10 w 20"/>
                  <a:gd name="T79" fmla="*/ 13 h 28"/>
                  <a:gd name="T80" fmla="*/ 14 w 20"/>
                  <a:gd name="T81" fmla="*/ 12 h 28"/>
                  <a:gd name="T82" fmla="*/ 16 w 20"/>
                  <a:gd name="T83" fmla="*/ 8 h 28"/>
                  <a:gd name="T84" fmla="*/ 15 w 20"/>
                  <a:gd name="T85" fmla="*/ 5 h 28"/>
                  <a:gd name="T86" fmla="*/ 14 w 20"/>
                  <a:gd name="T87" fmla="*/ 4 h 28"/>
                  <a:gd name="T88" fmla="*/ 11 w 20"/>
                  <a:gd name="T89" fmla="*/ 3 h 28"/>
                  <a:gd name="T90" fmla="*/ 9 w 20"/>
                  <a:gd name="T91" fmla="*/ 2 h 28"/>
                  <a:gd name="T92" fmla="*/ 5 w 20"/>
                  <a:gd name="T93" fmla="*/ 2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0" h="28">
                    <a:moveTo>
                      <a:pt x="14" y="15"/>
                    </a:moveTo>
                    <a:cubicBezTo>
                      <a:pt x="14" y="15"/>
                      <a:pt x="14" y="15"/>
                      <a:pt x="14" y="15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5" y="28"/>
                      <a:pt x="15" y="28"/>
                      <a:pt x="15" y="28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3" y="0"/>
                      <a:pt x="15" y="1"/>
                      <a:pt x="17" y="2"/>
                    </a:cubicBezTo>
                    <a:cubicBezTo>
                      <a:pt x="19" y="3"/>
                      <a:pt x="20" y="5"/>
                      <a:pt x="20" y="8"/>
                    </a:cubicBezTo>
                    <a:cubicBezTo>
                      <a:pt x="20" y="9"/>
                      <a:pt x="19" y="10"/>
                      <a:pt x="19" y="11"/>
                    </a:cubicBezTo>
                    <a:cubicBezTo>
                      <a:pt x="19" y="11"/>
                      <a:pt x="18" y="12"/>
                      <a:pt x="18" y="13"/>
                    </a:cubicBezTo>
                    <a:cubicBezTo>
                      <a:pt x="17" y="13"/>
                      <a:pt x="17" y="14"/>
                      <a:pt x="16" y="14"/>
                    </a:cubicBezTo>
                    <a:cubicBezTo>
                      <a:pt x="16" y="15"/>
                      <a:pt x="15" y="15"/>
                      <a:pt x="14" y="15"/>
                    </a:cubicBezTo>
                    <a:close/>
                    <a:moveTo>
                      <a:pt x="5" y="2"/>
                    </a:moveTo>
                    <a:cubicBezTo>
                      <a:pt x="4" y="3"/>
                      <a:pt x="4" y="3"/>
                      <a:pt x="4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3"/>
                      <a:pt x="3" y="13"/>
                      <a:pt x="4" y="13"/>
                    </a:cubicBezTo>
                    <a:cubicBezTo>
                      <a:pt x="4" y="13"/>
                      <a:pt x="4" y="13"/>
                      <a:pt x="5" y="13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2" y="13"/>
                      <a:pt x="13" y="13"/>
                      <a:pt x="14" y="12"/>
                    </a:cubicBezTo>
                    <a:cubicBezTo>
                      <a:pt x="15" y="11"/>
                      <a:pt x="16" y="10"/>
                      <a:pt x="16" y="8"/>
                    </a:cubicBezTo>
                    <a:cubicBezTo>
                      <a:pt x="16" y="7"/>
                      <a:pt x="16" y="6"/>
                      <a:pt x="15" y="5"/>
                    </a:cubicBezTo>
                    <a:cubicBezTo>
                      <a:pt x="15" y="5"/>
                      <a:pt x="14" y="4"/>
                      <a:pt x="14" y="4"/>
                    </a:cubicBezTo>
                    <a:cubicBezTo>
                      <a:pt x="13" y="3"/>
                      <a:pt x="12" y="3"/>
                      <a:pt x="11" y="3"/>
                    </a:cubicBezTo>
                    <a:cubicBezTo>
                      <a:pt x="11" y="3"/>
                      <a:pt x="10" y="2"/>
                      <a:pt x="9" y="2"/>
                    </a:cubicBezTo>
                    <a:lnTo>
                      <a:pt x="5" y="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8" name="Freeform 479"/>
              <p:cNvSpPr>
                <a:spLocks noEditPoints="1"/>
              </p:cNvSpPr>
              <p:nvPr/>
            </p:nvSpPr>
            <p:spPr bwMode="auto">
              <a:xfrm>
                <a:off x="3175500" y="2480338"/>
                <a:ext cx="58391" cy="71367"/>
              </a:xfrm>
              <a:custGeom>
                <a:avLst/>
                <a:gdLst>
                  <a:gd name="T0" fmla="*/ 23 w 23"/>
                  <a:gd name="T1" fmla="*/ 28 h 28"/>
                  <a:gd name="T2" fmla="*/ 23 w 23"/>
                  <a:gd name="T3" fmla="*/ 28 h 28"/>
                  <a:gd name="T4" fmla="*/ 23 w 23"/>
                  <a:gd name="T5" fmla="*/ 28 h 28"/>
                  <a:gd name="T6" fmla="*/ 20 w 23"/>
                  <a:gd name="T7" fmla="*/ 28 h 28"/>
                  <a:gd name="T8" fmla="*/ 19 w 23"/>
                  <a:gd name="T9" fmla="*/ 28 h 28"/>
                  <a:gd name="T10" fmla="*/ 18 w 23"/>
                  <a:gd name="T11" fmla="*/ 25 h 28"/>
                  <a:gd name="T12" fmla="*/ 17 w 23"/>
                  <a:gd name="T13" fmla="*/ 22 h 28"/>
                  <a:gd name="T14" fmla="*/ 6 w 23"/>
                  <a:gd name="T15" fmla="*/ 22 h 28"/>
                  <a:gd name="T16" fmla="*/ 4 w 23"/>
                  <a:gd name="T17" fmla="*/ 28 h 28"/>
                  <a:gd name="T18" fmla="*/ 4 w 23"/>
                  <a:gd name="T19" fmla="*/ 28 h 28"/>
                  <a:gd name="T20" fmla="*/ 3 w 23"/>
                  <a:gd name="T21" fmla="*/ 28 h 28"/>
                  <a:gd name="T22" fmla="*/ 1 w 23"/>
                  <a:gd name="T23" fmla="*/ 28 h 28"/>
                  <a:gd name="T24" fmla="*/ 0 w 23"/>
                  <a:gd name="T25" fmla="*/ 28 h 28"/>
                  <a:gd name="T26" fmla="*/ 0 w 23"/>
                  <a:gd name="T27" fmla="*/ 28 h 28"/>
                  <a:gd name="T28" fmla="*/ 9 w 23"/>
                  <a:gd name="T29" fmla="*/ 1 h 28"/>
                  <a:gd name="T30" fmla="*/ 10 w 23"/>
                  <a:gd name="T31" fmla="*/ 0 h 28"/>
                  <a:gd name="T32" fmla="*/ 10 w 23"/>
                  <a:gd name="T33" fmla="*/ 0 h 28"/>
                  <a:gd name="T34" fmla="*/ 13 w 23"/>
                  <a:gd name="T35" fmla="*/ 0 h 28"/>
                  <a:gd name="T36" fmla="*/ 14 w 23"/>
                  <a:gd name="T37" fmla="*/ 0 h 28"/>
                  <a:gd name="T38" fmla="*/ 14 w 23"/>
                  <a:gd name="T39" fmla="*/ 1 h 28"/>
                  <a:gd name="T40" fmla="*/ 23 w 23"/>
                  <a:gd name="T41" fmla="*/ 28 h 28"/>
                  <a:gd name="T42" fmla="*/ 16 w 23"/>
                  <a:gd name="T43" fmla="*/ 19 h 28"/>
                  <a:gd name="T44" fmla="*/ 12 w 23"/>
                  <a:gd name="T45" fmla="*/ 3 h 28"/>
                  <a:gd name="T46" fmla="*/ 7 w 23"/>
                  <a:gd name="T47" fmla="*/ 19 h 28"/>
                  <a:gd name="T48" fmla="*/ 16 w 23"/>
                  <a:gd name="T49" fmla="*/ 19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3" h="28">
                    <a:moveTo>
                      <a:pt x="23" y="28"/>
                    </a:moveTo>
                    <a:cubicBezTo>
                      <a:pt x="23" y="28"/>
                      <a:pt x="23" y="28"/>
                      <a:pt x="23" y="28"/>
                    </a:cubicBezTo>
                    <a:cubicBezTo>
                      <a:pt x="23" y="28"/>
                      <a:pt x="23" y="28"/>
                      <a:pt x="23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19" y="28"/>
                      <a:pt x="19" y="28"/>
                      <a:pt x="19" y="28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24"/>
                      <a:pt x="18" y="23"/>
                      <a:pt x="17" y="22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1" y="28"/>
                      <a:pt x="1" y="28"/>
                      <a:pt x="1" y="2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1"/>
                      <a:pt x="14" y="1"/>
                      <a:pt x="14" y="1"/>
                    </a:cubicBezTo>
                    <a:lnTo>
                      <a:pt x="23" y="28"/>
                    </a:lnTo>
                    <a:close/>
                    <a:moveTo>
                      <a:pt x="16" y="19"/>
                    </a:moveTo>
                    <a:cubicBezTo>
                      <a:pt x="12" y="3"/>
                      <a:pt x="12" y="3"/>
                      <a:pt x="12" y="3"/>
                    </a:cubicBezTo>
                    <a:cubicBezTo>
                      <a:pt x="7" y="19"/>
                      <a:pt x="7" y="19"/>
                      <a:pt x="7" y="19"/>
                    </a:cubicBezTo>
                    <a:lnTo>
                      <a:pt x="16" y="1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9" name="Freeform 480"/>
              <p:cNvSpPr>
                <a:spLocks noEditPoints="1"/>
              </p:cNvSpPr>
              <p:nvPr/>
            </p:nvSpPr>
            <p:spPr bwMode="auto">
              <a:xfrm>
                <a:off x="3244272" y="2480338"/>
                <a:ext cx="50606" cy="71367"/>
              </a:xfrm>
              <a:custGeom>
                <a:avLst/>
                <a:gdLst>
                  <a:gd name="T0" fmla="*/ 5 w 20"/>
                  <a:gd name="T1" fmla="*/ 18 h 28"/>
                  <a:gd name="T2" fmla="*/ 4 w 20"/>
                  <a:gd name="T3" fmla="*/ 18 h 28"/>
                  <a:gd name="T4" fmla="*/ 4 w 20"/>
                  <a:gd name="T5" fmla="*/ 18 h 28"/>
                  <a:gd name="T6" fmla="*/ 4 w 20"/>
                  <a:gd name="T7" fmla="*/ 28 h 28"/>
                  <a:gd name="T8" fmla="*/ 4 w 20"/>
                  <a:gd name="T9" fmla="*/ 28 h 28"/>
                  <a:gd name="T10" fmla="*/ 4 w 20"/>
                  <a:gd name="T11" fmla="*/ 28 h 28"/>
                  <a:gd name="T12" fmla="*/ 1 w 20"/>
                  <a:gd name="T13" fmla="*/ 28 h 28"/>
                  <a:gd name="T14" fmla="*/ 0 w 20"/>
                  <a:gd name="T15" fmla="*/ 28 h 28"/>
                  <a:gd name="T16" fmla="*/ 0 w 20"/>
                  <a:gd name="T17" fmla="*/ 28 h 28"/>
                  <a:gd name="T18" fmla="*/ 0 w 20"/>
                  <a:gd name="T19" fmla="*/ 0 h 28"/>
                  <a:gd name="T20" fmla="*/ 1 w 20"/>
                  <a:gd name="T21" fmla="*/ 0 h 28"/>
                  <a:gd name="T22" fmla="*/ 1 w 20"/>
                  <a:gd name="T23" fmla="*/ 0 h 28"/>
                  <a:gd name="T24" fmla="*/ 10 w 20"/>
                  <a:gd name="T25" fmla="*/ 0 h 28"/>
                  <a:gd name="T26" fmla="*/ 18 w 20"/>
                  <a:gd name="T27" fmla="*/ 2 h 28"/>
                  <a:gd name="T28" fmla="*/ 20 w 20"/>
                  <a:gd name="T29" fmla="*/ 9 h 28"/>
                  <a:gd name="T30" fmla="*/ 18 w 20"/>
                  <a:gd name="T31" fmla="*/ 16 h 28"/>
                  <a:gd name="T32" fmla="*/ 10 w 20"/>
                  <a:gd name="T33" fmla="*/ 18 h 28"/>
                  <a:gd name="T34" fmla="*/ 5 w 20"/>
                  <a:gd name="T35" fmla="*/ 18 h 28"/>
                  <a:gd name="T36" fmla="*/ 6 w 20"/>
                  <a:gd name="T37" fmla="*/ 2 h 28"/>
                  <a:gd name="T38" fmla="*/ 4 w 20"/>
                  <a:gd name="T39" fmla="*/ 3 h 28"/>
                  <a:gd name="T40" fmla="*/ 4 w 20"/>
                  <a:gd name="T41" fmla="*/ 4 h 28"/>
                  <a:gd name="T42" fmla="*/ 4 w 20"/>
                  <a:gd name="T43" fmla="*/ 14 h 28"/>
                  <a:gd name="T44" fmla="*/ 4 w 20"/>
                  <a:gd name="T45" fmla="*/ 15 h 28"/>
                  <a:gd name="T46" fmla="*/ 6 w 20"/>
                  <a:gd name="T47" fmla="*/ 15 h 28"/>
                  <a:gd name="T48" fmla="*/ 11 w 20"/>
                  <a:gd name="T49" fmla="*/ 15 h 28"/>
                  <a:gd name="T50" fmla="*/ 15 w 20"/>
                  <a:gd name="T51" fmla="*/ 14 h 28"/>
                  <a:gd name="T52" fmla="*/ 17 w 20"/>
                  <a:gd name="T53" fmla="*/ 9 h 28"/>
                  <a:gd name="T54" fmla="*/ 16 w 20"/>
                  <a:gd name="T55" fmla="*/ 6 h 28"/>
                  <a:gd name="T56" fmla="*/ 15 w 20"/>
                  <a:gd name="T57" fmla="*/ 4 h 28"/>
                  <a:gd name="T58" fmla="*/ 12 w 20"/>
                  <a:gd name="T59" fmla="*/ 3 h 28"/>
                  <a:gd name="T60" fmla="*/ 9 w 20"/>
                  <a:gd name="T61" fmla="*/ 2 h 28"/>
                  <a:gd name="T62" fmla="*/ 6 w 20"/>
                  <a:gd name="T63" fmla="*/ 2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0" h="28">
                    <a:moveTo>
                      <a:pt x="5" y="18"/>
                    </a:moveTo>
                    <a:cubicBezTo>
                      <a:pt x="4" y="18"/>
                      <a:pt x="4" y="18"/>
                      <a:pt x="4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1" y="28"/>
                      <a:pt x="1" y="28"/>
                      <a:pt x="1" y="2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3" y="0"/>
                      <a:pt x="16" y="1"/>
                      <a:pt x="18" y="2"/>
                    </a:cubicBezTo>
                    <a:cubicBezTo>
                      <a:pt x="20" y="4"/>
                      <a:pt x="20" y="6"/>
                      <a:pt x="20" y="9"/>
                    </a:cubicBezTo>
                    <a:cubicBezTo>
                      <a:pt x="20" y="12"/>
                      <a:pt x="20" y="14"/>
                      <a:pt x="18" y="16"/>
                    </a:cubicBezTo>
                    <a:cubicBezTo>
                      <a:pt x="16" y="17"/>
                      <a:pt x="14" y="18"/>
                      <a:pt x="10" y="18"/>
                    </a:cubicBezTo>
                    <a:lnTo>
                      <a:pt x="5" y="18"/>
                    </a:lnTo>
                    <a:close/>
                    <a:moveTo>
                      <a:pt x="6" y="2"/>
                    </a:moveTo>
                    <a:cubicBezTo>
                      <a:pt x="5" y="2"/>
                      <a:pt x="5" y="3"/>
                      <a:pt x="4" y="3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4"/>
                      <a:pt x="4" y="15"/>
                      <a:pt x="4" y="15"/>
                    </a:cubicBezTo>
                    <a:cubicBezTo>
                      <a:pt x="5" y="15"/>
                      <a:pt x="5" y="15"/>
                      <a:pt x="6" y="1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2" y="15"/>
                      <a:pt x="14" y="15"/>
                      <a:pt x="15" y="14"/>
                    </a:cubicBezTo>
                    <a:cubicBezTo>
                      <a:pt x="16" y="13"/>
                      <a:pt x="17" y="11"/>
                      <a:pt x="17" y="9"/>
                    </a:cubicBezTo>
                    <a:cubicBezTo>
                      <a:pt x="17" y="7"/>
                      <a:pt x="16" y="7"/>
                      <a:pt x="16" y="6"/>
                    </a:cubicBezTo>
                    <a:cubicBezTo>
                      <a:pt x="16" y="5"/>
                      <a:pt x="15" y="4"/>
                      <a:pt x="15" y="4"/>
                    </a:cubicBezTo>
                    <a:cubicBezTo>
                      <a:pt x="14" y="3"/>
                      <a:pt x="13" y="3"/>
                      <a:pt x="12" y="3"/>
                    </a:cubicBezTo>
                    <a:cubicBezTo>
                      <a:pt x="11" y="3"/>
                      <a:pt x="10" y="2"/>
                      <a:pt x="9" y="2"/>
                    </a:cubicBezTo>
                    <a:lnTo>
                      <a:pt x="6" y="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0" name="Freeform 481"/>
              <p:cNvSpPr/>
              <p:nvPr/>
            </p:nvSpPr>
            <p:spPr bwMode="auto">
              <a:xfrm>
                <a:off x="3310447" y="2480338"/>
                <a:ext cx="53201" cy="71367"/>
              </a:xfrm>
              <a:custGeom>
                <a:avLst/>
                <a:gdLst>
                  <a:gd name="T0" fmla="*/ 18 w 21"/>
                  <a:gd name="T1" fmla="*/ 28 h 28"/>
                  <a:gd name="T2" fmla="*/ 17 w 21"/>
                  <a:gd name="T3" fmla="*/ 28 h 28"/>
                  <a:gd name="T4" fmla="*/ 17 w 21"/>
                  <a:gd name="T5" fmla="*/ 16 h 28"/>
                  <a:gd name="T6" fmla="*/ 17 w 21"/>
                  <a:gd name="T7" fmla="*/ 15 h 28"/>
                  <a:gd name="T8" fmla="*/ 16 w 21"/>
                  <a:gd name="T9" fmla="*/ 15 h 28"/>
                  <a:gd name="T10" fmla="*/ 5 w 21"/>
                  <a:gd name="T11" fmla="*/ 15 h 28"/>
                  <a:gd name="T12" fmla="*/ 4 w 21"/>
                  <a:gd name="T13" fmla="*/ 15 h 28"/>
                  <a:gd name="T14" fmla="*/ 4 w 21"/>
                  <a:gd name="T15" fmla="*/ 16 h 28"/>
                  <a:gd name="T16" fmla="*/ 4 w 21"/>
                  <a:gd name="T17" fmla="*/ 28 h 28"/>
                  <a:gd name="T18" fmla="*/ 3 w 21"/>
                  <a:gd name="T19" fmla="*/ 28 h 28"/>
                  <a:gd name="T20" fmla="*/ 3 w 21"/>
                  <a:gd name="T21" fmla="*/ 28 h 28"/>
                  <a:gd name="T22" fmla="*/ 0 w 21"/>
                  <a:gd name="T23" fmla="*/ 28 h 28"/>
                  <a:gd name="T24" fmla="*/ 0 w 21"/>
                  <a:gd name="T25" fmla="*/ 27 h 28"/>
                  <a:gd name="T26" fmla="*/ 0 w 21"/>
                  <a:gd name="T27" fmla="*/ 0 h 28"/>
                  <a:gd name="T28" fmla="*/ 0 w 21"/>
                  <a:gd name="T29" fmla="*/ 0 h 28"/>
                  <a:gd name="T30" fmla="*/ 3 w 21"/>
                  <a:gd name="T31" fmla="*/ 0 h 28"/>
                  <a:gd name="T32" fmla="*/ 3 w 21"/>
                  <a:gd name="T33" fmla="*/ 0 h 28"/>
                  <a:gd name="T34" fmla="*/ 4 w 21"/>
                  <a:gd name="T35" fmla="*/ 1 h 28"/>
                  <a:gd name="T36" fmla="*/ 4 w 21"/>
                  <a:gd name="T37" fmla="*/ 11 h 28"/>
                  <a:gd name="T38" fmla="*/ 4 w 21"/>
                  <a:gd name="T39" fmla="*/ 12 h 28"/>
                  <a:gd name="T40" fmla="*/ 5 w 21"/>
                  <a:gd name="T41" fmla="*/ 12 h 28"/>
                  <a:gd name="T42" fmla="*/ 16 w 21"/>
                  <a:gd name="T43" fmla="*/ 12 h 28"/>
                  <a:gd name="T44" fmla="*/ 17 w 21"/>
                  <a:gd name="T45" fmla="*/ 11 h 28"/>
                  <a:gd name="T46" fmla="*/ 17 w 21"/>
                  <a:gd name="T47" fmla="*/ 0 h 28"/>
                  <a:gd name="T48" fmla="*/ 18 w 21"/>
                  <a:gd name="T49" fmla="*/ 0 h 28"/>
                  <a:gd name="T50" fmla="*/ 21 w 21"/>
                  <a:gd name="T51" fmla="*/ 0 h 28"/>
                  <a:gd name="T52" fmla="*/ 21 w 21"/>
                  <a:gd name="T53" fmla="*/ 0 h 28"/>
                  <a:gd name="T54" fmla="*/ 21 w 21"/>
                  <a:gd name="T55" fmla="*/ 0 h 28"/>
                  <a:gd name="T56" fmla="*/ 21 w 21"/>
                  <a:gd name="T57" fmla="*/ 28 h 28"/>
                  <a:gd name="T58" fmla="*/ 21 w 21"/>
                  <a:gd name="T59" fmla="*/ 28 h 28"/>
                  <a:gd name="T60" fmla="*/ 21 w 21"/>
                  <a:gd name="T61" fmla="*/ 28 h 28"/>
                  <a:gd name="T62" fmla="*/ 18 w 21"/>
                  <a:gd name="T6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1" h="28">
                    <a:moveTo>
                      <a:pt x="18" y="28"/>
                    </a:moveTo>
                    <a:cubicBezTo>
                      <a:pt x="17" y="28"/>
                      <a:pt x="17" y="28"/>
                      <a:pt x="17" y="28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7" y="16"/>
                      <a:pt x="17" y="15"/>
                      <a:pt x="17" y="15"/>
                    </a:cubicBezTo>
                    <a:cubicBezTo>
                      <a:pt x="17" y="15"/>
                      <a:pt x="17" y="15"/>
                      <a:pt x="16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4" y="15"/>
                      <a:pt x="4" y="16"/>
                      <a:pt x="4" y="16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8"/>
                      <a:pt x="0" y="28"/>
                      <a:pt x="0" y="2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1"/>
                      <a:pt x="4" y="12"/>
                      <a:pt x="4" y="12"/>
                    </a:cubicBezTo>
                    <a:cubicBezTo>
                      <a:pt x="4" y="12"/>
                      <a:pt x="5" y="12"/>
                      <a:pt x="5" y="1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7" y="12"/>
                      <a:pt x="17" y="12"/>
                      <a:pt x="17" y="11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8" y="0"/>
                      <a:pt x="18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21" y="28"/>
                      <a:pt x="21" y="28"/>
                      <a:pt x="21" y="28"/>
                    </a:cubicBezTo>
                    <a:lnTo>
                      <a:pt x="18" y="2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1" name="Freeform 482"/>
              <p:cNvSpPr/>
              <p:nvPr/>
            </p:nvSpPr>
            <p:spPr bwMode="auto">
              <a:xfrm>
                <a:off x="3379219" y="2480338"/>
                <a:ext cx="10381" cy="71367"/>
              </a:xfrm>
              <a:custGeom>
                <a:avLst/>
                <a:gdLst>
                  <a:gd name="T0" fmla="*/ 1 w 4"/>
                  <a:gd name="T1" fmla="*/ 28 h 28"/>
                  <a:gd name="T2" fmla="*/ 0 w 4"/>
                  <a:gd name="T3" fmla="*/ 28 h 28"/>
                  <a:gd name="T4" fmla="*/ 0 w 4"/>
                  <a:gd name="T5" fmla="*/ 0 h 28"/>
                  <a:gd name="T6" fmla="*/ 1 w 4"/>
                  <a:gd name="T7" fmla="*/ 0 h 28"/>
                  <a:gd name="T8" fmla="*/ 1 w 4"/>
                  <a:gd name="T9" fmla="*/ 0 h 28"/>
                  <a:gd name="T10" fmla="*/ 4 w 4"/>
                  <a:gd name="T11" fmla="*/ 0 h 28"/>
                  <a:gd name="T12" fmla="*/ 4 w 4"/>
                  <a:gd name="T13" fmla="*/ 0 h 28"/>
                  <a:gd name="T14" fmla="*/ 4 w 4"/>
                  <a:gd name="T15" fmla="*/ 28 h 28"/>
                  <a:gd name="T16" fmla="*/ 4 w 4"/>
                  <a:gd name="T17" fmla="*/ 28 h 28"/>
                  <a:gd name="T18" fmla="*/ 1 w 4"/>
                  <a:gd name="T1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" h="28">
                    <a:moveTo>
                      <a:pt x="1" y="28"/>
                    </a:moveTo>
                    <a:cubicBezTo>
                      <a:pt x="1" y="28"/>
                      <a:pt x="0" y="28"/>
                      <a:pt x="0" y="28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4" y="28"/>
                      <a:pt x="4" y="28"/>
                      <a:pt x="4" y="28"/>
                    </a:cubicBezTo>
                    <a:lnTo>
                      <a:pt x="1" y="2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2" name="Freeform 483"/>
              <p:cNvSpPr/>
              <p:nvPr/>
            </p:nvSpPr>
            <p:spPr bwMode="auto">
              <a:xfrm>
                <a:off x="3405171" y="2477743"/>
                <a:ext cx="48011" cy="76557"/>
              </a:xfrm>
              <a:custGeom>
                <a:avLst/>
                <a:gdLst>
                  <a:gd name="T0" fmla="*/ 18 w 19"/>
                  <a:gd name="T1" fmla="*/ 4 h 30"/>
                  <a:gd name="T2" fmla="*/ 16 w 19"/>
                  <a:gd name="T3" fmla="*/ 3 h 30"/>
                  <a:gd name="T4" fmla="*/ 13 w 19"/>
                  <a:gd name="T5" fmla="*/ 3 h 30"/>
                  <a:gd name="T6" fmla="*/ 6 w 19"/>
                  <a:gd name="T7" fmla="*/ 5 h 30"/>
                  <a:gd name="T8" fmla="*/ 4 w 19"/>
                  <a:gd name="T9" fmla="*/ 10 h 30"/>
                  <a:gd name="T10" fmla="*/ 4 w 19"/>
                  <a:gd name="T11" fmla="*/ 21 h 30"/>
                  <a:gd name="T12" fmla="*/ 5 w 19"/>
                  <a:gd name="T13" fmla="*/ 24 h 30"/>
                  <a:gd name="T14" fmla="*/ 6 w 19"/>
                  <a:gd name="T15" fmla="*/ 26 h 30"/>
                  <a:gd name="T16" fmla="*/ 9 w 19"/>
                  <a:gd name="T17" fmla="*/ 27 h 30"/>
                  <a:gd name="T18" fmla="*/ 12 w 19"/>
                  <a:gd name="T19" fmla="*/ 27 h 30"/>
                  <a:gd name="T20" fmla="*/ 16 w 19"/>
                  <a:gd name="T21" fmla="*/ 27 h 30"/>
                  <a:gd name="T22" fmla="*/ 19 w 19"/>
                  <a:gd name="T23" fmla="*/ 26 h 30"/>
                  <a:gd name="T24" fmla="*/ 19 w 19"/>
                  <a:gd name="T25" fmla="*/ 26 h 30"/>
                  <a:gd name="T26" fmla="*/ 19 w 19"/>
                  <a:gd name="T27" fmla="*/ 27 h 30"/>
                  <a:gd name="T28" fmla="*/ 19 w 19"/>
                  <a:gd name="T29" fmla="*/ 28 h 30"/>
                  <a:gd name="T30" fmla="*/ 19 w 19"/>
                  <a:gd name="T31" fmla="*/ 28 h 30"/>
                  <a:gd name="T32" fmla="*/ 18 w 19"/>
                  <a:gd name="T33" fmla="*/ 29 h 30"/>
                  <a:gd name="T34" fmla="*/ 16 w 19"/>
                  <a:gd name="T35" fmla="*/ 29 h 30"/>
                  <a:gd name="T36" fmla="*/ 14 w 19"/>
                  <a:gd name="T37" fmla="*/ 30 h 30"/>
                  <a:gd name="T38" fmla="*/ 11 w 19"/>
                  <a:gd name="T39" fmla="*/ 30 h 30"/>
                  <a:gd name="T40" fmla="*/ 3 w 19"/>
                  <a:gd name="T41" fmla="*/ 28 h 30"/>
                  <a:gd name="T42" fmla="*/ 0 w 19"/>
                  <a:gd name="T43" fmla="*/ 21 h 30"/>
                  <a:gd name="T44" fmla="*/ 0 w 19"/>
                  <a:gd name="T45" fmla="*/ 10 h 30"/>
                  <a:gd name="T46" fmla="*/ 1 w 19"/>
                  <a:gd name="T47" fmla="*/ 6 h 30"/>
                  <a:gd name="T48" fmla="*/ 3 w 19"/>
                  <a:gd name="T49" fmla="*/ 3 h 30"/>
                  <a:gd name="T50" fmla="*/ 6 w 19"/>
                  <a:gd name="T51" fmla="*/ 1 h 30"/>
                  <a:gd name="T52" fmla="*/ 12 w 19"/>
                  <a:gd name="T53" fmla="*/ 0 h 30"/>
                  <a:gd name="T54" fmla="*/ 15 w 19"/>
                  <a:gd name="T55" fmla="*/ 0 h 30"/>
                  <a:gd name="T56" fmla="*/ 17 w 19"/>
                  <a:gd name="T57" fmla="*/ 1 h 30"/>
                  <a:gd name="T58" fmla="*/ 19 w 19"/>
                  <a:gd name="T59" fmla="*/ 1 h 30"/>
                  <a:gd name="T60" fmla="*/ 19 w 19"/>
                  <a:gd name="T61" fmla="*/ 2 h 30"/>
                  <a:gd name="T62" fmla="*/ 19 w 19"/>
                  <a:gd name="T63" fmla="*/ 2 h 30"/>
                  <a:gd name="T64" fmla="*/ 19 w 19"/>
                  <a:gd name="T65" fmla="*/ 3 h 30"/>
                  <a:gd name="T66" fmla="*/ 19 w 19"/>
                  <a:gd name="T67" fmla="*/ 4 h 30"/>
                  <a:gd name="T68" fmla="*/ 18 w 19"/>
                  <a:gd name="T69" fmla="*/ 4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9" h="30">
                    <a:moveTo>
                      <a:pt x="18" y="4"/>
                    </a:moveTo>
                    <a:cubicBezTo>
                      <a:pt x="18" y="4"/>
                      <a:pt x="17" y="4"/>
                      <a:pt x="16" y="3"/>
                    </a:cubicBezTo>
                    <a:cubicBezTo>
                      <a:pt x="15" y="3"/>
                      <a:pt x="14" y="3"/>
                      <a:pt x="13" y="3"/>
                    </a:cubicBezTo>
                    <a:cubicBezTo>
                      <a:pt x="9" y="3"/>
                      <a:pt x="7" y="4"/>
                      <a:pt x="6" y="5"/>
                    </a:cubicBezTo>
                    <a:cubicBezTo>
                      <a:pt x="5" y="6"/>
                      <a:pt x="4" y="8"/>
                      <a:pt x="4" y="10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4" y="22"/>
                      <a:pt x="4" y="23"/>
                      <a:pt x="5" y="24"/>
                    </a:cubicBezTo>
                    <a:cubicBezTo>
                      <a:pt x="5" y="25"/>
                      <a:pt x="6" y="25"/>
                      <a:pt x="6" y="26"/>
                    </a:cubicBezTo>
                    <a:cubicBezTo>
                      <a:pt x="7" y="26"/>
                      <a:pt x="8" y="27"/>
                      <a:pt x="9" y="27"/>
                    </a:cubicBezTo>
                    <a:cubicBezTo>
                      <a:pt x="10" y="27"/>
                      <a:pt x="11" y="27"/>
                      <a:pt x="12" y="27"/>
                    </a:cubicBezTo>
                    <a:cubicBezTo>
                      <a:pt x="13" y="27"/>
                      <a:pt x="15" y="27"/>
                      <a:pt x="16" y="27"/>
                    </a:cubicBezTo>
                    <a:cubicBezTo>
                      <a:pt x="17" y="26"/>
                      <a:pt x="18" y="26"/>
                      <a:pt x="19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19" y="28"/>
                      <a:pt x="19" y="28"/>
                      <a:pt x="19" y="28"/>
                    </a:cubicBezTo>
                    <a:cubicBezTo>
                      <a:pt x="19" y="28"/>
                      <a:pt x="19" y="28"/>
                      <a:pt x="19" y="28"/>
                    </a:cubicBezTo>
                    <a:cubicBezTo>
                      <a:pt x="19" y="28"/>
                      <a:pt x="19" y="29"/>
                      <a:pt x="18" y="29"/>
                    </a:cubicBezTo>
                    <a:cubicBezTo>
                      <a:pt x="18" y="29"/>
                      <a:pt x="17" y="29"/>
                      <a:pt x="16" y="29"/>
                    </a:cubicBezTo>
                    <a:cubicBezTo>
                      <a:pt x="15" y="29"/>
                      <a:pt x="15" y="30"/>
                      <a:pt x="14" y="30"/>
                    </a:cubicBezTo>
                    <a:cubicBezTo>
                      <a:pt x="13" y="30"/>
                      <a:pt x="12" y="30"/>
                      <a:pt x="11" y="30"/>
                    </a:cubicBezTo>
                    <a:cubicBezTo>
                      <a:pt x="8" y="30"/>
                      <a:pt x="5" y="29"/>
                      <a:pt x="3" y="28"/>
                    </a:cubicBezTo>
                    <a:cubicBezTo>
                      <a:pt x="1" y="26"/>
                      <a:pt x="0" y="24"/>
                      <a:pt x="0" y="2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9"/>
                      <a:pt x="0" y="7"/>
                      <a:pt x="1" y="6"/>
                    </a:cubicBezTo>
                    <a:cubicBezTo>
                      <a:pt x="1" y="5"/>
                      <a:pt x="2" y="4"/>
                      <a:pt x="3" y="3"/>
                    </a:cubicBezTo>
                    <a:cubicBezTo>
                      <a:pt x="3" y="2"/>
                      <a:pt x="5" y="2"/>
                      <a:pt x="6" y="1"/>
                    </a:cubicBezTo>
                    <a:cubicBezTo>
                      <a:pt x="8" y="1"/>
                      <a:pt x="10" y="0"/>
                      <a:pt x="12" y="0"/>
                    </a:cubicBezTo>
                    <a:cubicBezTo>
                      <a:pt x="13" y="0"/>
                      <a:pt x="14" y="0"/>
                      <a:pt x="15" y="0"/>
                    </a:cubicBezTo>
                    <a:cubicBezTo>
                      <a:pt x="16" y="1"/>
                      <a:pt x="17" y="1"/>
                      <a:pt x="17" y="1"/>
                    </a:cubicBezTo>
                    <a:cubicBezTo>
                      <a:pt x="18" y="1"/>
                      <a:pt x="18" y="1"/>
                      <a:pt x="19" y="1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19" y="4"/>
                      <a:pt x="19" y="4"/>
                      <a:pt x="19" y="4"/>
                    </a:cubicBezTo>
                    <a:lnTo>
                      <a:pt x="18" y="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3" name="Freeform 484"/>
              <p:cNvSpPr>
                <a:spLocks noEditPoints="1"/>
              </p:cNvSpPr>
              <p:nvPr/>
            </p:nvSpPr>
            <p:spPr bwMode="auto">
              <a:xfrm>
                <a:off x="2822559" y="2581549"/>
                <a:ext cx="79152" cy="115485"/>
              </a:xfrm>
              <a:custGeom>
                <a:avLst/>
                <a:gdLst>
                  <a:gd name="T0" fmla="*/ 1 w 31"/>
                  <a:gd name="T1" fmla="*/ 45 h 45"/>
                  <a:gd name="T2" fmla="*/ 0 w 31"/>
                  <a:gd name="T3" fmla="*/ 44 h 45"/>
                  <a:gd name="T4" fmla="*/ 0 w 31"/>
                  <a:gd name="T5" fmla="*/ 1 h 45"/>
                  <a:gd name="T6" fmla="*/ 0 w 31"/>
                  <a:gd name="T7" fmla="*/ 0 h 45"/>
                  <a:gd name="T8" fmla="*/ 14 w 31"/>
                  <a:gd name="T9" fmla="*/ 0 h 45"/>
                  <a:gd name="T10" fmla="*/ 20 w 31"/>
                  <a:gd name="T11" fmla="*/ 0 h 45"/>
                  <a:gd name="T12" fmla="*/ 26 w 31"/>
                  <a:gd name="T13" fmla="*/ 3 h 45"/>
                  <a:gd name="T14" fmla="*/ 30 w 31"/>
                  <a:gd name="T15" fmla="*/ 7 h 45"/>
                  <a:gd name="T16" fmla="*/ 31 w 31"/>
                  <a:gd name="T17" fmla="*/ 14 h 45"/>
                  <a:gd name="T18" fmla="*/ 31 w 31"/>
                  <a:gd name="T19" fmla="*/ 31 h 45"/>
                  <a:gd name="T20" fmla="*/ 30 w 31"/>
                  <a:gd name="T21" fmla="*/ 39 h 45"/>
                  <a:gd name="T22" fmla="*/ 26 w 31"/>
                  <a:gd name="T23" fmla="*/ 43 h 45"/>
                  <a:gd name="T24" fmla="*/ 21 w 31"/>
                  <a:gd name="T25" fmla="*/ 45 h 45"/>
                  <a:gd name="T26" fmla="*/ 16 w 31"/>
                  <a:gd name="T27" fmla="*/ 45 h 45"/>
                  <a:gd name="T28" fmla="*/ 1 w 31"/>
                  <a:gd name="T29" fmla="*/ 45 h 45"/>
                  <a:gd name="T30" fmla="*/ 26 w 31"/>
                  <a:gd name="T31" fmla="*/ 15 h 45"/>
                  <a:gd name="T32" fmla="*/ 22 w 31"/>
                  <a:gd name="T33" fmla="*/ 7 h 45"/>
                  <a:gd name="T34" fmla="*/ 14 w 31"/>
                  <a:gd name="T35" fmla="*/ 4 h 45"/>
                  <a:gd name="T36" fmla="*/ 8 w 31"/>
                  <a:gd name="T37" fmla="*/ 4 h 45"/>
                  <a:gd name="T38" fmla="*/ 6 w 31"/>
                  <a:gd name="T39" fmla="*/ 5 h 45"/>
                  <a:gd name="T40" fmla="*/ 6 w 31"/>
                  <a:gd name="T41" fmla="*/ 6 h 45"/>
                  <a:gd name="T42" fmla="*/ 6 w 31"/>
                  <a:gd name="T43" fmla="*/ 38 h 45"/>
                  <a:gd name="T44" fmla="*/ 6 w 31"/>
                  <a:gd name="T45" fmla="*/ 40 h 45"/>
                  <a:gd name="T46" fmla="*/ 8 w 31"/>
                  <a:gd name="T47" fmla="*/ 41 h 45"/>
                  <a:gd name="T48" fmla="*/ 14 w 31"/>
                  <a:gd name="T49" fmla="*/ 41 h 45"/>
                  <a:gd name="T50" fmla="*/ 18 w 31"/>
                  <a:gd name="T51" fmla="*/ 40 h 45"/>
                  <a:gd name="T52" fmla="*/ 22 w 31"/>
                  <a:gd name="T53" fmla="*/ 39 h 45"/>
                  <a:gd name="T54" fmla="*/ 24 w 31"/>
                  <a:gd name="T55" fmla="*/ 36 h 45"/>
                  <a:gd name="T56" fmla="*/ 26 w 31"/>
                  <a:gd name="T57" fmla="*/ 30 h 45"/>
                  <a:gd name="T58" fmla="*/ 26 w 31"/>
                  <a:gd name="T59" fmla="*/ 1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1" h="45">
                    <a:moveTo>
                      <a:pt x="1" y="45"/>
                    </a:moveTo>
                    <a:cubicBezTo>
                      <a:pt x="0" y="45"/>
                      <a:pt x="0" y="45"/>
                      <a:pt x="0" y="44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6" y="0"/>
                      <a:pt x="18" y="0"/>
                      <a:pt x="20" y="0"/>
                    </a:cubicBezTo>
                    <a:cubicBezTo>
                      <a:pt x="23" y="1"/>
                      <a:pt x="24" y="2"/>
                      <a:pt x="26" y="3"/>
                    </a:cubicBezTo>
                    <a:cubicBezTo>
                      <a:pt x="28" y="4"/>
                      <a:pt x="29" y="5"/>
                      <a:pt x="30" y="7"/>
                    </a:cubicBezTo>
                    <a:cubicBezTo>
                      <a:pt x="31" y="9"/>
                      <a:pt x="31" y="11"/>
                      <a:pt x="31" y="14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31" y="34"/>
                      <a:pt x="31" y="37"/>
                      <a:pt x="30" y="39"/>
                    </a:cubicBezTo>
                    <a:cubicBezTo>
                      <a:pt x="29" y="41"/>
                      <a:pt x="27" y="42"/>
                      <a:pt x="26" y="43"/>
                    </a:cubicBezTo>
                    <a:cubicBezTo>
                      <a:pt x="24" y="44"/>
                      <a:pt x="23" y="44"/>
                      <a:pt x="21" y="45"/>
                    </a:cubicBezTo>
                    <a:cubicBezTo>
                      <a:pt x="19" y="45"/>
                      <a:pt x="17" y="45"/>
                      <a:pt x="16" y="45"/>
                    </a:cubicBezTo>
                    <a:lnTo>
                      <a:pt x="1" y="45"/>
                    </a:lnTo>
                    <a:close/>
                    <a:moveTo>
                      <a:pt x="26" y="15"/>
                    </a:moveTo>
                    <a:cubicBezTo>
                      <a:pt x="26" y="11"/>
                      <a:pt x="24" y="8"/>
                      <a:pt x="22" y="7"/>
                    </a:cubicBezTo>
                    <a:cubicBezTo>
                      <a:pt x="20" y="5"/>
                      <a:pt x="17" y="4"/>
                      <a:pt x="14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7" y="4"/>
                      <a:pt x="6" y="4"/>
                      <a:pt x="6" y="5"/>
                    </a:cubicBezTo>
                    <a:cubicBezTo>
                      <a:pt x="6" y="5"/>
                      <a:pt x="6" y="6"/>
                      <a:pt x="6" y="6"/>
                    </a:cubicBezTo>
                    <a:cubicBezTo>
                      <a:pt x="6" y="38"/>
                      <a:pt x="6" y="38"/>
                      <a:pt x="6" y="38"/>
                    </a:cubicBezTo>
                    <a:cubicBezTo>
                      <a:pt x="6" y="39"/>
                      <a:pt x="6" y="40"/>
                      <a:pt x="6" y="40"/>
                    </a:cubicBezTo>
                    <a:cubicBezTo>
                      <a:pt x="6" y="40"/>
                      <a:pt x="7" y="41"/>
                      <a:pt x="8" y="41"/>
                    </a:cubicBezTo>
                    <a:cubicBezTo>
                      <a:pt x="14" y="41"/>
                      <a:pt x="14" y="41"/>
                      <a:pt x="14" y="41"/>
                    </a:cubicBezTo>
                    <a:cubicBezTo>
                      <a:pt x="15" y="41"/>
                      <a:pt x="16" y="41"/>
                      <a:pt x="18" y="40"/>
                    </a:cubicBezTo>
                    <a:cubicBezTo>
                      <a:pt x="19" y="40"/>
                      <a:pt x="21" y="40"/>
                      <a:pt x="22" y="39"/>
                    </a:cubicBezTo>
                    <a:cubicBezTo>
                      <a:pt x="23" y="38"/>
                      <a:pt x="24" y="37"/>
                      <a:pt x="24" y="36"/>
                    </a:cubicBezTo>
                    <a:cubicBezTo>
                      <a:pt x="25" y="35"/>
                      <a:pt x="26" y="33"/>
                      <a:pt x="26" y="30"/>
                    </a:cubicBezTo>
                    <a:lnTo>
                      <a:pt x="26" y="1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4" name="Freeform 485"/>
              <p:cNvSpPr>
                <a:spLocks noEditPoints="1"/>
              </p:cNvSpPr>
              <p:nvPr/>
            </p:nvSpPr>
            <p:spPr bwMode="auto">
              <a:xfrm>
                <a:off x="2917283" y="2581549"/>
                <a:ext cx="94723" cy="115485"/>
              </a:xfrm>
              <a:custGeom>
                <a:avLst/>
                <a:gdLst>
                  <a:gd name="T0" fmla="*/ 36 w 37"/>
                  <a:gd name="T1" fmla="*/ 44 h 45"/>
                  <a:gd name="T2" fmla="*/ 36 w 37"/>
                  <a:gd name="T3" fmla="*/ 45 h 45"/>
                  <a:gd name="T4" fmla="*/ 36 w 37"/>
                  <a:gd name="T5" fmla="*/ 45 h 45"/>
                  <a:gd name="T6" fmla="*/ 31 w 37"/>
                  <a:gd name="T7" fmla="*/ 45 h 45"/>
                  <a:gd name="T8" fmla="*/ 30 w 37"/>
                  <a:gd name="T9" fmla="*/ 45 h 45"/>
                  <a:gd name="T10" fmla="*/ 29 w 37"/>
                  <a:gd name="T11" fmla="*/ 40 h 45"/>
                  <a:gd name="T12" fmla="*/ 27 w 37"/>
                  <a:gd name="T13" fmla="*/ 34 h 45"/>
                  <a:gd name="T14" fmla="*/ 9 w 37"/>
                  <a:gd name="T15" fmla="*/ 34 h 45"/>
                  <a:gd name="T16" fmla="*/ 6 w 37"/>
                  <a:gd name="T17" fmla="*/ 44 h 45"/>
                  <a:gd name="T18" fmla="*/ 6 w 37"/>
                  <a:gd name="T19" fmla="*/ 45 h 45"/>
                  <a:gd name="T20" fmla="*/ 5 w 37"/>
                  <a:gd name="T21" fmla="*/ 45 h 45"/>
                  <a:gd name="T22" fmla="*/ 1 w 37"/>
                  <a:gd name="T23" fmla="*/ 45 h 45"/>
                  <a:gd name="T24" fmla="*/ 1 w 37"/>
                  <a:gd name="T25" fmla="*/ 45 h 45"/>
                  <a:gd name="T26" fmla="*/ 1 w 37"/>
                  <a:gd name="T27" fmla="*/ 44 h 45"/>
                  <a:gd name="T28" fmla="*/ 14 w 37"/>
                  <a:gd name="T29" fmla="*/ 1 h 45"/>
                  <a:gd name="T30" fmla="*/ 15 w 37"/>
                  <a:gd name="T31" fmla="*/ 0 h 45"/>
                  <a:gd name="T32" fmla="*/ 16 w 37"/>
                  <a:gd name="T33" fmla="*/ 0 h 45"/>
                  <a:gd name="T34" fmla="*/ 21 w 37"/>
                  <a:gd name="T35" fmla="*/ 0 h 45"/>
                  <a:gd name="T36" fmla="*/ 22 w 37"/>
                  <a:gd name="T37" fmla="*/ 0 h 45"/>
                  <a:gd name="T38" fmla="*/ 23 w 37"/>
                  <a:gd name="T39" fmla="*/ 1 h 45"/>
                  <a:gd name="T40" fmla="*/ 36 w 37"/>
                  <a:gd name="T41" fmla="*/ 44 h 45"/>
                  <a:gd name="T42" fmla="*/ 26 w 37"/>
                  <a:gd name="T43" fmla="*/ 31 h 45"/>
                  <a:gd name="T44" fmla="*/ 18 w 37"/>
                  <a:gd name="T45" fmla="*/ 5 h 45"/>
                  <a:gd name="T46" fmla="*/ 10 w 37"/>
                  <a:gd name="T47" fmla="*/ 31 h 45"/>
                  <a:gd name="T48" fmla="*/ 26 w 37"/>
                  <a:gd name="T49" fmla="*/ 3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7" h="45">
                    <a:moveTo>
                      <a:pt x="36" y="44"/>
                    </a:moveTo>
                    <a:cubicBezTo>
                      <a:pt x="36" y="45"/>
                      <a:pt x="37" y="45"/>
                      <a:pt x="36" y="45"/>
                    </a:cubicBezTo>
                    <a:cubicBezTo>
                      <a:pt x="36" y="45"/>
                      <a:pt x="36" y="45"/>
                      <a:pt x="36" y="45"/>
                    </a:cubicBezTo>
                    <a:cubicBezTo>
                      <a:pt x="31" y="45"/>
                      <a:pt x="31" y="45"/>
                      <a:pt x="31" y="45"/>
                    </a:cubicBezTo>
                    <a:cubicBezTo>
                      <a:pt x="30" y="45"/>
                      <a:pt x="30" y="45"/>
                      <a:pt x="30" y="45"/>
                    </a:cubicBezTo>
                    <a:cubicBezTo>
                      <a:pt x="29" y="40"/>
                      <a:pt x="29" y="40"/>
                      <a:pt x="29" y="40"/>
                    </a:cubicBezTo>
                    <a:cubicBezTo>
                      <a:pt x="28" y="38"/>
                      <a:pt x="28" y="36"/>
                      <a:pt x="27" y="34"/>
                    </a:cubicBezTo>
                    <a:cubicBezTo>
                      <a:pt x="9" y="34"/>
                      <a:pt x="9" y="34"/>
                      <a:pt x="9" y="34"/>
                    </a:cubicBezTo>
                    <a:cubicBezTo>
                      <a:pt x="6" y="44"/>
                      <a:pt x="6" y="44"/>
                      <a:pt x="6" y="44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5" y="45"/>
                      <a:pt x="5" y="45"/>
                      <a:pt x="5" y="45"/>
                    </a:cubicBezTo>
                    <a:cubicBezTo>
                      <a:pt x="1" y="45"/>
                      <a:pt x="1" y="45"/>
                      <a:pt x="1" y="45"/>
                    </a:cubicBezTo>
                    <a:cubicBezTo>
                      <a:pt x="1" y="45"/>
                      <a:pt x="1" y="45"/>
                      <a:pt x="1" y="45"/>
                    </a:cubicBezTo>
                    <a:cubicBezTo>
                      <a:pt x="0" y="45"/>
                      <a:pt x="0" y="45"/>
                      <a:pt x="1" y="44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5" y="1"/>
                      <a:pt x="15" y="0"/>
                      <a:pt x="15" y="0"/>
                    </a:cubicBezTo>
                    <a:cubicBezTo>
                      <a:pt x="15" y="0"/>
                      <a:pt x="16" y="0"/>
                      <a:pt x="16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1" y="0"/>
                      <a:pt x="22" y="0"/>
                      <a:pt x="22" y="0"/>
                    </a:cubicBezTo>
                    <a:cubicBezTo>
                      <a:pt x="22" y="0"/>
                      <a:pt x="22" y="1"/>
                      <a:pt x="23" y="1"/>
                    </a:cubicBezTo>
                    <a:lnTo>
                      <a:pt x="36" y="44"/>
                    </a:lnTo>
                    <a:close/>
                    <a:moveTo>
                      <a:pt x="26" y="31"/>
                    </a:moveTo>
                    <a:cubicBezTo>
                      <a:pt x="18" y="5"/>
                      <a:pt x="18" y="5"/>
                      <a:pt x="18" y="5"/>
                    </a:cubicBezTo>
                    <a:cubicBezTo>
                      <a:pt x="10" y="31"/>
                      <a:pt x="10" y="31"/>
                      <a:pt x="10" y="31"/>
                    </a:cubicBezTo>
                    <a:lnTo>
                      <a:pt x="26" y="3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5" name="Freeform 486"/>
              <p:cNvSpPr/>
              <p:nvPr/>
            </p:nvSpPr>
            <p:spPr bwMode="auto">
              <a:xfrm>
                <a:off x="3017195" y="2581549"/>
                <a:ext cx="86938" cy="115485"/>
              </a:xfrm>
              <a:custGeom>
                <a:avLst/>
                <a:gdLst>
                  <a:gd name="T0" fmla="*/ 22 w 34"/>
                  <a:gd name="T1" fmla="*/ 4 h 45"/>
                  <a:gd name="T2" fmla="*/ 20 w 34"/>
                  <a:gd name="T3" fmla="*/ 4 h 45"/>
                  <a:gd name="T4" fmla="*/ 20 w 34"/>
                  <a:gd name="T5" fmla="*/ 6 h 45"/>
                  <a:gd name="T6" fmla="*/ 20 w 34"/>
                  <a:gd name="T7" fmla="*/ 44 h 45"/>
                  <a:gd name="T8" fmla="*/ 20 w 34"/>
                  <a:gd name="T9" fmla="*/ 45 h 45"/>
                  <a:gd name="T10" fmla="*/ 19 w 34"/>
                  <a:gd name="T11" fmla="*/ 45 h 45"/>
                  <a:gd name="T12" fmla="*/ 15 w 34"/>
                  <a:gd name="T13" fmla="*/ 45 h 45"/>
                  <a:gd name="T14" fmla="*/ 14 w 34"/>
                  <a:gd name="T15" fmla="*/ 45 h 45"/>
                  <a:gd name="T16" fmla="*/ 14 w 34"/>
                  <a:gd name="T17" fmla="*/ 44 h 45"/>
                  <a:gd name="T18" fmla="*/ 14 w 34"/>
                  <a:gd name="T19" fmla="*/ 6 h 45"/>
                  <a:gd name="T20" fmla="*/ 14 w 34"/>
                  <a:gd name="T21" fmla="*/ 4 h 45"/>
                  <a:gd name="T22" fmla="*/ 12 w 34"/>
                  <a:gd name="T23" fmla="*/ 4 h 45"/>
                  <a:gd name="T24" fmla="*/ 1 w 34"/>
                  <a:gd name="T25" fmla="*/ 4 h 45"/>
                  <a:gd name="T26" fmla="*/ 0 w 34"/>
                  <a:gd name="T27" fmla="*/ 4 h 45"/>
                  <a:gd name="T28" fmla="*/ 0 w 34"/>
                  <a:gd name="T29" fmla="*/ 0 h 45"/>
                  <a:gd name="T30" fmla="*/ 1 w 34"/>
                  <a:gd name="T31" fmla="*/ 0 h 45"/>
                  <a:gd name="T32" fmla="*/ 34 w 34"/>
                  <a:gd name="T33" fmla="*/ 0 h 45"/>
                  <a:gd name="T34" fmla="*/ 34 w 34"/>
                  <a:gd name="T35" fmla="*/ 0 h 45"/>
                  <a:gd name="T36" fmla="*/ 34 w 34"/>
                  <a:gd name="T37" fmla="*/ 0 h 45"/>
                  <a:gd name="T38" fmla="*/ 34 w 34"/>
                  <a:gd name="T39" fmla="*/ 4 h 45"/>
                  <a:gd name="T40" fmla="*/ 34 w 34"/>
                  <a:gd name="T41" fmla="*/ 4 h 45"/>
                  <a:gd name="T42" fmla="*/ 22 w 34"/>
                  <a:gd name="T43" fmla="*/ 4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4" h="45">
                    <a:moveTo>
                      <a:pt x="22" y="4"/>
                    </a:moveTo>
                    <a:cubicBezTo>
                      <a:pt x="21" y="4"/>
                      <a:pt x="21" y="4"/>
                      <a:pt x="20" y="4"/>
                    </a:cubicBezTo>
                    <a:cubicBezTo>
                      <a:pt x="20" y="5"/>
                      <a:pt x="20" y="5"/>
                      <a:pt x="20" y="6"/>
                    </a:cubicBezTo>
                    <a:cubicBezTo>
                      <a:pt x="20" y="44"/>
                      <a:pt x="20" y="44"/>
                      <a:pt x="20" y="44"/>
                    </a:cubicBezTo>
                    <a:cubicBezTo>
                      <a:pt x="20" y="44"/>
                      <a:pt x="20" y="45"/>
                      <a:pt x="20" y="45"/>
                    </a:cubicBezTo>
                    <a:cubicBezTo>
                      <a:pt x="19" y="45"/>
                      <a:pt x="19" y="45"/>
                      <a:pt x="19" y="45"/>
                    </a:cubicBezTo>
                    <a:cubicBezTo>
                      <a:pt x="15" y="45"/>
                      <a:pt x="15" y="45"/>
                      <a:pt x="15" y="45"/>
                    </a:cubicBezTo>
                    <a:cubicBezTo>
                      <a:pt x="14" y="45"/>
                      <a:pt x="14" y="45"/>
                      <a:pt x="14" y="45"/>
                    </a:cubicBezTo>
                    <a:cubicBezTo>
                      <a:pt x="14" y="45"/>
                      <a:pt x="14" y="45"/>
                      <a:pt x="14" y="44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4" y="5"/>
                      <a:pt x="14" y="5"/>
                      <a:pt x="14" y="4"/>
                    </a:cubicBezTo>
                    <a:cubicBezTo>
                      <a:pt x="14" y="4"/>
                      <a:pt x="13" y="4"/>
                      <a:pt x="12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4" y="4"/>
                      <a:pt x="34" y="4"/>
                      <a:pt x="34" y="4"/>
                    </a:cubicBezTo>
                    <a:cubicBezTo>
                      <a:pt x="34" y="4"/>
                      <a:pt x="34" y="4"/>
                      <a:pt x="34" y="4"/>
                    </a:cubicBezTo>
                    <a:lnTo>
                      <a:pt x="22" y="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6" name="Freeform 487"/>
              <p:cNvSpPr>
                <a:spLocks noEditPoints="1"/>
              </p:cNvSpPr>
              <p:nvPr/>
            </p:nvSpPr>
            <p:spPr bwMode="auto">
              <a:xfrm>
                <a:off x="3096348" y="2581549"/>
                <a:ext cx="92128" cy="115485"/>
              </a:xfrm>
              <a:custGeom>
                <a:avLst/>
                <a:gdLst>
                  <a:gd name="T0" fmla="*/ 36 w 36"/>
                  <a:gd name="T1" fmla="*/ 44 h 45"/>
                  <a:gd name="T2" fmla="*/ 36 w 36"/>
                  <a:gd name="T3" fmla="*/ 45 h 45"/>
                  <a:gd name="T4" fmla="*/ 36 w 36"/>
                  <a:gd name="T5" fmla="*/ 45 h 45"/>
                  <a:gd name="T6" fmla="*/ 31 w 36"/>
                  <a:gd name="T7" fmla="*/ 45 h 45"/>
                  <a:gd name="T8" fmla="*/ 30 w 36"/>
                  <a:gd name="T9" fmla="*/ 45 h 45"/>
                  <a:gd name="T10" fmla="*/ 29 w 36"/>
                  <a:gd name="T11" fmla="*/ 40 h 45"/>
                  <a:gd name="T12" fmla="*/ 27 w 36"/>
                  <a:gd name="T13" fmla="*/ 34 h 45"/>
                  <a:gd name="T14" fmla="*/ 9 w 36"/>
                  <a:gd name="T15" fmla="*/ 34 h 45"/>
                  <a:gd name="T16" fmla="*/ 6 w 36"/>
                  <a:gd name="T17" fmla="*/ 44 h 45"/>
                  <a:gd name="T18" fmla="*/ 6 w 36"/>
                  <a:gd name="T19" fmla="*/ 45 h 45"/>
                  <a:gd name="T20" fmla="*/ 5 w 36"/>
                  <a:gd name="T21" fmla="*/ 45 h 45"/>
                  <a:gd name="T22" fmla="*/ 1 w 36"/>
                  <a:gd name="T23" fmla="*/ 45 h 45"/>
                  <a:gd name="T24" fmla="*/ 0 w 36"/>
                  <a:gd name="T25" fmla="*/ 45 h 45"/>
                  <a:gd name="T26" fmla="*/ 1 w 36"/>
                  <a:gd name="T27" fmla="*/ 44 h 45"/>
                  <a:gd name="T28" fmla="*/ 14 w 36"/>
                  <a:gd name="T29" fmla="*/ 1 h 45"/>
                  <a:gd name="T30" fmla="*/ 15 w 36"/>
                  <a:gd name="T31" fmla="*/ 0 h 45"/>
                  <a:gd name="T32" fmla="*/ 16 w 36"/>
                  <a:gd name="T33" fmla="*/ 0 h 45"/>
                  <a:gd name="T34" fmla="*/ 21 w 36"/>
                  <a:gd name="T35" fmla="*/ 0 h 45"/>
                  <a:gd name="T36" fmla="*/ 22 w 36"/>
                  <a:gd name="T37" fmla="*/ 0 h 45"/>
                  <a:gd name="T38" fmla="*/ 23 w 36"/>
                  <a:gd name="T39" fmla="*/ 1 h 45"/>
                  <a:gd name="T40" fmla="*/ 36 w 36"/>
                  <a:gd name="T41" fmla="*/ 44 h 45"/>
                  <a:gd name="T42" fmla="*/ 26 w 36"/>
                  <a:gd name="T43" fmla="*/ 31 h 45"/>
                  <a:gd name="T44" fmla="*/ 18 w 36"/>
                  <a:gd name="T45" fmla="*/ 5 h 45"/>
                  <a:gd name="T46" fmla="*/ 10 w 36"/>
                  <a:gd name="T47" fmla="*/ 31 h 45"/>
                  <a:gd name="T48" fmla="*/ 26 w 36"/>
                  <a:gd name="T49" fmla="*/ 3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6" h="45">
                    <a:moveTo>
                      <a:pt x="36" y="44"/>
                    </a:moveTo>
                    <a:cubicBezTo>
                      <a:pt x="36" y="45"/>
                      <a:pt x="36" y="45"/>
                      <a:pt x="36" y="45"/>
                    </a:cubicBezTo>
                    <a:cubicBezTo>
                      <a:pt x="36" y="45"/>
                      <a:pt x="36" y="45"/>
                      <a:pt x="36" y="45"/>
                    </a:cubicBezTo>
                    <a:cubicBezTo>
                      <a:pt x="31" y="45"/>
                      <a:pt x="31" y="45"/>
                      <a:pt x="31" y="45"/>
                    </a:cubicBezTo>
                    <a:cubicBezTo>
                      <a:pt x="30" y="45"/>
                      <a:pt x="30" y="45"/>
                      <a:pt x="30" y="45"/>
                    </a:cubicBezTo>
                    <a:cubicBezTo>
                      <a:pt x="29" y="40"/>
                      <a:pt x="29" y="40"/>
                      <a:pt x="29" y="40"/>
                    </a:cubicBezTo>
                    <a:cubicBezTo>
                      <a:pt x="28" y="38"/>
                      <a:pt x="28" y="36"/>
                      <a:pt x="27" y="34"/>
                    </a:cubicBezTo>
                    <a:cubicBezTo>
                      <a:pt x="9" y="34"/>
                      <a:pt x="9" y="34"/>
                      <a:pt x="9" y="34"/>
                    </a:cubicBezTo>
                    <a:cubicBezTo>
                      <a:pt x="6" y="44"/>
                      <a:pt x="6" y="44"/>
                      <a:pt x="6" y="44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5" y="45"/>
                      <a:pt x="5" y="45"/>
                      <a:pt x="5" y="45"/>
                    </a:cubicBezTo>
                    <a:cubicBezTo>
                      <a:pt x="1" y="45"/>
                      <a:pt x="1" y="45"/>
                      <a:pt x="1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45"/>
                      <a:pt x="0" y="45"/>
                      <a:pt x="1" y="44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1"/>
                      <a:pt x="15" y="0"/>
                      <a:pt x="15" y="0"/>
                    </a:cubicBezTo>
                    <a:cubicBezTo>
                      <a:pt x="15" y="0"/>
                      <a:pt x="15" y="0"/>
                      <a:pt x="16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1" y="0"/>
                      <a:pt x="22" y="0"/>
                      <a:pt x="22" y="0"/>
                    </a:cubicBezTo>
                    <a:cubicBezTo>
                      <a:pt x="22" y="0"/>
                      <a:pt x="22" y="1"/>
                      <a:pt x="23" y="1"/>
                    </a:cubicBezTo>
                    <a:lnTo>
                      <a:pt x="36" y="44"/>
                    </a:lnTo>
                    <a:close/>
                    <a:moveTo>
                      <a:pt x="26" y="31"/>
                    </a:moveTo>
                    <a:cubicBezTo>
                      <a:pt x="18" y="5"/>
                      <a:pt x="18" y="5"/>
                      <a:pt x="18" y="5"/>
                    </a:cubicBezTo>
                    <a:cubicBezTo>
                      <a:pt x="10" y="31"/>
                      <a:pt x="10" y="31"/>
                      <a:pt x="10" y="31"/>
                    </a:cubicBezTo>
                    <a:lnTo>
                      <a:pt x="26" y="3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7" name="Freeform 488"/>
              <p:cNvSpPr>
                <a:spLocks noEditPoints="1"/>
              </p:cNvSpPr>
              <p:nvPr/>
            </p:nvSpPr>
            <p:spPr bwMode="auto">
              <a:xfrm>
                <a:off x="3267628" y="2576359"/>
                <a:ext cx="79152" cy="123270"/>
              </a:xfrm>
              <a:custGeom>
                <a:avLst/>
                <a:gdLst>
                  <a:gd name="T0" fmla="*/ 16 w 31"/>
                  <a:gd name="T1" fmla="*/ 48 h 48"/>
                  <a:gd name="T2" fmla="*/ 10 w 31"/>
                  <a:gd name="T3" fmla="*/ 47 h 48"/>
                  <a:gd name="T4" fmla="*/ 5 w 31"/>
                  <a:gd name="T5" fmla="*/ 45 h 48"/>
                  <a:gd name="T6" fmla="*/ 1 w 31"/>
                  <a:gd name="T7" fmla="*/ 41 h 48"/>
                  <a:gd name="T8" fmla="*/ 0 w 31"/>
                  <a:gd name="T9" fmla="*/ 34 h 48"/>
                  <a:gd name="T10" fmla="*/ 0 w 31"/>
                  <a:gd name="T11" fmla="*/ 15 h 48"/>
                  <a:gd name="T12" fmla="*/ 1 w 31"/>
                  <a:gd name="T13" fmla="*/ 8 h 48"/>
                  <a:gd name="T14" fmla="*/ 4 w 31"/>
                  <a:gd name="T15" fmla="*/ 3 h 48"/>
                  <a:gd name="T16" fmla="*/ 9 w 31"/>
                  <a:gd name="T17" fmla="*/ 1 h 48"/>
                  <a:gd name="T18" fmla="*/ 16 w 31"/>
                  <a:gd name="T19" fmla="*/ 0 h 48"/>
                  <a:gd name="T20" fmla="*/ 22 w 31"/>
                  <a:gd name="T21" fmla="*/ 1 h 48"/>
                  <a:gd name="T22" fmla="*/ 26 w 31"/>
                  <a:gd name="T23" fmla="*/ 3 h 48"/>
                  <a:gd name="T24" fmla="*/ 30 w 31"/>
                  <a:gd name="T25" fmla="*/ 7 h 48"/>
                  <a:gd name="T26" fmla="*/ 31 w 31"/>
                  <a:gd name="T27" fmla="*/ 15 h 48"/>
                  <a:gd name="T28" fmla="*/ 31 w 31"/>
                  <a:gd name="T29" fmla="*/ 33 h 48"/>
                  <a:gd name="T30" fmla="*/ 30 w 31"/>
                  <a:gd name="T31" fmla="*/ 40 h 48"/>
                  <a:gd name="T32" fmla="*/ 26 w 31"/>
                  <a:gd name="T33" fmla="*/ 45 h 48"/>
                  <a:gd name="T34" fmla="*/ 21 w 31"/>
                  <a:gd name="T35" fmla="*/ 47 h 48"/>
                  <a:gd name="T36" fmla="*/ 16 w 31"/>
                  <a:gd name="T37" fmla="*/ 48 h 48"/>
                  <a:gd name="T38" fmla="*/ 25 w 31"/>
                  <a:gd name="T39" fmla="*/ 16 h 48"/>
                  <a:gd name="T40" fmla="*/ 23 w 31"/>
                  <a:gd name="T41" fmla="*/ 7 h 48"/>
                  <a:gd name="T42" fmla="*/ 16 w 31"/>
                  <a:gd name="T43" fmla="*/ 5 h 48"/>
                  <a:gd name="T44" fmla="*/ 10 w 31"/>
                  <a:gd name="T45" fmla="*/ 6 h 48"/>
                  <a:gd name="T46" fmla="*/ 7 w 31"/>
                  <a:gd name="T47" fmla="*/ 8 h 48"/>
                  <a:gd name="T48" fmla="*/ 6 w 31"/>
                  <a:gd name="T49" fmla="*/ 11 h 48"/>
                  <a:gd name="T50" fmla="*/ 5 w 31"/>
                  <a:gd name="T51" fmla="*/ 17 h 48"/>
                  <a:gd name="T52" fmla="*/ 5 w 31"/>
                  <a:gd name="T53" fmla="*/ 34 h 48"/>
                  <a:gd name="T54" fmla="*/ 8 w 31"/>
                  <a:gd name="T55" fmla="*/ 41 h 48"/>
                  <a:gd name="T56" fmla="*/ 16 w 31"/>
                  <a:gd name="T57" fmla="*/ 43 h 48"/>
                  <a:gd name="T58" fmla="*/ 20 w 31"/>
                  <a:gd name="T59" fmla="*/ 43 h 48"/>
                  <a:gd name="T60" fmla="*/ 23 w 31"/>
                  <a:gd name="T61" fmla="*/ 41 h 48"/>
                  <a:gd name="T62" fmla="*/ 25 w 31"/>
                  <a:gd name="T63" fmla="*/ 38 h 48"/>
                  <a:gd name="T64" fmla="*/ 25 w 31"/>
                  <a:gd name="T65" fmla="*/ 32 h 48"/>
                  <a:gd name="T66" fmla="*/ 25 w 31"/>
                  <a:gd name="T67" fmla="*/ 1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" h="48">
                    <a:moveTo>
                      <a:pt x="16" y="48"/>
                    </a:moveTo>
                    <a:cubicBezTo>
                      <a:pt x="14" y="48"/>
                      <a:pt x="12" y="47"/>
                      <a:pt x="10" y="47"/>
                    </a:cubicBezTo>
                    <a:cubicBezTo>
                      <a:pt x="8" y="47"/>
                      <a:pt x="6" y="46"/>
                      <a:pt x="5" y="45"/>
                    </a:cubicBezTo>
                    <a:cubicBezTo>
                      <a:pt x="3" y="44"/>
                      <a:pt x="2" y="43"/>
                      <a:pt x="1" y="41"/>
                    </a:cubicBezTo>
                    <a:cubicBezTo>
                      <a:pt x="0" y="39"/>
                      <a:pt x="0" y="37"/>
                      <a:pt x="0" y="34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2"/>
                      <a:pt x="0" y="10"/>
                      <a:pt x="1" y="8"/>
                    </a:cubicBezTo>
                    <a:cubicBezTo>
                      <a:pt x="2" y="6"/>
                      <a:pt x="3" y="4"/>
                      <a:pt x="4" y="3"/>
                    </a:cubicBezTo>
                    <a:cubicBezTo>
                      <a:pt x="5" y="2"/>
                      <a:pt x="7" y="1"/>
                      <a:pt x="9" y="1"/>
                    </a:cubicBezTo>
                    <a:cubicBezTo>
                      <a:pt x="11" y="0"/>
                      <a:pt x="13" y="0"/>
                      <a:pt x="16" y="0"/>
                    </a:cubicBezTo>
                    <a:cubicBezTo>
                      <a:pt x="18" y="0"/>
                      <a:pt x="20" y="0"/>
                      <a:pt x="22" y="1"/>
                    </a:cubicBezTo>
                    <a:cubicBezTo>
                      <a:pt x="23" y="1"/>
                      <a:pt x="25" y="2"/>
                      <a:pt x="26" y="3"/>
                    </a:cubicBezTo>
                    <a:cubicBezTo>
                      <a:pt x="28" y="4"/>
                      <a:pt x="29" y="6"/>
                      <a:pt x="30" y="7"/>
                    </a:cubicBezTo>
                    <a:cubicBezTo>
                      <a:pt x="31" y="9"/>
                      <a:pt x="31" y="12"/>
                      <a:pt x="31" y="15"/>
                    </a:cubicBezTo>
                    <a:cubicBezTo>
                      <a:pt x="31" y="33"/>
                      <a:pt x="31" y="33"/>
                      <a:pt x="31" y="33"/>
                    </a:cubicBezTo>
                    <a:cubicBezTo>
                      <a:pt x="31" y="36"/>
                      <a:pt x="30" y="38"/>
                      <a:pt x="30" y="40"/>
                    </a:cubicBezTo>
                    <a:cubicBezTo>
                      <a:pt x="29" y="42"/>
                      <a:pt x="28" y="44"/>
                      <a:pt x="26" y="45"/>
                    </a:cubicBezTo>
                    <a:cubicBezTo>
                      <a:pt x="25" y="46"/>
                      <a:pt x="23" y="47"/>
                      <a:pt x="21" y="47"/>
                    </a:cubicBezTo>
                    <a:cubicBezTo>
                      <a:pt x="20" y="47"/>
                      <a:pt x="18" y="48"/>
                      <a:pt x="16" y="48"/>
                    </a:cubicBezTo>
                    <a:close/>
                    <a:moveTo>
                      <a:pt x="25" y="16"/>
                    </a:moveTo>
                    <a:cubicBezTo>
                      <a:pt x="25" y="12"/>
                      <a:pt x="25" y="9"/>
                      <a:pt x="23" y="7"/>
                    </a:cubicBezTo>
                    <a:cubicBezTo>
                      <a:pt x="22" y="6"/>
                      <a:pt x="19" y="5"/>
                      <a:pt x="16" y="5"/>
                    </a:cubicBezTo>
                    <a:cubicBezTo>
                      <a:pt x="14" y="5"/>
                      <a:pt x="12" y="5"/>
                      <a:pt x="10" y="6"/>
                    </a:cubicBezTo>
                    <a:cubicBezTo>
                      <a:pt x="9" y="6"/>
                      <a:pt x="8" y="7"/>
                      <a:pt x="7" y="8"/>
                    </a:cubicBezTo>
                    <a:cubicBezTo>
                      <a:pt x="7" y="9"/>
                      <a:pt x="6" y="10"/>
                      <a:pt x="6" y="11"/>
                    </a:cubicBezTo>
                    <a:cubicBezTo>
                      <a:pt x="6" y="13"/>
                      <a:pt x="5" y="15"/>
                      <a:pt x="5" y="17"/>
                    </a:cubicBezTo>
                    <a:cubicBezTo>
                      <a:pt x="5" y="34"/>
                      <a:pt x="5" y="34"/>
                      <a:pt x="5" y="34"/>
                    </a:cubicBezTo>
                    <a:cubicBezTo>
                      <a:pt x="5" y="37"/>
                      <a:pt x="6" y="39"/>
                      <a:pt x="8" y="41"/>
                    </a:cubicBezTo>
                    <a:cubicBezTo>
                      <a:pt x="10" y="42"/>
                      <a:pt x="13" y="43"/>
                      <a:pt x="16" y="43"/>
                    </a:cubicBezTo>
                    <a:cubicBezTo>
                      <a:pt x="17" y="43"/>
                      <a:pt x="19" y="43"/>
                      <a:pt x="20" y="43"/>
                    </a:cubicBezTo>
                    <a:cubicBezTo>
                      <a:pt x="21" y="42"/>
                      <a:pt x="22" y="42"/>
                      <a:pt x="23" y="41"/>
                    </a:cubicBezTo>
                    <a:cubicBezTo>
                      <a:pt x="24" y="40"/>
                      <a:pt x="24" y="39"/>
                      <a:pt x="25" y="38"/>
                    </a:cubicBezTo>
                    <a:cubicBezTo>
                      <a:pt x="25" y="36"/>
                      <a:pt x="25" y="35"/>
                      <a:pt x="25" y="32"/>
                    </a:cubicBezTo>
                    <a:lnTo>
                      <a:pt x="25" y="1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8" name="Freeform 489"/>
              <p:cNvSpPr>
                <a:spLocks noEditPoints="1"/>
              </p:cNvSpPr>
              <p:nvPr/>
            </p:nvSpPr>
            <p:spPr bwMode="auto">
              <a:xfrm>
                <a:off x="3366244" y="2578954"/>
                <a:ext cx="79152" cy="118080"/>
              </a:xfrm>
              <a:custGeom>
                <a:avLst/>
                <a:gdLst>
                  <a:gd name="T0" fmla="*/ 27 w 31"/>
                  <a:gd name="T1" fmla="*/ 37 h 46"/>
                  <a:gd name="T2" fmla="*/ 27 w 31"/>
                  <a:gd name="T3" fmla="*/ 46 h 46"/>
                  <a:gd name="T4" fmla="*/ 27 w 31"/>
                  <a:gd name="T5" fmla="*/ 46 h 46"/>
                  <a:gd name="T6" fmla="*/ 23 w 31"/>
                  <a:gd name="T7" fmla="*/ 46 h 46"/>
                  <a:gd name="T8" fmla="*/ 22 w 31"/>
                  <a:gd name="T9" fmla="*/ 46 h 46"/>
                  <a:gd name="T10" fmla="*/ 22 w 31"/>
                  <a:gd name="T11" fmla="*/ 37 h 46"/>
                  <a:gd name="T12" fmla="*/ 1 w 31"/>
                  <a:gd name="T13" fmla="*/ 37 h 46"/>
                  <a:gd name="T14" fmla="*/ 0 w 31"/>
                  <a:gd name="T15" fmla="*/ 37 h 46"/>
                  <a:gd name="T16" fmla="*/ 0 w 31"/>
                  <a:gd name="T17" fmla="*/ 34 h 46"/>
                  <a:gd name="T18" fmla="*/ 0 w 31"/>
                  <a:gd name="T19" fmla="*/ 33 h 46"/>
                  <a:gd name="T20" fmla="*/ 1 w 31"/>
                  <a:gd name="T21" fmla="*/ 32 h 46"/>
                  <a:gd name="T22" fmla="*/ 9 w 31"/>
                  <a:gd name="T23" fmla="*/ 19 h 46"/>
                  <a:gd name="T24" fmla="*/ 15 w 31"/>
                  <a:gd name="T25" fmla="*/ 10 h 46"/>
                  <a:gd name="T26" fmla="*/ 19 w 31"/>
                  <a:gd name="T27" fmla="*/ 5 h 46"/>
                  <a:gd name="T28" fmla="*/ 21 w 31"/>
                  <a:gd name="T29" fmla="*/ 2 h 46"/>
                  <a:gd name="T30" fmla="*/ 22 w 31"/>
                  <a:gd name="T31" fmla="*/ 0 h 46"/>
                  <a:gd name="T32" fmla="*/ 22 w 31"/>
                  <a:gd name="T33" fmla="*/ 0 h 46"/>
                  <a:gd name="T34" fmla="*/ 27 w 31"/>
                  <a:gd name="T35" fmla="*/ 0 h 46"/>
                  <a:gd name="T36" fmla="*/ 27 w 31"/>
                  <a:gd name="T37" fmla="*/ 1 h 46"/>
                  <a:gd name="T38" fmla="*/ 27 w 31"/>
                  <a:gd name="T39" fmla="*/ 33 h 46"/>
                  <a:gd name="T40" fmla="*/ 31 w 31"/>
                  <a:gd name="T41" fmla="*/ 33 h 46"/>
                  <a:gd name="T42" fmla="*/ 31 w 31"/>
                  <a:gd name="T43" fmla="*/ 33 h 46"/>
                  <a:gd name="T44" fmla="*/ 31 w 31"/>
                  <a:gd name="T45" fmla="*/ 36 h 46"/>
                  <a:gd name="T46" fmla="*/ 31 w 31"/>
                  <a:gd name="T47" fmla="*/ 37 h 46"/>
                  <a:gd name="T48" fmla="*/ 27 w 31"/>
                  <a:gd name="T49" fmla="*/ 37 h 46"/>
                  <a:gd name="T50" fmla="*/ 22 w 31"/>
                  <a:gd name="T51" fmla="*/ 7 h 46"/>
                  <a:gd name="T52" fmla="*/ 5 w 31"/>
                  <a:gd name="T53" fmla="*/ 33 h 46"/>
                  <a:gd name="T54" fmla="*/ 22 w 31"/>
                  <a:gd name="T55" fmla="*/ 33 h 46"/>
                  <a:gd name="T56" fmla="*/ 22 w 31"/>
                  <a:gd name="T57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1" h="46">
                    <a:moveTo>
                      <a:pt x="27" y="37"/>
                    </a:moveTo>
                    <a:cubicBezTo>
                      <a:pt x="27" y="46"/>
                      <a:pt x="27" y="46"/>
                      <a:pt x="27" y="46"/>
                    </a:cubicBezTo>
                    <a:cubicBezTo>
                      <a:pt x="27" y="46"/>
                      <a:pt x="27" y="46"/>
                      <a:pt x="27" y="46"/>
                    </a:cubicBezTo>
                    <a:cubicBezTo>
                      <a:pt x="23" y="46"/>
                      <a:pt x="23" y="46"/>
                      <a:pt x="23" y="46"/>
                    </a:cubicBezTo>
                    <a:cubicBezTo>
                      <a:pt x="23" y="46"/>
                      <a:pt x="22" y="46"/>
                      <a:pt x="22" y="46"/>
                    </a:cubicBezTo>
                    <a:cubicBezTo>
                      <a:pt x="22" y="37"/>
                      <a:pt x="22" y="37"/>
                      <a:pt x="22" y="37"/>
                    </a:cubicBezTo>
                    <a:cubicBezTo>
                      <a:pt x="1" y="37"/>
                      <a:pt x="1" y="37"/>
                      <a:pt x="1" y="37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1" y="32"/>
                      <a:pt x="1" y="32"/>
                      <a:pt x="1" y="32"/>
                    </a:cubicBezTo>
                    <a:cubicBezTo>
                      <a:pt x="4" y="27"/>
                      <a:pt x="7" y="22"/>
                      <a:pt x="9" y="19"/>
                    </a:cubicBezTo>
                    <a:cubicBezTo>
                      <a:pt x="12" y="15"/>
                      <a:pt x="14" y="12"/>
                      <a:pt x="15" y="10"/>
                    </a:cubicBezTo>
                    <a:cubicBezTo>
                      <a:pt x="17" y="8"/>
                      <a:pt x="18" y="6"/>
                      <a:pt x="19" y="5"/>
                    </a:cubicBezTo>
                    <a:cubicBezTo>
                      <a:pt x="20" y="3"/>
                      <a:pt x="21" y="2"/>
                      <a:pt x="21" y="2"/>
                    </a:cubicBezTo>
                    <a:cubicBezTo>
                      <a:pt x="22" y="1"/>
                      <a:pt x="22" y="1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0"/>
                      <a:pt x="27" y="0"/>
                      <a:pt x="27" y="1"/>
                    </a:cubicBezTo>
                    <a:cubicBezTo>
                      <a:pt x="27" y="33"/>
                      <a:pt x="27" y="33"/>
                      <a:pt x="27" y="33"/>
                    </a:cubicBezTo>
                    <a:cubicBezTo>
                      <a:pt x="31" y="33"/>
                      <a:pt x="31" y="33"/>
                      <a:pt x="31" y="33"/>
                    </a:cubicBezTo>
                    <a:cubicBezTo>
                      <a:pt x="31" y="33"/>
                      <a:pt x="31" y="33"/>
                      <a:pt x="31" y="33"/>
                    </a:cubicBezTo>
                    <a:cubicBezTo>
                      <a:pt x="31" y="36"/>
                      <a:pt x="31" y="36"/>
                      <a:pt x="31" y="36"/>
                    </a:cubicBezTo>
                    <a:cubicBezTo>
                      <a:pt x="31" y="37"/>
                      <a:pt x="31" y="37"/>
                      <a:pt x="31" y="37"/>
                    </a:cubicBezTo>
                    <a:lnTo>
                      <a:pt x="27" y="37"/>
                    </a:lnTo>
                    <a:close/>
                    <a:moveTo>
                      <a:pt x="22" y="7"/>
                    </a:moveTo>
                    <a:cubicBezTo>
                      <a:pt x="5" y="33"/>
                      <a:pt x="5" y="33"/>
                      <a:pt x="5" y="33"/>
                    </a:cubicBezTo>
                    <a:cubicBezTo>
                      <a:pt x="22" y="33"/>
                      <a:pt x="22" y="33"/>
                      <a:pt x="22" y="33"/>
                    </a:cubicBezTo>
                    <a:lnTo>
                      <a:pt x="22" y="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9" name="Freeform 497"/>
              <p:cNvSpPr/>
              <p:nvPr/>
            </p:nvSpPr>
            <p:spPr bwMode="auto">
              <a:xfrm>
                <a:off x="2819964" y="2742448"/>
                <a:ext cx="7785" cy="15571"/>
              </a:xfrm>
              <a:custGeom>
                <a:avLst/>
                <a:gdLst>
                  <a:gd name="T0" fmla="*/ 6 w 6"/>
                  <a:gd name="T1" fmla="*/ 12 h 12"/>
                  <a:gd name="T2" fmla="*/ 0 w 6"/>
                  <a:gd name="T3" fmla="*/ 12 h 12"/>
                  <a:gd name="T4" fmla="*/ 0 w 6"/>
                  <a:gd name="T5" fmla="*/ 12 h 12"/>
                  <a:gd name="T6" fmla="*/ 0 w 6"/>
                  <a:gd name="T7" fmla="*/ 12 h 12"/>
                  <a:gd name="T8" fmla="*/ 0 w 6"/>
                  <a:gd name="T9" fmla="*/ 2 h 12"/>
                  <a:gd name="T10" fmla="*/ 0 w 6"/>
                  <a:gd name="T11" fmla="*/ 0 h 12"/>
                  <a:gd name="T12" fmla="*/ 0 w 6"/>
                  <a:gd name="T13" fmla="*/ 0 h 12"/>
                  <a:gd name="T14" fmla="*/ 2 w 6"/>
                  <a:gd name="T15" fmla="*/ 0 h 12"/>
                  <a:gd name="T16" fmla="*/ 2 w 6"/>
                  <a:gd name="T17" fmla="*/ 0 h 12"/>
                  <a:gd name="T18" fmla="*/ 2 w 6"/>
                  <a:gd name="T19" fmla="*/ 2 h 12"/>
                  <a:gd name="T20" fmla="*/ 2 w 6"/>
                  <a:gd name="T21" fmla="*/ 10 h 12"/>
                  <a:gd name="T22" fmla="*/ 2 w 6"/>
                  <a:gd name="T23" fmla="*/ 12 h 12"/>
                  <a:gd name="T24" fmla="*/ 2 w 6"/>
                  <a:gd name="T25" fmla="*/ 12 h 12"/>
                  <a:gd name="T26" fmla="*/ 6 w 6"/>
                  <a:gd name="T27" fmla="*/ 12 h 12"/>
                  <a:gd name="T28" fmla="*/ 6 w 6"/>
                  <a:gd name="T29" fmla="*/ 12 h 12"/>
                  <a:gd name="T30" fmla="*/ 6 w 6"/>
                  <a:gd name="T31" fmla="*/ 12 h 12"/>
                  <a:gd name="T32" fmla="*/ 6 w 6"/>
                  <a:gd name="T33" fmla="*/ 12 h 12"/>
                  <a:gd name="T34" fmla="*/ 6 w 6"/>
                  <a:gd name="T35" fmla="*/ 12 h 12"/>
                  <a:gd name="T36" fmla="*/ 6 w 6"/>
                  <a:gd name="T3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" h="12">
                    <a:moveTo>
                      <a:pt x="6" y="12"/>
                    </a:move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10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0" name="Freeform 498"/>
              <p:cNvSpPr>
                <a:spLocks noEditPoints="1"/>
              </p:cNvSpPr>
              <p:nvPr/>
            </p:nvSpPr>
            <p:spPr bwMode="auto">
              <a:xfrm>
                <a:off x="2830345" y="2747639"/>
                <a:ext cx="10381" cy="10381"/>
              </a:xfrm>
              <a:custGeom>
                <a:avLst/>
                <a:gdLst>
                  <a:gd name="T0" fmla="*/ 2 w 4"/>
                  <a:gd name="T1" fmla="*/ 4 h 4"/>
                  <a:gd name="T2" fmla="*/ 1 w 4"/>
                  <a:gd name="T3" fmla="*/ 4 h 4"/>
                  <a:gd name="T4" fmla="*/ 1 w 4"/>
                  <a:gd name="T5" fmla="*/ 4 h 4"/>
                  <a:gd name="T6" fmla="*/ 0 w 4"/>
                  <a:gd name="T7" fmla="*/ 3 h 4"/>
                  <a:gd name="T8" fmla="*/ 0 w 4"/>
                  <a:gd name="T9" fmla="*/ 2 h 4"/>
                  <a:gd name="T10" fmla="*/ 0 w 4"/>
                  <a:gd name="T11" fmla="*/ 1 h 4"/>
                  <a:gd name="T12" fmla="*/ 1 w 4"/>
                  <a:gd name="T13" fmla="*/ 0 h 4"/>
                  <a:gd name="T14" fmla="*/ 1 w 4"/>
                  <a:gd name="T15" fmla="*/ 0 h 4"/>
                  <a:gd name="T16" fmla="*/ 2 w 4"/>
                  <a:gd name="T17" fmla="*/ 0 h 4"/>
                  <a:gd name="T18" fmla="*/ 4 w 4"/>
                  <a:gd name="T19" fmla="*/ 0 h 4"/>
                  <a:gd name="T20" fmla="*/ 4 w 4"/>
                  <a:gd name="T21" fmla="*/ 2 h 4"/>
                  <a:gd name="T22" fmla="*/ 4 w 4"/>
                  <a:gd name="T23" fmla="*/ 4 h 4"/>
                  <a:gd name="T24" fmla="*/ 2 w 4"/>
                  <a:gd name="T25" fmla="*/ 4 h 4"/>
                  <a:gd name="T26" fmla="*/ 3 w 4"/>
                  <a:gd name="T27" fmla="*/ 2 h 4"/>
                  <a:gd name="T28" fmla="*/ 3 w 4"/>
                  <a:gd name="T29" fmla="*/ 1 h 4"/>
                  <a:gd name="T30" fmla="*/ 2 w 4"/>
                  <a:gd name="T31" fmla="*/ 0 h 4"/>
                  <a:gd name="T32" fmla="*/ 1 w 4"/>
                  <a:gd name="T33" fmla="*/ 1 h 4"/>
                  <a:gd name="T34" fmla="*/ 1 w 4"/>
                  <a:gd name="T35" fmla="*/ 2 h 4"/>
                  <a:gd name="T36" fmla="*/ 1 w 4"/>
                  <a:gd name="T37" fmla="*/ 3 h 4"/>
                  <a:gd name="T38" fmla="*/ 1 w 4"/>
                  <a:gd name="T39" fmla="*/ 3 h 4"/>
                  <a:gd name="T40" fmla="*/ 2 w 4"/>
                  <a:gd name="T41" fmla="*/ 4 h 4"/>
                  <a:gd name="T42" fmla="*/ 3 w 4"/>
                  <a:gd name="T43" fmla="*/ 3 h 4"/>
                  <a:gd name="T44" fmla="*/ 3 w 4"/>
                  <a:gd name="T4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" h="4">
                    <a:moveTo>
                      <a:pt x="2" y="4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4" y="1"/>
                      <a:pt x="4" y="1"/>
                      <a:pt x="4" y="2"/>
                    </a:cubicBezTo>
                    <a:cubicBezTo>
                      <a:pt x="4" y="3"/>
                      <a:pt x="4" y="3"/>
                      <a:pt x="4" y="4"/>
                    </a:cubicBezTo>
                    <a:cubicBezTo>
                      <a:pt x="3" y="4"/>
                      <a:pt x="3" y="4"/>
                      <a:pt x="2" y="4"/>
                    </a:cubicBezTo>
                    <a:close/>
                    <a:moveTo>
                      <a:pt x="3" y="2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1" name="Freeform 499"/>
              <p:cNvSpPr/>
              <p:nvPr/>
            </p:nvSpPr>
            <p:spPr bwMode="auto">
              <a:xfrm>
                <a:off x="2843320" y="2747639"/>
                <a:ext cx="5190" cy="10381"/>
              </a:xfrm>
              <a:custGeom>
                <a:avLst/>
                <a:gdLst>
                  <a:gd name="T0" fmla="*/ 4 w 4"/>
                  <a:gd name="T1" fmla="*/ 0 h 8"/>
                  <a:gd name="T2" fmla="*/ 4 w 4"/>
                  <a:gd name="T3" fmla="*/ 2 h 8"/>
                  <a:gd name="T4" fmla="*/ 4 w 4"/>
                  <a:gd name="T5" fmla="*/ 2 h 8"/>
                  <a:gd name="T6" fmla="*/ 4 w 4"/>
                  <a:gd name="T7" fmla="*/ 2 h 8"/>
                  <a:gd name="T8" fmla="*/ 2 w 4"/>
                  <a:gd name="T9" fmla="*/ 2 h 8"/>
                  <a:gd name="T10" fmla="*/ 2 w 4"/>
                  <a:gd name="T11" fmla="*/ 4 h 8"/>
                  <a:gd name="T12" fmla="*/ 2 w 4"/>
                  <a:gd name="T13" fmla="*/ 8 h 8"/>
                  <a:gd name="T14" fmla="*/ 2 w 4"/>
                  <a:gd name="T15" fmla="*/ 8 h 8"/>
                  <a:gd name="T16" fmla="*/ 2 w 4"/>
                  <a:gd name="T17" fmla="*/ 8 h 8"/>
                  <a:gd name="T18" fmla="*/ 0 w 4"/>
                  <a:gd name="T19" fmla="*/ 8 h 8"/>
                  <a:gd name="T20" fmla="*/ 0 w 4"/>
                  <a:gd name="T21" fmla="*/ 8 h 8"/>
                  <a:gd name="T22" fmla="*/ 0 w 4"/>
                  <a:gd name="T23" fmla="*/ 8 h 8"/>
                  <a:gd name="T24" fmla="*/ 0 w 4"/>
                  <a:gd name="T25" fmla="*/ 0 h 8"/>
                  <a:gd name="T26" fmla="*/ 0 w 4"/>
                  <a:gd name="T27" fmla="*/ 0 h 8"/>
                  <a:gd name="T28" fmla="*/ 0 w 4"/>
                  <a:gd name="T29" fmla="*/ 0 h 8"/>
                  <a:gd name="T30" fmla="*/ 2 w 4"/>
                  <a:gd name="T31" fmla="*/ 0 h 8"/>
                  <a:gd name="T32" fmla="*/ 2 w 4"/>
                  <a:gd name="T33" fmla="*/ 0 h 8"/>
                  <a:gd name="T34" fmla="*/ 2 w 4"/>
                  <a:gd name="T35" fmla="*/ 0 h 8"/>
                  <a:gd name="T36" fmla="*/ 2 w 4"/>
                  <a:gd name="T37" fmla="*/ 2 h 8"/>
                  <a:gd name="T38" fmla="*/ 2 w 4"/>
                  <a:gd name="T39" fmla="*/ 0 h 8"/>
                  <a:gd name="T40" fmla="*/ 4 w 4"/>
                  <a:gd name="T41" fmla="*/ 0 h 8"/>
                  <a:gd name="T42" fmla="*/ 4 w 4"/>
                  <a:gd name="T43" fmla="*/ 0 h 8"/>
                  <a:gd name="T44" fmla="*/ 4 w 4"/>
                  <a:gd name="T45" fmla="*/ 0 h 8"/>
                  <a:gd name="T46" fmla="*/ 4 w 4"/>
                  <a:gd name="T4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" h="8">
                    <a:moveTo>
                      <a:pt x="4" y="0"/>
                    </a:move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2" name="Freeform 500"/>
              <p:cNvSpPr>
                <a:spLocks noEditPoints="1"/>
              </p:cNvSpPr>
              <p:nvPr/>
            </p:nvSpPr>
            <p:spPr bwMode="auto">
              <a:xfrm>
                <a:off x="2851106" y="2747639"/>
                <a:ext cx="10381" cy="10381"/>
              </a:xfrm>
              <a:custGeom>
                <a:avLst/>
                <a:gdLst>
                  <a:gd name="T0" fmla="*/ 4 w 4"/>
                  <a:gd name="T1" fmla="*/ 2 h 4"/>
                  <a:gd name="T2" fmla="*/ 1 w 4"/>
                  <a:gd name="T3" fmla="*/ 2 h 4"/>
                  <a:gd name="T4" fmla="*/ 1 w 4"/>
                  <a:gd name="T5" fmla="*/ 3 h 4"/>
                  <a:gd name="T6" fmla="*/ 2 w 4"/>
                  <a:gd name="T7" fmla="*/ 4 h 4"/>
                  <a:gd name="T8" fmla="*/ 3 w 4"/>
                  <a:gd name="T9" fmla="*/ 4 h 4"/>
                  <a:gd name="T10" fmla="*/ 4 w 4"/>
                  <a:gd name="T11" fmla="*/ 4 h 4"/>
                  <a:gd name="T12" fmla="*/ 4 w 4"/>
                  <a:gd name="T13" fmla="*/ 4 h 4"/>
                  <a:gd name="T14" fmla="*/ 4 w 4"/>
                  <a:gd name="T15" fmla="*/ 4 h 4"/>
                  <a:gd name="T16" fmla="*/ 4 w 4"/>
                  <a:gd name="T17" fmla="*/ 4 h 4"/>
                  <a:gd name="T18" fmla="*/ 4 w 4"/>
                  <a:gd name="T19" fmla="*/ 4 h 4"/>
                  <a:gd name="T20" fmla="*/ 3 w 4"/>
                  <a:gd name="T21" fmla="*/ 4 h 4"/>
                  <a:gd name="T22" fmla="*/ 3 w 4"/>
                  <a:gd name="T23" fmla="*/ 4 h 4"/>
                  <a:gd name="T24" fmla="*/ 3 w 4"/>
                  <a:gd name="T25" fmla="*/ 4 h 4"/>
                  <a:gd name="T26" fmla="*/ 2 w 4"/>
                  <a:gd name="T27" fmla="*/ 4 h 4"/>
                  <a:gd name="T28" fmla="*/ 1 w 4"/>
                  <a:gd name="T29" fmla="*/ 4 h 4"/>
                  <a:gd name="T30" fmla="*/ 0 w 4"/>
                  <a:gd name="T31" fmla="*/ 2 h 4"/>
                  <a:gd name="T32" fmla="*/ 1 w 4"/>
                  <a:gd name="T33" fmla="*/ 0 h 4"/>
                  <a:gd name="T34" fmla="*/ 2 w 4"/>
                  <a:gd name="T35" fmla="*/ 0 h 4"/>
                  <a:gd name="T36" fmla="*/ 3 w 4"/>
                  <a:gd name="T37" fmla="*/ 0 h 4"/>
                  <a:gd name="T38" fmla="*/ 4 w 4"/>
                  <a:gd name="T39" fmla="*/ 2 h 4"/>
                  <a:gd name="T40" fmla="*/ 4 w 4"/>
                  <a:gd name="T41" fmla="*/ 2 h 4"/>
                  <a:gd name="T42" fmla="*/ 4 w 4"/>
                  <a:gd name="T43" fmla="*/ 2 h 4"/>
                  <a:gd name="T44" fmla="*/ 2 w 4"/>
                  <a:gd name="T45" fmla="*/ 0 h 4"/>
                  <a:gd name="T46" fmla="*/ 2 w 4"/>
                  <a:gd name="T47" fmla="*/ 0 h 4"/>
                  <a:gd name="T48" fmla="*/ 1 w 4"/>
                  <a:gd name="T49" fmla="*/ 1 h 4"/>
                  <a:gd name="T50" fmla="*/ 1 w 4"/>
                  <a:gd name="T51" fmla="*/ 1 h 4"/>
                  <a:gd name="T52" fmla="*/ 1 w 4"/>
                  <a:gd name="T53" fmla="*/ 2 h 4"/>
                  <a:gd name="T54" fmla="*/ 1 w 4"/>
                  <a:gd name="T55" fmla="*/ 2 h 4"/>
                  <a:gd name="T56" fmla="*/ 1 w 4"/>
                  <a:gd name="T57" fmla="*/ 2 h 4"/>
                  <a:gd name="T58" fmla="*/ 3 w 4"/>
                  <a:gd name="T59" fmla="*/ 2 h 4"/>
                  <a:gd name="T60" fmla="*/ 3 w 4"/>
                  <a:gd name="T61" fmla="*/ 2 h 4"/>
                  <a:gd name="T62" fmla="*/ 3 w 4"/>
                  <a:gd name="T63" fmla="*/ 2 h 4"/>
                  <a:gd name="T64" fmla="*/ 3 w 4"/>
                  <a:gd name="T65" fmla="*/ 1 h 4"/>
                  <a:gd name="T66" fmla="*/ 2 w 4"/>
                  <a:gd name="T6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1" y="4"/>
                      <a:pt x="1" y="4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1"/>
                      <a:pt x="0" y="1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1"/>
                      <a:pt x="4" y="1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lose/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3" name="Freeform 501"/>
              <p:cNvSpPr/>
              <p:nvPr/>
            </p:nvSpPr>
            <p:spPr bwMode="auto">
              <a:xfrm>
                <a:off x="2864082" y="2747639"/>
                <a:ext cx="15571" cy="10381"/>
              </a:xfrm>
              <a:custGeom>
                <a:avLst/>
                <a:gdLst>
                  <a:gd name="T0" fmla="*/ 12 w 12"/>
                  <a:gd name="T1" fmla="*/ 8 h 8"/>
                  <a:gd name="T2" fmla="*/ 10 w 12"/>
                  <a:gd name="T3" fmla="*/ 8 h 8"/>
                  <a:gd name="T4" fmla="*/ 10 w 12"/>
                  <a:gd name="T5" fmla="*/ 8 h 8"/>
                  <a:gd name="T6" fmla="*/ 10 w 12"/>
                  <a:gd name="T7" fmla="*/ 8 h 8"/>
                  <a:gd name="T8" fmla="*/ 10 w 12"/>
                  <a:gd name="T9" fmla="*/ 2 h 8"/>
                  <a:gd name="T10" fmla="*/ 10 w 12"/>
                  <a:gd name="T11" fmla="*/ 2 h 8"/>
                  <a:gd name="T12" fmla="*/ 10 w 12"/>
                  <a:gd name="T13" fmla="*/ 2 h 8"/>
                  <a:gd name="T14" fmla="*/ 10 w 12"/>
                  <a:gd name="T15" fmla="*/ 2 h 8"/>
                  <a:gd name="T16" fmla="*/ 8 w 12"/>
                  <a:gd name="T17" fmla="*/ 2 h 8"/>
                  <a:gd name="T18" fmla="*/ 8 w 12"/>
                  <a:gd name="T19" fmla="*/ 2 h 8"/>
                  <a:gd name="T20" fmla="*/ 8 w 12"/>
                  <a:gd name="T21" fmla="*/ 2 h 8"/>
                  <a:gd name="T22" fmla="*/ 8 w 12"/>
                  <a:gd name="T23" fmla="*/ 2 h 8"/>
                  <a:gd name="T24" fmla="*/ 6 w 12"/>
                  <a:gd name="T25" fmla="*/ 2 h 8"/>
                  <a:gd name="T26" fmla="*/ 6 w 12"/>
                  <a:gd name="T27" fmla="*/ 8 h 8"/>
                  <a:gd name="T28" fmla="*/ 6 w 12"/>
                  <a:gd name="T29" fmla="*/ 8 h 8"/>
                  <a:gd name="T30" fmla="*/ 6 w 12"/>
                  <a:gd name="T31" fmla="*/ 8 h 8"/>
                  <a:gd name="T32" fmla="*/ 6 w 12"/>
                  <a:gd name="T33" fmla="*/ 8 h 8"/>
                  <a:gd name="T34" fmla="*/ 6 w 12"/>
                  <a:gd name="T35" fmla="*/ 8 h 8"/>
                  <a:gd name="T36" fmla="*/ 6 w 12"/>
                  <a:gd name="T37" fmla="*/ 2 h 8"/>
                  <a:gd name="T38" fmla="*/ 6 w 12"/>
                  <a:gd name="T39" fmla="*/ 2 h 8"/>
                  <a:gd name="T40" fmla="*/ 4 w 12"/>
                  <a:gd name="T41" fmla="*/ 2 h 8"/>
                  <a:gd name="T42" fmla="*/ 4 w 12"/>
                  <a:gd name="T43" fmla="*/ 2 h 8"/>
                  <a:gd name="T44" fmla="*/ 4 w 12"/>
                  <a:gd name="T45" fmla="*/ 2 h 8"/>
                  <a:gd name="T46" fmla="*/ 2 w 12"/>
                  <a:gd name="T47" fmla="*/ 2 h 8"/>
                  <a:gd name="T48" fmla="*/ 2 w 12"/>
                  <a:gd name="T49" fmla="*/ 2 h 8"/>
                  <a:gd name="T50" fmla="*/ 2 w 12"/>
                  <a:gd name="T51" fmla="*/ 2 h 8"/>
                  <a:gd name="T52" fmla="*/ 2 w 12"/>
                  <a:gd name="T53" fmla="*/ 4 h 8"/>
                  <a:gd name="T54" fmla="*/ 2 w 12"/>
                  <a:gd name="T55" fmla="*/ 8 h 8"/>
                  <a:gd name="T56" fmla="*/ 2 w 12"/>
                  <a:gd name="T57" fmla="*/ 8 h 8"/>
                  <a:gd name="T58" fmla="*/ 2 w 12"/>
                  <a:gd name="T59" fmla="*/ 8 h 8"/>
                  <a:gd name="T60" fmla="*/ 0 w 12"/>
                  <a:gd name="T61" fmla="*/ 8 h 8"/>
                  <a:gd name="T62" fmla="*/ 0 w 12"/>
                  <a:gd name="T63" fmla="*/ 8 h 8"/>
                  <a:gd name="T64" fmla="*/ 0 w 12"/>
                  <a:gd name="T65" fmla="*/ 8 h 8"/>
                  <a:gd name="T66" fmla="*/ 0 w 12"/>
                  <a:gd name="T67" fmla="*/ 0 h 8"/>
                  <a:gd name="T68" fmla="*/ 0 w 12"/>
                  <a:gd name="T69" fmla="*/ 0 h 8"/>
                  <a:gd name="T70" fmla="*/ 0 w 12"/>
                  <a:gd name="T71" fmla="*/ 0 h 8"/>
                  <a:gd name="T72" fmla="*/ 2 w 12"/>
                  <a:gd name="T73" fmla="*/ 0 h 8"/>
                  <a:gd name="T74" fmla="*/ 2 w 12"/>
                  <a:gd name="T75" fmla="*/ 0 h 8"/>
                  <a:gd name="T76" fmla="*/ 2 w 12"/>
                  <a:gd name="T77" fmla="*/ 0 h 8"/>
                  <a:gd name="T78" fmla="*/ 2 w 12"/>
                  <a:gd name="T79" fmla="*/ 0 h 8"/>
                  <a:gd name="T80" fmla="*/ 4 w 12"/>
                  <a:gd name="T81" fmla="*/ 0 h 8"/>
                  <a:gd name="T82" fmla="*/ 6 w 12"/>
                  <a:gd name="T83" fmla="*/ 0 h 8"/>
                  <a:gd name="T84" fmla="*/ 6 w 12"/>
                  <a:gd name="T85" fmla="*/ 2 h 8"/>
                  <a:gd name="T86" fmla="*/ 8 w 12"/>
                  <a:gd name="T87" fmla="*/ 0 h 8"/>
                  <a:gd name="T88" fmla="*/ 10 w 12"/>
                  <a:gd name="T89" fmla="*/ 0 h 8"/>
                  <a:gd name="T90" fmla="*/ 10 w 12"/>
                  <a:gd name="T91" fmla="*/ 0 h 8"/>
                  <a:gd name="T92" fmla="*/ 12 w 12"/>
                  <a:gd name="T93" fmla="*/ 0 h 8"/>
                  <a:gd name="T94" fmla="*/ 12 w 12"/>
                  <a:gd name="T95" fmla="*/ 2 h 8"/>
                  <a:gd name="T96" fmla="*/ 12 w 12"/>
                  <a:gd name="T97" fmla="*/ 2 h 8"/>
                  <a:gd name="T98" fmla="*/ 12 w 12"/>
                  <a:gd name="T99" fmla="*/ 8 h 8"/>
                  <a:gd name="T100" fmla="*/ 12 w 12"/>
                  <a:gd name="T101" fmla="*/ 8 h 8"/>
                  <a:gd name="T102" fmla="*/ 12 w 12"/>
                  <a:gd name="T10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2" h="8">
                    <a:moveTo>
                      <a:pt x="12" y="8"/>
                    </a:moveTo>
                    <a:lnTo>
                      <a:pt x="10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8"/>
                    </a:lnTo>
                    <a:lnTo>
                      <a:pt x="12" y="8"/>
                    </a:lnTo>
                    <a:lnTo>
                      <a:pt x="12" y="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4" name="Freeform 502"/>
              <p:cNvSpPr>
                <a:spLocks noEditPoints="1"/>
              </p:cNvSpPr>
              <p:nvPr/>
            </p:nvSpPr>
            <p:spPr bwMode="auto">
              <a:xfrm>
                <a:off x="2888736" y="2742448"/>
                <a:ext cx="2595" cy="15571"/>
              </a:xfrm>
              <a:custGeom>
                <a:avLst/>
                <a:gdLst>
                  <a:gd name="T0" fmla="*/ 0 w 2"/>
                  <a:gd name="T1" fmla="*/ 2 h 12"/>
                  <a:gd name="T2" fmla="*/ 0 w 2"/>
                  <a:gd name="T3" fmla="*/ 2 h 12"/>
                  <a:gd name="T4" fmla="*/ 0 w 2"/>
                  <a:gd name="T5" fmla="*/ 2 h 12"/>
                  <a:gd name="T6" fmla="*/ 0 w 2"/>
                  <a:gd name="T7" fmla="*/ 2 h 12"/>
                  <a:gd name="T8" fmla="*/ 0 w 2"/>
                  <a:gd name="T9" fmla="*/ 0 h 12"/>
                  <a:gd name="T10" fmla="*/ 0 w 2"/>
                  <a:gd name="T11" fmla="*/ 0 h 12"/>
                  <a:gd name="T12" fmla="*/ 2 w 2"/>
                  <a:gd name="T13" fmla="*/ 0 h 12"/>
                  <a:gd name="T14" fmla="*/ 2 w 2"/>
                  <a:gd name="T15" fmla="*/ 0 h 12"/>
                  <a:gd name="T16" fmla="*/ 2 w 2"/>
                  <a:gd name="T17" fmla="*/ 2 h 12"/>
                  <a:gd name="T18" fmla="*/ 2 w 2"/>
                  <a:gd name="T19" fmla="*/ 2 h 12"/>
                  <a:gd name="T20" fmla="*/ 2 w 2"/>
                  <a:gd name="T21" fmla="*/ 2 h 12"/>
                  <a:gd name="T22" fmla="*/ 2 w 2"/>
                  <a:gd name="T23" fmla="*/ 2 h 12"/>
                  <a:gd name="T24" fmla="*/ 0 w 2"/>
                  <a:gd name="T25" fmla="*/ 2 h 12"/>
                  <a:gd name="T26" fmla="*/ 2 w 2"/>
                  <a:gd name="T27" fmla="*/ 12 h 12"/>
                  <a:gd name="T28" fmla="*/ 0 w 2"/>
                  <a:gd name="T29" fmla="*/ 12 h 12"/>
                  <a:gd name="T30" fmla="*/ 0 w 2"/>
                  <a:gd name="T31" fmla="*/ 12 h 12"/>
                  <a:gd name="T32" fmla="*/ 0 w 2"/>
                  <a:gd name="T33" fmla="*/ 12 h 12"/>
                  <a:gd name="T34" fmla="*/ 0 w 2"/>
                  <a:gd name="T35" fmla="*/ 4 h 12"/>
                  <a:gd name="T36" fmla="*/ 0 w 2"/>
                  <a:gd name="T37" fmla="*/ 4 h 12"/>
                  <a:gd name="T38" fmla="*/ 0 w 2"/>
                  <a:gd name="T39" fmla="*/ 4 h 12"/>
                  <a:gd name="T40" fmla="*/ 2 w 2"/>
                  <a:gd name="T41" fmla="*/ 4 h 12"/>
                  <a:gd name="T42" fmla="*/ 2 w 2"/>
                  <a:gd name="T43" fmla="*/ 4 h 12"/>
                  <a:gd name="T44" fmla="*/ 2 w 2"/>
                  <a:gd name="T45" fmla="*/ 4 h 12"/>
                  <a:gd name="T46" fmla="*/ 2 w 2"/>
                  <a:gd name="T47" fmla="*/ 12 h 12"/>
                  <a:gd name="T48" fmla="*/ 2 w 2"/>
                  <a:gd name="T49" fmla="*/ 12 h 12"/>
                  <a:gd name="T50" fmla="*/ 2 w 2"/>
                  <a:gd name="T5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" h="12"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2" y="12"/>
                    </a:move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5" name="Freeform 503"/>
              <p:cNvSpPr>
                <a:spLocks noEditPoints="1"/>
              </p:cNvSpPr>
              <p:nvPr/>
            </p:nvSpPr>
            <p:spPr bwMode="auto">
              <a:xfrm>
                <a:off x="2893926" y="2747639"/>
                <a:ext cx="10381" cy="15571"/>
              </a:xfrm>
              <a:custGeom>
                <a:avLst/>
                <a:gdLst>
                  <a:gd name="T0" fmla="*/ 3 w 4"/>
                  <a:gd name="T1" fmla="*/ 4 h 6"/>
                  <a:gd name="T2" fmla="*/ 2 w 4"/>
                  <a:gd name="T3" fmla="*/ 4 h 6"/>
                  <a:gd name="T4" fmla="*/ 1 w 4"/>
                  <a:gd name="T5" fmla="*/ 4 h 6"/>
                  <a:gd name="T6" fmla="*/ 1 w 4"/>
                  <a:gd name="T7" fmla="*/ 6 h 6"/>
                  <a:gd name="T8" fmla="*/ 1 w 4"/>
                  <a:gd name="T9" fmla="*/ 6 h 6"/>
                  <a:gd name="T10" fmla="*/ 1 w 4"/>
                  <a:gd name="T11" fmla="*/ 6 h 6"/>
                  <a:gd name="T12" fmla="*/ 0 w 4"/>
                  <a:gd name="T13" fmla="*/ 6 h 6"/>
                  <a:gd name="T14" fmla="*/ 0 w 4"/>
                  <a:gd name="T15" fmla="*/ 6 h 6"/>
                  <a:gd name="T16" fmla="*/ 0 w 4"/>
                  <a:gd name="T17" fmla="*/ 6 h 6"/>
                  <a:gd name="T18" fmla="*/ 0 w 4"/>
                  <a:gd name="T19" fmla="*/ 0 h 6"/>
                  <a:gd name="T20" fmla="*/ 0 w 4"/>
                  <a:gd name="T21" fmla="*/ 0 h 6"/>
                  <a:gd name="T22" fmla="*/ 0 w 4"/>
                  <a:gd name="T23" fmla="*/ 0 h 6"/>
                  <a:gd name="T24" fmla="*/ 1 w 4"/>
                  <a:gd name="T25" fmla="*/ 0 h 6"/>
                  <a:gd name="T26" fmla="*/ 1 w 4"/>
                  <a:gd name="T27" fmla="*/ 0 h 6"/>
                  <a:gd name="T28" fmla="*/ 1 w 4"/>
                  <a:gd name="T29" fmla="*/ 0 h 6"/>
                  <a:gd name="T30" fmla="*/ 2 w 4"/>
                  <a:gd name="T31" fmla="*/ 0 h 6"/>
                  <a:gd name="T32" fmla="*/ 3 w 4"/>
                  <a:gd name="T33" fmla="*/ 0 h 6"/>
                  <a:gd name="T34" fmla="*/ 4 w 4"/>
                  <a:gd name="T35" fmla="*/ 0 h 6"/>
                  <a:gd name="T36" fmla="*/ 4 w 4"/>
                  <a:gd name="T37" fmla="*/ 2 h 6"/>
                  <a:gd name="T38" fmla="*/ 4 w 4"/>
                  <a:gd name="T39" fmla="*/ 3 h 6"/>
                  <a:gd name="T40" fmla="*/ 4 w 4"/>
                  <a:gd name="T41" fmla="*/ 4 h 6"/>
                  <a:gd name="T42" fmla="*/ 3 w 4"/>
                  <a:gd name="T43" fmla="*/ 4 h 6"/>
                  <a:gd name="T44" fmla="*/ 3 w 4"/>
                  <a:gd name="T45" fmla="*/ 2 h 6"/>
                  <a:gd name="T46" fmla="*/ 3 w 4"/>
                  <a:gd name="T47" fmla="*/ 1 h 6"/>
                  <a:gd name="T48" fmla="*/ 2 w 4"/>
                  <a:gd name="T49" fmla="*/ 0 h 6"/>
                  <a:gd name="T50" fmla="*/ 2 w 4"/>
                  <a:gd name="T51" fmla="*/ 0 h 6"/>
                  <a:gd name="T52" fmla="*/ 1 w 4"/>
                  <a:gd name="T53" fmla="*/ 1 h 6"/>
                  <a:gd name="T54" fmla="*/ 1 w 4"/>
                  <a:gd name="T55" fmla="*/ 1 h 6"/>
                  <a:gd name="T56" fmla="*/ 1 w 4"/>
                  <a:gd name="T57" fmla="*/ 1 h 6"/>
                  <a:gd name="T58" fmla="*/ 1 w 4"/>
                  <a:gd name="T59" fmla="*/ 3 h 6"/>
                  <a:gd name="T60" fmla="*/ 1 w 4"/>
                  <a:gd name="T61" fmla="*/ 3 h 6"/>
                  <a:gd name="T62" fmla="*/ 1 w 4"/>
                  <a:gd name="T63" fmla="*/ 3 h 6"/>
                  <a:gd name="T64" fmla="*/ 2 w 4"/>
                  <a:gd name="T65" fmla="*/ 4 h 6"/>
                  <a:gd name="T66" fmla="*/ 2 w 4"/>
                  <a:gd name="T67" fmla="*/ 4 h 6"/>
                  <a:gd name="T68" fmla="*/ 3 w 4"/>
                  <a:gd name="T69" fmla="*/ 3 h 6"/>
                  <a:gd name="T70" fmla="*/ 3 w 4"/>
                  <a:gd name="T71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" h="6">
                    <a:moveTo>
                      <a:pt x="3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4" y="1"/>
                      <a:pt x="4" y="1"/>
                      <a:pt x="4" y="2"/>
                    </a:cubicBezTo>
                    <a:cubicBezTo>
                      <a:pt x="4" y="2"/>
                      <a:pt x="4" y="3"/>
                      <a:pt x="4" y="3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4"/>
                      <a:pt x="3" y="4"/>
                      <a:pt x="3" y="4"/>
                    </a:cubicBezTo>
                    <a:close/>
                    <a:moveTo>
                      <a:pt x="3" y="2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6" name="Freeform 504"/>
              <p:cNvSpPr/>
              <p:nvPr/>
            </p:nvSpPr>
            <p:spPr bwMode="auto">
              <a:xfrm>
                <a:off x="2906902" y="2747639"/>
                <a:ext cx="7785" cy="10381"/>
              </a:xfrm>
              <a:custGeom>
                <a:avLst/>
                <a:gdLst>
                  <a:gd name="T0" fmla="*/ 1 w 3"/>
                  <a:gd name="T1" fmla="*/ 4 h 4"/>
                  <a:gd name="T2" fmla="*/ 0 w 3"/>
                  <a:gd name="T3" fmla="*/ 4 h 4"/>
                  <a:gd name="T4" fmla="*/ 0 w 3"/>
                  <a:gd name="T5" fmla="*/ 4 h 4"/>
                  <a:gd name="T6" fmla="*/ 0 w 3"/>
                  <a:gd name="T7" fmla="*/ 4 h 4"/>
                  <a:gd name="T8" fmla="*/ 0 w 3"/>
                  <a:gd name="T9" fmla="*/ 4 h 4"/>
                  <a:gd name="T10" fmla="*/ 0 w 3"/>
                  <a:gd name="T11" fmla="*/ 4 h 4"/>
                  <a:gd name="T12" fmla="*/ 0 w 3"/>
                  <a:gd name="T13" fmla="*/ 4 h 4"/>
                  <a:gd name="T14" fmla="*/ 0 w 3"/>
                  <a:gd name="T15" fmla="*/ 4 h 4"/>
                  <a:gd name="T16" fmla="*/ 1 w 3"/>
                  <a:gd name="T17" fmla="*/ 4 h 4"/>
                  <a:gd name="T18" fmla="*/ 2 w 3"/>
                  <a:gd name="T19" fmla="*/ 4 h 4"/>
                  <a:gd name="T20" fmla="*/ 2 w 3"/>
                  <a:gd name="T21" fmla="*/ 3 h 4"/>
                  <a:gd name="T22" fmla="*/ 2 w 3"/>
                  <a:gd name="T23" fmla="*/ 3 h 4"/>
                  <a:gd name="T24" fmla="*/ 1 w 3"/>
                  <a:gd name="T25" fmla="*/ 2 h 4"/>
                  <a:gd name="T26" fmla="*/ 1 w 3"/>
                  <a:gd name="T27" fmla="*/ 2 h 4"/>
                  <a:gd name="T28" fmla="*/ 0 w 3"/>
                  <a:gd name="T29" fmla="*/ 2 h 4"/>
                  <a:gd name="T30" fmla="*/ 0 w 3"/>
                  <a:gd name="T31" fmla="*/ 1 h 4"/>
                  <a:gd name="T32" fmla="*/ 0 w 3"/>
                  <a:gd name="T33" fmla="*/ 1 h 4"/>
                  <a:gd name="T34" fmla="*/ 0 w 3"/>
                  <a:gd name="T35" fmla="*/ 0 h 4"/>
                  <a:gd name="T36" fmla="*/ 0 w 3"/>
                  <a:gd name="T37" fmla="*/ 0 h 4"/>
                  <a:gd name="T38" fmla="*/ 1 w 3"/>
                  <a:gd name="T39" fmla="*/ 0 h 4"/>
                  <a:gd name="T40" fmla="*/ 1 w 3"/>
                  <a:gd name="T41" fmla="*/ 0 h 4"/>
                  <a:gd name="T42" fmla="*/ 2 w 3"/>
                  <a:gd name="T43" fmla="*/ 0 h 4"/>
                  <a:gd name="T44" fmla="*/ 3 w 3"/>
                  <a:gd name="T45" fmla="*/ 0 h 4"/>
                  <a:gd name="T46" fmla="*/ 3 w 3"/>
                  <a:gd name="T47" fmla="*/ 0 h 4"/>
                  <a:gd name="T48" fmla="*/ 3 w 3"/>
                  <a:gd name="T49" fmla="*/ 0 h 4"/>
                  <a:gd name="T50" fmla="*/ 3 w 3"/>
                  <a:gd name="T51" fmla="*/ 0 h 4"/>
                  <a:gd name="T52" fmla="*/ 2 w 3"/>
                  <a:gd name="T53" fmla="*/ 1 h 4"/>
                  <a:gd name="T54" fmla="*/ 2 w 3"/>
                  <a:gd name="T55" fmla="*/ 0 h 4"/>
                  <a:gd name="T56" fmla="*/ 2 w 3"/>
                  <a:gd name="T57" fmla="*/ 0 h 4"/>
                  <a:gd name="T58" fmla="*/ 1 w 3"/>
                  <a:gd name="T59" fmla="*/ 1 h 4"/>
                  <a:gd name="T60" fmla="*/ 1 w 3"/>
                  <a:gd name="T61" fmla="*/ 1 h 4"/>
                  <a:gd name="T62" fmla="*/ 2 w 3"/>
                  <a:gd name="T63" fmla="*/ 2 h 4"/>
                  <a:gd name="T64" fmla="*/ 2 w 3"/>
                  <a:gd name="T65" fmla="*/ 2 h 4"/>
                  <a:gd name="T66" fmla="*/ 3 w 3"/>
                  <a:gd name="T67" fmla="*/ 2 h 4"/>
                  <a:gd name="T68" fmla="*/ 3 w 3"/>
                  <a:gd name="T69" fmla="*/ 3 h 4"/>
                  <a:gd name="T70" fmla="*/ 3 w 3"/>
                  <a:gd name="T71" fmla="*/ 3 h 4"/>
                  <a:gd name="T72" fmla="*/ 3 w 3"/>
                  <a:gd name="T73" fmla="*/ 4 h 4"/>
                  <a:gd name="T74" fmla="*/ 2 w 3"/>
                  <a:gd name="T75" fmla="*/ 4 h 4"/>
                  <a:gd name="T76" fmla="*/ 2 w 3"/>
                  <a:gd name="T77" fmla="*/ 4 h 4"/>
                  <a:gd name="T78" fmla="*/ 1 w 3"/>
                  <a:gd name="T7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" h="4">
                    <a:moveTo>
                      <a:pt x="1" y="4"/>
                    </a:moveTo>
                    <a:cubicBezTo>
                      <a:pt x="1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lnTo>
                      <a:pt x="1" y="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7" name="Freeform 505"/>
              <p:cNvSpPr/>
              <p:nvPr/>
            </p:nvSpPr>
            <p:spPr bwMode="auto">
              <a:xfrm>
                <a:off x="2914687" y="2747639"/>
                <a:ext cx="10381" cy="10381"/>
              </a:xfrm>
              <a:custGeom>
                <a:avLst/>
                <a:gdLst>
                  <a:gd name="T0" fmla="*/ 8 w 8"/>
                  <a:gd name="T1" fmla="*/ 8 h 8"/>
                  <a:gd name="T2" fmla="*/ 6 w 8"/>
                  <a:gd name="T3" fmla="*/ 8 h 8"/>
                  <a:gd name="T4" fmla="*/ 6 w 8"/>
                  <a:gd name="T5" fmla="*/ 8 h 8"/>
                  <a:gd name="T6" fmla="*/ 6 w 8"/>
                  <a:gd name="T7" fmla="*/ 8 h 8"/>
                  <a:gd name="T8" fmla="*/ 6 w 8"/>
                  <a:gd name="T9" fmla="*/ 8 h 8"/>
                  <a:gd name="T10" fmla="*/ 4 w 8"/>
                  <a:gd name="T11" fmla="*/ 8 h 8"/>
                  <a:gd name="T12" fmla="*/ 2 w 8"/>
                  <a:gd name="T13" fmla="*/ 8 h 8"/>
                  <a:gd name="T14" fmla="*/ 2 w 8"/>
                  <a:gd name="T15" fmla="*/ 8 h 8"/>
                  <a:gd name="T16" fmla="*/ 2 w 8"/>
                  <a:gd name="T17" fmla="*/ 8 h 8"/>
                  <a:gd name="T18" fmla="*/ 0 w 8"/>
                  <a:gd name="T19" fmla="*/ 6 h 8"/>
                  <a:gd name="T20" fmla="*/ 0 w 8"/>
                  <a:gd name="T21" fmla="*/ 0 h 8"/>
                  <a:gd name="T22" fmla="*/ 2 w 8"/>
                  <a:gd name="T23" fmla="*/ 0 h 8"/>
                  <a:gd name="T24" fmla="*/ 2 w 8"/>
                  <a:gd name="T25" fmla="*/ 0 h 8"/>
                  <a:gd name="T26" fmla="*/ 2 w 8"/>
                  <a:gd name="T27" fmla="*/ 0 h 8"/>
                  <a:gd name="T28" fmla="*/ 2 w 8"/>
                  <a:gd name="T29" fmla="*/ 0 h 8"/>
                  <a:gd name="T30" fmla="*/ 2 w 8"/>
                  <a:gd name="T31" fmla="*/ 6 h 8"/>
                  <a:gd name="T32" fmla="*/ 4 w 8"/>
                  <a:gd name="T33" fmla="*/ 6 h 8"/>
                  <a:gd name="T34" fmla="*/ 4 w 8"/>
                  <a:gd name="T35" fmla="*/ 8 h 8"/>
                  <a:gd name="T36" fmla="*/ 6 w 8"/>
                  <a:gd name="T37" fmla="*/ 8 h 8"/>
                  <a:gd name="T38" fmla="*/ 6 w 8"/>
                  <a:gd name="T39" fmla="*/ 6 h 8"/>
                  <a:gd name="T40" fmla="*/ 6 w 8"/>
                  <a:gd name="T41" fmla="*/ 6 h 8"/>
                  <a:gd name="T42" fmla="*/ 6 w 8"/>
                  <a:gd name="T43" fmla="*/ 6 h 8"/>
                  <a:gd name="T44" fmla="*/ 6 w 8"/>
                  <a:gd name="T45" fmla="*/ 0 h 8"/>
                  <a:gd name="T46" fmla="*/ 6 w 8"/>
                  <a:gd name="T47" fmla="*/ 0 h 8"/>
                  <a:gd name="T48" fmla="*/ 6 w 8"/>
                  <a:gd name="T49" fmla="*/ 0 h 8"/>
                  <a:gd name="T50" fmla="*/ 8 w 8"/>
                  <a:gd name="T51" fmla="*/ 0 h 8"/>
                  <a:gd name="T52" fmla="*/ 8 w 8"/>
                  <a:gd name="T53" fmla="*/ 0 h 8"/>
                  <a:gd name="T54" fmla="*/ 8 w 8"/>
                  <a:gd name="T55" fmla="*/ 0 h 8"/>
                  <a:gd name="T56" fmla="*/ 8 w 8"/>
                  <a:gd name="T57" fmla="*/ 8 h 8"/>
                  <a:gd name="T58" fmla="*/ 8 w 8"/>
                  <a:gd name="T59" fmla="*/ 8 h 8"/>
                  <a:gd name="T60" fmla="*/ 8 w 8"/>
                  <a:gd name="T61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8" h="8">
                    <a:moveTo>
                      <a:pt x="8" y="8"/>
                    </a:move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8" name="Freeform 506"/>
              <p:cNvSpPr/>
              <p:nvPr/>
            </p:nvSpPr>
            <p:spPr bwMode="auto">
              <a:xfrm>
                <a:off x="2927663" y="2747639"/>
                <a:ext cx="15571" cy="10381"/>
              </a:xfrm>
              <a:custGeom>
                <a:avLst/>
                <a:gdLst>
                  <a:gd name="T0" fmla="*/ 12 w 12"/>
                  <a:gd name="T1" fmla="*/ 8 h 8"/>
                  <a:gd name="T2" fmla="*/ 12 w 12"/>
                  <a:gd name="T3" fmla="*/ 8 h 8"/>
                  <a:gd name="T4" fmla="*/ 10 w 12"/>
                  <a:gd name="T5" fmla="*/ 8 h 8"/>
                  <a:gd name="T6" fmla="*/ 10 w 12"/>
                  <a:gd name="T7" fmla="*/ 8 h 8"/>
                  <a:gd name="T8" fmla="*/ 10 w 12"/>
                  <a:gd name="T9" fmla="*/ 2 h 8"/>
                  <a:gd name="T10" fmla="*/ 10 w 12"/>
                  <a:gd name="T11" fmla="*/ 2 h 8"/>
                  <a:gd name="T12" fmla="*/ 10 w 12"/>
                  <a:gd name="T13" fmla="*/ 2 h 8"/>
                  <a:gd name="T14" fmla="*/ 10 w 12"/>
                  <a:gd name="T15" fmla="*/ 2 h 8"/>
                  <a:gd name="T16" fmla="*/ 10 w 12"/>
                  <a:gd name="T17" fmla="*/ 2 h 8"/>
                  <a:gd name="T18" fmla="*/ 8 w 12"/>
                  <a:gd name="T19" fmla="*/ 2 h 8"/>
                  <a:gd name="T20" fmla="*/ 8 w 12"/>
                  <a:gd name="T21" fmla="*/ 2 h 8"/>
                  <a:gd name="T22" fmla="*/ 8 w 12"/>
                  <a:gd name="T23" fmla="*/ 2 h 8"/>
                  <a:gd name="T24" fmla="*/ 8 w 12"/>
                  <a:gd name="T25" fmla="*/ 2 h 8"/>
                  <a:gd name="T26" fmla="*/ 8 w 12"/>
                  <a:gd name="T27" fmla="*/ 8 h 8"/>
                  <a:gd name="T28" fmla="*/ 8 w 12"/>
                  <a:gd name="T29" fmla="*/ 8 h 8"/>
                  <a:gd name="T30" fmla="*/ 6 w 12"/>
                  <a:gd name="T31" fmla="*/ 8 h 8"/>
                  <a:gd name="T32" fmla="*/ 6 w 12"/>
                  <a:gd name="T33" fmla="*/ 8 h 8"/>
                  <a:gd name="T34" fmla="*/ 6 w 12"/>
                  <a:gd name="T35" fmla="*/ 8 h 8"/>
                  <a:gd name="T36" fmla="*/ 6 w 12"/>
                  <a:gd name="T37" fmla="*/ 2 h 8"/>
                  <a:gd name="T38" fmla="*/ 6 w 12"/>
                  <a:gd name="T39" fmla="*/ 2 h 8"/>
                  <a:gd name="T40" fmla="*/ 6 w 12"/>
                  <a:gd name="T41" fmla="*/ 2 h 8"/>
                  <a:gd name="T42" fmla="*/ 4 w 12"/>
                  <a:gd name="T43" fmla="*/ 2 h 8"/>
                  <a:gd name="T44" fmla="*/ 4 w 12"/>
                  <a:gd name="T45" fmla="*/ 2 h 8"/>
                  <a:gd name="T46" fmla="*/ 4 w 12"/>
                  <a:gd name="T47" fmla="*/ 2 h 8"/>
                  <a:gd name="T48" fmla="*/ 2 w 12"/>
                  <a:gd name="T49" fmla="*/ 2 h 8"/>
                  <a:gd name="T50" fmla="*/ 2 w 12"/>
                  <a:gd name="T51" fmla="*/ 2 h 8"/>
                  <a:gd name="T52" fmla="*/ 2 w 12"/>
                  <a:gd name="T53" fmla="*/ 4 h 8"/>
                  <a:gd name="T54" fmla="*/ 2 w 12"/>
                  <a:gd name="T55" fmla="*/ 8 h 8"/>
                  <a:gd name="T56" fmla="*/ 2 w 12"/>
                  <a:gd name="T57" fmla="*/ 8 h 8"/>
                  <a:gd name="T58" fmla="*/ 2 w 12"/>
                  <a:gd name="T59" fmla="*/ 8 h 8"/>
                  <a:gd name="T60" fmla="*/ 2 w 12"/>
                  <a:gd name="T61" fmla="*/ 8 h 8"/>
                  <a:gd name="T62" fmla="*/ 0 w 12"/>
                  <a:gd name="T63" fmla="*/ 8 h 8"/>
                  <a:gd name="T64" fmla="*/ 0 w 12"/>
                  <a:gd name="T65" fmla="*/ 8 h 8"/>
                  <a:gd name="T66" fmla="*/ 0 w 12"/>
                  <a:gd name="T67" fmla="*/ 0 h 8"/>
                  <a:gd name="T68" fmla="*/ 0 w 12"/>
                  <a:gd name="T69" fmla="*/ 0 h 8"/>
                  <a:gd name="T70" fmla="*/ 0 w 12"/>
                  <a:gd name="T71" fmla="*/ 0 h 8"/>
                  <a:gd name="T72" fmla="*/ 2 w 12"/>
                  <a:gd name="T73" fmla="*/ 0 h 8"/>
                  <a:gd name="T74" fmla="*/ 2 w 12"/>
                  <a:gd name="T75" fmla="*/ 0 h 8"/>
                  <a:gd name="T76" fmla="*/ 2 w 12"/>
                  <a:gd name="T77" fmla="*/ 0 h 8"/>
                  <a:gd name="T78" fmla="*/ 4 w 12"/>
                  <a:gd name="T79" fmla="*/ 0 h 8"/>
                  <a:gd name="T80" fmla="*/ 4 w 12"/>
                  <a:gd name="T81" fmla="*/ 0 h 8"/>
                  <a:gd name="T82" fmla="*/ 6 w 12"/>
                  <a:gd name="T83" fmla="*/ 0 h 8"/>
                  <a:gd name="T84" fmla="*/ 8 w 12"/>
                  <a:gd name="T85" fmla="*/ 2 h 8"/>
                  <a:gd name="T86" fmla="*/ 8 w 12"/>
                  <a:gd name="T87" fmla="*/ 0 h 8"/>
                  <a:gd name="T88" fmla="*/ 10 w 12"/>
                  <a:gd name="T89" fmla="*/ 0 h 8"/>
                  <a:gd name="T90" fmla="*/ 10 w 12"/>
                  <a:gd name="T91" fmla="*/ 0 h 8"/>
                  <a:gd name="T92" fmla="*/ 12 w 12"/>
                  <a:gd name="T93" fmla="*/ 0 h 8"/>
                  <a:gd name="T94" fmla="*/ 12 w 12"/>
                  <a:gd name="T95" fmla="*/ 2 h 8"/>
                  <a:gd name="T96" fmla="*/ 12 w 12"/>
                  <a:gd name="T97" fmla="*/ 2 h 8"/>
                  <a:gd name="T98" fmla="*/ 12 w 12"/>
                  <a:gd name="T99" fmla="*/ 8 h 8"/>
                  <a:gd name="T100" fmla="*/ 12 w 12"/>
                  <a:gd name="T101" fmla="*/ 8 h 8"/>
                  <a:gd name="T102" fmla="*/ 12 w 12"/>
                  <a:gd name="T10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2" h="8">
                    <a:moveTo>
                      <a:pt x="12" y="8"/>
                    </a:moveTo>
                    <a:lnTo>
                      <a:pt x="12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8"/>
                    </a:lnTo>
                    <a:lnTo>
                      <a:pt x="12" y="8"/>
                    </a:lnTo>
                    <a:lnTo>
                      <a:pt x="12" y="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9" name="Freeform 507"/>
              <p:cNvSpPr>
                <a:spLocks noEditPoints="1"/>
              </p:cNvSpPr>
              <p:nvPr/>
            </p:nvSpPr>
            <p:spPr bwMode="auto">
              <a:xfrm>
                <a:off x="2953615" y="2742448"/>
                <a:ext cx="9083" cy="15571"/>
              </a:xfrm>
              <a:custGeom>
                <a:avLst/>
                <a:gdLst>
                  <a:gd name="T0" fmla="*/ 4 w 4"/>
                  <a:gd name="T1" fmla="*/ 6 h 6"/>
                  <a:gd name="T2" fmla="*/ 3 w 4"/>
                  <a:gd name="T3" fmla="*/ 6 h 6"/>
                  <a:gd name="T4" fmla="*/ 3 w 4"/>
                  <a:gd name="T5" fmla="*/ 6 h 6"/>
                  <a:gd name="T6" fmla="*/ 3 w 4"/>
                  <a:gd name="T7" fmla="*/ 6 h 6"/>
                  <a:gd name="T8" fmla="*/ 3 w 4"/>
                  <a:gd name="T9" fmla="*/ 6 h 6"/>
                  <a:gd name="T10" fmla="*/ 3 w 4"/>
                  <a:gd name="T11" fmla="*/ 6 h 6"/>
                  <a:gd name="T12" fmla="*/ 2 w 4"/>
                  <a:gd name="T13" fmla="*/ 6 h 6"/>
                  <a:gd name="T14" fmla="*/ 1 w 4"/>
                  <a:gd name="T15" fmla="*/ 6 h 6"/>
                  <a:gd name="T16" fmla="*/ 1 w 4"/>
                  <a:gd name="T17" fmla="*/ 6 h 6"/>
                  <a:gd name="T18" fmla="*/ 0 w 4"/>
                  <a:gd name="T19" fmla="*/ 5 h 6"/>
                  <a:gd name="T20" fmla="*/ 0 w 4"/>
                  <a:gd name="T21" fmla="*/ 4 h 6"/>
                  <a:gd name="T22" fmla="*/ 1 w 4"/>
                  <a:gd name="T23" fmla="*/ 2 h 6"/>
                  <a:gd name="T24" fmla="*/ 2 w 4"/>
                  <a:gd name="T25" fmla="*/ 2 h 6"/>
                  <a:gd name="T26" fmla="*/ 3 w 4"/>
                  <a:gd name="T27" fmla="*/ 2 h 6"/>
                  <a:gd name="T28" fmla="*/ 3 w 4"/>
                  <a:gd name="T29" fmla="*/ 2 h 6"/>
                  <a:gd name="T30" fmla="*/ 3 w 4"/>
                  <a:gd name="T31" fmla="*/ 0 h 6"/>
                  <a:gd name="T32" fmla="*/ 3 w 4"/>
                  <a:gd name="T33" fmla="*/ 0 h 6"/>
                  <a:gd name="T34" fmla="*/ 4 w 4"/>
                  <a:gd name="T35" fmla="*/ 0 h 6"/>
                  <a:gd name="T36" fmla="*/ 4 w 4"/>
                  <a:gd name="T37" fmla="*/ 0 h 6"/>
                  <a:gd name="T38" fmla="*/ 4 w 4"/>
                  <a:gd name="T39" fmla="*/ 0 h 6"/>
                  <a:gd name="T40" fmla="*/ 4 w 4"/>
                  <a:gd name="T41" fmla="*/ 6 h 6"/>
                  <a:gd name="T42" fmla="*/ 4 w 4"/>
                  <a:gd name="T43" fmla="*/ 6 h 6"/>
                  <a:gd name="T44" fmla="*/ 3 w 4"/>
                  <a:gd name="T45" fmla="*/ 3 h 6"/>
                  <a:gd name="T46" fmla="*/ 3 w 4"/>
                  <a:gd name="T47" fmla="*/ 3 h 6"/>
                  <a:gd name="T48" fmla="*/ 3 w 4"/>
                  <a:gd name="T49" fmla="*/ 3 h 6"/>
                  <a:gd name="T50" fmla="*/ 3 w 4"/>
                  <a:gd name="T51" fmla="*/ 3 h 6"/>
                  <a:gd name="T52" fmla="*/ 2 w 4"/>
                  <a:gd name="T53" fmla="*/ 2 h 6"/>
                  <a:gd name="T54" fmla="*/ 2 w 4"/>
                  <a:gd name="T55" fmla="*/ 3 h 6"/>
                  <a:gd name="T56" fmla="*/ 1 w 4"/>
                  <a:gd name="T57" fmla="*/ 4 h 6"/>
                  <a:gd name="T58" fmla="*/ 1 w 4"/>
                  <a:gd name="T59" fmla="*/ 4 h 6"/>
                  <a:gd name="T60" fmla="*/ 2 w 4"/>
                  <a:gd name="T61" fmla="*/ 5 h 6"/>
                  <a:gd name="T62" fmla="*/ 2 w 4"/>
                  <a:gd name="T63" fmla="*/ 6 h 6"/>
                  <a:gd name="T64" fmla="*/ 3 w 4"/>
                  <a:gd name="T65" fmla="*/ 6 h 6"/>
                  <a:gd name="T66" fmla="*/ 3 w 4"/>
                  <a:gd name="T67" fmla="*/ 6 h 6"/>
                  <a:gd name="T68" fmla="*/ 3 w 4"/>
                  <a:gd name="T69" fmla="*/ 5 h 6"/>
                  <a:gd name="T70" fmla="*/ 3 w 4"/>
                  <a:gd name="T71" fmla="*/ 5 h 6"/>
                  <a:gd name="T72" fmla="*/ 3 w 4"/>
                  <a:gd name="T73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" h="6">
                    <a:moveTo>
                      <a:pt x="4" y="6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4"/>
                    </a:cubicBezTo>
                    <a:cubicBezTo>
                      <a:pt x="0" y="3"/>
                      <a:pt x="0" y="3"/>
                      <a:pt x="1" y="2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lose/>
                    <a:moveTo>
                      <a:pt x="3" y="3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5"/>
                      <a:pt x="1" y="5"/>
                      <a:pt x="2" y="5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lnTo>
                      <a:pt x="3" y="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0" name="Freeform 508"/>
              <p:cNvSpPr>
                <a:spLocks noEditPoints="1"/>
              </p:cNvSpPr>
              <p:nvPr/>
            </p:nvSpPr>
            <p:spPr bwMode="auto">
              <a:xfrm>
                <a:off x="2965292" y="2747639"/>
                <a:ext cx="10381" cy="10381"/>
              </a:xfrm>
              <a:custGeom>
                <a:avLst/>
                <a:gdLst>
                  <a:gd name="T0" fmla="*/ 2 w 4"/>
                  <a:gd name="T1" fmla="*/ 4 h 4"/>
                  <a:gd name="T2" fmla="*/ 1 w 4"/>
                  <a:gd name="T3" fmla="*/ 4 h 4"/>
                  <a:gd name="T4" fmla="*/ 1 w 4"/>
                  <a:gd name="T5" fmla="*/ 4 h 4"/>
                  <a:gd name="T6" fmla="*/ 0 w 4"/>
                  <a:gd name="T7" fmla="*/ 3 h 4"/>
                  <a:gd name="T8" fmla="*/ 0 w 4"/>
                  <a:gd name="T9" fmla="*/ 2 h 4"/>
                  <a:gd name="T10" fmla="*/ 0 w 4"/>
                  <a:gd name="T11" fmla="*/ 1 h 4"/>
                  <a:gd name="T12" fmla="*/ 1 w 4"/>
                  <a:gd name="T13" fmla="*/ 0 h 4"/>
                  <a:gd name="T14" fmla="*/ 1 w 4"/>
                  <a:gd name="T15" fmla="*/ 0 h 4"/>
                  <a:gd name="T16" fmla="*/ 2 w 4"/>
                  <a:gd name="T17" fmla="*/ 0 h 4"/>
                  <a:gd name="T18" fmla="*/ 4 w 4"/>
                  <a:gd name="T19" fmla="*/ 0 h 4"/>
                  <a:gd name="T20" fmla="*/ 4 w 4"/>
                  <a:gd name="T21" fmla="*/ 2 h 4"/>
                  <a:gd name="T22" fmla="*/ 4 w 4"/>
                  <a:gd name="T23" fmla="*/ 4 h 4"/>
                  <a:gd name="T24" fmla="*/ 2 w 4"/>
                  <a:gd name="T25" fmla="*/ 4 h 4"/>
                  <a:gd name="T26" fmla="*/ 3 w 4"/>
                  <a:gd name="T27" fmla="*/ 2 h 4"/>
                  <a:gd name="T28" fmla="*/ 3 w 4"/>
                  <a:gd name="T29" fmla="*/ 1 h 4"/>
                  <a:gd name="T30" fmla="*/ 2 w 4"/>
                  <a:gd name="T31" fmla="*/ 0 h 4"/>
                  <a:gd name="T32" fmla="*/ 1 w 4"/>
                  <a:gd name="T33" fmla="*/ 1 h 4"/>
                  <a:gd name="T34" fmla="*/ 1 w 4"/>
                  <a:gd name="T35" fmla="*/ 2 h 4"/>
                  <a:gd name="T36" fmla="*/ 1 w 4"/>
                  <a:gd name="T37" fmla="*/ 3 h 4"/>
                  <a:gd name="T38" fmla="*/ 1 w 4"/>
                  <a:gd name="T39" fmla="*/ 3 h 4"/>
                  <a:gd name="T40" fmla="*/ 2 w 4"/>
                  <a:gd name="T41" fmla="*/ 4 h 4"/>
                  <a:gd name="T42" fmla="*/ 3 w 4"/>
                  <a:gd name="T43" fmla="*/ 3 h 4"/>
                  <a:gd name="T44" fmla="*/ 3 w 4"/>
                  <a:gd name="T4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" h="4">
                    <a:moveTo>
                      <a:pt x="2" y="4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4" y="1"/>
                      <a:pt x="4" y="1"/>
                      <a:pt x="4" y="2"/>
                    </a:cubicBezTo>
                    <a:cubicBezTo>
                      <a:pt x="4" y="3"/>
                      <a:pt x="4" y="3"/>
                      <a:pt x="4" y="4"/>
                    </a:cubicBezTo>
                    <a:cubicBezTo>
                      <a:pt x="3" y="4"/>
                      <a:pt x="3" y="4"/>
                      <a:pt x="2" y="4"/>
                    </a:cubicBezTo>
                    <a:close/>
                    <a:moveTo>
                      <a:pt x="3" y="2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1" name="Freeform 509"/>
              <p:cNvSpPr/>
              <p:nvPr/>
            </p:nvSpPr>
            <p:spPr bwMode="auto">
              <a:xfrm>
                <a:off x="2978268" y="2742448"/>
                <a:ext cx="2595" cy="15571"/>
              </a:xfrm>
              <a:custGeom>
                <a:avLst/>
                <a:gdLst>
                  <a:gd name="T0" fmla="*/ 2 w 2"/>
                  <a:gd name="T1" fmla="*/ 12 h 12"/>
                  <a:gd name="T2" fmla="*/ 0 w 2"/>
                  <a:gd name="T3" fmla="*/ 12 h 12"/>
                  <a:gd name="T4" fmla="*/ 0 w 2"/>
                  <a:gd name="T5" fmla="*/ 12 h 12"/>
                  <a:gd name="T6" fmla="*/ 0 w 2"/>
                  <a:gd name="T7" fmla="*/ 12 h 12"/>
                  <a:gd name="T8" fmla="*/ 0 w 2"/>
                  <a:gd name="T9" fmla="*/ 0 h 12"/>
                  <a:gd name="T10" fmla="*/ 0 w 2"/>
                  <a:gd name="T11" fmla="*/ 0 h 12"/>
                  <a:gd name="T12" fmla="*/ 0 w 2"/>
                  <a:gd name="T13" fmla="*/ 0 h 12"/>
                  <a:gd name="T14" fmla="*/ 2 w 2"/>
                  <a:gd name="T15" fmla="*/ 0 h 12"/>
                  <a:gd name="T16" fmla="*/ 2 w 2"/>
                  <a:gd name="T17" fmla="*/ 0 h 12"/>
                  <a:gd name="T18" fmla="*/ 2 w 2"/>
                  <a:gd name="T19" fmla="*/ 0 h 12"/>
                  <a:gd name="T20" fmla="*/ 2 w 2"/>
                  <a:gd name="T21" fmla="*/ 12 h 12"/>
                  <a:gd name="T22" fmla="*/ 2 w 2"/>
                  <a:gd name="T23" fmla="*/ 12 h 12"/>
                  <a:gd name="T24" fmla="*/ 2 w 2"/>
                  <a:gd name="T25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" h="12">
                    <a:moveTo>
                      <a:pt x="2" y="12"/>
                    </a:move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2" name="Freeform 510"/>
              <p:cNvSpPr>
                <a:spLocks noEditPoints="1"/>
              </p:cNvSpPr>
              <p:nvPr/>
            </p:nvSpPr>
            <p:spPr bwMode="auto">
              <a:xfrm>
                <a:off x="2983459" y="2747639"/>
                <a:ext cx="10381" cy="10381"/>
              </a:xfrm>
              <a:custGeom>
                <a:avLst/>
                <a:gdLst>
                  <a:gd name="T0" fmla="*/ 2 w 4"/>
                  <a:gd name="T1" fmla="*/ 4 h 4"/>
                  <a:gd name="T2" fmla="*/ 1 w 4"/>
                  <a:gd name="T3" fmla="*/ 4 h 4"/>
                  <a:gd name="T4" fmla="*/ 0 w 4"/>
                  <a:gd name="T5" fmla="*/ 4 h 4"/>
                  <a:gd name="T6" fmla="*/ 0 w 4"/>
                  <a:gd name="T7" fmla="*/ 3 h 4"/>
                  <a:gd name="T8" fmla="*/ 0 w 4"/>
                  <a:gd name="T9" fmla="*/ 2 h 4"/>
                  <a:gd name="T10" fmla="*/ 0 w 4"/>
                  <a:gd name="T11" fmla="*/ 1 h 4"/>
                  <a:gd name="T12" fmla="*/ 0 w 4"/>
                  <a:gd name="T13" fmla="*/ 0 h 4"/>
                  <a:gd name="T14" fmla="*/ 1 w 4"/>
                  <a:gd name="T15" fmla="*/ 0 h 4"/>
                  <a:gd name="T16" fmla="*/ 2 w 4"/>
                  <a:gd name="T17" fmla="*/ 0 h 4"/>
                  <a:gd name="T18" fmla="*/ 3 w 4"/>
                  <a:gd name="T19" fmla="*/ 0 h 4"/>
                  <a:gd name="T20" fmla="*/ 4 w 4"/>
                  <a:gd name="T21" fmla="*/ 2 h 4"/>
                  <a:gd name="T22" fmla="*/ 3 w 4"/>
                  <a:gd name="T23" fmla="*/ 4 h 4"/>
                  <a:gd name="T24" fmla="*/ 2 w 4"/>
                  <a:gd name="T25" fmla="*/ 4 h 4"/>
                  <a:gd name="T26" fmla="*/ 3 w 4"/>
                  <a:gd name="T27" fmla="*/ 2 h 4"/>
                  <a:gd name="T28" fmla="*/ 3 w 4"/>
                  <a:gd name="T29" fmla="*/ 1 h 4"/>
                  <a:gd name="T30" fmla="*/ 2 w 4"/>
                  <a:gd name="T31" fmla="*/ 0 h 4"/>
                  <a:gd name="T32" fmla="*/ 1 w 4"/>
                  <a:gd name="T33" fmla="*/ 1 h 4"/>
                  <a:gd name="T34" fmla="*/ 1 w 4"/>
                  <a:gd name="T35" fmla="*/ 2 h 4"/>
                  <a:gd name="T36" fmla="*/ 1 w 4"/>
                  <a:gd name="T37" fmla="*/ 3 h 4"/>
                  <a:gd name="T38" fmla="*/ 1 w 4"/>
                  <a:gd name="T39" fmla="*/ 3 h 4"/>
                  <a:gd name="T40" fmla="*/ 2 w 4"/>
                  <a:gd name="T41" fmla="*/ 4 h 4"/>
                  <a:gd name="T42" fmla="*/ 3 w 4"/>
                  <a:gd name="T43" fmla="*/ 3 h 4"/>
                  <a:gd name="T44" fmla="*/ 3 w 4"/>
                  <a:gd name="T4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" h="4">
                    <a:moveTo>
                      <a:pt x="2" y="4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1"/>
                      <a:pt x="4" y="1"/>
                      <a:pt x="4" y="2"/>
                    </a:cubicBezTo>
                    <a:cubicBezTo>
                      <a:pt x="4" y="3"/>
                      <a:pt x="4" y="3"/>
                      <a:pt x="3" y="4"/>
                    </a:cubicBezTo>
                    <a:cubicBezTo>
                      <a:pt x="3" y="4"/>
                      <a:pt x="3" y="4"/>
                      <a:pt x="2" y="4"/>
                    </a:cubicBezTo>
                    <a:close/>
                    <a:moveTo>
                      <a:pt x="3" y="2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3" name="Freeform 511"/>
              <p:cNvSpPr/>
              <p:nvPr/>
            </p:nvSpPr>
            <p:spPr bwMode="auto">
              <a:xfrm>
                <a:off x="2996434" y="2747639"/>
                <a:ext cx="5190" cy="10381"/>
              </a:xfrm>
              <a:custGeom>
                <a:avLst/>
                <a:gdLst>
                  <a:gd name="T0" fmla="*/ 4 w 4"/>
                  <a:gd name="T1" fmla="*/ 0 h 8"/>
                  <a:gd name="T2" fmla="*/ 4 w 4"/>
                  <a:gd name="T3" fmla="*/ 2 h 8"/>
                  <a:gd name="T4" fmla="*/ 4 w 4"/>
                  <a:gd name="T5" fmla="*/ 2 h 8"/>
                  <a:gd name="T6" fmla="*/ 2 w 4"/>
                  <a:gd name="T7" fmla="*/ 2 h 8"/>
                  <a:gd name="T8" fmla="*/ 2 w 4"/>
                  <a:gd name="T9" fmla="*/ 2 h 8"/>
                  <a:gd name="T10" fmla="*/ 2 w 4"/>
                  <a:gd name="T11" fmla="*/ 4 h 8"/>
                  <a:gd name="T12" fmla="*/ 2 w 4"/>
                  <a:gd name="T13" fmla="*/ 8 h 8"/>
                  <a:gd name="T14" fmla="*/ 2 w 4"/>
                  <a:gd name="T15" fmla="*/ 8 h 8"/>
                  <a:gd name="T16" fmla="*/ 0 w 4"/>
                  <a:gd name="T17" fmla="*/ 8 h 8"/>
                  <a:gd name="T18" fmla="*/ 0 w 4"/>
                  <a:gd name="T19" fmla="*/ 8 h 8"/>
                  <a:gd name="T20" fmla="*/ 0 w 4"/>
                  <a:gd name="T21" fmla="*/ 8 h 8"/>
                  <a:gd name="T22" fmla="*/ 0 w 4"/>
                  <a:gd name="T23" fmla="*/ 8 h 8"/>
                  <a:gd name="T24" fmla="*/ 0 w 4"/>
                  <a:gd name="T25" fmla="*/ 0 h 8"/>
                  <a:gd name="T26" fmla="*/ 0 w 4"/>
                  <a:gd name="T27" fmla="*/ 0 h 8"/>
                  <a:gd name="T28" fmla="*/ 0 w 4"/>
                  <a:gd name="T29" fmla="*/ 0 h 8"/>
                  <a:gd name="T30" fmla="*/ 0 w 4"/>
                  <a:gd name="T31" fmla="*/ 0 h 8"/>
                  <a:gd name="T32" fmla="*/ 2 w 4"/>
                  <a:gd name="T33" fmla="*/ 0 h 8"/>
                  <a:gd name="T34" fmla="*/ 2 w 4"/>
                  <a:gd name="T35" fmla="*/ 0 h 8"/>
                  <a:gd name="T36" fmla="*/ 2 w 4"/>
                  <a:gd name="T37" fmla="*/ 2 h 8"/>
                  <a:gd name="T38" fmla="*/ 2 w 4"/>
                  <a:gd name="T39" fmla="*/ 0 h 8"/>
                  <a:gd name="T40" fmla="*/ 4 w 4"/>
                  <a:gd name="T41" fmla="*/ 0 h 8"/>
                  <a:gd name="T42" fmla="*/ 4 w 4"/>
                  <a:gd name="T43" fmla="*/ 0 h 8"/>
                  <a:gd name="T44" fmla="*/ 4 w 4"/>
                  <a:gd name="T45" fmla="*/ 0 h 8"/>
                  <a:gd name="T46" fmla="*/ 4 w 4"/>
                  <a:gd name="T4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" h="8">
                    <a:moveTo>
                      <a:pt x="4" y="0"/>
                    </a:moveTo>
                    <a:lnTo>
                      <a:pt x="4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4" name="Freeform 512"/>
              <p:cNvSpPr/>
              <p:nvPr/>
            </p:nvSpPr>
            <p:spPr bwMode="auto">
              <a:xfrm>
                <a:off x="3012005" y="2747639"/>
                <a:ext cx="7785" cy="10381"/>
              </a:xfrm>
              <a:custGeom>
                <a:avLst/>
                <a:gdLst>
                  <a:gd name="T0" fmla="*/ 1 w 3"/>
                  <a:gd name="T1" fmla="*/ 4 h 4"/>
                  <a:gd name="T2" fmla="*/ 0 w 3"/>
                  <a:gd name="T3" fmla="*/ 4 h 4"/>
                  <a:gd name="T4" fmla="*/ 0 w 3"/>
                  <a:gd name="T5" fmla="*/ 4 h 4"/>
                  <a:gd name="T6" fmla="*/ 0 w 3"/>
                  <a:gd name="T7" fmla="*/ 4 h 4"/>
                  <a:gd name="T8" fmla="*/ 0 w 3"/>
                  <a:gd name="T9" fmla="*/ 4 h 4"/>
                  <a:gd name="T10" fmla="*/ 0 w 3"/>
                  <a:gd name="T11" fmla="*/ 4 h 4"/>
                  <a:gd name="T12" fmla="*/ 0 w 3"/>
                  <a:gd name="T13" fmla="*/ 4 h 4"/>
                  <a:gd name="T14" fmla="*/ 0 w 3"/>
                  <a:gd name="T15" fmla="*/ 4 h 4"/>
                  <a:gd name="T16" fmla="*/ 1 w 3"/>
                  <a:gd name="T17" fmla="*/ 4 h 4"/>
                  <a:gd name="T18" fmla="*/ 2 w 3"/>
                  <a:gd name="T19" fmla="*/ 4 h 4"/>
                  <a:gd name="T20" fmla="*/ 2 w 3"/>
                  <a:gd name="T21" fmla="*/ 3 h 4"/>
                  <a:gd name="T22" fmla="*/ 2 w 3"/>
                  <a:gd name="T23" fmla="*/ 3 h 4"/>
                  <a:gd name="T24" fmla="*/ 1 w 3"/>
                  <a:gd name="T25" fmla="*/ 2 h 4"/>
                  <a:gd name="T26" fmla="*/ 0 w 3"/>
                  <a:gd name="T27" fmla="*/ 2 h 4"/>
                  <a:gd name="T28" fmla="*/ 0 w 3"/>
                  <a:gd name="T29" fmla="*/ 2 h 4"/>
                  <a:gd name="T30" fmla="*/ 0 w 3"/>
                  <a:gd name="T31" fmla="*/ 1 h 4"/>
                  <a:gd name="T32" fmla="*/ 0 w 3"/>
                  <a:gd name="T33" fmla="*/ 1 h 4"/>
                  <a:gd name="T34" fmla="*/ 0 w 3"/>
                  <a:gd name="T35" fmla="*/ 0 h 4"/>
                  <a:gd name="T36" fmla="*/ 0 w 3"/>
                  <a:gd name="T37" fmla="*/ 0 h 4"/>
                  <a:gd name="T38" fmla="*/ 1 w 3"/>
                  <a:gd name="T39" fmla="*/ 0 h 4"/>
                  <a:gd name="T40" fmla="*/ 1 w 3"/>
                  <a:gd name="T41" fmla="*/ 0 h 4"/>
                  <a:gd name="T42" fmla="*/ 2 w 3"/>
                  <a:gd name="T43" fmla="*/ 0 h 4"/>
                  <a:gd name="T44" fmla="*/ 3 w 3"/>
                  <a:gd name="T45" fmla="*/ 0 h 4"/>
                  <a:gd name="T46" fmla="*/ 3 w 3"/>
                  <a:gd name="T47" fmla="*/ 0 h 4"/>
                  <a:gd name="T48" fmla="*/ 3 w 3"/>
                  <a:gd name="T49" fmla="*/ 0 h 4"/>
                  <a:gd name="T50" fmla="*/ 2 w 3"/>
                  <a:gd name="T51" fmla="*/ 0 h 4"/>
                  <a:gd name="T52" fmla="*/ 2 w 3"/>
                  <a:gd name="T53" fmla="*/ 1 h 4"/>
                  <a:gd name="T54" fmla="*/ 2 w 3"/>
                  <a:gd name="T55" fmla="*/ 0 h 4"/>
                  <a:gd name="T56" fmla="*/ 1 w 3"/>
                  <a:gd name="T57" fmla="*/ 0 h 4"/>
                  <a:gd name="T58" fmla="*/ 1 w 3"/>
                  <a:gd name="T59" fmla="*/ 1 h 4"/>
                  <a:gd name="T60" fmla="*/ 1 w 3"/>
                  <a:gd name="T61" fmla="*/ 1 h 4"/>
                  <a:gd name="T62" fmla="*/ 1 w 3"/>
                  <a:gd name="T63" fmla="*/ 2 h 4"/>
                  <a:gd name="T64" fmla="*/ 2 w 3"/>
                  <a:gd name="T65" fmla="*/ 2 h 4"/>
                  <a:gd name="T66" fmla="*/ 2 w 3"/>
                  <a:gd name="T67" fmla="*/ 2 h 4"/>
                  <a:gd name="T68" fmla="*/ 3 w 3"/>
                  <a:gd name="T69" fmla="*/ 3 h 4"/>
                  <a:gd name="T70" fmla="*/ 3 w 3"/>
                  <a:gd name="T71" fmla="*/ 3 h 4"/>
                  <a:gd name="T72" fmla="*/ 3 w 3"/>
                  <a:gd name="T73" fmla="*/ 4 h 4"/>
                  <a:gd name="T74" fmla="*/ 2 w 3"/>
                  <a:gd name="T75" fmla="*/ 4 h 4"/>
                  <a:gd name="T76" fmla="*/ 2 w 3"/>
                  <a:gd name="T77" fmla="*/ 4 h 4"/>
                  <a:gd name="T78" fmla="*/ 1 w 3"/>
                  <a:gd name="T7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" h="4">
                    <a:moveTo>
                      <a:pt x="1" y="4"/>
                    </a:moveTo>
                    <a:cubicBezTo>
                      <a:pt x="1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lnTo>
                      <a:pt x="1" y="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5" name="Freeform 513"/>
              <p:cNvSpPr>
                <a:spLocks noEditPoints="1"/>
              </p:cNvSpPr>
              <p:nvPr/>
            </p:nvSpPr>
            <p:spPr bwMode="auto">
              <a:xfrm>
                <a:off x="3022386" y="2742448"/>
                <a:ext cx="2595" cy="15571"/>
              </a:xfrm>
              <a:custGeom>
                <a:avLst/>
                <a:gdLst>
                  <a:gd name="T0" fmla="*/ 0 w 2"/>
                  <a:gd name="T1" fmla="*/ 2 h 12"/>
                  <a:gd name="T2" fmla="*/ 0 w 2"/>
                  <a:gd name="T3" fmla="*/ 2 h 12"/>
                  <a:gd name="T4" fmla="*/ 0 w 2"/>
                  <a:gd name="T5" fmla="*/ 2 h 12"/>
                  <a:gd name="T6" fmla="*/ 0 w 2"/>
                  <a:gd name="T7" fmla="*/ 2 h 12"/>
                  <a:gd name="T8" fmla="*/ 0 w 2"/>
                  <a:gd name="T9" fmla="*/ 0 h 12"/>
                  <a:gd name="T10" fmla="*/ 0 w 2"/>
                  <a:gd name="T11" fmla="*/ 0 h 12"/>
                  <a:gd name="T12" fmla="*/ 0 w 2"/>
                  <a:gd name="T13" fmla="*/ 0 h 12"/>
                  <a:gd name="T14" fmla="*/ 2 w 2"/>
                  <a:gd name="T15" fmla="*/ 0 h 12"/>
                  <a:gd name="T16" fmla="*/ 2 w 2"/>
                  <a:gd name="T17" fmla="*/ 2 h 12"/>
                  <a:gd name="T18" fmla="*/ 2 w 2"/>
                  <a:gd name="T19" fmla="*/ 2 h 12"/>
                  <a:gd name="T20" fmla="*/ 2 w 2"/>
                  <a:gd name="T21" fmla="*/ 2 h 12"/>
                  <a:gd name="T22" fmla="*/ 0 w 2"/>
                  <a:gd name="T23" fmla="*/ 2 h 12"/>
                  <a:gd name="T24" fmla="*/ 0 w 2"/>
                  <a:gd name="T25" fmla="*/ 2 h 12"/>
                  <a:gd name="T26" fmla="*/ 0 w 2"/>
                  <a:gd name="T27" fmla="*/ 12 h 12"/>
                  <a:gd name="T28" fmla="*/ 0 w 2"/>
                  <a:gd name="T29" fmla="*/ 12 h 12"/>
                  <a:gd name="T30" fmla="*/ 0 w 2"/>
                  <a:gd name="T31" fmla="*/ 12 h 12"/>
                  <a:gd name="T32" fmla="*/ 0 w 2"/>
                  <a:gd name="T33" fmla="*/ 12 h 12"/>
                  <a:gd name="T34" fmla="*/ 0 w 2"/>
                  <a:gd name="T35" fmla="*/ 4 h 12"/>
                  <a:gd name="T36" fmla="*/ 0 w 2"/>
                  <a:gd name="T37" fmla="*/ 4 h 12"/>
                  <a:gd name="T38" fmla="*/ 0 w 2"/>
                  <a:gd name="T39" fmla="*/ 4 h 12"/>
                  <a:gd name="T40" fmla="*/ 0 w 2"/>
                  <a:gd name="T41" fmla="*/ 4 h 12"/>
                  <a:gd name="T42" fmla="*/ 2 w 2"/>
                  <a:gd name="T43" fmla="*/ 4 h 12"/>
                  <a:gd name="T44" fmla="*/ 2 w 2"/>
                  <a:gd name="T45" fmla="*/ 4 h 12"/>
                  <a:gd name="T46" fmla="*/ 2 w 2"/>
                  <a:gd name="T47" fmla="*/ 12 h 12"/>
                  <a:gd name="T48" fmla="*/ 2 w 2"/>
                  <a:gd name="T49" fmla="*/ 12 h 12"/>
                  <a:gd name="T50" fmla="*/ 0 w 2"/>
                  <a:gd name="T5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" h="12"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0" y="12"/>
                    </a:move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6" name="Freeform 514"/>
              <p:cNvSpPr/>
              <p:nvPr/>
            </p:nvSpPr>
            <p:spPr bwMode="auto">
              <a:xfrm>
                <a:off x="3024981" y="2745044"/>
                <a:ext cx="7785" cy="12976"/>
              </a:xfrm>
              <a:custGeom>
                <a:avLst/>
                <a:gdLst>
                  <a:gd name="T0" fmla="*/ 6 w 6"/>
                  <a:gd name="T1" fmla="*/ 4 h 10"/>
                  <a:gd name="T2" fmla="*/ 4 w 6"/>
                  <a:gd name="T3" fmla="*/ 4 h 10"/>
                  <a:gd name="T4" fmla="*/ 4 w 6"/>
                  <a:gd name="T5" fmla="*/ 8 h 10"/>
                  <a:gd name="T6" fmla="*/ 4 w 6"/>
                  <a:gd name="T7" fmla="*/ 10 h 10"/>
                  <a:gd name="T8" fmla="*/ 4 w 6"/>
                  <a:gd name="T9" fmla="*/ 10 h 10"/>
                  <a:gd name="T10" fmla="*/ 6 w 6"/>
                  <a:gd name="T11" fmla="*/ 10 h 10"/>
                  <a:gd name="T12" fmla="*/ 6 w 6"/>
                  <a:gd name="T13" fmla="*/ 10 h 10"/>
                  <a:gd name="T14" fmla="*/ 6 w 6"/>
                  <a:gd name="T15" fmla="*/ 10 h 10"/>
                  <a:gd name="T16" fmla="*/ 6 w 6"/>
                  <a:gd name="T17" fmla="*/ 10 h 10"/>
                  <a:gd name="T18" fmla="*/ 6 w 6"/>
                  <a:gd name="T19" fmla="*/ 10 h 10"/>
                  <a:gd name="T20" fmla="*/ 4 w 6"/>
                  <a:gd name="T21" fmla="*/ 10 h 10"/>
                  <a:gd name="T22" fmla="*/ 4 w 6"/>
                  <a:gd name="T23" fmla="*/ 10 h 10"/>
                  <a:gd name="T24" fmla="*/ 2 w 6"/>
                  <a:gd name="T25" fmla="*/ 10 h 10"/>
                  <a:gd name="T26" fmla="*/ 2 w 6"/>
                  <a:gd name="T27" fmla="*/ 10 h 10"/>
                  <a:gd name="T28" fmla="*/ 2 w 6"/>
                  <a:gd name="T29" fmla="*/ 10 h 10"/>
                  <a:gd name="T30" fmla="*/ 2 w 6"/>
                  <a:gd name="T31" fmla="*/ 8 h 10"/>
                  <a:gd name="T32" fmla="*/ 2 w 6"/>
                  <a:gd name="T33" fmla="*/ 4 h 10"/>
                  <a:gd name="T34" fmla="*/ 2 w 6"/>
                  <a:gd name="T35" fmla="*/ 4 h 10"/>
                  <a:gd name="T36" fmla="*/ 0 w 6"/>
                  <a:gd name="T37" fmla="*/ 4 h 10"/>
                  <a:gd name="T38" fmla="*/ 0 w 6"/>
                  <a:gd name="T39" fmla="*/ 2 h 10"/>
                  <a:gd name="T40" fmla="*/ 0 w 6"/>
                  <a:gd name="T41" fmla="*/ 2 h 10"/>
                  <a:gd name="T42" fmla="*/ 0 w 6"/>
                  <a:gd name="T43" fmla="*/ 2 h 10"/>
                  <a:gd name="T44" fmla="*/ 2 w 6"/>
                  <a:gd name="T45" fmla="*/ 2 h 10"/>
                  <a:gd name="T46" fmla="*/ 2 w 6"/>
                  <a:gd name="T47" fmla="*/ 2 h 10"/>
                  <a:gd name="T48" fmla="*/ 2 w 6"/>
                  <a:gd name="T49" fmla="*/ 0 h 10"/>
                  <a:gd name="T50" fmla="*/ 2 w 6"/>
                  <a:gd name="T51" fmla="*/ 0 h 10"/>
                  <a:gd name="T52" fmla="*/ 2 w 6"/>
                  <a:gd name="T53" fmla="*/ 0 h 10"/>
                  <a:gd name="T54" fmla="*/ 4 w 6"/>
                  <a:gd name="T55" fmla="*/ 0 h 10"/>
                  <a:gd name="T56" fmla="*/ 4 w 6"/>
                  <a:gd name="T57" fmla="*/ 0 h 10"/>
                  <a:gd name="T58" fmla="*/ 4 w 6"/>
                  <a:gd name="T59" fmla="*/ 0 h 10"/>
                  <a:gd name="T60" fmla="*/ 4 w 6"/>
                  <a:gd name="T61" fmla="*/ 2 h 10"/>
                  <a:gd name="T62" fmla="*/ 6 w 6"/>
                  <a:gd name="T63" fmla="*/ 2 h 10"/>
                  <a:gd name="T64" fmla="*/ 6 w 6"/>
                  <a:gd name="T65" fmla="*/ 2 h 10"/>
                  <a:gd name="T66" fmla="*/ 6 w 6"/>
                  <a:gd name="T67" fmla="*/ 2 h 10"/>
                  <a:gd name="T68" fmla="*/ 6 w 6"/>
                  <a:gd name="T69" fmla="*/ 2 h 10"/>
                  <a:gd name="T70" fmla="*/ 6 w 6"/>
                  <a:gd name="T71" fmla="*/ 4 h 10"/>
                  <a:gd name="T72" fmla="*/ 6 w 6"/>
                  <a:gd name="T73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" h="10">
                    <a:moveTo>
                      <a:pt x="6" y="4"/>
                    </a:moveTo>
                    <a:lnTo>
                      <a:pt x="4" y="4"/>
                    </a:lnTo>
                    <a:lnTo>
                      <a:pt x="4" y="8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6" y="10"/>
                    </a:lnTo>
                    <a:lnTo>
                      <a:pt x="6" y="10"/>
                    </a:lnTo>
                    <a:lnTo>
                      <a:pt x="6" y="10"/>
                    </a:lnTo>
                    <a:lnTo>
                      <a:pt x="6" y="10"/>
                    </a:lnTo>
                    <a:lnTo>
                      <a:pt x="6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8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4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7" name="Freeform 515"/>
              <p:cNvSpPr>
                <a:spLocks noEditPoints="1"/>
              </p:cNvSpPr>
              <p:nvPr/>
            </p:nvSpPr>
            <p:spPr bwMode="auto">
              <a:xfrm>
                <a:off x="3040552" y="2747639"/>
                <a:ext cx="9083" cy="10381"/>
              </a:xfrm>
              <a:custGeom>
                <a:avLst/>
                <a:gdLst>
                  <a:gd name="T0" fmla="*/ 4 w 4"/>
                  <a:gd name="T1" fmla="*/ 4 h 4"/>
                  <a:gd name="T2" fmla="*/ 4 w 4"/>
                  <a:gd name="T3" fmla="*/ 4 h 4"/>
                  <a:gd name="T4" fmla="*/ 3 w 4"/>
                  <a:gd name="T5" fmla="*/ 4 h 4"/>
                  <a:gd name="T6" fmla="*/ 3 w 4"/>
                  <a:gd name="T7" fmla="*/ 4 h 4"/>
                  <a:gd name="T8" fmla="*/ 3 w 4"/>
                  <a:gd name="T9" fmla="*/ 4 h 4"/>
                  <a:gd name="T10" fmla="*/ 3 w 4"/>
                  <a:gd name="T11" fmla="*/ 4 h 4"/>
                  <a:gd name="T12" fmla="*/ 2 w 4"/>
                  <a:gd name="T13" fmla="*/ 4 h 4"/>
                  <a:gd name="T14" fmla="*/ 1 w 4"/>
                  <a:gd name="T15" fmla="*/ 4 h 4"/>
                  <a:gd name="T16" fmla="*/ 1 w 4"/>
                  <a:gd name="T17" fmla="*/ 4 h 4"/>
                  <a:gd name="T18" fmla="*/ 1 w 4"/>
                  <a:gd name="T19" fmla="*/ 3 h 4"/>
                  <a:gd name="T20" fmla="*/ 0 w 4"/>
                  <a:gd name="T21" fmla="*/ 2 h 4"/>
                  <a:gd name="T22" fmla="*/ 1 w 4"/>
                  <a:gd name="T23" fmla="*/ 0 h 4"/>
                  <a:gd name="T24" fmla="*/ 2 w 4"/>
                  <a:gd name="T25" fmla="*/ 0 h 4"/>
                  <a:gd name="T26" fmla="*/ 3 w 4"/>
                  <a:gd name="T27" fmla="*/ 0 h 4"/>
                  <a:gd name="T28" fmla="*/ 3 w 4"/>
                  <a:gd name="T29" fmla="*/ 0 h 4"/>
                  <a:gd name="T30" fmla="*/ 3 w 4"/>
                  <a:gd name="T31" fmla="*/ 0 h 4"/>
                  <a:gd name="T32" fmla="*/ 4 w 4"/>
                  <a:gd name="T33" fmla="*/ 0 h 4"/>
                  <a:gd name="T34" fmla="*/ 4 w 4"/>
                  <a:gd name="T35" fmla="*/ 0 h 4"/>
                  <a:gd name="T36" fmla="*/ 4 w 4"/>
                  <a:gd name="T37" fmla="*/ 0 h 4"/>
                  <a:gd name="T38" fmla="*/ 4 w 4"/>
                  <a:gd name="T39" fmla="*/ 0 h 4"/>
                  <a:gd name="T40" fmla="*/ 4 w 4"/>
                  <a:gd name="T41" fmla="*/ 4 h 4"/>
                  <a:gd name="T42" fmla="*/ 4 w 4"/>
                  <a:gd name="T43" fmla="*/ 4 h 4"/>
                  <a:gd name="T44" fmla="*/ 3 w 4"/>
                  <a:gd name="T45" fmla="*/ 1 h 4"/>
                  <a:gd name="T46" fmla="*/ 3 w 4"/>
                  <a:gd name="T47" fmla="*/ 1 h 4"/>
                  <a:gd name="T48" fmla="*/ 3 w 4"/>
                  <a:gd name="T49" fmla="*/ 1 h 4"/>
                  <a:gd name="T50" fmla="*/ 3 w 4"/>
                  <a:gd name="T51" fmla="*/ 1 h 4"/>
                  <a:gd name="T52" fmla="*/ 2 w 4"/>
                  <a:gd name="T53" fmla="*/ 0 h 4"/>
                  <a:gd name="T54" fmla="*/ 2 w 4"/>
                  <a:gd name="T55" fmla="*/ 1 h 4"/>
                  <a:gd name="T56" fmla="*/ 1 w 4"/>
                  <a:gd name="T57" fmla="*/ 2 h 4"/>
                  <a:gd name="T58" fmla="*/ 1 w 4"/>
                  <a:gd name="T59" fmla="*/ 2 h 4"/>
                  <a:gd name="T60" fmla="*/ 2 w 4"/>
                  <a:gd name="T61" fmla="*/ 3 h 4"/>
                  <a:gd name="T62" fmla="*/ 2 w 4"/>
                  <a:gd name="T63" fmla="*/ 4 h 4"/>
                  <a:gd name="T64" fmla="*/ 3 w 4"/>
                  <a:gd name="T65" fmla="*/ 4 h 4"/>
                  <a:gd name="T66" fmla="*/ 3 w 4"/>
                  <a:gd name="T67" fmla="*/ 3 h 4"/>
                  <a:gd name="T68" fmla="*/ 3 w 4"/>
                  <a:gd name="T69" fmla="*/ 3 h 4"/>
                  <a:gd name="T70" fmla="*/ 3 w 4"/>
                  <a:gd name="T71" fmla="*/ 3 h 4"/>
                  <a:gd name="T72" fmla="*/ 3 w 4"/>
                  <a:gd name="T73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cubicBezTo>
                      <a:pt x="4" y="4"/>
                      <a:pt x="4" y="4"/>
                      <a:pt x="4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lose/>
                    <a:moveTo>
                      <a:pt x="3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lnTo>
                      <a:pt x="3" y="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8" name="Freeform 516"/>
              <p:cNvSpPr/>
              <p:nvPr/>
            </p:nvSpPr>
            <p:spPr bwMode="auto">
              <a:xfrm>
                <a:off x="3052230" y="2747639"/>
                <a:ext cx="15571" cy="10381"/>
              </a:xfrm>
              <a:custGeom>
                <a:avLst/>
                <a:gdLst>
                  <a:gd name="T0" fmla="*/ 12 w 12"/>
                  <a:gd name="T1" fmla="*/ 8 h 8"/>
                  <a:gd name="T2" fmla="*/ 12 w 12"/>
                  <a:gd name="T3" fmla="*/ 8 h 8"/>
                  <a:gd name="T4" fmla="*/ 10 w 12"/>
                  <a:gd name="T5" fmla="*/ 8 h 8"/>
                  <a:gd name="T6" fmla="*/ 10 w 12"/>
                  <a:gd name="T7" fmla="*/ 8 h 8"/>
                  <a:gd name="T8" fmla="*/ 10 w 12"/>
                  <a:gd name="T9" fmla="*/ 2 h 8"/>
                  <a:gd name="T10" fmla="*/ 10 w 12"/>
                  <a:gd name="T11" fmla="*/ 2 h 8"/>
                  <a:gd name="T12" fmla="*/ 10 w 12"/>
                  <a:gd name="T13" fmla="*/ 2 h 8"/>
                  <a:gd name="T14" fmla="*/ 10 w 12"/>
                  <a:gd name="T15" fmla="*/ 2 h 8"/>
                  <a:gd name="T16" fmla="*/ 10 w 12"/>
                  <a:gd name="T17" fmla="*/ 2 h 8"/>
                  <a:gd name="T18" fmla="*/ 8 w 12"/>
                  <a:gd name="T19" fmla="*/ 2 h 8"/>
                  <a:gd name="T20" fmla="*/ 8 w 12"/>
                  <a:gd name="T21" fmla="*/ 2 h 8"/>
                  <a:gd name="T22" fmla="*/ 8 w 12"/>
                  <a:gd name="T23" fmla="*/ 2 h 8"/>
                  <a:gd name="T24" fmla="*/ 8 w 12"/>
                  <a:gd name="T25" fmla="*/ 2 h 8"/>
                  <a:gd name="T26" fmla="*/ 8 w 12"/>
                  <a:gd name="T27" fmla="*/ 8 h 8"/>
                  <a:gd name="T28" fmla="*/ 8 w 12"/>
                  <a:gd name="T29" fmla="*/ 8 h 8"/>
                  <a:gd name="T30" fmla="*/ 8 w 12"/>
                  <a:gd name="T31" fmla="*/ 8 h 8"/>
                  <a:gd name="T32" fmla="*/ 6 w 12"/>
                  <a:gd name="T33" fmla="*/ 8 h 8"/>
                  <a:gd name="T34" fmla="*/ 6 w 12"/>
                  <a:gd name="T35" fmla="*/ 8 h 8"/>
                  <a:gd name="T36" fmla="*/ 6 w 12"/>
                  <a:gd name="T37" fmla="*/ 2 h 8"/>
                  <a:gd name="T38" fmla="*/ 6 w 12"/>
                  <a:gd name="T39" fmla="*/ 2 h 8"/>
                  <a:gd name="T40" fmla="*/ 6 w 12"/>
                  <a:gd name="T41" fmla="*/ 2 h 8"/>
                  <a:gd name="T42" fmla="*/ 6 w 12"/>
                  <a:gd name="T43" fmla="*/ 2 h 8"/>
                  <a:gd name="T44" fmla="*/ 4 w 12"/>
                  <a:gd name="T45" fmla="*/ 2 h 8"/>
                  <a:gd name="T46" fmla="*/ 4 w 12"/>
                  <a:gd name="T47" fmla="*/ 2 h 8"/>
                  <a:gd name="T48" fmla="*/ 4 w 12"/>
                  <a:gd name="T49" fmla="*/ 2 h 8"/>
                  <a:gd name="T50" fmla="*/ 2 w 12"/>
                  <a:gd name="T51" fmla="*/ 2 h 8"/>
                  <a:gd name="T52" fmla="*/ 2 w 12"/>
                  <a:gd name="T53" fmla="*/ 4 h 8"/>
                  <a:gd name="T54" fmla="*/ 2 w 12"/>
                  <a:gd name="T55" fmla="*/ 8 h 8"/>
                  <a:gd name="T56" fmla="*/ 2 w 12"/>
                  <a:gd name="T57" fmla="*/ 8 h 8"/>
                  <a:gd name="T58" fmla="*/ 2 w 12"/>
                  <a:gd name="T59" fmla="*/ 8 h 8"/>
                  <a:gd name="T60" fmla="*/ 2 w 12"/>
                  <a:gd name="T61" fmla="*/ 8 h 8"/>
                  <a:gd name="T62" fmla="*/ 0 w 12"/>
                  <a:gd name="T63" fmla="*/ 8 h 8"/>
                  <a:gd name="T64" fmla="*/ 0 w 12"/>
                  <a:gd name="T65" fmla="*/ 8 h 8"/>
                  <a:gd name="T66" fmla="*/ 0 w 12"/>
                  <a:gd name="T67" fmla="*/ 0 h 8"/>
                  <a:gd name="T68" fmla="*/ 0 w 12"/>
                  <a:gd name="T69" fmla="*/ 0 h 8"/>
                  <a:gd name="T70" fmla="*/ 2 w 12"/>
                  <a:gd name="T71" fmla="*/ 0 h 8"/>
                  <a:gd name="T72" fmla="*/ 2 w 12"/>
                  <a:gd name="T73" fmla="*/ 0 h 8"/>
                  <a:gd name="T74" fmla="*/ 2 w 12"/>
                  <a:gd name="T75" fmla="*/ 0 h 8"/>
                  <a:gd name="T76" fmla="*/ 2 w 12"/>
                  <a:gd name="T77" fmla="*/ 0 h 8"/>
                  <a:gd name="T78" fmla="*/ 4 w 12"/>
                  <a:gd name="T79" fmla="*/ 0 h 8"/>
                  <a:gd name="T80" fmla="*/ 6 w 12"/>
                  <a:gd name="T81" fmla="*/ 0 h 8"/>
                  <a:gd name="T82" fmla="*/ 6 w 12"/>
                  <a:gd name="T83" fmla="*/ 0 h 8"/>
                  <a:gd name="T84" fmla="*/ 8 w 12"/>
                  <a:gd name="T85" fmla="*/ 2 h 8"/>
                  <a:gd name="T86" fmla="*/ 8 w 12"/>
                  <a:gd name="T87" fmla="*/ 0 h 8"/>
                  <a:gd name="T88" fmla="*/ 10 w 12"/>
                  <a:gd name="T89" fmla="*/ 0 h 8"/>
                  <a:gd name="T90" fmla="*/ 12 w 12"/>
                  <a:gd name="T91" fmla="*/ 0 h 8"/>
                  <a:gd name="T92" fmla="*/ 12 w 12"/>
                  <a:gd name="T93" fmla="*/ 0 h 8"/>
                  <a:gd name="T94" fmla="*/ 12 w 12"/>
                  <a:gd name="T95" fmla="*/ 2 h 8"/>
                  <a:gd name="T96" fmla="*/ 12 w 12"/>
                  <a:gd name="T97" fmla="*/ 2 h 8"/>
                  <a:gd name="T98" fmla="*/ 12 w 12"/>
                  <a:gd name="T99" fmla="*/ 8 h 8"/>
                  <a:gd name="T100" fmla="*/ 12 w 12"/>
                  <a:gd name="T101" fmla="*/ 8 h 8"/>
                  <a:gd name="T102" fmla="*/ 12 w 12"/>
                  <a:gd name="T10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2" h="8">
                    <a:moveTo>
                      <a:pt x="12" y="8"/>
                    </a:moveTo>
                    <a:lnTo>
                      <a:pt x="12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8"/>
                    </a:lnTo>
                    <a:lnTo>
                      <a:pt x="12" y="8"/>
                    </a:lnTo>
                    <a:lnTo>
                      <a:pt x="12" y="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9" name="Freeform 517"/>
              <p:cNvSpPr>
                <a:spLocks noEditPoints="1"/>
              </p:cNvSpPr>
              <p:nvPr/>
            </p:nvSpPr>
            <p:spPr bwMode="auto">
              <a:xfrm>
                <a:off x="3070396" y="2747639"/>
                <a:ext cx="10381" cy="10381"/>
              </a:xfrm>
              <a:custGeom>
                <a:avLst/>
                <a:gdLst>
                  <a:gd name="T0" fmla="*/ 4 w 4"/>
                  <a:gd name="T1" fmla="*/ 2 h 4"/>
                  <a:gd name="T2" fmla="*/ 1 w 4"/>
                  <a:gd name="T3" fmla="*/ 2 h 4"/>
                  <a:gd name="T4" fmla="*/ 2 w 4"/>
                  <a:gd name="T5" fmla="*/ 3 h 4"/>
                  <a:gd name="T6" fmla="*/ 3 w 4"/>
                  <a:gd name="T7" fmla="*/ 4 h 4"/>
                  <a:gd name="T8" fmla="*/ 4 w 4"/>
                  <a:gd name="T9" fmla="*/ 4 h 4"/>
                  <a:gd name="T10" fmla="*/ 4 w 4"/>
                  <a:gd name="T11" fmla="*/ 4 h 4"/>
                  <a:gd name="T12" fmla="*/ 4 w 4"/>
                  <a:gd name="T13" fmla="*/ 4 h 4"/>
                  <a:gd name="T14" fmla="*/ 4 w 4"/>
                  <a:gd name="T15" fmla="*/ 4 h 4"/>
                  <a:gd name="T16" fmla="*/ 4 w 4"/>
                  <a:gd name="T17" fmla="*/ 4 h 4"/>
                  <a:gd name="T18" fmla="*/ 4 w 4"/>
                  <a:gd name="T19" fmla="*/ 4 h 4"/>
                  <a:gd name="T20" fmla="*/ 4 w 4"/>
                  <a:gd name="T21" fmla="*/ 4 h 4"/>
                  <a:gd name="T22" fmla="*/ 3 w 4"/>
                  <a:gd name="T23" fmla="*/ 4 h 4"/>
                  <a:gd name="T24" fmla="*/ 3 w 4"/>
                  <a:gd name="T25" fmla="*/ 4 h 4"/>
                  <a:gd name="T26" fmla="*/ 3 w 4"/>
                  <a:gd name="T27" fmla="*/ 4 h 4"/>
                  <a:gd name="T28" fmla="*/ 1 w 4"/>
                  <a:gd name="T29" fmla="*/ 4 h 4"/>
                  <a:gd name="T30" fmla="*/ 0 w 4"/>
                  <a:gd name="T31" fmla="*/ 2 h 4"/>
                  <a:gd name="T32" fmla="*/ 1 w 4"/>
                  <a:gd name="T33" fmla="*/ 0 h 4"/>
                  <a:gd name="T34" fmla="*/ 2 w 4"/>
                  <a:gd name="T35" fmla="*/ 0 h 4"/>
                  <a:gd name="T36" fmla="*/ 4 w 4"/>
                  <a:gd name="T37" fmla="*/ 0 h 4"/>
                  <a:gd name="T38" fmla="*/ 4 w 4"/>
                  <a:gd name="T39" fmla="*/ 2 h 4"/>
                  <a:gd name="T40" fmla="*/ 4 w 4"/>
                  <a:gd name="T41" fmla="*/ 2 h 4"/>
                  <a:gd name="T42" fmla="*/ 4 w 4"/>
                  <a:gd name="T43" fmla="*/ 2 h 4"/>
                  <a:gd name="T44" fmla="*/ 2 w 4"/>
                  <a:gd name="T45" fmla="*/ 0 h 4"/>
                  <a:gd name="T46" fmla="*/ 2 w 4"/>
                  <a:gd name="T47" fmla="*/ 0 h 4"/>
                  <a:gd name="T48" fmla="*/ 2 w 4"/>
                  <a:gd name="T49" fmla="*/ 1 h 4"/>
                  <a:gd name="T50" fmla="*/ 1 w 4"/>
                  <a:gd name="T51" fmla="*/ 1 h 4"/>
                  <a:gd name="T52" fmla="*/ 1 w 4"/>
                  <a:gd name="T53" fmla="*/ 2 h 4"/>
                  <a:gd name="T54" fmla="*/ 1 w 4"/>
                  <a:gd name="T55" fmla="*/ 2 h 4"/>
                  <a:gd name="T56" fmla="*/ 2 w 4"/>
                  <a:gd name="T57" fmla="*/ 2 h 4"/>
                  <a:gd name="T58" fmla="*/ 3 w 4"/>
                  <a:gd name="T59" fmla="*/ 2 h 4"/>
                  <a:gd name="T60" fmla="*/ 3 w 4"/>
                  <a:gd name="T61" fmla="*/ 2 h 4"/>
                  <a:gd name="T62" fmla="*/ 3 w 4"/>
                  <a:gd name="T63" fmla="*/ 2 h 4"/>
                  <a:gd name="T64" fmla="*/ 3 w 4"/>
                  <a:gd name="T65" fmla="*/ 1 h 4"/>
                  <a:gd name="T66" fmla="*/ 2 w 4"/>
                  <a:gd name="T6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2" y="4"/>
                      <a:pt x="2" y="4"/>
                      <a:pt x="3" y="4"/>
                    </a:cubicBezTo>
                    <a:cubicBezTo>
                      <a:pt x="3" y="4"/>
                      <a:pt x="3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1" y="4"/>
                      <a:pt x="1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1" y="1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4" y="1"/>
                      <a:pt x="4" y="1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lose/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0" name="Freeform 518"/>
              <p:cNvSpPr/>
              <p:nvPr/>
            </p:nvSpPr>
            <p:spPr bwMode="auto">
              <a:xfrm>
                <a:off x="3083372" y="2745044"/>
                <a:ext cx="7785" cy="12976"/>
              </a:xfrm>
              <a:custGeom>
                <a:avLst/>
                <a:gdLst>
                  <a:gd name="T0" fmla="*/ 4 w 6"/>
                  <a:gd name="T1" fmla="*/ 4 h 10"/>
                  <a:gd name="T2" fmla="*/ 4 w 6"/>
                  <a:gd name="T3" fmla="*/ 4 h 10"/>
                  <a:gd name="T4" fmla="*/ 4 w 6"/>
                  <a:gd name="T5" fmla="*/ 8 h 10"/>
                  <a:gd name="T6" fmla="*/ 4 w 6"/>
                  <a:gd name="T7" fmla="*/ 10 h 10"/>
                  <a:gd name="T8" fmla="*/ 4 w 6"/>
                  <a:gd name="T9" fmla="*/ 10 h 10"/>
                  <a:gd name="T10" fmla="*/ 4 w 6"/>
                  <a:gd name="T11" fmla="*/ 10 h 10"/>
                  <a:gd name="T12" fmla="*/ 4 w 6"/>
                  <a:gd name="T13" fmla="*/ 10 h 10"/>
                  <a:gd name="T14" fmla="*/ 4 w 6"/>
                  <a:gd name="T15" fmla="*/ 10 h 10"/>
                  <a:gd name="T16" fmla="*/ 4 w 6"/>
                  <a:gd name="T17" fmla="*/ 10 h 10"/>
                  <a:gd name="T18" fmla="*/ 4 w 6"/>
                  <a:gd name="T19" fmla="*/ 10 h 10"/>
                  <a:gd name="T20" fmla="*/ 4 w 6"/>
                  <a:gd name="T21" fmla="*/ 10 h 10"/>
                  <a:gd name="T22" fmla="*/ 4 w 6"/>
                  <a:gd name="T23" fmla="*/ 10 h 10"/>
                  <a:gd name="T24" fmla="*/ 2 w 6"/>
                  <a:gd name="T25" fmla="*/ 10 h 10"/>
                  <a:gd name="T26" fmla="*/ 2 w 6"/>
                  <a:gd name="T27" fmla="*/ 10 h 10"/>
                  <a:gd name="T28" fmla="*/ 2 w 6"/>
                  <a:gd name="T29" fmla="*/ 10 h 10"/>
                  <a:gd name="T30" fmla="*/ 2 w 6"/>
                  <a:gd name="T31" fmla="*/ 8 h 10"/>
                  <a:gd name="T32" fmla="*/ 2 w 6"/>
                  <a:gd name="T33" fmla="*/ 4 h 10"/>
                  <a:gd name="T34" fmla="*/ 0 w 6"/>
                  <a:gd name="T35" fmla="*/ 4 h 10"/>
                  <a:gd name="T36" fmla="*/ 0 w 6"/>
                  <a:gd name="T37" fmla="*/ 4 h 10"/>
                  <a:gd name="T38" fmla="*/ 0 w 6"/>
                  <a:gd name="T39" fmla="*/ 2 h 10"/>
                  <a:gd name="T40" fmla="*/ 0 w 6"/>
                  <a:gd name="T41" fmla="*/ 2 h 10"/>
                  <a:gd name="T42" fmla="*/ 0 w 6"/>
                  <a:gd name="T43" fmla="*/ 2 h 10"/>
                  <a:gd name="T44" fmla="*/ 0 w 6"/>
                  <a:gd name="T45" fmla="*/ 2 h 10"/>
                  <a:gd name="T46" fmla="*/ 2 w 6"/>
                  <a:gd name="T47" fmla="*/ 2 h 10"/>
                  <a:gd name="T48" fmla="*/ 2 w 6"/>
                  <a:gd name="T49" fmla="*/ 0 h 10"/>
                  <a:gd name="T50" fmla="*/ 2 w 6"/>
                  <a:gd name="T51" fmla="*/ 0 h 10"/>
                  <a:gd name="T52" fmla="*/ 2 w 6"/>
                  <a:gd name="T53" fmla="*/ 0 h 10"/>
                  <a:gd name="T54" fmla="*/ 2 w 6"/>
                  <a:gd name="T55" fmla="*/ 0 h 10"/>
                  <a:gd name="T56" fmla="*/ 2 w 6"/>
                  <a:gd name="T57" fmla="*/ 0 h 10"/>
                  <a:gd name="T58" fmla="*/ 4 w 6"/>
                  <a:gd name="T59" fmla="*/ 0 h 10"/>
                  <a:gd name="T60" fmla="*/ 4 w 6"/>
                  <a:gd name="T61" fmla="*/ 2 h 10"/>
                  <a:gd name="T62" fmla="*/ 4 w 6"/>
                  <a:gd name="T63" fmla="*/ 2 h 10"/>
                  <a:gd name="T64" fmla="*/ 6 w 6"/>
                  <a:gd name="T65" fmla="*/ 2 h 10"/>
                  <a:gd name="T66" fmla="*/ 6 w 6"/>
                  <a:gd name="T67" fmla="*/ 2 h 10"/>
                  <a:gd name="T68" fmla="*/ 6 w 6"/>
                  <a:gd name="T69" fmla="*/ 2 h 10"/>
                  <a:gd name="T70" fmla="*/ 6 w 6"/>
                  <a:gd name="T71" fmla="*/ 4 h 10"/>
                  <a:gd name="T72" fmla="*/ 4 w 6"/>
                  <a:gd name="T73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" h="10">
                    <a:moveTo>
                      <a:pt x="4" y="4"/>
                    </a:moveTo>
                    <a:lnTo>
                      <a:pt x="4" y="4"/>
                    </a:lnTo>
                    <a:lnTo>
                      <a:pt x="4" y="8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8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4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1" name="Freeform 519"/>
              <p:cNvSpPr/>
              <p:nvPr/>
            </p:nvSpPr>
            <p:spPr bwMode="auto">
              <a:xfrm>
                <a:off x="3091158" y="2758019"/>
                <a:ext cx="5190" cy="2595"/>
              </a:xfrm>
              <a:custGeom>
                <a:avLst/>
                <a:gdLst>
                  <a:gd name="T0" fmla="*/ 4 w 4"/>
                  <a:gd name="T1" fmla="*/ 0 h 2"/>
                  <a:gd name="T2" fmla="*/ 2 w 4"/>
                  <a:gd name="T3" fmla="*/ 2 h 2"/>
                  <a:gd name="T4" fmla="*/ 2 w 4"/>
                  <a:gd name="T5" fmla="*/ 2 h 2"/>
                  <a:gd name="T6" fmla="*/ 0 w 4"/>
                  <a:gd name="T7" fmla="*/ 2 h 2"/>
                  <a:gd name="T8" fmla="*/ 0 w 4"/>
                  <a:gd name="T9" fmla="*/ 2 h 2"/>
                  <a:gd name="T10" fmla="*/ 0 w 4"/>
                  <a:gd name="T11" fmla="*/ 2 h 2"/>
                  <a:gd name="T12" fmla="*/ 0 w 4"/>
                  <a:gd name="T13" fmla="*/ 2 h 2"/>
                  <a:gd name="T14" fmla="*/ 0 w 4"/>
                  <a:gd name="T15" fmla="*/ 2 h 2"/>
                  <a:gd name="T16" fmla="*/ 2 w 4"/>
                  <a:gd name="T17" fmla="*/ 0 h 2"/>
                  <a:gd name="T18" fmla="*/ 2 w 4"/>
                  <a:gd name="T19" fmla="*/ 0 h 2"/>
                  <a:gd name="T20" fmla="*/ 2 w 4"/>
                  <a:gd name="T21" fmla="*/ 0 h 2"/>
                  <a:gd name="T22" fmla="*/ 2 w 4"/>
                  <a:gd name="T23" fmla="*/ 0 h 2"/>
                  <a:gd name="T24" fmla="*/ 2 w 4"/>
                  <a:gd name="T25" fmla="*/ 0 h 2"/>
                  <a:gd name="T26" fmla="*/ 4 w 4"/>
                  <a:gd name="T27" fmla="*/ 0 h 2"/>
                  <a:gd name="T28" fmla="*/ 4 w 4"/>
                  <a:gd name="T2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lnTo>
                      <a:pt x="2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2" name="Freeform 520"/>
              <p:cNvSpPr/>
              <p:nvPr/>
            </p:nvSpPr>
            <p:spPr bwMode="auto">
              <a:xfrm>
                <a:off x="3106729" y="2747639"/>
                <a:ext cx="7785" cy="10381"/>
              </a:xfrm>
              <a:custGeom>
                <a:avLst/>
                <a:gdLst>
                  <a:gd name="T0" fmla="*/ 2 w 3"/>
                  <a:gd name="T1" fmla="*/ 4 h 4"/>
                  <a:gd name="T2" fmla="*/ 1 w 3"/>
                  <a:gd name="T3" fmla="*/ 4 h 4"/>
                  <a:gd name="T4" fmla="*/ 0 w 3"/>
                  <a:gd name="T5" fmla="*/ 4 h 4"/>
                  <a:gd name="T6" fmla="*/ 0 w 3"/>
                  <a:gd name="T7" fmla="*/ 3 h 4"/>
                  <a:gd name="T8" fmla="*/ 0 w 3"/>
                  <a:gd name="T9" fmla="*/ 2 h 4"/>
                  <a:gd name="T10" fmla="*/ 0 w 3"/>
                  <a:gd name="T11" fmla="*/ 1 h 4"/>
                  <a:gd name="T12" fmla="*/ 0 w 3"/>
                  <a:gd name="T13" fmla="*/ 0 h 4"/>
                  <a:gd name="T14" fmla="*/ 1 w 3"/>
                  <a:gd name="T15" fmla="*/ 0 h 4"/>
                  <a:gd name="T16" fmla="*/ 2 w 3"/>
                  <a:gd name="T17" fmla="*/ 0 h 4"/>
                  <a:gd name="T18" fmla="*/ 3 w 3"/>
                  <a:gd name="T19" fmla="*/ 0 h 4"/>
                  <a:gd name="T20" fmla="*/ 3 w 3"/>
                  <a:gd name="T21" fmla="*/ 0 h 4"/>
                  <a:gd name="T22" fmla="*/ 3 w 3"/>
                  <a:gd name="T23" fmla="*/ 1 h 4"/>
                  <a:gd name="T24" fmla="*/ 3 w 3"/>
                  <a:gd name="T25" fmla="*/ 1 h 4"/>
                  <a:gd name="T26" fmla="*/ 3 w 3"/>
                  <a:gd name="T27" fmla="*/ 1 h 4"/>
                  <a:gd name="T28" fmla="*/ 3 w 3"/>
                  <a:gd name="T29" fmla="*/ 1 h 4"/>
                  <a:gd name="T30" fmla="*/ 2 w 3"/>
                  <a:gd name="T31" fmla="*/ 1 h 4"/>
                  <a:gd name="T32" fmla="*/ 2 w 3"/>
                  <a:gd name="T33" fmla="*/ 0 h 4"/>
                  <a:gd name="T34" fmla="*/ 1 w 3"/>
                  <a:gd name="T35" fmla="*/ 1 h 4"/>
                  <a:gd name="T36" fmla="*/ 1 w 3"/>
                  <a:gd name="T37" fmla="*/ 2 h 4"/>
                  <a:gd name="T38" fmla="*/ 1 w 3"/>
                  <a:gd name="T39" fmla="*/ 3 h 4"/>
                  <a:gd name="T40" fmla="*/ 1 w 3"/>
                  <a:gd name="T41" fmla="*/ 4 h 4"/>
                  <a:gd name="T42" fmla="*/ 2 w 3"/>
                  <a:gd name="T43" fmla="*/ 4 h 4"/>
                  <a:gd name="T44" fmla="*/ 2 w 3"/>
                  <a:gd name="T45" fmla="*/ 4 h 4"/>
                  <a:gd name="T46" fmla="*/ 3 w 3"/>
                  <a:gd name="T47" fmla="*/ 3 h 4"/>
                  <a:gd name="T48" fmla="*/ 3 w 3"/>
                  <a:gd name="T49" fmla="*/ 3 h 4"/>
                  <a:gd name="T50" fmla="*/ 3 w 3"/>
                  <a:gd name="T51" fmla="*/ 3 h 4"/>
                  <a:gd name="T52" fmla="*/ 3 w 3"/>
                  <a:gd name="T53" fmla="*/ 3 h 4"/>
                  <a:gd name="T54" fmla="*/ 3 w 3"/>
                  <a:gd name="T55" fmla="*/ 4 h 4"/>
                  <a:gd name="T56" fmla="*/ 3 w 3"/>
                  <a:gd name="T57" fmla="*/ 4 h 4"/>
                  <a:gd name="T58" fmla="*/ 2 w 3"/>
                  <a:gd name="T5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" h="4">
                    <a:moveTo>
                      <a:pt x="2" y="4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3" name="Freeform 521"/>
              <p:cNvSpPr>
                <a:spLocks noEditPoints="1"/>
              </p:cNvSpPr>
              <p:nvPr/>
            </p:nvSpPr>
            <p:spPr bwMode="auto">
              <a:xfrm>
                <a:off x="3117109" y="2747639"/>
                <a:ext cx="9083" cy="10381"/>
              </a:xfrm>
              <a:custGeom>
                <a:avLst/>
                <a:gdLst>
                  <a:gd name="T0" fmla="*/ 2 w 4"/>
                  <a:gd name="T1" fmla="*/ 4 h 4"/>
                  <a:gd name="T2" fmla="*/ 1 w 4"/>
                  <a:gd name="T3" fmla="*/ 4 h 4"/>
                  <a:gd name="T4" fmla="*/ 0 w 4"/>
                  <a:gd name="T5" fmla="*/ 4 h 4"/>
                  <a:gd name="T6" fmla="*/ 0 w 4"/>
                  <a:gd name="T7" fmla="*/ 3 h 4"/>
                  <a:gd name="T8" fmla="*/ 0 w 4"/>
                  <a:gd name="T9" fmla="*/ 2 h 4"/>
                  <a:gd name="T10" fmla="*/ 0 w 4"/>
                  <a:gd name="T11" fmla="*/ 1 h 4"/>
                  <a:gd name="T12" fmla="*/ 0 w 4"/>
                  <a:gd name="T13" fmla="*/ 0 h 4"/>
                  <a:gd name="T14" fmla="*/ 1 w 4"/>
                  <a:gd name="T15" fmla="*/ 0 h 4"/>
                  <a:gd name="T16" fmla="*/ 2 w 4"/>
                  <a:gd name="T17" fmla="*/ 0 h 4"/>
                  <a:gd name="T18" fmla="*/ 3 w 4"/>
                  <a:gd name="T19" fmla="*/ 0 h 4"/>
                  <a:gd name="T20" fmla="*/ 4 w 4"/>
                  <a:gd name="T21" fmla="*/ 2 h 4"/>
                  <a:gd name="T22" fmla="*/ 3 w 4"/>
                  <a:gd name="T23" fmla="*/ 4 h 4"/>
                  <a:gd name="T24" fmla="*/ 2 w 4"/>
                  <a:gd name="T25" fmla="*/ 4 h 4"/>
                  <a:gd name="T26" fmla="*/ 3 w 4"/>
                  <a:gd name="T27" fmla="*/ 2 h 4"/>
                  <a:gd name="T28" fmla="*/ 2 w 4"/>
                  <a:gd name="T29" fmla="*/ 1 h 4"/>
                  <a:gd name="T30" fmla="*/ 2 w 4"/>
                  <a:gd name="T31" fmla="*/ 0 h 4"/>
                  <a:gd name="T32" fmla="*/ 1 w 4"/>
                  <a:gd name="T33" fmla="*/ 1 h 4"/>
                  <a:gd name="T34" fmla="*/ 1 w 4"/>
                  <a:gd name="T35" fmla="*/ 2 h 4"/>
                  <a:gd name="T36" fmla="*/ 1 w 4"/>
                  <a:gd name="T37" fmla="*/ 3 h 4"/>
                  <a:gd name="T38" fmla="*/ 1 w 4"/>
                  <a:gd name="T39" fmla="*/ 3 h 4"/>
                  <a:gd name="T40" fmla="*/ 2 w 4"/>
                  <a:gd name="T41" fmla="*/ 4 h 4"/>
                  <a:gd name="T42" fmla="*/ 2 w 4"/>
                  <a:gd name="T43" fmla="*/ 3 h 4"/>
                  <a:gd name="T44" fmla="*/ 3 w 4"/>
                  <a:gd name="T4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" h="4">
                    <a:moveTo>
                      <a:pt x="2" y="4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3" y="1"/>
                      <a:pt x="4" y="1"/>
                      <a:pt x="4" y="2"/>
                    </a:cubicBezTo>
                    <a:cubicBezTo>
                      <a:pt x="4" y="3"/>
                      <a:pt x="3" y="3"/>
                      <a:pt x="3" y="4"/>
                    </a:cubicBezTo>
                    <a:cubicBezTo>
                      <a:pt x="3" y="4"/>
                      <a:pt x="2" y="4"/>
                      <a:pt x="2" y="4"/>
                    </a:cubicBezTo>
                    <a:close/>
                    <a:moveTo>
                      <a:pt x="3" y="2"/>
                    </a:moveTo>
                    <a:cubicBezTo>
                      <a:pt x="3" y="1"/>
                      <a:pt x="3" y="1"/>
                      <a:pt x="2" y="1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3" y="3"/>
                      <a:pt x="3" y="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4" name="Freeform 522"/>
              <p:cNvSpPr/>
              <p:nvPr/>
            </p:nvSpPr>
            <p:spPr bwMode="auto">
              <a:xfrm>
                <a:off x="3128787" y="2747639"/>
                <a:ext cx="7785" cy="10381"/>
              </a:xfrm>
              <a:custGeom>
                <a:avLst/>
                <a:gdLst>
                  <a:gd name="T0" fmla="*/ 3 w 3"/>
                  <a:gd name="T1" fmla="*/ 4 h 4"/>
                  <a:gd name="T2" fmla="*/ 2 w 3"/>
                  <a:gd name="T3" fmla="*/ 4 h 4"/>
                  <a:gd name="T4" fmla="*/ 2 w 3"/>
                  <a:gd name="T5" fmla="*/ 4 h 4"/>
                  <a:gd name="T6" fmla="*/ 2 w 3"/>
                  <a:gd name="T7" fmla="*/ 1 h 4"/>
                  <a:gd name="T8" fmla="*/ 2 w 3"/>
                  <a:gd name="T9" fmla="*/ 1 h 4"/>
                  <a:gd name="T10" fmla="*/ 1 w 3"/>
                  <a:gd name="T11" fmla="*/ 1 h 4"/>
                  <a:gd name="T12" fmla="*/ 1 w 3"/>
                  <a:gd name="T13" fmla="*/ 1 h 4"/>
                  <a:gd name="T14" fmla="*/ 1 w 3"/>
                  <a:gd name="T15" fmla="*/ 1 h 4"/>
                  <a:gd name="T16" fmla="*/ 1 w 3"/>
                  <a:gd name="T17" fmla="*/ 1 h 4"/>
                  <a:gd name="T18" fmla="*/ 0 w 3"/>
                  <a:gd name="T19" fmla="*/ 2 h 4"/>
                  <a:gd name="T20" fmla="*/ 0 w 3"/>
                  <a:gd name="T21" fmla="*/ 4 h 4"/>
                  <a:gd name="T22" fmla="*/ 0 w 3"/>
                  <a:gd name="T23" fmla="*/ 4 h 4"/>
                  <a:gd name="T24" fmla="*/ 0 w 3"/>
                  <a:gd name="T25" fmla="*/ 4 h 4"/>
                  <a:gd name="T26" fmla="*/ 0 w 3"/>
                  <a:gd name="T27" fmla="*/ 4 h 4"/>
                  <a:gd name="T28" fmla="*/ 0 w 3"/>
                  <a:gd name="T29" fmla="*/ 4 h 4"/>
                  <a:gd name="T30" fmla="*/ 0 w 3"/>
                  <a:gd name="T31" fmla="*/ 4 h 4"/>
                  <a:gd name="T32" fmla="*/ 0 w 3"/>
                  <a:gd name="T33" fmla="*/ 0 h 4"/>
                  <a:gd name="T34" fmla="*/ 0 w 3"/>
                  <a:gd name="T35" fmla="*/ 0 h 4"/>
                  <a:gd name="T36" fmla="*/ 0 w 3"/>
                  <a:gd name="T37" fmla="*/ 0 h 4"/>
                  <a:gd name="T38" fmla="*/ 0 w 3"/>
                  <a:gd name="T39" fmla="*/ 0 h 4"/>
                  <a:gd name="T40" fmla="*/ 0 w 3"/>
                  <a:gd name="T41" fmla="*/ 0 h 4"/>
                  <a:gd name="T42" fmla="*/ 0 w 3"/>
                  <a:gd name="T43" fmla="*/ 0 h 4"/>
                  <a:gd name="T44" fmla="*/ 1 w 3"/>
                  <a:gd name="T45" fmla="*/ 0 h 4"/>
                  <a:gd name="T46" fmla="*/ 2 w 3"/>
                  <a:gd name="T47" fmla="*/ 0 h 4"/>
                  <a:gd name="T48" fmla="*/ 3 w 3"/>
                  <a:gd name="T49" fmla="*/ 0 h 4"/>
                  <a:gd name="T50" fmla="*/ 3 w 3"/>
                  <a:gd name="T51" fmla="*/ 1 h 4"/>
                  <a:gd name="T52" fmla="*/ 3 w 3"/>
                  <a:gd name="T53" fmla="*/ 4 h 4"/>
                  <a:gd name="T54" fmla="*/ 3 w 3"/>
                  <a:gd name="T5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3" y="0"/>
                      <a:pt x="3" y="1"/>
                      <a:pt x="3" y="1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5" name="Freeform 523"/>
              <p:cNvSpPr/>
              <p:nvPr/>
            </p:nvSpPr>
            <p:spPr bwMode="auto">
              <a:xfrm>
                <a:off x="3139168" y="2747639"/>
                <a:ext cx="7785" cy="10381"/>
              </a:xfrm>
              <a:custGeom>
                <a:avLst/>
                <a:gdLst>
                  <a:gd name="T0" fmla="*/ 1 w 3"/>
                  <a:gd name="T1" fmla="*/ 4 h 4"/>
                  <a:gd name="T2" fmla="*/ 0 w 3"/>
                  <a:gd name="T3" fmla="*/ 4 h 4"/>
                  <a:gd name="T4" fmla="*/ 0 w 3"/>
                  <a:gd name="T5" fmla="*/ 4 h 4"/>
                  <a:gd name="T6" fmla="*/ 0 w 3"/>
                  <a:gd name="T7" fmla="*/ 4 h 4"/>
                  <a:gd name="T8" fmla="*/ 0 w 3"/>
                  <a:gd name="T9" fmla="*/ 4 h 4"/>
                  <a:gd name="T10" fmla="*/ 0 w 3"/>
                  <a:gd name="T11" fmla="*/ 4 h 4"/>
                  <a:gd name="T12" fmla="*/ 0 w 3"/>
                  <a:gd name="T13" fmla="*/ 4 h 4"/>
                  <a:gd name="T14" fmla="*/ 0 w 3"/>
                  <a:gd name="T15" fmla="*/ 4 h 4"/>
                  <a:gd name="T16" fmla="*/ 1 w 3"/>
                  <a:gd name="T17" fmla="*/ 4 h 4"/>
                  <a:gd name="T18" fmla="*/ 2 w 3"/>
                  <a:gd name="T19" fmla="*/ 4 h 4"/>
                  <a:gd name="T20" fmla="*/ 2 w 3"/>
                  <a:gd name="T21" fmla="*/ 3 h 4"/>
                  <a:gd name="T22" fmla="*/ 2 w 3"/>
                  <a:gd name="T23" fmla="*/ 3 h 4"/>
                  <a:gd name="T24" fmla="*/ 1 w 3"/>
                  <a:gd name="T25" fmla="*/ 2 h 4"/>
                  <a:gd name="T26" fmla="*/ 1 w 3"/>
                  <a:gd name="T27" fmla="*/ 2 h 4"/>
                  <a:gd name="T28" fmla="*/ 0 w 3"/>
                  <a:gd name="T29" fmla="*/ 2 h 4"/>
                  <a:gd name="T30" fmla="*/ 0 w 3"/>
                  <a:gd name="T31" fmla="*/ 1 h 4"/>
                  <a:gd name="T32" fmla="*/ 0 w 3"/>
                  <a:gd name="T33" fmla="*/ 1 h 4"/>
                  <a:gd name="T34" fmla="*/ 0 w 3"/>
                  <a:gd name="T35" fmla="*/ 0 h 4"/>
                  <a:gd name="T36" fmla="*/ 0 w 3"/>
                  <a:gd name="T37" fmla="*/ 0 h 4"/>
                  <a:gd name="T38" fmla="*/ 1 w 3"/>
                  <a:gd name="T39" fmla="*/ 0 h 4"/>
                  <a:gd name="T40" fmla="*/ 2 w 3"/>
                  <a:gd name="T41" fmla="*/ 0 h 4"/>
                  <a:gd name="T42" fmla="*/ 2 w 3"/>
                  <a:gd name="T43" fmla="*/ 0 h 4"/>
                  <a:gd name="T44" fmla="*/ 3 w 3"/>
                  <a:gd name="T45" fmla="*/ 0 h 4"/>
                  <a:gd name="T46" fmla="*/ 3 w 3"/>
                  <a:gd name="T47" fmla="*/ 0 h 4"/>
                  <a:gd name="T48" fmla="*/ 3 w 3"/>
                  <a:gd name="T49" fmla="*/ 0 h 4"/>
                  <a:gd name="T50" fmla="*/ 3 w 3"/>
                  <a:gd name="T51" fmla="*/ 0 h 4"/>
                  <a:gd name="T52" fmla="*/ 3 w 3"/>
                  <a:gd name="T53" fmla="*/ 1 h 4"/>
                  <a:gd name="T54" fmla="*/ 2 w 3"/>
                  <a:gd name="T55" fmla="*/ 0 h 4"/>
                  <a:gd name="T56" fmla="*/ 2 w 3"/>
                  <a:gd name="T57" fmla="*/ 0 h 4"/>
                  <a:gd name="T58" fmla="*/ 1 w 3"/>
                  <a:gd name="T59" fmla="*/ 1 h 4"/>
                  <a:gd name="T60" fmla="*/ 1 w 3"/>
                  <a:gd name="T61" fmla="*/ 1 h 4"/>
                  <a:gd name="T62" fmla="*/ 2 w 3"/>
                  <a:gd name="T63" fmla="*/ 2 h 4"/>
                  <a:gd name="T64" fmla="*/ 2 w 3"/>
                  <a:gd name="T65" fmla="*/ 2 h 4"/>
                  <a:gd name="T66" fmla="*/ 3 w 3"/>
                  <a:gd name="T67" fmla="*/ 2 h 4"/>
                  <a:gd name="T68" fmla="*/ 3 w 3"/>
                  <a:gd name="T69" fmla="*/ 3 h 4"/>
                  <a:gd name="T70" fmla="*/ 3 w 3"/>
                  <a:gd name="T71" fmla="*/ 3 h 4"/>
                  <a:gd name="T72" fmla="*/ 3 w 3"/>
                  <a:gd name="T73" fmla="*/ 4 h 4"/>
                  <a:gd name="T74" fmla="*/ 2 w 3"/>
                  <a:gd name="T75" fmla="*/ 4 h 4"/>
                  <a:gd name="T76" fmla="*/ 2 w 3"/>
                  <a:gd name="T77" fmla="*/ 4 h 4"/>
                  <a:gd name="T78" fmla="*/ 1 w 3"/>
                  <a:gd name="T7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" h="4">
                    <a:moveTo>
                      <a:pt x="1" y="4"/>
                    </a:moveTo>
                    <a:cubicBezTo>
                      <a:pt x="1" y="4"/>
                      <a:pt x="1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lnTo>
                      <a:pt x="1" y="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6" name="Freeform 524"/>
              <p:cNvSpPr>
                <a:spLocks noEditPoints="1"/>
              </p:cNvSpPr>
              <p:nvPr/>
            </p:nvSpPr>
            <p:spPr bwMode="auto">
              <a:xfrm>
                <a:off x="3149548" y="2747639"/>
                <a:ext cx="10381" cy="10381"/>
              </a:xfrm>
              <a:custGeom>
                <a:avLst/>
                <a:gdLst>
                  <a:gd name="T0" fmla="*/ 3 w 4"/>
                  <a:gd name="T1" fmla="*/ 2 h 4"/>
                  <a:gd name="T2" fmla="*/ 1 w 4"/>
                  <a:gd name="T3" fmla="*/ 2 h 4"/>
                  <a:gd name="T4" fmla="*/ 1 w 4"/>
                  <a:gd name="T5" fmla="*/ 3 h 4"/>
                  <a:gd name="T6" fmla="*/ 2 w 4"/>
                  <a:gd name="T7" fmla="*/ 4 h 4"/>
                  <a:gd name="T8" fmla="*/ 3 w 4"/>
                  <a:gd name="T9" fmla="*/ 4 h 4"/>
                  <a:gd name="T10" fmla="*/ 3 w 4"/>
                  <a:gd name="T11" fmla="*/ 4 h 4"/>
                  <a:gd name="T12" fmla="*/ 4 w 4"/>
                  <a:gd name="T13" fmla="*/ 4 h 4"/>
                  <a:gd name="T14" fmla="*/ 4 w 4"/>
                  <a:gd name="T15" fmla="*/ 4 h 4"/>
                  <a:gd name="T16" fmla="*/ 4 w 4"/>
                  <a:gd name="T17" fmla="*/ 4 h 4"/>
                  <a:gd name="T18" fmla="*/ 3 w 4"/>
                  <a:gd name="T19" fmla="*/ 4 h 4"/>
                  <a:gd name="T20" fmla="*/ 3 w 4"/>
                  <a:gd name="T21" fmla="*/ 4 h 4"/>
                  <a:gd name="T22" fmla="*/ 3 w 4"/>
                  <a:gd name="T23" fmla="*/ 4 h 4"/>
                  <a:gd name="T24" fmla="*/ 2 w 4"/>
                  <a:gd name="T25" fmla="*/ 4 h 4"/>
                  <a:gd name="T26" fmla="*/ 2 w 4"/>
                  <a:gd name="T27" fmla="*/ 4 h 4"/>
                  <a:gd name="T28" fmla="*/ 0 w 4"/>
                  <a:gd name="T29" fmla="*/ 4 h 4"/>
                  <a:gd name="T30" fmla="*/ 0 w 4"/>
                  <a:gd name="T31" fmla="*/ 2 h 4"/>
                  <a:gd name="T32" fmla="*/ 0 w 4"/>
                  <a:gd name="T33" fmla="*/ 0 h 4"/>
                  <a:gd name="T34" fmla="*/ 2 w 4"/>
                  <a:gd name="T35" fmla="*/ 0 h 4"/>
                  <a:gd name="T36" fmla="*/ 3 w 4"/>
                  <a:gd name="T37" fmla="*/ 0 h 4"/>
                  <a:gd name="T38" fmla="*/ 4 w 4"/>
                  <a:gd name="T39" fmla="*/ 2 h 4"/>
                  <a:gd name="T40" fmla="*/ 4 w 4"/>
                  <a:gd name="T41" fmla="*/ 2 h 4"/>
                  <a:gd name="T42" fmla="*/ 4 w 4"/>
                  <a:gd name="T43" fmla="*/ 2 h 4"/>
                  <a:gd name="T44" fmla="*/ 3 w 4"/>
                  <a:gd name="T45" fmla="*/ 2 h 4"/>
                  <a:gd name="T46" fmla="*/ 2 w 4"/>
                  <a:gd name="T47" fmla="*/ 0 h 4"/>
                  <a:gd name="T48" fmla="*/ 1 w 4"/>
                  <a:gd name="T49" fmla="*/ 0 h 4"/>
                  <a:gd name="T50" fmla="*/ 1 w 4"/>
                  <a:gd name="T51" fmla="*/ 1 h 4"/>
                  <a:gd name="T52" fmla="*/ 1 w 4"/>
                  <a:gd name="T53" fmla="*/ 1 h 4"/>
                  <a:gd name="T54" fmla="*/ 1 w 4"/>
                  <a:gd name="T55" fmla="*/ 2 h 4"/>
                  <a:gd name="T56" fmla="*/ 1 w 4"/>
                  <a:gd name="T57" fmla="*/ 2 h 4"/>
                  <a:gd name="T58" fmla="*/ 1 w 4"/>
                  <a:gd name="T59" fmla="*/ 2 h 4"/>
                  <a:gd name="T60" fmla="*/ 3 w 4"/>
                  <a:gd name="T61" fmla="*/ 2 h 4"/>
                  <a:gd name="T62" fmla="*/ 3 w 4"/>
                  <a:gd name="T63" fmla="*/ 2 h 4"/>
                  <a:gd name="T64" fmla="*/ 3 w 4"/>
                  <a:gd name="T65" fmla="*/ 2 h 4"/>
                  <a:gd name="T66" fmla="*/ 2 w 4"/>
                  <a:gd name="T67" fmla="*/ 1 h 4"/>
                  <a:gd name="T68" fmla="*/ 2 w 4"/>
                  <a:gd name="T6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" h="4">
                    <a:moveTo>
                      <a:pt x="3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4"/>
                      <a:pt x="2" y="4"/>
                      <a:pt x="2" y="4"/>
                    </a:cubicBezTo>
                    <a:cubicBezTo>
                      <a:pt x="2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1" y="4"/>
                      <a:pt x="0" y="4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3" y="1"/>
                      <a:pt x="4" y="1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lnTo>
                      <a:pt x="3" y="2"/>
                    </a:lnTo>
                    <a:close/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7" name="Freeform 525"/>
              <p:cNvSpPr/>
              <p:nvPr/>
            </p:nvSpPr>
            <p:spPr bwMode="auto">
              <a:xfrm>
                <a:off x="3159929" y="2747639"/>
                <a:ext cx="10381" cy="10381"/>
              </a:xfrm>
              <a:custGeom>
                <a:avLst/>
                <a:gdLst>
                  <a:gd name="T0" fmla="*/ 2 w 4"/>
                  <a:gd name="T1" fmla="*/ 4 h 4"/>
                  <a:gd name="T2" fmla="*/ 1 w 4"/>
                  <a:gd name="T3" fmla="*/ 4 h 4"/>
                  <a:gd name="T4" fmla="*/ 1 w 4"/>
                  <a:gd name="T5" fmla="*/ 4 h 4"/>
                  <a:gd name="T6" fmla="*/ 0 w 4"/>
                  <a:gd name="T7" fmla="*/ 3 h 4"/>
                  <a:gd name="T8" fmla="*/ 0 w 4"/>
                  <a:gd name="T9" fmla="*/ 2 h 4"/>
                  <a:gd name="T10" fmla="*/ 0 w 4"/>
                  <a:gd name="T11" fmla="*/ 1 h 4"/>
                  <a:gd name="T12" fmla="*/ 1 w 4"/>
                  <a:gd name="T13" fmla="*/ 0 h 4"/>
                  <a:gd name="T14" fmla="*/ 2 w 4"/>
                  <a:gd name="T15" fmla="*/ 0 h 4"/>
                  <a:gd name="T16" fmla="*/ 2 w 4"/>
                  <a:gd name="T17" fmla="*/ 0 h 4"/>
                  <a:gd name="T18" fmla="*/ 3 w 4"/>
                  <a:gd name="T19" fmla="*/ 0 h 4"/>
                  <a:gd name="T20" fmla="*/ 4 w 4"/>
                  <a:gd name="T21" fmla="*/ 0 h 4"/>
                  <a:gd name="T22" fmla="*/ 4 w 4"/>
                  <a:gd name="T23" fmla="*/ 1 h 4"/>
                  <a:gd name="T24" fmla="*/ 4 w 4"/>
                  <a:gd name="T25" fmla="*/ 1 h 4"/>
                  <a:gd name="T26" fmla="*/ 3 w 4"/>
                  <a:gd name="T27" fmla="*/ 1 h 4"/>
                  <a:gd name="T28" fmla="*/ 3 w 4"/>
                  <a:gd name="T29" fmla="*/ 1 h 4"/>
                  <a:gd name="T30" fmla="*/ 3 w 4"/>
                  <a:gd name="T31" fmla="*/ 1 h 4"/>
                  <a:gd name="T32" fmla="*/ 2 w 4"/>
                  <a:gd name="T33" fmla="*/ 0 h 4"/>
                  <a:gd name="T34" fmla="*/ 2 w 4"/>
                  <a:gd name="T35" fmla="*/ 1 h 4"/>
                  <a:gd name="T36" fmla="*/ 1 w 4"/>
                  <a:gd name="T37" fmla="*/ 2 h 4"/>
                  <a:gd name="T38" fmla="*/ 1 w 4"/>
                  <a:gd name="T39" fmla="*/ 3 h 4"/>
                  <a:gd name="T40" fmla="*/ 2 w 4"/>
                  <a:gd name="T41" fmla="*/ 4 h 4"/>
                  <a:gd name="T42" fmla="*/ 2 w 4"/>
                  <a:gd name="T43" fmla="*/ 4 h 4"/>
                  <a:gd name="T44" fmla="*/ 3 w 4"/>
                  <a:gd name="T45" fmla="*/ 4 h 4"/>
                  <a:gd name="T46" fmla="*/ 3 w 4"/>
                  <a:gd name="T47" fmla="*/ 3 h 4"/>
                  <a:gd name="T48" fmla="*/ 3 w 4"/>
                  <a:gd name="T49" fmla="*/ 3 h 4"/>
                  <a:gd name="T50" fmla="*/ 4 w 4"/>
                  <a:gd name="T51" fmla="*/ 3 h 4"/>
                  <a:gd name="T52" fmla="*/ 4 w 4"/>
                  <a:gd name="T53" fmla="*/ 3 h 4"/>
                  <a:gd name="T54" fmla="*/ 4 w 4"/>
                  <a:gd name="T55" fmla="*/ 4 h 4"/>
                  <a:gd name="T56" fmla="*/ 3 w 4"/>
                  <a:gd name="T57" fmla="*/ 4 h 4"/>
                  <a:gd name="T58" fmla="*/ 2 w 4"/>
                  <a:gd name="T5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" h="4">
                    <a:moveTo>
                      <a:pt x="2" y="4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2" y="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8" name="Freeform 526"/>
              <p:cNvSpPr/>
              <p:nvPr/>
            </p:nvSpPr>
            <p:spPr bwMode="auto">
              <a:xfrm>
                <a:off x="3172904" y="2745044"/>
                <a:ext cx="5190" cy="12976"/>
              </a:xfrm>
              <a:custGeom>
                <a:avLst/>
                <a:gdLst>
                  <a:gd name="T0" fmla="*/ 4 w 4"/>
                  <a:gd name="T1" fmla="*/ 4 h 10"/>
                  <a:gd name="T2" fmla="*/ 2 w 4"/>
                  <a:gd name="T3" fmla="*/ 4 h 10"/>
                  <a:gd name="T4" fmla="*/ 2 w 4"/>
                  <a:gd name="T5" fmla="*/ 8 h 10"/>
                  <a:gd name="T6" fmla="*/ 2 w 4"/>
                  <a:gd name="T7" fmla="*/ 10 h 10"/>
                  <a:gd name="T8" fmla="*/ 4 w 4"/>
                  <a:gd name="T9" fmla="*/ 10 h 10"/>
                  <a:gd name="T10" fmla="*/ 4 w 4"/>
                  <a:gd name="T11" fmla="*/ 10 h 10"/>
                  <a:gd name="T12" fmla="*/ 4 w 4"/>
                  <a:gd name="T13" fmla="*/ 10 h 10"/>
                  <a:gd name="T14" fmla="*/ 4 w 4"/>
                  <a:gd name="T15" fmla="*/ 10 h 10"/>
                  <a:gd name="T16" fmla="*/ 4 w 4"/>
                  <a:gd name="T17" fmla="*/ 10 h 10"/>
                  <a:gd name="T18" fmla="*/ 4 w 4"/>
                  <a:gd name="T19" fmla="*/ 10 h 10"/>
                  <a:gd name="T20" fmla="*/ 4 w 4"/>
                  <a:gd name="T21" fmla="*/ 10 h 10"/>
                  <a:gd name="T22" fmla="*/ 2 w 4"/>
                  <a:gd name="T23" fmla="*/ 10 h 10"/>
                  <a:gd name="T24" fmla="*/ 2 w 4"/>
                  <a:gd name="T25" fmla="*/ 10 h 10"/>
                  <a:gd name="T26" fmla="*/ 0 w 4"/>
                  <a:gd name="T27" fmla="*/ 10 h 10"/>
                  <a:gd name="T28" fmla="*/ 0 w 4"/>
                  <a:gd name="T29" fmla="*/ 10 h 10"/>
                  <a:gd name="T30" fmla="*/ 0 w 4"/>
                  <a:gd name="T31" fmla="*/ 8 h 10"/>
                  <a:gd name="T32" fmla="*/ 0 w 4"/>
                  <a:gd name="T33" fmla="*/ 4 h 10"/>
                  <a:gd name="T34" fmla="*/ 0 w 4"/>
                  <a:gd name="T35" fmla="*/ 4 h 10"/>
                  <a:gd name="T36" fmla="*/ 0 w 4"/>
                  <a:gd name="T37" fmla="*/ 4 h 10"/>
                  <a:gd name="T38" fmla="*/ 0 w 4"/>
                  <a:gd name="T39" fmla="*/ 2 h 10"/>
                  <a:gd name="T40" fmla="*/ 0 w 4"/>
                  <a:gd name="T41" fmla="*/ 2 h 10"/>
                  <a:gd name="T42" fmla="*/ 0 w 4"/>
                  <a:gd name="T43" fmla="*/ 2 h 10"/>
                  <a:gd name="T44" fmla="*/ 0 w 4"/>
                  <a:gd name="T45" fmla="*/ 2 h 10"/>
                  <a:gd name="T46" fmla="*/ 0 w 4"/>
                  <a:gd name="T47" fmla="*/ 2 h 10"/>
                  <a:gd name="T48" fmla="*/ 0 w 4"/>
                  <a:gd name="T49" fmla="*/ 0 h 10"/>
                  <a:gd name="T50" fmla="*/ 0 w 4"/>
                  <a:gd name="T51" fmla="*/ 0 h 10"/>
                  <a:gd name="T52" fmla="*/ 0 w 4"/>
                  <a:gd name="T53" fmla="*/ 0 h 10"/>
                  <a:gd name="T54" fmla="*/ 2 w 4"/>
                  <a:gd name="T55" fmla="*/ 0 h 10"/>
                  <a:gd name="T56" fmla="*/ 2 w 4"/>
                  <a:gd name="T57" fmla="*/ 0 h 10"/>
                  <a:gd name="T58" fmla="*/ 2 w 4"/>
                  <a:gd name="T59" fmla="*/ 0 h 10"/>
                  <a:gd name="T60" fmla="*/ 2 w 4"/>
                  <a:gd name="T61" fmla="*/ 2 h 10"/>
                  <a:gd name="T62" fmla="*/ 4 w 4"/>
                  <a:gd name="T63" fmla="*/ 2 h 10"/>
                  <a:gd name="T64" fmla="*/ 4 w 4"/>
                  <a:gd name="T65" fmla="*/ 2 h 10"/>
                  <a:gd name="T66" fmla="*/ 4 w 4"/>
                  <a:gd name="T67" fmla="*/ 2 h 10"/>
                  <a:gd name="T68" fmla="*/ 4 w 4"/>
                  <a:gd name="T69" fmla="*/ 2 h 10"/>
                  <a:gd name="T70" fmla="*/ 4 w 4"/>
                  <a:gd name="T71" fmla="*/ 4 h 10"/>
                  <a:gd name="T72" fmla="*/ 4 w 4"/>
                  <a:gd name="T73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" h="10">
                    <a:moveTo>
                      <a:pt x="4" y="4"/>
                    </a:moveTo>
                    <a:lnTo>
                      <a:pt x="2" y="4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9" name="Freeform 527"/>
              <p:cNvSpPr>
                <a:spLocks noEditPoints="1"/>
              </p:cNvSpPr>
              <p:nvPr/>
            </p:nvSpPr>
            <p:spPr bwMode="auto">
              <a:xfrm>
                <a:off x="3180690" y="2747639"/>
                <a:ext cx="7785" cy="10381"/>
              </a:xfrm>
              <a:custGeom>
                <a:avLst/>
                <a:gdLst>
                  <a:gd name="T0" fmla="*/ 3 w 3"/>
                  <a:gd name="T1" fmla="*/ 2 h 4"/>
                  <a:gd name="T2" fmla="*/ 1 w 3"/>
                  <a:gd name="T3" fmla="*/ 2 h 4"/>
                  <a:gd name="T4" fmla="*/ 1 w 3"/>
                  <a:gd name="T5" fmla="*/ 3 h 4"/>
                  <a:gd name="T6" fmla="*/ 2 w 3"/>
                  <a:gd name="T7" fmla="*/ 4 h 4"/>
                  <a:gd name="T8" fmla="*/ 3 w 3"/>
                  <a:gd name="T9" fmla="*/ 4 h 4"/>
                  <a:gd name="T10" fmla="*/ 3 w 3"/>
                  <a:gd name="T11" fmla="*/ 4 h 4"/>
                  <a:gd name="T12" fmla="*/ 3 w 3"/>
                  <a:gd name="T13" fmla="*/ 4 h 4"/>
                  <a:gd name="T14" fmla="*/ 3 w 3"/>
                  <a:gd name="T15" fmla="*/ 4 h 4"/>
                  <a:gd name="T16" fmla="*/ 3 w 3"/>
                  <a:gd name="T17" fmla="*/ 4 h 4"/>
                  <a:gd name="T18" fmla="*/ 3 w 3"/>
                  <a:gd name="T19" fmla="*/ 4 h 4"/>
                  <a:gd name="T20" fmla="*/ 3 w 3"/>
                  <a:gd name="T21" fmla="*/ 4 h 4"/>
                  <a:gd name="T22" fmla="*/ 3 w 3"/>
                  <a:gd name="T23" fmla="*/ 4 h 4"/>
                  <a:gd name="T24" fmla="*/ 2 w 3"/>
                  <a:gd name="T25" fmla="*/ 4 h 4"/>
                  <a:gd name="T26" fmla="*/ 2 w 3"/>
                  <a:gd name="T27" fmla="*/ 4 h 4"/>
                  <a:gd name="T28" fmla="*/ 0 w 3"/>
                  <a:gd name="T29" fmla="*/ 4 h 4"/>
                  <a:gd name="T30" fmla="*/ 0 w 3"/>
                  <a:gd name="T31" fmla="*/ 2 h 4"/>
                  <a:gd name="T32" fmla="*/ 0 w 3"/>
                  <a:gd name="T33" fmla="*/ 0 h 4"/>
                  <a:gd name="T34" fmla="*/ 2 w 3"/>
                  <a:gd name="T35" fmla="*/ 0 h 4"/>
                  <a:gd name="T36" fmla="*/ 3 w 3"/>
                  <a:gd name="T37" fmla="*/ 0 h 4"/>
                  <a:gd name="T38" fmla="*/ 3 w 3"/>
                  <a:gd name="T39" fmla="*/ 2 h 4"/>
                  <a:gd name="T40" fmla="*/ 3 w 3"/>
                  <a:gd name="T41" fmla="*/ 2 h 4"/>
                  <a:gd name="T42" fmla="*/ 3 w 3"/>
                  <a:gd name="T43" fmla="*/ 2 h 4"/>
                  <a:gd name="T44" fmla="*/ 2 w 3"/>
                  <a:gd name="T45" fmla="*/ 0 h 4"/>
                  <a:gd name="T46" fmla="*/ 1 w 3"/>
                  <a:gd name="T47" fmla="*/ 0 h 4"/>
                  <a:gd name="T48" fmla="*/ 1 w 3"/>
                  <a:gd name="T49" fmla="*/ 1 h 4"/>
                  <a:gd name="T50" fmla="*/ 1 w 3"/>
                  <a:gd name="T51" fmla="*/ 1 h 4"/>
                  <a:gd name="T52" fmla="*/ 1 w 3"/>
                  <a:gd name="T53" fmla="*/ 2 h 4"/>
                  <a:gd name="T54" fmla="*/ 1 w 3"/>
                  <a:gd name="T55" fmla="*/ 2 h 4"/>
                  <a:gd name="T56" fmla="*/ 1 w 3"/>
                  <a:gd name="T57" fmla="*/ 2 h 4"/>
                  <a:gd name="T58" fmla="*/ 2 w 3"/>
                  <a:gd name="T59" fmla="*/ 2 h 4"/>
                  <a:gd name="T60" fmla="*/ 3 w 3"/>
                  <a:gd name="T61" fmla="*/ 2 h 4"/>
                  <a:gd name="T62" fmla="*/ 3 w 3"/>
                  <a:gd name="T63" fmla="*/ 2 h 4"/>
                  <a:gd name="T64" fmla="*/ 2 w 3"/>
                  <a:gd name="T65" fmla="*/ 1 h 4"/>
                  <a:gd name="T66" fmla="*/ 2 w 3"/>
                  <a:gd name="T6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" h="4">
                    <a:moveTo>
                      <a:pt x="3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ubicBezTo>
                      <a:pt x="2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1" y="4"/>
                      <a:pt x="0" y="4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3" y="1"/>
                      <a:pt x="3" y="1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lose/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0" name="Freeform 528"/>
              <p:cNvSpPr/>
              <p:nvPr/>
            </p:nvSpPr>
            <p:spPr bwMode="auto">
              <a:xfrm>
                <a:off x="3191071" y="2745044"/>
                <a:ext cx="6488" cy="12976"/>
              </a:xfrm>
              <a:custGeom>
                <a:avLst/>
                <a:gdLst>
                  <a:gd name="T0" fmla="*/ 5 w 5"/>
                  <a:gd name="T1" fmla="*/ 4 h 10"/>
                  <a:gd name="T2" fmla="*/ 4 w 5"/>
                  <a:gd name="T3" fmla="*/ 4 h 10"/>
                  <a:gd name="T4" fmla="*/ 4 w 5"/>
                  <a:gd name="T5" fmla="*/ 8 h 10"/>
                  <a:gd name="T6" fmla="*/ 4 w 5"/>
                  <a:gd name="T7" fmla="*/ 10 h 10"/>
                  <a:gd name="T8" fmla="*/ 4 w 5"/>
                  <a:gd name="T9" fmla="*/ 10 h 10"/>
                  <a:gd name="T10" fmla="*/ 5 w 5"/>
                  <a:gd name="T11" fmla="*/ 10 h 10"/>
                  <a:gd name="T12" fmla="*/ 5 w 5"/>
                  <a:gd name="T13" fmla="*/ 10 h 10"/>
                  <a:gd name="T14" fmla="*/ 5 w 5"/>
                  <a:gd name="T15" fmla="*/ 10 h 10"/>
                  <a:gd name="T16" fmla="*/ 5 w 5"/>
                  <a:gd name="T17" fmla="*/ 10 h 10"/>
                  <a:gd name="T18" fmla="*/ 5 w 5"/>
                  <a:gd name="T19" fmla="*/ 10 h 10"/>
                  <a:gd name="T20" fmla="*/ 4 w 5"/>
                  <a:gd name="T21" fmla="*/ 10 h 10"/>
                  <a:gd name="T22" fmla="*/ 4 w 5"/>
                  <a:gd name="T23" fmla="*/ 10 h 10"/>
                  <a:gd name="T24" fmla="*/ 2 w 5"/>
                  <a:gd name="T25" fmla="*/ 10 h 10"/>
                  <a:gd name="T26" fmla="*/ 2 w 5"/>
                  <a:gd name="T27" fmla="*/ 10 h 10"/>
                  <a:gd name="T28" fmla="*/ 2 w 5"/>
                  <a:gd name="T29" fmla="*/ 10 h 10"/>
                  <a:gd name="T30" fmla="*/ 2 w 5"/>
                  <a:gd name="T31" fmla="*/ 8 h 10"/>
                  <a:gd name="T32" fmla="*/ 2 w 5"/>
                  <a:gd name="T33" fmla="*/ 4 h 10"/>
                  <a:gd name="T34" fmla="*/ 0 w 5"/>
                  <a:gd name="T35" fmla="*/ 4 h 10"/>
                  <a:gd name="T36" fmla="*/ 0 w 5"/>
                  <a:gd name="T37" fmla="*/ 4 h 10"/>
                  <a:gd name="T38" fmla="*/ 0 w 5"/>
                  <a:gd name="T39" fmla="*/ 2 h 10"/>
                  <a:gd name="T40" fmla="*/ 0 w 5"/>
                  <a:gd name="T41" fmla="*/ 2 h 10"/>
                  <a:gd name="T42" fmla="*/ 0 w 5"/>
                  <a:gd name="T43" fmla="*/ 2 h 10"/>
                  <a:gd name="T44" fmla="*/ 0 w 5"/>
                  <a:gd name="T45" fmla="*/ 2 h 10"/>
                  <a:gd name="T46" fmla="*/ 2 w 5"/>
                  <a:gd name="T47" fmla="*/ 2 h 10"/>
                  <a:gd name="T48" fmla="*/ 2 w 5"/>
                  <a:gd name="T49" fmla="*/ 0 h 10"/>
                  <a:gd name="T50" fmla="*/ 2 w 5"/>
                  <a:gd name="T51" fmla="*/ 0 h 10"/>
                  <a:gd name="T52" fmla="*/ 2 w 5"/>
                  <a:gd name="T53" fmla="*/ 0 h 10"/>
                  <a:gd name="T54" fmla="*/ 2 w 5"/>
                  <a:gd name="T55" fmla="*/ 0 h 10"/>
                  <a:gd name="T56" fmla="*/ 4 w 5"/>
                  <a:gd name="T57" fmla="*/ 0 h 10"/>
                  <a:gd name="T58" fmla="*/ 4 w 5"/>
                  <a:gd name="T59" fmla="*/ 0 h 10"/>
                  <a:gd name="T60" fmla="*/ 4 w 5"/>
                  <a:gd name="T61" fmla="*/ 2 h 10"/>
                  <a:gd name="T62" fmla="*/ 5 w 5"/>
                  <a:gd name="T63" fmla="*/ 2 h 10"/>
                  <a:gd name="T64" fmla="*/ 5 w 5"/>
                  <a:gd name="T65" fmla="*/ 2 h 10"/>
                  <a:gd name="T66" fmla="*/ 5 w 5"/>
                  <a:gd name="T67" fmla="*/ 2 h 10"/>
                  <a:gd name="T68" fmla="*/ 5 w 5"/>
                  <a:gd name="T69" fmla="*/ 2 h 10"/>
                  <a:gd name="T70" fmla="*/ 5 w 5"/>
                  <a:gd name="T71" fmla="*/ 4 h 10"/>
                  <a:gd name="T72" fmla="*/ 5 w 5"/>
                  <a:gd name="T73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" h="10">
                    <a:moveTo>
                      <a:pt x="5" y="4"/>
                    </a:moveTo>
                    <a:lnTo>
                      <a:pt x="4" y="4"/>
                    </a:lnTo>
                    <a:lnTo>
                      <a:pt x="4" y="8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8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1" name="Freeform 529"/>
              <p:cNvSpPr/>
              <p:nvPr/>
            </p:nvSpPr>
            <p:spPr bwMode="auto">
              <a:xfrm>
                <a:off x="3200154" y="2747639"/>
                <a:ext cx="7785" cy="10381"/>
              </a:xfrm>
              <a:custGeom>
                <a:avLst/>
                <a:gdLst>
                  <a:gd name="T0" fmla="*/ 6 w 6"/>
                  <a:gd name="T1" fmla="*/ 8 h 8"/>
                  <a:gd name="T2" fmla="*/ 4 w 6"/>
                  <a:gd name="T3" fmla="*/ 8 h 8"/>
                  <a:gd name="T4" fmla="*/ 4 w 6"/>
                  <a:gd name="T5" fmla="*/ 8 h 8"/>
                  <a:gd name="T6" fmla="*/ 4 w 6"/>
                  <a:gd name="T7" fmla="*/ 8 h 8"/>
                  <a:gd name="T8" fmla="*/ 4 w 6"/>
                  <a:gd name="T9" fmla="*/ 8 h 8"/>
                  <a:gd name="T10" fmla="*/ 2 w 6"/>
                  <a:gd name="T11" fmla="*/ 8 h 8"/>
                  <a:gd name="T12" fmla="*/ 0 w 6"/>
                  <a:gd name="T13" fmla="*/ 8 h 8"/>
                  <a:gd name="T14" fmla="*/ 0 w 6"/>
                  <a:gd name="T15" fmla="*/ 8 h 8"/>
                  <a:gd name="T16" fmla="*/ 0 w 6"/>
                  <a:gd name="T17" fmla="*/ 8 h 8"/>
                  <a:gd name="T18" fmla="*/ 0 w 6"/>
                  <a:gd name="T19" fmla="*/ 6 h 8"/>
                  <a:gd name="T20" fmla="*/ 0 w 6"/>
                  <a:gd name="T21" fmla="*/ 0 h 8"/>
                  <a:gd name="T22" fmla="*/ 0 w 6"/>
                  <a:gd name="T23" fmla="*/ 0 h 8"/>
                  <a:gd name="T24" fmla="*/ 0 w 6"/>
                  <a:gd name="T25" fmla="*/ 0 h 8"/>
                  <a:gd name="T26" fmla="*/ 0 w 6"/>
                  <a:gd name="T27" fmla="*/ 0 h 8"/>
                  <a:gd name="T28" fmla="*/ 0 w 6"/>
                  <a:gd name="T29" fmla="*/ 0 h 8"/>
                  <a:gd name="T30" fmla="*/ 0 w 6"/>
                  <a:gd name="T31" fmla="*/ 6 h 8"/>
                  <a:gd name="T32" fmla="*/ 2 w 6"/>
                  <a:gd name="T33" fmla="*/ 6 h 8"/>
                  <a:gd name="T34" fmla="*/ 2 w 6"/>
                  <a:gd name="T35" fmla="*/ 8 h 8"/>
                  <a:gd name="T36" fmla="*/ 4 w 6"/>
                  <a:gd name="T37" fmla="*/ 8 h 8"/>
                  <a:gd name="T38" fmla="*/ 4 w 6"/>
                  <a:gd name="T39" fmla="*/ 6 h 8"/>
                  <a:gd name="T40" fmla="*/ 4 w 6"/>
                  <a:gd name="T41" fmla="*/ 6 h 8"/>
                  <a:gd name="T42" fmla="*/ 4 w 6"/>
                  <a:gd name="T43" fmla="*/ 6 h 8"/>
                  <a:gd name="T44" fmla="*/ 4 w 6"/>
                  <a:gd name="T45" fmla="*/ 0 h 8"/>
                  <a:gd name="T46" fmla="*/ 4 w 6"/>
                  <a:gd name="T47" fmla="*/ 0 h 8"/>
                  <a:gd name="T48" fmla="*/ 4 w 6"/>
                  <a:gd name="T49" fmla="*/ 0 h 8"/>
                  <a:gd name="T50" fmla="*/ 6 w 6"/>
                  <a:gd name="T51" fmla="*/ 0 h 8"/>
                  <a:gd name="T52" fmla="*/ 6 w 6"/>
                  <a:gd name="T53" fmla="*/ 0 h 8"/>
                  <a:gd name="T54" fmla="*/ 6 w 6"/>
                  <a:gd name="T55" fmla="*/ 0 h 8"/>
                  <a:gd name="T56" fmla="*/ 6 w 6"/>
                  <a:gd name="T57" fmla="*/ 8 h 8"/>
                  <a:gd name="T58" fmla="*/ 6 w 6"/>
                  <a:gd name="T59" fmla="*/ 8 h 8"/>
                  <a:gd name="T60" fmla="*/ 6 w 6"/>
                  <a:gd name="T61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6" h="8">
                    <a:moveTo>
                      <a:pt x="6" y="8"/>
                    </a:moveTo>
                    <a:lnTo>
                      <a:pt x="4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2" name="Freeform 530"/>
              <p:cNvSpPr/>
              <p:nvPr/>
            </p:nvSpPr>
            <p:spPr bwMode="auto">
              <a:xfrm>
                <a:off x="3210535" y="2747639"/>
                <a:ext cx="5190" cy="10381"/>
              </a:xfrm>
              <a:custGeom>
                <a:avLst/>
                <a:gdLst>
                  <a:gd name="T0" fmla="*/ 4 w 4"/>
                  <a:gd name="T1" fmla="*/ 0 h 8"/>
                  <a:gd name="T2" fmla="*/ 4 w 4"/>
                  <a:gd name="T3" fmla="*/ 2 h 8"/>
                  <a:gd name="T4" fmla="*/ 4 w 4"/>
                  <a:gd name="T5" fmla="*/ 2 h 8"/>
                  <a:gd name="T6" fmla="*/ 4 w 4"/>
                  <a:gd name="T7" fmla="*/ 2 h 8"/>
                  <a:gd name="T8" fmla="*/ 2 w 4"/>
                  <a:gd name="T9" fmla="*/ 2 h 8"/>
                  <a:gd name="T10" fmla="*/ 2 w 4"/>
                  <a:gd name="T11" fmla="*/ 4 h 8"/>
                  <a:gd name="T12" fmla="*/ 2 w 4"/>
                  <a:gd name="T13" fmla="*/ 8 h 8"/>
                  <a:gd name="T14" fmla="*/ 2 w 4"/>
                  <a:gd name="T15" fmla="*/ 8 h 8"/>
                  <a:gd name="T16" fmla="*/ 2 w 4"/>
                  <a:gd name="T17" fmla="*/ 8 h 8"/>
                  <a:gd name="T18" fmla="*/ 0 w 4"/>
                  <a:gd name="T19" fmla="*/ 8 h 8"/>
                  <a:gd name="T20" fmla="*/ 0 w 4"/>
                  <a:gd name="T21" fmla="*/ 8 h 8"/>
                  <a:gd name="T22" fmla="*/ 0 w 4"/>
                  <a:gd name="T23" fmla="*/ 8 h 8"/>
                  <a:gd name="T24" fmla="*/ 0 w 4"/>
                  <a:gd name="T25" fmla="*/ 0 h 8"/>
                  <a:gd name="T26" fmla="*/ 0 w 4"/>
                  <a:gd name="T27" fmla="*/ 0 h 8"/>
                  <a:gd name="T28" fmla="*/ 0 w 4"/>
                  <a:gd name="T29" fmla="*/ 0 h 8"/>
                  <a:gd name="T30" fmla="*/ 2 w 4"/>
                  <a:gd name="T31" fmla="*/ 0 h 8"/>
                  <a:gd name="T32" fmla="*/ 2 w 4"/>
                  <a:gd name="T33" fmla="*/ 0 h 8"/>
                  <a:gd name="T34" fmla="*/ 2 w 4"/>
                  <a:gd name="T35" fmla="*/ 0 h 8"/>
                  <a:gd name="T36" fmla="*/ 2 w 4"/>
                  <a:gd name="T37" fmla="*/ 2 h 8"/>
                  <a:gd name="T38" fmla="*/ 4 w 4"/>
                  <a:gd name="T39" fmla="*/ 0 h 8"/>
                  <a:gd name="T40" fmla="*/ 4 w 4"/>
                  <a:gd name="T41" fmla="*/ 0 h 8"/>
                  <a:gd name="T42" fmla="*/ 4 w 4"/>
                  <a:gd name="T43" fmla="*/ 0 h 8"/>
                  <a:gd name="T44" fmla="*/ 4 w 4"/>
                  <a:gd name="T45" fmla="*/ 0 h 8"/>
                  <a:gd name="T46" fmla="*/ 4 w 4"/>
                  <a:gd name="T4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" h="8">
                    <a:moveTo>
                      <a:pt x="4" y="0"/>
                    </a:move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3" name="Freeform 531"/>
              <p:cNvSpPr>
                <a:spLocks noEditPoints="1"/>
              </p:cNvSpPr>
              <p:nvPr/>
            </p:nvSpPr>
            <p:spPr bwMode="auto">
              <a:xfrm>
                <a:off x="3226105" y="2747639"/>
                <a:ext cx="10381" cy="10381"/>
              </a:xfrm>
              <a:custGeom>
                <a:avLst/>
                <a:gdLst>
                  <a:gd name="T0" fmla="*/ 4 w 4"/>
                  <a:gd name="T1" fmla="*/ 4 h 4"/>
                  <a:gd name="T2" fmla="*/ 3 w 4"/>
                  <a:gd name="T3" fmla="*/ 4 h 4"/>
                  <a:gd name="T4" fmla="*/ 3 w 4"/>
                  <a:gd name="T5" fmla="*/ 4 h 4"/>
                  <a:gd name="T6" fmla="*/ 3 w 4"/>
                  <a:gd name="T7" fmla="*/ 4 h 4"/>
                  <a:gd name="T8" fmla="*/ 3 w 4"/>
                  <a:gd name="T9" fmla="*/ 4 h 4"/>
                  <a:gd name="T10" fmla="*/ 2 w 4"/>
                  <a:gd name="T11" fmla="*/ 4 h 4"/>
                  <a:gd name="T12" fmla="*/ 1 w 4"/>
                  <a:gd name="T13" fmla="*/ 4 h 4"/>
                  <a:gd name="T14" fmla="*/ 1 w 4"/>
                  <a:gd name="T15" fmla="*/ 4 h 4"/>
                  <a:gd name="T16" fmla="*/ 0 w 4"/>
                  <a:gd name="T17" fmla="*/ 4 h 4"/>
                  <a:gd name="T18" fmla="*/ 0 w 4"/>
                  <a:gd name="T19" fmla="*/ 3 h 4"/>
                  <a:gd name="T20" fmla="*/ 0 w 4"/>
                  <a:gd name="T21" fmla="*/ 2 h 4"/>
                  <a:gd name="T22" fmla="*/ 0 w 4"/>
                  <a:gd name="T23" fmla="*/ 0 h 4"/>
                  <a:gd name="T24" fmla="*/ 1 w 4"/>
                  <a:gd name="T25" fmla="*/ 0 h 4"/>
                  <a:gd name="T26" fmla="*/ 2 w 4"/>
                  <a:gd name="T27" fmla="*/ 0 h 4"/>
                  <a:gd name="T28" fmla="*/ 3 w 4"/>
                  <a:gd name="T29" fmla="*/ 0 h 4"/>
                  <a:gd name="T30" fmla="*/ 3 w 4"/>
                  <a:gd name="T31" fmla="*/ 0 h 4"/>
                  <a:gd name="T32" fmla="*/ 3 w 4"/>
                  <a:gd name="T33" fmla="*/ 0 h 4"/>
                  <a:gd name="T34" fmla="*/ 3 w 4"/>
                  <a:gd name="T35" fmla="*/ 0 h 4"/>
                  <a:gd name="T36" fmla="*/ 4 w 4"/>
                  <a:gd name="T37" fmla="*/ 0 h 4"/>
                  <a:gd name="T38" fmla="*/ 4 w 4"/>
                  <a:gd name="T39" fmla="*/ 0 h 4"/>
                  <a:gd name="T40" fmla="*/ 4 w 4"/>
                  <a:gd name="T41" fmla="*/ 4 h 4"/>
                  <a:gd name="T42" fmla="*/ 4 w 4"/>
                  <a:gd name="T43" fmla="*/ 4 h 4"/>
                  <a:gd name="T44" fmla="*/ 3 w 4"/>
                  <a:gd name="T45" fmla="*/ 1 h 4"/>
                  <a:gd name="T46" fmla="*/ 3 w 4"/>
                  <a:gd name="T47" fmla="*/ 1 h 4"/>
                  <a:gd name="T48" fmla="*/ 3 w 4"/>
                  <a:gd name="T49" fmla="*/ 1 h 4"/>
                  <a:gd name="T50" fmla="*/ 2 w 4"/>
                  <a:gd name="T51" fmla="*/ 1 h 4"/>
                  <a:gd name="T52" fmla="*/ 2 w 4"/>
                  <a:gd name="T53" fmla="*/ 0 h 4"/>
                  <a:gd name="T54" fmla="*/ 1 w 4"/>
                  <a:gd name="T55" fmla="*/ 1 h 4"/>
                  <a:gd name="T56" fmla="*/ 1 w 4"/>
                  <a:gd name="T57" fmla="*/ 2 h 4"/>
                  <a:gd name="T58" fmla="*/ 1 w 4"/>
                  <a:gd name="T59" fmla="*/ 2 h 4"/>
                  <a:gd name="T60" fmla="*/ 1 w 4"/>
                  <a:gd name="T61" fmla="*/ 3 h 4"/>
                  <a:gd name="T62" fmla="*/ 2 w 4"/>
                  <a:gd name="T63" fmla="*/ 4 h 4"/>
                  <a:gd name="T64" fmla="*/ 2 w 4"/>
                  <a:gd name="T65" fmla="*/ 4 h 4"/>
                  <a:gd name="T66" fmla="*/ 3 w 4"/>
                  <a:gd name="T67" fmla="*/ 3 h 4"/>
                  <a:gd name="T68" fmla="*/ 3 w 4"/>
                  <a:gd name="T69" fmla="*/ 3 h 4"/>
                  <a:gd name="T70" fmla="*/ 3 w 4"/>
                  <a:gd name="T71" fmla="*/ 3 h 4"/>
                  <a:gd name="T72" fmla="*/ 3 w 4"/>
                  <a:gd name="T73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lose/>
                    <a:moveTo>
                      <a:pt x="3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lnTo>
                      <a:pt x="3" y="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4" name="Freeform 532"/>
              <p:cNvSpPr>
                <a:spLocks noEditPoints="1"/>
              </p:cNvSpPr>
              <p:nvPr/>
            </p:nvSpPr>
            <p:spPr bwMode="auto">
              <a:xfrm>
                <a:off x="3239081" y="2742448"/>
                <a:ext cx="7785" cy="15571"/>
              </a:xfrm>
              <a:custGeom>
                <a:avLst/>
                <a:gdLst>
                  <a:gd name="T0" fmla="*/ 3 w 3"/>
                  <a:gd name="T1" fmla="*/ 6 h 6"/>
                  <a:gd name="T2" fmla="*/ 3 w 3"/>
                  <a:gd name="T3" fmla="*/ 6 h 6"/>
                  <a:gd name="T4" fmla="*/ 3 w 3"/>
                  <a:gd name="T5" fmla="*/ 6 h 6"/>
                  <a:gd name="T6" fmla="*/ 3 w 3"/>
                  <a:gd name="T7" fmla="*/ 6 h 6"/>
                  <a:gd name="T8" fmla="*/ 3 w 3"/>
                  <a:gd name="T9" fmla="*/ 6 h 6"/>
                  <a:gd name="T10" fmla="*/ 2 w 3"/>
                  <a:gd name="T11" fmla="*/ 6 h 6"/>
                  <a:gd name="T12" fmla="*/ 1 w 3"/>
                  <a:gd name="T13" fmla="*/ 6 h 6"/>
                  <a:gd name="T14" fmla="*/ 1 w 3"/>
                  <a:gd name="T15" fmla="*/ 6 h 6"/>
                  <a:gd name="T16" fmla="*/ 0 w 3"/>
                  <a:gd name="T17" fmla="*/ 6 h 6"/>
                  <a:gd name="T18" fmla="*/ 0 w 3"/>
                  <a:gd name="T19" fmla="*/ 5 h 6"/>
                  <a:gd name="T20" fmla="*/ 0 w 3"/>
                  <a:gd name="T21" fmla="*/ 4 h 6"/>
                  <a:gd name="T22" fmla="*/ 0 w 3"/>
                  <a:gd name="T23" fmla="*/ 2 h 6"/>
                  <a:gd name="T24" fmla="*/ 1 w 3"/>
                  <a:gd name="T25" fmla="*/ 2 h 6"/>
                  <a:gd name="T26" fmla="*/ 2 w 3"/>
                  <a:gd name="T27" fmla="*/ 2 h 6"/>
                  <a:gd name="T28" fmla="*/ 3 w 3"/>
                  <a:gd name="T29" fmla="*/ 2 h 6"/>
                  <a:gd name="T30" fmla="*/ 3 w 3"/>
                  <a:gd name="T31" fmla="*/ 0 h 6"/>
                  <a:gd name="T32" fmla="*/ 3 w 3"/>
                  <a:gd name="T33" fmla="*/ 0 h 6"/>
                  <a:gd name="T34" fmla="*/ 3 w 3"/>
                  <a:gd name="T35" fmla="*/ 0 h 6"/>
                  <a:gd name="T36" fmla="*/ 3 w 3"/>
                  <a:gd name="T37" fmla="*/ 0 h 6"/>
                  <a:gd name="T38" fmla="*/ 3 w 3"/>
                  <a:gd name="T39" fmla="*/ 0 h 6"/>
                  <a:gd name="T40" fmla="*/ 3 w 3"/>
                  <a:gd name="T41" fmla="*/ 6 h 6"/>
                  <a:gd name="T42" fmla="*/ 3 w 3"/>
                  <a:gd name="T43" fmla="*/ 6 h 6"/>
                  <a:gd name="T44" fmla="*/ 2 w 3"/>
                  <a:gd name="T45" fmla="*/ 3 h 6"/>
                  <a:gd name="T46" fmla="*/ 2 w 3"/>
                  <a:gd name="T47" fmla="*/ 3 h 6"/>
                  <a:gd name="T48" fmla="*/ 2 w 3"/>
                  <a:gd name="T49" fmla="*/ 3 h 6"/>
                  <a:gd name="T50" fmla="*/ 2 w 3"/>
                  <a:gd name="T51" fmla="*/ 3 h 6"/>
                  <a:gd name="T52" fmla="*/ 2 w 3"/>
                  <a:gd name="T53" fmla="*/ 2 h 6"/>
                  <a:gd name="T54" fmla="*/ 1 w 3"/>
                  <a:gd name="T55" fmla="*/ 3 h 6"/>
                  <a:gd name="T56" fmla="*/ 1 w 3"/>
                  <a:gd name="T57" fmla="*/ 4 h 6"/>
                  <a:gd name="T58" fmla="*/ 1 w 3"/>
                  <a:gd name="T59" fmla="*/ 4 h 6"/>
                  <a:gd name="T60" fmla="*/ 1 w 3"/>
                  <a:gd name="T61" fmla="*/ 5 h 6"/>
                  <a:gd name="T62" fmla="*/ 2 w 3"/>
                  <a:gd name="T63" fmla="*/ 6 h 6"/>
                  <a:gd name="T64" fmla="*/ 2 w 3"/>
                  <a:gd name="T65" fmla="*/ 6 h 6"/>
                  <a:gd name="T66" fmla="*/ 2 w 3"/>
                  <a:gd name="T67" fmla="*/ 6 h 6"/>
                  <a:gd name="T68" fmla="*/ 2 w 3"/>
                  <a:gd name="T69" fmla="*/ 5 h 6"/>
                  <a:gd name="T70" fmla="*/ 2 w 3"/>
                  <a:gd name="T71" fmla="*/ 5 h 6"/>
                  <a:gd name="T72" fmla="*/ 2 w 3"/>
                  <a:gd name="T73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" h="6">
                    <a:moveTo>
                      <a:pt x="3" y="6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4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lose/>
                    <a:moveTo>
                      <a:pt x="2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lnTo>
                      <a:pt x="2" y="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5" name="Freeform 533"/>
              <p:cNvSpPr>
                <a:spLocks noEditPoints="1"/>
              </p:cNvSpPr>
              <p:nvPr/>
            </p:nvSpPr>
            <p:spPr bwMode="auto">
              <a:xfrm>
                <a:off x="3249462" y="2742448"/>
                <a:ext cx="2595" cy="15571"/>
              </a:xfrm>
              <a:custGeom>
                <a:avLst/>
                <a:gdLst>
                  <a:gd name="T0" fmla="*/ 2 w 2"/>
                  <a:gd name="T1" fmla="*/ 2 h 12"/>
                  <a:gd name="T2" fmla="*/ 2 w 2"/>
                  <a:gd name="T3" fmla="*/ 2 h 12"/>
                  <a:gd name="T4" fmla="*/ 0 w 2"/>
                  <a:gd name="T5" fmla="*/ 2 h 12"/>
                  <a:gd name="T6" fmla="*/ 0 w 2"/>
                  <a:gd name="T7" fmla="*/ 2 h 12"/>
                  <a:gd name="T8" fmla="*/ 2 w 2"/>
                  <a:gd name="T9" fmla="*/ 0 h 12"/>
                  <a:gd name="T10" fmla="*/ 2 w 2"/>
                  <a:gd name="T11" fmla="*/ 0 h 12"/>
                  <a:gd name="T12" fmla="*/ 2 w 2"/>
                  <a:gd name="T13" fmla="*/ 0 h 12"/>
                  <a:gd name="T14" fmla="*/ 2 w 2"/>
                  <a:gd name="T15" fmla="*/ 0 h 12"/>
                  <a:gd name="T16" fmla="*/ 2 w 2"/>
                  <a:gd name="T17" fmla="*/ 2 h 12"/>
                  <a:gd name="T18" fmla="*/ 2 w 2"/>
                  <a:gd name="T19" fmla="*/ 2 h 12"/>
                  <a:gd name="T20" fmla="*/ 2 w 2"/>
                  <a:gd name="T21" fmla="*/ 2 h 12"/>
                  <a:gd name="T22" fmla="*/ 2 w 2"/>
                  <a:gd name="T23" fmla="*/ 2 h 12"/>
                  <a:gd name="T24" fmla="*/ 2 w 2"/>
                  <a:gd name="T25" fmla="*/ 2 h 12"/>
                  <a:gd name="T26" fmla="*/ 2 w 2"/>
                  <a:gd name="T27" fmla="*/ 12 h 12"/>
                  <a:gd name="T28" fmla="*/ 2 w 2"/>
                  <a:gd name="T29" fmla="*/ 12 h 12"/>
                  <a:gd name="T30" fmla="*/ 2 w 2"/>
                  <a:gd name="T31" fmla="*/ 12 h 12"/>
                  <a:gd name="T32" fmla="*/ 0 w 2"/>
                  <a:gd name="T33" fmla="*/ 12 h 12"/>
                  <a:gd name="T34" fmla="*/ 0 w 2"/>
                  <a:gd name="T35" fmla="*/ 4 h 12"/>
                  <a:gd name="T36" fmla="*/ 2 w 2"/>
                  <a:gd name="T37" fmla="*/ 4 h 12"/>
                  <a:gd name="T38" fmla="*/ 2 w 2"/>
                  <a:gd name="T39" fmla="*/ 4 h 12"/>
                  <a:gd name="T40" fmla="*/ 2 w 2"/>
                  <a:gd name="T41" fmla="*/ 4 h 12"/>
                  <a:gd name="T42" fmla="*/ 2 w 2"/>
                  <a:gd name="T43" fmla="*/ 4 h 12"/>
                  <a:gd name="T44" fmla="*/ 2 w 2"/>
                  <a:gd name="T45" fmla="*/ 4 h 12"/>
                  <a:gd name="T46" fmla="*/ 2 w 2"/>
                  <a:gd name="T47" fmla="*/ 12 h 12"/>
                  <a:gd name="T48" fmla="*/ 2 w 2"/>
                  <a:gd name="T49" fmla="*/ 12 h 12"/>
                  <a:gd name="T50" fmla="*/ 2 w 2"/>
                  <a:gd name="T5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" h="12">
                    <a:moveTo>
                      <a:pt x="2" y="2"/>
                    </a:move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  <a:moveTo>
                      <a:pt x="2" y="12"/>
                    </a:moveTo>
                    <a:lnTo>
                      <a:pt x="2" y="12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6" name="Freeform 534"/>
              <p:cNvSpPr>
                <a:spLocks noEditPoints="1"/>
              </p:cNvSpPr>
              <p:nvPr/>
            </p:nvSpPr>
            <p:spPr bwMode="auto">
              <a:xfrm>
                <a:off x="3257247" y="2747639"/>
                <a:ext cx="7785" cy="15571"/>
              </a:xfrm>
              <a:custGeom>
                <a:avLst/>
                <a:gdLst>
                  <a:gd name="T0" fmla="*/ 2 w 3"/>
                  <a:gd name="T1" fmla="*/ 4 h 6"/>
                  <a:gd name="T2" fmla="*/ 1 w 3"/>
                  <a:gd name="T3" fmla="*/ 4 h 6"/>
                  <a:gd name="T4" fmla="*/ 1 w 3"/>
                  <a:gd name="T5" fmla="*/ 4 h 6"/>
                  <a:gd name="T6" fmla="*/ 1 w 3"/>
                  <a:gd name="T7" fmla="*/ 6 h 6"/>
                  <a:gd name="T8" fmla="*/ 0 w 3"/>
                  <a:gd name="T9" fmla="*/ 6 h 6"/>
                  <a:gd name="T10" fmla="*/ 0 w 3"/>
                  <a:gd name="T11" fmla="*/ 6 h 6"/>
                  <a:gd name="T12" fmla="*/ 0 w 3"/>
                  <a:gd name="T13" fmla="*/ 6 h 6"/>
                  <a:gd name="T14" fmla="*/ 0 w 3"/>
                  <a:gd name="T15" fmla="*/ 6 h 6"/>
                  <a:gd name="T16" fmla="*/ 0 w 3"/>
                  <a:gd name="T17" fmla="*/ 6 h 6"/>
                  <a:gd name="T18" fmla="*/ 0 w 3"/>
                  <a:gd name="T19" fmla="*/ 0 h 6"/>
                  <a:gd name="T20" fmla="*/ 0 w 3"/>
                  <a:gd name="T21" fmla="*/ 0 h 6"/>
                  <a:gd name="T22" fmla="*/ 0 w 3"/>
                  <a:gd name="T23" fmla="*/ 0 h 6"/>
                  <a:gd name="T24" fmla="*/ 0 w 3"/>
                  <a:gd name="T25" fmla="*/ 0 h 6"/>
                  <a:gd name="T26" fmla="*/ 1 w 3"/>
                  <a:gd name="T27" fmla="*/ 0 h 6"/>
                  <a:gd name="T28" fmla="*/ 1 w 3"/>
                  <a:gd name="T29" fmla="*/ 0 h 6"/>
                  <a:gd name="T30" fmla="*/ 1 w 3"/>
                  <a:gd name="T31" fmla="*/ 0 h 6"/>
                  <a:gd name="T32" fmla="*/ 2 w 3"/>
                  <a:gd name="T33" fmla="*/ 0 h 6"/>
                  <a:gd name="T34" fmla="*/ 3 w 3"/>
                  <a:gd name="T35" fmla="*/ 0 h 6"/>
                  <a:gd name="T36" fmla="*/ 3 w 3"/>
                  <a:gd name="T37" fmla="*/ 2 h 6"/>
                  <a:gd name="T38" fmla="*/ 3 w 3"/>
                  <a:gd name="T39" fmla="*/ 3 h 6"/>
                  <a:gd name="T40" fmla="*/ 3 w 3"/>
                  <a:gd name="T41" fmla="*/ 4 h 6"/>
                  <a:gd name="T42" fmla="*/ 3 w 3"/>
                  <a:gd name="T43" fmla="*/ 4 h 6"/>
                  <a:gd name="T44" fmla="*/ 2 w 3"/>
                  <a:gd name="T45" fmla="*/ 4 h 6"/>
                  <a:gd name="T46" fmla="*/ 2 w 3"/>
                  <a:gd name="T47" fmla="*/ 2 h 6"/>
                  <a:gd name="T48" fmla="*/ 2 w 3"/>
                  <a:gd name="T49" fmla="*/ 1 h 6"/>
                  <a:gd name="T50" fmla="*/ 2 w 3"/>
                  <a:gd name="T51" fmla="*/ 0 h 6"/>
                  <a:gd name="T52" fmla="*/ 1 w 3"/>
                  <a:gd name="T53" fmla="*/ 0 h 6"/>
                  <a:gd name="T54" fmla="*/ 1 w 3"/>
                  <a:gd name="T55" fmla="*/ 1 h 6"/>
                  <a:gd name="T56" fmla="*/ 1 w 3"/>
                  <a:gd name="T57" fmla="*/ 1 h 6"/>
                  <a:gd name="T58" fmla="*/ 1 w 3"/>
                  <a:gd name="T59" fmla="*/ 1 h 6"/>
                  <a:gd name="T60" fmla="*/ 1 w 3"/>
                  <a:gd name="T61" fmla="*/ 3 h 6"/>
                  <a:gd name="T62" fmla="*/ 1 w 3"/>
                  <a:gd name="T63" fmla="*/ 3 h 6"/>
                  <a:gd name="T64" fmla="*/ 1 w 3"/>
                  <a:gd name="T65" fmla="*/ 3 h 6"/>
                  <a:gd name="T66" fmla="*/ 1 w 3"/>
                  <a:gd name="T67" fmla="*/ 4 h 6"/>
                  <a:gd name="T68" fmla="*/ 2 w 3"/>
                  <a:gd name="T69" fmla="*/ 4 h 6"/>
                  <a:gd name="T70" fmla="*/ 2 w 3"/>
                  <a:gd name="T71" fmla="*/ 3 h 6"/>
                  <a:gd name="T72" fmla="*/ 2 w 3"/>
                  <a:gd name="T73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" h="6">
                    <a:moveTo>
                      <a:pt x="2" y="4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3" y="1"/>
                      <a:pt x="3" y="1"/>
                      <a:pt x="3" y="2"/>
                    </a:cubicBezTo>
                    <a:cubicBezTo>
                      <a:pt x="3" y="2"/>
                      <a:pt x="3" y="3"/>
                      <a:pt x="3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lnTo>
                      <a:pt x="2" y="4"/>
                    </a:lnTo>
                    <a:close/>
                    <a:moveTo>
                      <a:pt x="2" y="2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7" name="Freeform 535"/>
              <p:cNvSpPr>
                <a:spLocks noEditPoints="1"/>
              </p:cNvSpPr>
              <p:nvPr/>
            </p:nvSpPr>
            <p:spPr bwMode="auto">
              <a:xfrm>
                <a:off x="3267628" y="2742448"/>
                <a:ext cx="2595" cy="15571"/>
              </a:xfrm>
              <a:custGeom>
                <a:avLst/>
                <a:gdLst>
                  <a:gd name="T0" fmla="*/ 2 w 2"/>
                  <a:gd name="T1" fmla="*/ 2 h 12"/>
                  <a:gd name="T2" fmla="*/ 0 w 2"/>
                  <a:gd name="T3" fmla="*/ 2 h 12"/>
                  <a:gd name="T4" fmla="*/ 0 w 2"/>
                  <a:gd name="T5" fmla="*/ 2 h 12"/>
                  <a:gd name="T6" fmla="*/ 0 w 2"/>
                  <a:gd name="T7" fmla="*/ 2 h 12"/>
                  <a:gd name="T8" fmla="*/ 0 w 2"/>
                  <a:gd name="T9" fmla="*/ 0 h 12"/>
                  <a:gd name="T10" fmla="*/ 2 w 2"/>
                  <a:gd name="T11" fmla="*/ 0 h 12"/>
                  <a:gd name="T12" fmla="*/ 2 w 2"/>
                  <a:gd name="T13" fmla="*/ 0 h 12"/>
                  <a:gd name="T14" fmla="*/ 2 w 2"/>
                  <a:gd name="T15" fmla="*/ 0 h 12"/>
                  <a:gd name="T16" fmla="*/ 2 w 2"/>
                  <a:gd name="T17" fmla="*/ 2 h 12"/>
                  <a:gd name="T18" fmla="*/ 2 w 2"/>
                  <a:gd name="T19" fmla="*/ 2 h 12"/>
                  <a:gd name="T20" fmla="*/ 2 w 2"/>
                  <a:gd name="T21" fmla="*/ 2 h 12"/>
                  <a:gd name="T22" fmla="*/ 2 w 2"/>
                  <a:gd name="T23" fmla="*/ 2 h 12"/>
                  <a:gd name="T24" fmla="*/ 2 w 2"/>
                  <a:gd name="T25" fmla="*/ 2 h 12"/>
                  <a:gd name="T26" fmla="*/ 2 w 2"/>
                  <a:gd name="T27" fmla="*/ 12 h 12"/>
                  <a:gd name="T28" fmla="*/ 2 w 2"/>
                  <a:gd name="T29" fmla="*/ 12 h 12"/>
                  <a:gd name="T30" fmla="*/ 0 w 2"/>
                  <a:gd name="T31" fmla="*/ 12 h 12"/>
                  <a:gd name="T32" fmla="*/ 0 w 2"/>
                  <a:gd name="T33" fmla="*/ 12 h 12"/>
                  <a:gd name="T34" fmla="*/ 0 w 2"/>
                  <a:gd name="T35" fmla="*/ 4 h 12"/>
                  <a:gd name="T36" fmla="*/ 0 w 2"/>
                  <a:gd name="T37" fmla="*/ 4 h 12"/>
                  <a:gd name="T38" fmla="*/ 2 w 2"/>
                  <a:gd name="T39" fmla="*/ 4 h 12"/>
                  <a:gd name="T40" fmla="*/ 2 w 2"/>
                  <a:gd name="T41" fmla="*/ 4 h 12"/>
                  <a:gd name="T42" fmla="*/ 2 w 2"/>
                  <a:gd name="T43" fmla="*/ 4 h 12"/>
                  <a:gd name="T44" fmla="*/ 2 w 2"/>
                  <a:gd name="T45" fmla="*/ 4 h 12"/>
                  <a:gd name="T46" fmla="*/ 2 w 2"/>
                  <a:gd name="T47" fmla="*/ 12 h 12"/>
                  <a:gd name="T48" fmla="*/ 2 w 2"/>
                  <a:gd name="T49" fmla="*/ 12 h 12"/>
                  <a:gd name="T50" fmla="*/ 2 w 2"/>
                  <a:gd name="T5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" h="12">
                    <a:moveTo>
                      <a:pt x="2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  <a:moveTo>
                      <a:pt x="2" y="12"/>
                    </a:moveTo>
                    <a:lnTo>
                      <a:pt x="2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8" name="Freeform 536"/>
              <p:cNvSpPr/>
              <p:nvPr/>
            </p:nvSpPr>
            <p:spPr bwMode="auto">
              <a:xfrm>
                <a:off x="3272818" y="2747639"/>
                <a:ext cx="6488" cy="10381"/>
              </a:xfrm>
              <a:custGeom>
                <a:avLst/>
                <a:gdLst>
                  <a:gd name="T0" fmla="*/ 2 w 3"/>
                  <a:gd name="T1" fmla="*/ 4 h 4"/>
                  <a:gd name="T2" fmla="*/ 1 w 3"/>
                  <a:gd name="T3" fmla="*/ 4 h 4"/>
                  <a:gd name="T4" fmla="*/ 0 w 3"/>
                  <a:gd name="T5" fmla="*/ 4 h 4"/>
                  <a:gd name="T6" fmla="*/ 0 w 3"/>
                  <a:gd name="T7" fmla="*/ 4 h 4"/>
                  <a:gd name="T8" fmla="*/ 0 w 3"/>
                  <a:gd name="T9" fmla="*/ 4 h 4"/>
                  <a:gd name="T10" fmla="*/ 0 w 3"/>
                  <a:gd name="T11" fmla="*/ 4 h 4"/>
                  <a:gd name="T12" fmla="*/ 0 w 3"/>
                  <a:gd name="T13" fmla="*/ 4 h 4"/>
                  <a:gd name="T14" fmla="*/ 1 w 3"/>
                  <a:gd name="T15" fmla="*/ 4 h 4"/>
                  <a:gd name="T16" fmla="*/ 1 w 3"/>
                  <a:gd name="T17" fmla="*/ 4 h 4"/>
                  <a:gd name="T18" fmla="*/ 2 w 3"/>
                  <a:gd name="T19" fmla="*/ 4 h 4"/>
                  <a:gd name="T20" fmla="*/ 2 w 3"/>
                  <a:gd name="T21" fmla="*/ 3 h 4"/>
                  <a:gd name="T22" fmla="*/ 2 w 3"/>
                  <a:gd name="T23" fmla="*/ 3 h 4"/>
                  <a:gd name="T24" fmla="*/ 1 w 3"/>
                  <a:gd name="T25" fmla="*/ 2 h 4"/>
                  <a:gd name="T26" fmla="*/ 1 w 3"/>
                  <a:gd name="T27" fmla="*/ 2 h 4"/>
                  <a:gd name="T28" fmla="*/ 1 w 3"/>
                  <a:gd name="T29" fmla="*/ 2 h 4"/>
                  <a:gd name="T30" fmla="*/ 0 w 3"/>
                  <a:gd name="T31" fmla="*/ 1 h 4"/>
                  <a:gd name="T32" fmla="*/ 0 w 3"/>
                  <a:gd name="T33" fmla="*/ 1 h 4"/>
                  <a:gd name="T34" fmla="*/ 0 w 3"/>
                  <a:gd name="T35" fmla="*/ 0 h 4"/>
                  <a:gd name="T36" fmla="*/ 1 w 3"/>
                  <a:gd name="T37" fmla="*/ 0 h 4"/>
                  <a:gd name="T38" fmla="*/ 1 w 3"/>
                  <a:gd name="T39" fmla="*/ 0 h 4"/>
                  <a:gd name="T40" fmla="*/ 2 w 3"/>
                  <a:gd name="T41" fmla="*/ 0 h 4"/>
                  <a:gd name="T42" fmla="*/ 3 w 3"/>
                  <a:gd name="T43" fmla="*/ 0 h 4"/>
                  <a:gd name="T44" fmla="*/ 3 w 3"/>
                  <a:gd name="T45" fmla="*/ 0 h 4"/>
                  <a:gd name="T46" fmla="*/ 3 w 3"/>
                  <a:gd name="T47" fmla="*/ 0 h 4"/>
                  <a:gd name="T48" fmla="*/ 3 w 3"/>
                  <a:gd name="T49" fmla="*/ 0 h 4"/>
                  <a:gd name="T50" fmla="*/ 3 w 3"/>
                  <a:gd name="T51" fmla="*/ 0 h 4"/>
                  <a:gd name="T52" fmla="*/ 3 w 3"/>
                  <a:gd name="T53" fmla="*/ 1 h 4"/>
                  <a:gd name="T54" fmla="*/ 2 w 3"/>
                  <a:gd name="T55" fmla="*/ 0 h 4"/>
                  <a:gd name="T56" fmla="*/ 2 w 3"/>
                  <a:gd name="T57" fmla="*/ 0 h 4"/>
                  <a:gd name="T58" fmla="*/ 1 w 3"/>
                  <a:gd name="T59" fmla="*/ 1 h 4"/>
                  <a:gd name="T60" fmla="*/ 1 w 3"/>
                  <a:gd name="T61" fmla="*/ 1 h 4"/>
                  <a:gd name="T62" fmla="*/ 2 w 3"/>
                  <a:gd name="T63" fmla="*/ 2 h 4"/>
                  <a:gd name="T64" fmla="*/ 2 w 3"/>
                  <a:gd name="T65" fmla="*/ 2 h 4"/>
                  <a:gd name="T66" fmla="*/ 3 w 3"/>
                  <a:gd name="T67" fmla="*/ 2 h 4"/>
                  <a:gd name="T68" fmla="*/ 3 w 3"/>
                  <a:gd name="T69" fmla="*/ 3 h 4"/>
                  <a:gd name="T70" fmla="*/ 3 w 3"/>
                  <a:gd name="T71" fmla="*/ 3 h 4"/>
                  <a:gd name="T72" fmla="*/ 3 w 3"/>
                  <a:gd name="T73" fmla="*/ 4 h 4"/>
                  <a:gd name="T74" fmla="*/ 3 w 3"/>
                  <a:gd name="T75" fmla="*/ 4 h 4"/>
                  <a:gd name="T76" fmla="*/ 2 w 3"/>
                  <a:gd name="T7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" h="4">
                    <a:moveTo>
                      <a:pt x="2" y="4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9" name="Freeform 537"/>
              <p:cNvSpPr>
                <a:spLocks noEditPoints="1"/>
              </p:cNvSpPr>
              <p:nvPr/>
            </p:nvSpPr>
            <p:spPr bwMode="auto">
              <a:xfrm>
                <a:off x="3281901" y="2742448"/>
                <a:ext cx="2595" cy="15571"/>
              </a:xfrm>
              <a:custGeom>
                <a:avLst/>
                <a:gdLst>
                  <a:gd name="T0" fmla="*/ 0 w 2"/>
                  <a:gd name="T1" fmla="*/ 2 h 12"/>
                  <a:gd name="T2" fmla="*/ 0 w 2"/>
                  <a:gd name="T3" fmla="*/ 2 h 12"/>
                  <a:gd name="T4" fmla="*/ 0 w 2"/>
                  <a:gd name="T5" fmla="*/ 2 h 12"/>
                  <a:gd name="T6" fmla="*/ 0 w 2"/>
                  <a:gd name="T7" fmla="*/ 2 h 12"/>
                  <a:gd name="T8" fmla="*/ 0 w 2"/>
                  <a:gd name="T9" fmla="*/ 0 h 12"/>
                  <a:gd name="T10" fmla="*/ 0 w 2"/>
                  <a:gd name="T11" fmla="*/ 0 h 12"/>
                  <a:gd name="T12" fmla="*/ 2 w 2"/>
                  <a:gd name="T13" fmla="*/ 0 h 12"/>
                  <a:gd name="T14" fmla="*/ 2 w 2"/>
                  <a:gd name="T15" fmla="*/ 0 h 12"/>
                  <a:gd name="T16" fmla="*/ 2 w 2"/>
                  <a:gd name="T17" fmla="*/ 2 h 12"/>
                  <a:gd name="T18" fmla="*/ 2 w 2"/>
                  <a:gd name="T19" fmla="*/ 2 h 12"/>
                  <a:gd name="T20" fmla="*/ 2 w 2"/>
                  <a:gd name="T21" fmla="*/ 2 h 12"/>
                  <a:gd name="T22" fmla="*/ 2 w 2"/>
                  <a:gd name="T23" fmla="*/ 2 h 12"/>
                  <a:gd name="T24" fmla="*/ 0 w 2"/>
                  <a:gd name="T25" fmla="*/ 2 h 12"/>
                  <a:gd name="T26" fmla="*/ 2 w 2"/>
                  <a:gd name="T27" fmla="*/ 12 h 12"/>
                  <a:gd name="T28" fmla="*/ 0 w 2"/>
                  <a:gd name="T29" fmla="*/ 12 h 12"/>
                  <a:gd name="T30" fmla="*/ 0 w 2"/>
                  <a:gd name="T31" fmla="*/ 12 h 12"/>
                  <a:gd name="T32" fmla="*/ 0 w 2"/>
                  <a:gd name="T33" fmla="*/ 12 h 12"/>
                  <a:gd name="T34" fmla="*/ 0 w 2"/>
                  <a:gd name="T35" fmla="*/ 4 h 12"/>
                  <a:gd name="T36" fmla="*/ 0 w 2"/>
                  <a:gd name="T37" fmla="*/ 4 h 12"/>
                  <a:gd name="T38" fmla="*/ 0 w 2"/>
                  <a:gd name="T39" fmla="*/ 4 h 12"/>
                  <a:gd name="T40" fmla="*/ 2 w 2"/>
                  <a:gd name="T41" fmla="*/ 4 h 12"/>
                  <a:gd name="T42" fmla="*/ 2 w 2"/>
                  <a:gd name="T43" fmla="*/ 4 h 12"/>
                  <a:gd name="T44" fmla="*/ 2 w 2"/>
                  <a:gd name="T45" fmla="*/ 4 h 12"/>
                  <a:gd name="T46" fmla="*/ 2 w 2"/>
                  <a:gd name="T47" fmla="*/ 12 h 12"/>
                  <a:gd name="T48" fmla="*/ 2 w 2"/>
                  <a:gd name="T49" fmla="*/ 12 h 12"/>
                  <a:gd name="T50" fmla="*/ 2 w 2"/>
                  <a:gd name="T5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" h="12"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2" y="12"/>
                    </a:move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0" name="Freeform 538"/>
              <p:cNvSpPr/>
              <p:nvPr/>
            </p:nvSpPr>
            <p:spPr bwMode="auto">
              <a:xfrm>
                <a:off x="3287091" y="2747639"/>
                <a:ext cx="10381" cy="10381"/>
              </a:xfrm>
              <a:custGeom>
                <a:avLst/>
                <a:gdLst>
                  <a:gd name="T0" fmla="*/ 2 w 4"/>
                  <a:gd name="T1" fmla="*/ 4 h 4"/>
                  <a:gd name="T2" fmla="*/ 1 w 4"/>
                  <a:gd name="T3" fmla="*/ 4 h 4"/>
                  <a:gd name="T4" fmla="*/ 1 w 4"/>
                  <a:gd name="T5" fmla="*/ 4 h 4"/>
                  <a:gd name="T6" fmla="*/ 0 w 4"/>
                  <a:gd name="T7" fmla="*/ 3 h 4"/>
                  <a:gd name="T8" fmla="*/ 0 w 4"/>
                  <a:gd name="T9" fmla="*/ 2 h 4"/>
                  <a:gd name="T10" fmla="*/ 0 w 4"/>
                  <a:gd name="T11" fmla="*/ 1 h 4"/>
                  <a:gd name="T12" fmla="*/ 1 w 4"/>
                  <a:gd name="T13" fmla="*/ 0 h 4"/>
                  <a:gd name="T14" fmla="*/ 1 w 4"/>
                  <a:gd name="T15" fmla="*/ 0 h 4"/>
                  <a:gd name="T16" fmla="*/ 2 w 4"/>
                  <a:gd name="T17" fmla="*/ 0 h 4"/>
                  <a:gd name="T18" fmla="*/ 3 w 4"/>
                  <a:gd name="T19" fmla="*/ 0 h 4"/>
                  <a:gd name="T20" fmla="*/ 4 w 4"/>
                  <a:gd name="T21" fmla="*/ 0 h 4"/>
                  <a:gd name="T22" fmla="*/ 4 w 4"/>
                  <a:gd name="T23" fmla="*/ 1 h 4"/>
                  <a:gd name="T24" fmla="*/ 3 w 4"/>
                  <a:gd name="T25" fmla="*/ 1 h 4"/>
                  <a:gd name="T26" fmla="*/ 3 w 4"/>
                  <a:gd name="T27" fmla="*/ 1 h 4"/>
                  <a:gd name="T28" fmla="*/ 3 w 4"/>
                  <a:gd name="T29" fmla="*/ 1 h 4"/>
                  <a:gd name="T30" fmla="*/ 3 w 4"/>
                  <a:gd name="T31" fmla="*/ 1 h 4"/>
                  <a:gd name="T32" fmla="*/ 2 w 4"/>
                  <a:gd name="T33" fmla="*/ 0 h 4"/>
                  <a:gd name="T34" fmla="*/ 1 w 4"/>
                  <a:gd name="T35" fmla="*/ 1 h 4"/>
                  <a:gd name="T36" fmla="*/ 1 w 4"/>
                  <a:gd name="T37" fmla="*/ 2 h 4"/>
                  <a:gd name="T38" fmla="*/ 1 w 4"/>
                  <a:gd name="T39" fmla="*/ 3 h 4"/>
                  <a:gd name="T40" fmla="*/ 1 w 4"/>
                  <a:gd name="T41" fmla="*/ 4 h 4"/>
                  <a:gd name="T42" fmla="*/ 2 w 4"/>
                  <a:gd name="T43" fmla="*/ 4 h 4"/>
                  <a:gd name="T44" fmla="*/ 3 w 4"/>
                  <a:gd name="T45" fmla="*/ 4 h 4"/>
                  <a:gd name="T46" fmla="*/ 3 w 4"/>
                  <a:gd name="T47" fmla="*/ 3 h 4"/>
                  <a:gd name="T48" fmla="*/ 3 w 4"/>
                  <a:gd name="T49" fmla="*/ 3 h 4"/>
                  <a:gd name="T50" fmla="*/ 3 w 4"/>
                  <a:gd name="T51" fmla="*/ 3 h 4"/>
                  <a:gd name="T52" fmla="*/ 4 w 4"/>
                  <a:gd name="T53" fmla="*/ 3 h 4"/>
                  <a:gd name="T54" fmla="*/ 4 w 4"/>
                  <a:gd name="T55" fmla="*/ 4 h 4"/>
                  <a:gd name="T56" fmla="*/ 3 w 4"/>
                  <a:gd name="T57" fmla="*/ 4 h 4"/>
                  <a:gd name="T58" fmla="*/ 2 w 4"/>
                  <a:gd name="T5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" h="4">
                    <a:moveTo>
                      <a:pt x="2" y="4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1" name="Freeform 539"/>
              <p:cNvSpPr>
                <a:spLocks noEditPoints="1"/>
              </p:cNvSpPr>
              <p:nvPr/>
            </p:nvSpPr>
            <p:spPr bwMode="auto">
              <a:xfrm>
                <a:off x="3300067" y="2742448"/>
                <a:ext cx="0" cy="15571"/>
              </a:xfrm>
              <a:custGeom>
                <a:avLst/>
                <a:gdLst>
                  <a:gd name="T0" fmla="*/ 2 h 12"/>
                  <a:gd name="T1" fmla="*/ 2 h 12"/>
                  <a:gd name="T2" fmla="*/ 2 h 12"/>
                  <a:gd name="T3" fmla="*/ 2 h 12"/>
                  <a:gd name="T4" fmla="*/ 0 h 12"/>
                  <a:gd name="T5" fmla="*/ 0 h 12"/>
                  <a:gd name="T6" fmla="*/ 0 h 12"/>
                  <a:gd name="T7" fmla="*/ 0 h 12"/>
                  <a:gd name="T8" fmla="*/ 2 h 12"/>
                  <a:gd name="T9" fmla="*/ 2 h 12"/>
                  <a:gd name="T10" fmla="*/ 2 h 12"/>
                  <a:gd name="T11" fmla="*/ 2 h 12"/>
                  <a:gd name="T12" fmla="*/ 2 h 12"/>
                  <a:gd name="T13" fmla="*/ 12 h 12"/>
                  <a:gd name="T14" fmla="*/ 12 h 12"/>
                  <a:gd name="T15" fmla="*/ 12 h 12"/>
                  <a:gd name="T16" fmla="*/ 12 h 12"/>
                  <a:gd name="T17" fmla="*/ 4 h 12"/>
                  <a:gd name="T18" fmla="*/ 4 h 12"/>
                  <a:gd name="T19" fmla="*/ 4 h 12"/>
                  <a:gd name="T20" fmla="*/ 4 h 12"/>
                  <a:gd name="T21" fmla="*/ 4 h 12"/>
                  <a:gd name="T22" fmla="*/ 4 h 12"/>
                  <a:gd name="T23" fmla="*/ 12 h 12"/>
                  <a:gd name="T24" fmla="*/ 12 h 12"/>
                  <a:gd name="T25" fmla="*/ 12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  <a:cxn ang="0">
                    <a:pos x="0" y="T9"/>
                  </a:cxn>
                  <a:cxn ang="0">
                    <a:pos x="0" y="T10"/>
                  </a:cxn>
                  <a:cxn ang="0">
                    <a:pos x="0" y="T11"/>
                  </a:cxn>
                  <a:cxn ang="0">
                    <a:pos x="0" y="T12"/>
                  </a:cxn>
                  <a:cxn ang="0">
                    <a:pos x="0" y="T13"/>
                  </a:cxn>
                  <a:cxn ang="0">
                    <a:pos x="0" y="T14"/>
                  </a:cxn>
                  <a:cxn ang="0">
                    <a:pos x="0" y="T15"/>
                  </a:cxn>
                  <a:cxn ang="0">
                    <a:pos x="0" y="T16"/>
                  </a:cxn>
                  <a:cxn ang="0">
                    <a:pos x="0" y="T17"/>
                  </a:cxn>
                  <a:cxn ang="0">
                    <a:pos x="0" y="T18"/>
                  </a:cxn>
                  <a:cxn ang="0">
                    <a:pos x="0" y="T19"/>
                  </a:cxn>
                  <a:cxn ang="0">
                    <a:pos x="0" y="T20"/>
                  </a:cxn>
                  <a:cxn ang="0">
                    <a:pos x="0" y="T21"/>
                  </a:cxn>
                  <a:cxn ang="0">
                    <a:pos x="0" y="T22"/>
                  </a:cxn>
                  <a:cxn ang="0">
                    <a:pos x="0" y="T23"/>
                  </a:cxn>
                  <a:cxn ang="0">
                    <a:pos x="0" y="T24"/>
                  </a:cxn>
                  <a:cxn ang="0">
                    <a:pos x="0" y="T25"/>
                  </a:cxn>
                </a:cxnLst>
                <a:rect l="0" t="0" r="r" b="b"/>
                <a:pathLst>
                  <a:path h="12"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0" y="12"/>
                    </a:move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2" name="Freeform 540"/>
              <p:cNvSpPr/>
              <p:nvPr/>
            </p:nvSpPr>
            <p:spPr bwMode="auto">
              <a:xfrm>
                <a:off x="3305257" y="2747639"/>
                <a:ext cx="7785" cy="10381"/>
              </a:xfrm>
              <a:custGeom>
                <a:avLst/>
                <a:gdLst>
                  <a:gd name="T0" fmla="*/ 3 w 3"/>
                  <a:gd name="T1" fmla="*/ 4 h 4"/>
                  <a:gd name="T2" fmla="*/ 2 w 3"/>
                  <a:gd name="T3" fmla="*/ 4 h 4"/>
                  <a:gd name="T4" fmla="*/ 2 w 3"/>
                  <a:gd name="T5" fmla="*/ 4 h 4"/>
                  <a:gd name="T6" fmla="*/ 2 w 3"/>
                  <a:gd name="T7" fmla="*/ 1 h 4"/>
                  <a:gd name="T8" fmla="*/ 2 w 3"/>
                  <a:gd name="T9" fmla="*/ 1 h 4"/>
                  <a:gd name="T10" fmla="*/ 1 w 3"/>
                  <a:gd name="T11" fmla="*/ 1 h 4"/>
                  <a:gd name="T12" fmla="*/ 1 w 3"/>
                  <a:gd name="T13" fmla="*/ 1 h 4"/>
                  <a:gd name="T14" fmla="*/ 1 w 3"/>
                  <a:gd name="T15" fmla="*/ 1 h 4"/>
                  <a:gd name="T16" fmla="*/ 0 w 3"/>
                  <a:gd name="T17" fmla="*/ 1 h 4"/>
                  <a:gd name="T18" fmla="*/ 0 w 3"/>
                  <a:gd name="T19" fmla="*/ 2 h 4"/>
                  <a:gd name="T20" fmla="*/ 0 w 3"/>
                  <a:gd name="T21" fmla="*/ 4 h 4"/>
                  <a:gd name="T22" fmla="*/ 0 w 3"/>
                  <a:gd name="T23" fmla="*/ 4 h 4"/>
                  <a:gd name="T24" fmla="*/ 0 w 3"/>
                  <a:gd name="T25" fmla="*/ 4 h 4"/>
                  <a:gd name="T26" fmla="*/ 0 w 3"/>
                  <a:gd name="T27" fmla="*/ 4 h 4"/>
                  <a:gd name="T28" fmla="*/ 0 w 3"/>
                  <a:gd name="T29" fmla="*/ 4 h 4"/>
                  <a:gd name="T30" fmla="*/ 0 w 3"/>
                  <a:gd name="T31" fmla="*/ 4 h 4"/>
                  <a:gd name="T32" fmla="*/ 0 w 3"/>
                  <a:gd name="T33" fmla="*/ 0 h 4"/>
                  <a:gd name="T34" fmla="*/ 0 w 3"/>
                  <a:gd name="T35" fmla="*/ 0 h 4"/>
                  <a:gd name="T36" fmla="*/ 0 w 3"/>
                  <a:gd name="T37" fmla="*/ 0 h 4"/>
                  <a:gd name="T38" fmla="*/ 0 w 3"/>
                  <a:gd name="T39" fmla="*/ 0 h 4"/>
                  <a:gd name="T40" fmla="*/ 0 w 3"/>
                  <a:gd name="T41" fmla="*/ 0 h 4"/>
                  <a:gd name="T42" fmla="*/ 0 w 3"/>
                  <a:gd name="T43" fmla="*/ 0 h 4"/>
                  <a:gd name="T44" fmla="*/ 1 w 3"/>
                  <a:gd name="T45" fmla="*/ 0 h 4"/>
                  <a:gd name="T46" fmla="*/ 2 w 3"/>
                  <a:gd name="T47" fmla="*/ 0 h 4"/>
                  <a:gd name="T48" fmla="*/ 3 w 3"/>
                  <a:gd name="T49" fmla="*/ 0 h 4"/>
                  <a:gd name="T50" fmla="*/ 3 w 3"/>
                  <a:gd name="T51" fmla="*/ 1 h 4"/>
                  <a:gd name="T52" fmla="*/ 3 w 3"/>
                  <a:gd name="T53" fmla="*/ 4 h 4"/>
                  <a:gd name="T54" fmla="*/ 3 w 3"/>
                  <a:gd name="T5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1"/>
                      <a:pt x="3" y="1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3" name="Freeform 541"/>
              <p:cNvSpPr>
                <a:spLocks noEditPoints="1"/>
              </p:cNvSpPr>
              <p:nvPr/>
            </p:nvSpPr>
            <p:spPr bwMode="auto">
              <a:xfrm>
                <a:off x="3315638" y="2747639"/>
                <a:ext cx="7785" cy="15571"/>
              </a:xfrm>
              <a:custGeom>
                <a:avLst/>
                <a:gdLst>
                  <a:gd name="T0" fmla="*/ 2 w 3"/>
                  <a:gd name="T1" fmla="*/ 6 h 6"/>
                  <a:gd name="T2" fmla="*/ 1 w 3"/>
                  <a:gd name="T3" fmla="*/ 6 h 6"/>
                  <a:gd name="T4" fmla="*/ 0 w 3"/>
                  <a:gd name="T5" fmla="*/ 6 h 6"/>
                  <a:gd name="T6" fmla="*/ 0 w 3"/>
                  <a:gd name="T7" fmla="*/ 6 h 6"/>
                  <a:gd name="T8" fmla="*/ 0 w 3"/>
                  <a:gd name="T9" fmla="*/ 6 h 6"/>
                  <a:gd name="T10" fmla="*/ 0 w 3"/>
                  <a:gd name="T11" fmla="*/ 5 h 6"/>
                  <a:gd name="T12" fmla="*/ 0 w 3"/>
                  <a:gd name="T13" fmla="*/ 5 h 6"/>
                  <a:gd name="T14" fmla="*/ 0 w 3"/>
                  <a:gd name="T15" fmla="*/ 5 h 6"/>
                  <a:gd name="T16" fmla="*/ 1 w 3"/>
                  <a:gd name="T17" fmla="*/ 5 h 6"/>
                  <a:gd name="T18" fmla="*/ 2 w 3"/>
                  <a:gd name="T19" fmla="*/ 5 h 6"/>
                  <a:gd name="T20" fmla="*/ 2 w 3"/>
                  <a:gd name="T21" fmla="*/ 5 h 6"/>
                  <a:gd name="T22" fmla="*/ 3 w 3"/>
                  <a:gd name="T23" fmla="*/ 4 h 6"/>
                  <a:gd name="T24" fmla="*/ 3 w 3"/>
                  <a:gd name="T25" fmla="*/ 4 h 6"/>
                  <a:gd name="T26" fmla="*/ 3 w 3"/>
                  <a:gd name="T27" fmla="*/ 4 h 6"/>
                  <a:gd name="T28" fmla="*/ 2 w 3"/>
                  <a:gd name="T29" fmla="*/ 4 h 6"/>
                  <a:gd name="T30" fmla="*/ 1 w 3"/>
                  <a:gd name="T31" fmla="*/ 4 h 6"/>
                  <a:gd name="T32" fmla="*/ 1 w 3"/>
                  <a:gd name="T33" fmla="*/ 4 h 6"/>
                  <a:gd name="T34" fmla="*/ 0 w 3"/>
                  <a:gd name="T35" fmla="*/ 4 h 6"/>
                  <a:gd name="T36" fmla="*/ 0 w 3"/>
                  <a:gd name="T37" fmla="*/ 3 h 6"/>
                  <a:gd name="T38" fmla="*/ 0 w 3"/>
                  <a:gd name="T39" fmla="*/ 2 h 6"/>
                  <a:gd name="T40" fmla="*/ 0 w 3"/>
                  <a:gd name="T41" fmla="*/ 1 h 6"/>
                  <a:gd name="T42" fmla="*/ 0 w 3"/>
                  <a:gd name="T43" fmla="*/ 0 h 6"/>
                  <a:gd name="T44" fmla="*/ 0 w 3"/>
                  <a:gd name="T45" fmla="*/ 0 h 6"/>
                  <a:gd name="T46" fmla="*/ 1 w 3"/>
                  <a:gd name="T47" fmla="*/ 0 h 6"/>
                  <a:gd name="T48" fmla="*/ 2 w 3"/>
                  <a:gd name="T49" fmla="*/ 0 h 6"/>
                  <a:gd name="T50" fmla="*/ 3 w 3"/>
                  <a:gd name="T51" fmla="*/ 0 h 6"/>
                  <a:gd name="T52" fmla="*/ 3 w 3"/>
                  <a:gd name="T53" fmla="*/ 0 h 6"/>
                  <a:gd name="T54" fmla="*/ 3 w 3"/>
                  <a:gd name="T55" fmla="*/ 0 h 6"/>
                  <a:gd name="T56" fmla="*/ 3 w 3"/>
                  <a:gd name="T57" fmla="*/ 0 h 6"/>
                  <a:gd name="T58" fmla="*/ 3 w 3"/>
                  <a:gd name="T59" fmla="*/ 0 h 6"/>
                  <a:gd name="T60" fmla="*/ 3 w 3"/>
                  <a:gd name="T61" fmla="*/ 0 h 6"/>
                  <a:gd name="T62" fmla="*/ 3 w 3"/>
                  <a:gd name="T63" fmla="*/ 4 h 6"/>
                  <a:gd name="T64" fmla="*/ 3 w 3"/>
                  <a:gd name="T65" fmla="*/ 5 h 6"/>
                  <a:gd name="T66" fmla="*/ 3 w 3"/>
                  <a:gd name="T67" fmla="*/ 6 h 6"/>
                  <a:gd name="T68" fmla="*/ 3 w 3"/>
                  <a:gd name="T69" fmla="*/ 6 h 6"/>
                  <a:gd name="T70" fmla="*/ 2 w 3"/>
                  <a:gd name="T71" fmla="*/ 6 h 6"/>
                  <a:gd name="T72" fmla="*/ 3 w 3"/>
                  <a:gd name="T73" fmla="*/ 1 h 6"/>
                  <a:gd name="T74" fmla="*/ 2 w 3"/>
                  <a:gd name="T75" fmla="*/ 1 h 6"/>
                  <a:gd name="T76" fmla="*/ 2 w 3"/>
                  <a:gd name="T77" fmla="*/ 1 h 6"/>
                  <a:gd name="T78" fmla="*/ 2 w 3"/>
                  <a:gd name="T79" fmla="*/ 0 h 6"/>
                  <a:gd name="T80" fmla="*/ 2 w 3"/>
                  <a:gd name="T81" fmla="*/ 0 h 6"/>
                  <a:gd name="T82" fmla="*/ 1 w 3"/>
                  <a:gd name="T83" fmla="*/ 1 h 6"/>
                  <a:gd name="T84" fmla="*/ 1 w 3"/>
                  <a:gd name="T85" fmla="*/ 2 h 6"/>
                  <a:gd name="T86" fmla="*/ 1 w 3"/>
                  <a:gd name="T87" fmla="*/ 2 h 6"/>
                  <a:gd name="T88" fmla="*/ 1 w 3"/>
                  <a:gd name="T89" fmla="*/ 3 h 6"/>
                  <a:gd name="T90" fmla="*/ 2 w 3"/>
                  <a:gd name="T91" fmla="*/ 4 h 6"/>
                  <a:gd name="T92" fmla="*/ 2 w 3"/>
                  <a:gd name="T93" fmla="*/ 4 h 6"/>
                  <a:gd name="T94" fmla="*/ 2 w 3"/>
                  <a:gd name="T95" fmla="*/ 3 h 6"/>
                  <a:gd name="T96" fmla="*/ 2 w 3"/>
                  <a:gd name="T97" fmla="*/ 3 h 6"/>
                  <a:gd name="T98" fmla="*/ 3 w 3"/>
                  <a:gd name="T99" fmla="*/ 3 h 6"/>
                  <a:gd name="T100" fmla="*/ 3 w 3"/>
                  <a:gd name="T101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" h="6">
                    <a:moveTo>
                      <a:pt x="2" y="6"/>
                    </a:moveTo>
                    <a:cubicBezTo>
                      <a:pt x="1" y="6"/>
                      <a:pt x="1" y="6"/>
                      <a:pt x="1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3" y="5"/>
                      <a:pt x="3" y="5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5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lnTo>
                      <a:pt x="2" y="6"/>
                    </a:lnTo>
                    <a:close/>
                    <a:moveTo>
                      <a:pt x="3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3" y="3"/>
                      <a:pt x="3" y="3"/>
                    </a:cubicBezTo>
                    <a:lnTo>
                      <a:pt x="3" y="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4" name="Freeform 542"/>
              <p:cNvSpPr>
                <a:spLocks noEditPoints="1"/>
              </p:cNvSpPr>
              <p:nvPr/>
            </p:nvSpPr>
            <p:spPr bwMode="auto">
              <a:xfrm>
                <a:off x="3333804" y="2747639"/>
                <a:ext cx="10381" cy="10381"/>
              </a:xfrm>
              <a:custGeom>
                <a:avLst/>
                <a:gdLst>
                  <a:gd name="T0" fmla="*/ 4 w 4"/>
                  <a:gd name="T1" fmla="*/ 2 h 4"/>
                  <a:gd name="T2" fmla="*/ 1 w 4"/>
                  <a:gd name="T3" fmla="*/ 2 h 4"/>
                  <a:gd name="T4" fmla="*/ 2 w 4"/>
                  <a:gd name="T5" fmla="*/ 3 h 4"/>
                  <a:gd name="T6" fmla="*/ 3 w 4"/>
                  <a:gd name="T7" fmla="*/ 4 h 4"/>
                  <a:gd name="T8" fmla="*/ 4 w 4"/>
                  <a:gd name="T9" fmla="*/ 4 h 4"/>
                  <a:gd name="T10" fmla="*/ 4 w 4"/>
                  <a:gd name="T11" fmla="*/ 4 h 4"/>
                  <a:gd name="T12" fmla="*/ 4 w 4"/>
                  <a:gd name="T13" fmla="*/ 4 h 4"/>
                  <a:gd name="T14" fmla="*/ 4 w 4"/>
                  <a:gd name="T15" fmla="*/ 4 h 4"/>
                  <a:gd name="T16" fmla="*/ 4 w 4"/>
                  <a:gd name="T17" fmla="*/ 4 h 4"/>
                  <a:gd name="T18" fmla="*/ 4 w 4"/>
                  <a:gd name="T19" fmla="*/ 4 h 4"/>
                  <a:gd name="T20" fmla="*/ 4 w 4"/>
                  <a:gd name="T21" fmla="*/ 4 h 4"/>
                  <a:gd name="T22" fmla="*/ 3 w 4"/>
                  <a:gd name="T23" fmla="*/ 4 h 4"/>
                  <a:gd name="T24" fmla="*/ 3 w 4"/>
                  <a:gd name="T25" fmla="*/ 4 h 4"/>
                  <a:gd name="T26" fmla="*/ 3 w 4"/>
                  <a:gd name="T27" fmla="*/ 4 h 4"/>
                  <a:gd name="T28" fmla="*/ 1 w 4"/>
                  <a:gd name="T29" fmla="*/ 4 h 4"/>
                  <a:gd name="T30" fmla="*/ 0 w 4"/>
                  <a:gd name="T31" fmla="*/ 2 h 4"/>
                  <a:gd name="T32" fmla="*/ 1 w 4"/>
                  <a:gd name="T33" fmla="*/ 0 h 4"/>
                  <a:gd name="T34" fmla="*/ 2 w 4"/>
                  <a:gd name="T35" fmla="*/ 0 h 4"/>
                  <a:gd name="T36" fmla="*/ 4 w 4"/>
                  <a:gd name="T37" fmla="*/ 0 h 4"/>
                  <a:gd name="T38" fmla="*/ 4 w 4"/>
                  <a:gd name="T39" fmla="*/ 2 h 4"/>
                  <a:gd name="T40" fmla="*/ 4 w 4"/>
                  <a:gd name="T41" fmla="*/ 2 h 4"/>
                  <a:gd name="T42" fmla="*/ 4 w 4"/>
                  <a:gd name="T43" fmla="*/ 2 h 4"/>
                  <a:gd name="T44" fmla="*/ 2 w 4"/>
                  <a:gd name="T45" fmla="*/ 0 h 4"/>
                  <a:gd name="T46" fmla="*/ 2 w 4"/>
                  <a:gd name="T47" fmla="*/ 0 h 4"/>
                  <a:gd name="T48" fmla="*/ 2 w 4"/>
                  <a:gd name="T49" fmla="*/ 1 h 4"/>
                  <a:gd name="T50" fmla="*/ 1 w 4"/>
                  <a:gd name="T51" fmla="*/ 1 h 4"/>
                  <a:gd name="T52" fmla="*/ 1 w 4"/>
                  <a:gd name="T53" fmla="*/ 2 h 4"/>
                  <a:gd name="T54" fmla="*/ 1 w 4"/>
                  <a:gd name="T55" fmla="*/ 2 h 4"/>
                  <a:gd name="T56" fmla="*/ 2 w 4"/>
                  <a:gd name="T57" fmla="*/ 2 h 4"/>
                  <a:gd name="T58" fmla="*/ 3 w 4"/>
                  <a:gd name="T59" fmla="*/ 2 h 4"/>
                  <a:gd name="T60" fmla="*/ 3 w 4"/>
                  <a:gd name="T61" fmla="*/ 2 h 4"/>
                  <a:gd name="T62" fmla="*/ 3 w 4"/>
                  <a:gd name="T63" fmla="*/ 2 h 4"/>
                  <a:gd name="T64" fmla="*/ 3 w 4"/>
                  <a:gd name="T65" fmla="*/ 1 h 4"/>
                  <a:gd name="T66" fmla="*/ 2 w 4"/>
                  <a:gd name="T6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3"/>
                    </a:cubicBezTo>
                    <a:cubicBezTo>
                      <a:pt x="2" y="4"/>
                      <a:pt x="2" y="4"/>
                      <a:pt x="3" y="4"/>
                    </a:cubicBezTo>
                    <a:cubicBezTo>
                      <a:pt x="3" y="4"/>
                      <a:pt x="3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1" y="4"/>
                      <a:pt x="1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1" y="1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4" y="1"/>
                      <a:pt x="4" y="1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lose/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5" name="Freeform 543"/>
              <p:cNvSpPr/>
              <p:nvPr/>
            </p:nvSpPr>
            <p:spPr bwMode="auto">
              <a:xfrm>
                <a:off x="3346780" y="2742448"/>
                <a:ext cx="2595" cy="15571"/>
              </a:xfrm>
              <a:custGeom>
                <a:avLst/>
                <a:gdLst>
                  <a:gd name="T0" fmla="*/ 2 w 2"/>
                  <a:gd name="T1" fmla="*/ 12 h 12"/>
                  <a:gd name="T2" fmla="*/ 2 w 2"/>
                  <a:gd name="T3" fmla="*/ 12 h 12"/>
                  <a:gd name="T4" fmla="*/ 0 w 2"/>
                  <a:gd name="T5" fmla="*/ 12 h 12"/>
                  <a:gd name="T6" fmla="*/ 0 w 2"/>
                  <a:gd name="T7" fmla="*/ 12 h 12"/>
                  <a:gd name="T8" fmla="*/ 0 w 2"/>
                  <a:gd name="T9" fmla="*/ 0 h 12"/>
                  <a:gd name="T10" fmla="*/ 0 w 2"/>
                  <a:gd name="T11" fmla="*/ 0 h 12"/>
                  <a:gd name="T12" fmla="*/ 2 w 2"/>
                  <a:gd name="T13" fmla="*/ 0 h 12"/>
                  <a:gd name="T14" fmla="*/ 2 w 2"/>
                  <a:gd name="T15" fmla="*/ 0 h 12"/>
                  <a:gd name="T16" fmla="*/ 2 w 2"/>
                  <a:gd name="T17" fmla="*/ 0 h 12"/>
                  <a:gd name="T18" fmla="*/ 2 w 2"/>
                  <a:gd name="T19" fmla="*/ 0 h 12"/>
                  <a:gd name="T20" fmla="*/ 2 w 2"/>
                  <a:gd name="T21" fmla="*/ 12 h 12"/>
                  <a:gd name="T22" fmla="*/ 2 w 2"/>
                  <a:gd name="T23" fmla="*/ 12 h 12"/>
                  <a:gd name="T24" fmla="*/ 2 w 2"/>
                  <a:gd name="T25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" h="12">
                    <a:moveTo>
                      <a:pt x="2" y="12"/>
                    </a:moveTo>
                    <a:lnTo>
                      <a:pt x="2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6" name="Freeform 544"/>
              <p:cNvSpPr>
                <a:spLocks noEditPoints="1"/>
              </p:cNvSpPr>
              <p:nvPr/>
            </p:nvSpPr>
            <p:spPr bwMode="auto">
              <a:xfrm>
                <a:off x="3351970" y="2742448"/>
                <a:ext cx="1298" cy="15571"/>
              </a:xfrm>
              <a:custGeom>
                <a:avLst/>
                <a:gdLst>
                  <a:gd name="T0" fmla="*/ 0 w 1"/>
                  <a:gd name="T1" fmla="*/ 2 h 12"/>
                  <a:gd name="T2" fmla="*/ 0 w 1"/>
                  <a:gd name="T3" fmla="*/ 2 h 12"/>
                  <a:gd name="T4" fmla="*/ 0 w 1"/>
                  <a:gd name="T5" fmla="*/ 2 h 12"/>
                  <a:gd name="T6" fmla="*/ 0 w 1"/>
                  <a:gd name="T7" fmla="*/ 2 h 12"/>
                  <a:gd name="T8" fmla="*/ 0 w 1"/>
                  <a:gd name="T9" fmla="*/ 0 h 12"/>
                  <a:gd name="T10" fmla="*/ 0 w 1"/>
                  <a:gd name="T11" fmla="*/ 0 h 12"/>
                  <a:gd name="T12" fmla="*/ 1 w 1"/>
                  <a:gd name="T13" fmla="*/ 0 h 12"/>
                  <a:gd name="T14" fmla="*/ 1 w 1"/>
                  <a:gd name="T15" fmla="*/ 0 h 12"/>
                  <a:gd name="T16" fmla="*/ 1 w 1"/>
                  <a:gd name="T17" fmla="*/ 2 h 12"/>
                  <a:gd name="T18" fmla="*/ 1 w 1"/>
                  <a:gd name="T19" fmla="*/ 2 h 12"/>
                  <a:gd name="T20" fmla="*/ 1 w 1"/>
                  <a:gd name="T21" fmla="*/ 2 h 12"/>
                  <a:gd name="T22" fmla="*/ 1 w 1"/>
                  <a:gd name="T23" fmla="*/ 2 h 12"/>
                  <a:gd name="T24" fmla="*/ 0 w 1"/>
                  <a:gd name="T25" fmla="*/ 2 h 12"/>
                  <a:gd name="T26" fmla="*/ 1 w 1"/>
                  <a:gd name="T27" fmla="*/ 12 h 12"/>
                  <a:gd name="T28" fmla="*/ 0 w 1"/>
                  <a:gd name="T29" fmla="*/ 12 h 12"/>
                  <a:gd name="T30" fmla="*/ 0 w 1"/>
                  <a:gd name="T31" fmla="*/ 12 h 12"/>
                  <a:gd name="T32" fmla="*/ 0 w 1"/>
                  <a:gd name="T33" fmla="*/ 12 h 12"/>
                  <a:gd name="T34" fmla="*/ 0 w 1"/>
                  <a:gd name="T35" fmla="*/ 4 h 12"/>
                  <a:gd name="T36" fmla="*/ 0 w 1"/>
                  <a:gd name="T37" fmla="*/ 4 h 12"/>
                  <a:gd name="T38" fmla="*/ 0 w 1"/>
                  <a:gd name="T39" fmla="*/ 4 h 12"/>
                  <a:gd name="T40" fmla="*/ 1 w 1"/>
                  <a:gd name="T41" fmla="*/ 4 h 12"/>
                  <a:gd name="T42" fmla="*/ 1 w 1"/>
                  <a:gd name="T43" fmla="*/ 4 h 12"/>
                  <a:gd name="T44" fmla="*/ 1 w 1"/>
                  <a:gd name="T45" fmla="*/ 4 h 12"/>
                  <a:gd name="T46" fmla="*/ 1 w 1"/>
                  <a:gd name="T47" fmla="*/ 12 h 12"/>
                  <a:gd name="T48" fmla="*/ 1 w 1"/>
                  <a:gd name="T49" fmla="*/ 12 h 12"/>
                  <a:gd name="T50" fmla="*/ 1 w 1"/>
                  <a:gd name="T5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" h="12"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2"/>
                    </a:lnTo>
                    <a:close/>
                    <a:moveTo>
                      <a:pt x="1" y="12"/>
                    </a:move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12"/>
                    </a:lnTo>
                    <a:lnTo>
                      <a:pt x="1" y="12"/>
                    </a:lnTo>
                    <a:lnTo>
                      <a:pt x="1" y="1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7" name="Freeform 545"/>
              <p:cNvSpPr/>
              <p:nvPr/>
            </p:nvSpPr>
            <p:spPr bwMode="auto">
              <a:xfrm>
                <a:off x="3355863" y="2745044"/>
                <a:ext cx="5190" cy="12976"/>
              </a:xfrm>
              <a:custGeom>
                <a:avLst/>
                <a:gdLst>
                  <a:gd name="T0" fmla="*/ 4 w 4"/>
                  <a:gd name="T1" fmla="*/ 4 h 10"/>
                  <a:gd name="T2" fmla="*/ 2 w 4"/>
                  <a:gd name="T3" fmla="*/ 4 h 10"/>
                  <a:gd name="T4" fmla="*/ 2 w 4"/>
                  <a:gd name="T5" fmla="*/ 8 h 10"/>
                  <a:gd name="T6" fmla="*/ 4 w 4"/>
                  <a:gd name="T7" fmla="*/ 10 h 10"/>
                  <a:gd name="T8" fmla="*/ 4 w 4"/>
                  <a:gd name="T9" fmla="*/ 10 h 10"/>
                  <a:gd name="T10" fmla="*/ 4 w 4"/>
                  <a:gd name="T11" fmla="*/ 10 h 10"/>
                  <a:gd name="T12" fmla="*/ 4 w 4"/>
                  <a:gd name="T13" fmla="*/ 10 h 10"/>
                  <a:gd name="T14" fmla="*/ 4 w 4"/>
                  <a:gd name="T15" fmla="*/ 10 h 10"/>
                  <a:gd name="T16" fmla="*/ 4 w 4"/>
                  <a:gd name="T17" fmla="*/ 10 h 10"/>
                  <a:gd name="T18" fmla="*/ 4 w 4"/>
                  <a:gd name="T19" fmla="*/ 10 h 10"/>
                  <a:gd name="T20" fmla="*/ 4 w 4"/>
                  <a:gd name="T21" fmla="*/ 10 h 10"/>
                  <a:gd name="T22" fmla="*/ 2 w 4"/>
                  <a:gd name="T23" fmla="*/ 10 h 10"/>
                  <a:gd name="T24" fmla="*/ 2 w 4"/>
                  <a:gd name="T25" fmla="*/ 10 h 10"/>
                  <a:gd name="T26" fmla="*/ 2 w 4"/>
                  <a:gd name="T27" fmla="*/ 10 h 10"/>
                  <a:gd name="T28" fmla="*/ 0 w 4"/>
                  <a:gd name="T29" fmla="*/ 10 h 10"/>
                  <a:gd name="T30" fmla="*/ 0 w 4"/>
                  <a:gd name="T31" fmla="*/ 8 h 10"/>
                  <a:gd name="T32" fmla="*/ 0 w 4"/>
                  <a:gd name="T33" fmla="*/ 4 h 10"/>
                  <a:gd name="T34" fmla="*/ 0 w 4"/>
                  <a:gd name="T35" fmla="*/ 4 h 10"/>
                  <a:gd name="T36" fmla="*/ 0 w 4"/>
                  <a:gd name="T37" fmla="*/ 4 h 10"/>
                  <a:gd name="T38" fmla="*/ 0 w 4"/>
                  <a:gd name="T39" fmla="*/ 2 h 10"/>
                  <a:gd name="T40" fmla="*/ 0 w 4"/>
                  <a:gd name="T41" fmla="*/ 2 h 10"/>
                  <a:gd name="T42" fmla="*/ 0 w 4"/>
                  <a:gd name="T43" fmla="*/ 2 h 10"/>
                  <a:gd name="T44" fmla="*/ 0 w 4"/>
                  <a:gd name="T45" fmla="*/ 2 h 10"/>
                  <a:gd name="T46" fmla="*/ 0 w 4"/>
                  <a:gd name="T47" fmla="*/ 2 h 10"/>
                  <a:gd name="T48" fmla="*/ 0 w 4"/>
                  <a:gd name="T49" fmla="*/ 0 h 10"/>
                  <a:gd name="T50" fmla="*/ 2 w 4"/>
                  <a:gd name="T51" fmla="*/ 0 h 10"/>
                  <a:gd name="T52" fmla="*/ 2 w 4"/>
                  <a:gd name="T53" fmla="*/ 0 h 10"/>
                  <a:gd name="T54" fmla="*/ 2 w 4"/>
                  <a:gd name="T55" fmla="*/ 0 h 10"/>
                  <a:gd name="T56" fmla="*/ 2 w 4"/>
                  <a:gd name="T57" fmla="*/ 0 h 10"/>
                  <a:gd name="T58" fmla="*/ 2 w 4"/>
                  <a:gd name="T59" fmla="*/ 0 h 10"/>
                  <a:gd name="T60" fmla="*/ 2 w 4"/>
                  <a:gd name="T61" fmla="*/ 2 h 10"/>
                  <a:gd name="T62" fmla="*/ 4 w 4"/>
                  <a:gd name="T63" fmla="*/ 2 h 10"/>
                  <a:gd name="T64" fmla="*/ 4 w 4"/>
                  <a:gd name="T65" fmla="*/ 2 h 10"/>
                  <a:gd name="T66" fmla="*/ 4 w 4"/>
                  <a:gd name="T67" fmla="*/ 2 h 10"/>
                  <a:gd name="T68" fmla="*/ 4 w 4"/>
                  <a:gd name="T69" fmla="*/ 2 h 10"/>
                  <a:gd name="T70" fmla="*/ 4 w 4"/>
                  <a:gd name="T71" fmla="*/ 4 h 10"/>
                  <a:gd name="T72" fmla="*/ 4 w 4"/>
                  <a:gd name="T73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" h="10">
                    <a:moveTo>
                      <a:pt x="4" y="4"/>
                    </a:moveTo>
                    <a:lnTo>
                      <a:pt x="2" y="4"/>
                    </a:lnTo>
                    <a:lnTo>
                      <a:pt x="2" y="8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8" name="Freeform 546"/>
              <p:cNvSpPr/>
              <p:nvPr/>
            </p:nvSpPr>
            <p:spPr bwMode="auto">
              <a:xfrm>
                <a:off x="3363648" y="2758019"/>
                <a:ext cx="5190" cy="2595"/>
              </a:xfrm>
              <a:custGeom>
                <a:avLst/>
                <a:gdLst>
                  <a:gd name="T0" fmla="*/ 4 w 4"/>
                  <a:gd name="T1" fmla="*/ 0 h 2"/>
                  <a:gd name="T2" fmla="*/ 2 w 4"/>
                  <a:gd name="T3" fmla="*/ 2 h 2"/>
                  <a:gd name="T4" fmla="*/ 0 w 4"/>
                  <a:gd name="T5" fmla="*/ 2 h 2"/>
                  <a:gd name="T6" fmla="*/ 0 w 4"/>
                  <a:gd name="T7" fmla="*/ 2 h 2"/>
                  <a:gd name="T8" fmla="*/ 0 w 4"/>
                  <a:gd name="T9" fmla="*/ 2 h 2"/>
                  <a:gd name="T10" fmla="*/ 0 w 4"/>
                  <a:gd name="T11" fmla="*/ 2 h 2"/>
                  <a:gd name="T12" fmla="*/ 0 w 4"/>
                  <a:gd name="T13" fmla="*/ 2 h 2"/>
                  <a:gd name="T14" fmla="*/ 0 w 4"/>
                  <a:gd name="T15" fmla="*/ 2 h 2"/>
                  <a:gd name="T16" fmla="*/ 0 w 4"/>
                  <a:gd name="T17" fmla="*/ 0 h 2"/>
                  <a:gd name="T18" fmla="*/ 0 w 4"/>
                  <a:gd name="T19" fmla="*/ 0 h 2"/>
                  <a:gd name="T20" fmla="*/ 0 w 4"/>
                  <a:gd name="T21" fmla="*/ 0 h 2"/>
                  <a:gd name="T22" fmla="*/ 2 w 4"/>
                  <a:gd name="T23" fmla="*/ 0 h 2"/>
                  <a:gd name="T24" fmla="*/ 2 w 4"/>
                  <a:gd name="T25" fmla="*/ 0 h 2"/>
                  <a:gd name="T26" fmla="*/ 4 w 4"/>
                  <a:gd name="T27" fmla="*/ 0 h 2"/>
                  <a:gd name="T28" fmla="*/ 4 w 4"/>
                  <a:gd name="T2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9" name="Freeform 547"/>
              <p:cNvSpPr/>
              <p:nvPr/>
            </p:nvSpPr>
            <p:spPr bwMode="auto">
              <a:xfrm>
                <a:off x="3376624" y="2747639"/>
                <a:ext cx="7785" cy="10381"/>
              </a:xfrm>
              <a:custGeom>
                <a:avLst/>
                <a:gdLst>
                  <a:gd name="T0" fmla="*/ 2 w 3"/>
                  <a:gd name="T1" fmla="*/ 4 h 4"/>
                  <a:gd name="T2" fmla="*/ 1 w 3"/>
                  <a:gd name="T3" fmla="*/ 4 h 4"/>
                  <a:gd name="T4" fmla="*/ 0 w 3"/>
                  <a:gd name="T5" fmla="*/ 4 h 4"/>
                  <a:gd name="T6" fmla="*/ 0 w 3"/>
                  <a:gd name="T7" fmla="*/ 4 h 4"/>
                  <a:gd name="T8" fmla="*/ 0 w 3"/>
                  <a:gd name="T9" fmla="*/ 4 h 4"/>
                  <a:gd name="T10" fmla="*/ 0 w 3"/>
                  <a:gd name="T11" fmla="*/ 4 h 4"/>
                  <a:gd name="T12" fmla="*/ 0 w 3"/>
                  <a:gd name="T13" fmla="*/ 4 h 4"/>
                  <a:gd name="T14" fmla="*/ 1 w 3"/>
                  <a:gd name="T15" fmla="*/ 4 h 4"/>
                  <a:gd name="T16" fmla="*/ 2 w 3"/>
                  <a:gd name="T17" fmla="*/ 4 h 4"/>
                  <a:gd name="T18" fmla="*/ 2 w 3"/>
                  <a:gd name="T19" fmla="*/ 4 h 4"/>
                  <a:gd name="T20" fmla="*/ 2 w 3"/>
                  <a:gd name="T21" fmla="*/ 3 h 4"/>
                  <a:gd name="T22" fmla="*/ 2 w 3"/>
                  <a:gd name="T23" fmla="*/ 3 h 4"/>
                  <a:gd name="T24" fmla="*/ 2 w 3"/>
                  <a:gd name="T25" fmla="*/ 2 h 4"/>
                  <a:gd name="T26" fmla="*/ 1 w 3"/>
                  <a:gd name="T27" fmla="*/ 2 h 4"/>
                  <a:gd name="T28" fmla="*/ 1 w 3"/>
                  <a:gd name="T29" fmla="*/ 2 h 4"/>
                  <a:gd name="T30" fmla="*/ 0 w 3"/>
                  <a:gd name="T31" fmla="*/ 1 h 4"/>
                  <a:gd name="T32" fmla="*/ 0 w 3"/>
                  <a:gd name="T33" fmla="*/ 1 h 4"/>
                  <a:gd name="T34" fmla="*/ 1 w 3"/>
                  <a:gd name="T35" fmla="*/ 0 h 4"/>
                  <a:gd name="T36" fmla="*/ 1 w 3"/>
                  <a:gd name="T37" fmla="*/ 0 h 4"/>
                  <a:gd name="T38" fmla="*/ 1 w 3"/>
                  <a:gd name="T39" fmla="*/ 0 h 4"/>
                  <a:gd name="T40" fmla="*/ 2 w 3"/>
                  <a:gd name="T41" fmla="*/ 0 h 4"/>
                  <a:gd name="T42" fmla="*/ 3 w 3"/>
                  <a:gd name="T43" fmla="*/ 0 h 4"/>
                  <a:gd name="T44" fmla="*/ 3 w 3"/>
                  <a:gd name="T45" fmla="*/ 0 h 4"/>
                  <a:gd name="T46" fmla="*/ 3 w 3"/>
                  <a:gd name="T47" fmla="*/ 0 h 4"/>
                  <a:gd name="T48" fmla="*/ 3 w 3"/>
                  <a:gd name="T49" fmla="*/ 0 h 4"/>
                  <a:gd name="T50" fmla="*/ 3 w 3"/>
                  <a:gd name="T51" fmla="*/ 0 h 4"/>
                  <a:gd name="T52" fmla="*/ 3 w 3"/>
                  <a:gd name="T53" fmla="*/ 1 h 4"/>
                  <a:gd name="T54" fmla="*/ 3 w 3"/>
                  <a:gd name="T55" fmla="*/ 0 h 4"/>
                  <a:gd name="T56" fmla="*/ 2 w 3"/>
                  <a:gd name="T57" fmla="*/ 0 h 4"/>
                  <a:gd name="T58" fmla="*/ 1 w 3"/>
                  <a:gd name="T59" fmla="*/ 1 h 4"/>
                  <a:gd name="T60" fmla="*/ 2 w 3"/>
                  <a:gd name="T61" fmla="*/ 1 h 4"/>
                  <a:gd name="T62" fmla="*/ 2 w 3"/>
                  <a:gd name="T63" fmla="*/ 2 h 4"/>
                  <a:gd name="T64" fmla="*/ 3 w 3"/>
                  <a:gd name="T65" fmla="*/ 2 h 4"/>
                  <a:gd name="T66" fmla="*/ 3 w 3"/>
                  <a:gd name="T67" fmla="*/ 2 h 4"/>
                  <a:gd name="T68" fmla="*/ 3 w 3"/>
                  <a:gd name="T69" fmla="*/ 3 h 4"/>
                  <a:gd name="T70" fmla="*/ 3 w 3"/>
                  <a:gd name="T71" fmla="*/ 3 h 4"/>
                  <a:gd name="T72" fmla="*/ 3 w 3"/>
                  <a:gd name="T73" fmla="*/ 4 h 4"/>
                  <a:gd name="T74" fmla="*/ 3 w 3"/>
                  <a:gd name="T75" fmla="*/ 4 h 4"/>
                  <a:gd name="T76" fmla="*/ 2 w 3"/>
                  <a:gd name="T7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" h="4">
                    <a:moveTo>
                      <a:pt x="2" y="4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0" name="Freeform 548"/>
              <p:cNvSpPr>
                <a:spLocks noEditPoints="1"/>
              </p:cNvSpPr>
              <p:nvPr/>
            </p:nvSpPr>
            <p:spPr bwMode="auto">
              <a:xfrm>
                <a:off x="3387005" y="2747639"/>
                <a:ext cx="10381" cy="10381"/>
              </a:xfrm>
              <a:custGeom>
                <a:avLst/>
                <a:gdLst>
                  <a:gd name="T0" fmla="*/ 4 w 4"/>
                  <a:gd name="T1" fmla="*/ 2 h 4"/>
                  <a:gd name="T2" fmla="*/ 1 w 4"/>
                  <a:gd name="T3" fmla="*/ 2 h 4"/>
                  <a:gd name="T4" fmla="*/ 1 w 4"/>
                  <a:gd name="T5" fmla="*/ 3 h 4"/>
                  <a:gd name="T6" fmla="*/ 2 w 4"/>
                  <a:gd name="T7" fmla="*/ 4 h 4"/>
                  <a:gd name="T8" fmla="*/ 3 w 4"/>
                  <a:gd name="T9" fmla="*/ 4 h 4"/>
                  <a:gd name="T10" fmla="*/ 4 w 4"/>
                  <a:gd name="T11" fmla="*/ 4 h 4"/>
                  <a:gd name="T12" fmla="*/ 4 w 4"/>
                  <a:gd name="T13" fmla="*/ 4 h 4"/>
                  <a:gd name="T14" fmla="*/ 4 w 4"/>
                  <a:gd name="T15" fmla="*/ 4 h 4"/>
                  <a:gd name="T16" fmla="*/ 4 w 4"/>
                  <a:gd name="T17" fmla="*/ 4 h 4"/>
                  <a:gd name="T18" fmla="*/ 4 w 4"/>
                  <a:gd name="T19" fmla="*/ 4 h 4"/>
                  <a:gd name="T20" fmla="*/ 4 w 4"/>
                  <a:gd name="T21" fmla="*/ 4 h 4"/>
                  <a:gd name="T22" fmla="*/ 3 w 4"/>
                  <a:gd name="T23" fmla="*/ 4 h 4"/>
                  <a:gd name="T24" fmla="*/ 3 w 4"/>
                  <a:gd name="T25" fmla="*/ 4 h 4"/>
                  <a:gd name="T26" fmla="*/ 2 w 4"/>
                  <a:gd name="T27" fmla="*/ 4 h 4"/>
                  <a:gd name="T28" fmla="*/ 1 w 4"/>
                  <a:gd name="T29" fmla="*/ 4 h 4"/>
                  <a:gd name="T30" fmla="*/ 0 w 4"/>
                  <a:gd name="T31" fmla="*/ 2 h 4"/>
                  <a:gd name="T32" fmla="*/ 1 w 4"/>
                  <a:gd name="T33" fmla="*/ 0 h 4"/>
                  <a:gd name="T34" fmla="*/ 2 w 4"/>
                  <a:gd name="T35" fmla="*/ 0 h 4"/>
                  <a:gd name="T36" fmla="*/ 4 w 4"/>
                  <a:gd name="T37" fmla="*/ 0 h 4"/>
                  <a:gd name="T38" fmla="*/ 4 w 4"/>
                  <a:gd name="T39" fmla="*/ 2 h 4"/>
                  <a:gd name="T40" fmla="*/ 4 w 4"/>
                  <a:gd name="T41" fmla="*/ 2 h 4"/>
                  <a:gd name="T42" fmla="*/ 4 w 4"/>
                  <a:gd name="T43" fmla="*/ 2 h 4"/>
                  <a:gd name="T44" fmla="*/ 2 w 4"/>
                  <a:gd name="T45" fmla="*/ 0 h 4"/>
                  <a:gd name="T46" fmla="*/ 2 w 4"/>
                  <a:gd name="T47" fmla="*/ 0 h 4"/>
                  <a:gd name="T48" fmla="*/ 1 w 4"/>
                  <a:gd name="T49" fmla="*/ 1 h 4"/>
                  <a:gd name="T50" fmla="*/ 1 w 4"/>
                  <a:gd name="T51" fmla="*/ 1 h 4"/>
                  <a:gd name="T52" fmla="*/ 1 w 4"/>
                  <a:gd name="T53" fmla="*/ 2 h 4"/>
                  <a:gd name="T54" fmla="*/ 1 w 4"/>
                  <a:gd name="T55" fmla="*/ 2 h 4"/>
                  <a:gd name="T56" fmla="*/ 1 w 4"/>
                  <a:gd name="T57" fmla="*/ 2 h 4"/>
                  <a:gd name="T58" fmla="*/ 3 w 4"/>
                  <a:gd name="T59" fmla="*/ 2 h 4"/>
                  <a:gd name="T60" fmla="*/ 3 w 4"/>
                  <a:gd name="T61" fmla="*/ 2 h 4"/>
                  <a:gd name="T62" fmla="*/ 3 w 4"/>
                  <a:gd name="T63" fmla="*/ 2 h 4"/>
                  <a:gd name="T64" fmla="*/ 3 w 4"/>
                  <a:gd name="T65" fmla="*/ 1 h 4"/>
                  <a:gd name="T66" fmla="*/ 2 w 4"/>
                  <a:gd name="T6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1" y="4"/>
                      <a:pt x="1" y="4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1"/>
                      <a:pt x="0" y="1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4" y="1"/>
                      <a:pt x="4" y="1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lose/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1" name="Freeform 549"/>
              <p:cNvSpPr>
                <a:spLocks noEditPoints="1"/>
              </p:cNvSpPr>
              <p:nvPr/>
            </p:nvSpPr>
            <p:spPr bwMode="auto">
              <a:xfrm>
                <a:off x="3399981" y="2742448"/>
                <a:ext cx="10381" cy="15571"/>
              </a:xfrm>
              <a:custGeom>
                <a:avLst/>
                <a:gdLst>
                  <a:gd name="T0" fmla="*/ 3 w 4"/>
                  <a:gd name="T1" fmla="*/ 6 h 6"/>
                  <a:gd name="T2" fmla="*/ 3 w 4"/>
                  <a:gd name="T3" fmla="*/ 6 h 6"/>
                  <a:gd name="T4" fmla="*/ 3 w 4"/>
                  <a:gd name="T5" fmla="*/ 6 h 6"/>
                  <a:gd name="T6" fmla="*/ 3 w 4"/>
                  <a:gd name="T7" fmla="*/ 6 h 6"/>
                  <a:gd name="T8" fmla="*/ 3 w 4"/>
                  <a:gd name="T9" fmla="*/ 6 h 6"/>
                  <a:gd name="T10" fmla="*/ 2 w 4"/>
                  <a:gd name="T11" fmla="*/ 6 h 6"/>
                  <a:gd name="T12" fmla="*/ 1 w 4"/>
                  <a:gd name="T13" fmla="*/ 6 h 6"/>
                  <a:gd name="T14" fmla="*/ 1 w 4"/>
                  <a:gd name="T15" fmla="*/ 6 h 6"/>
                  <a:gd name="T16" fmla="*/ 0 w 4"/>
                  <a:gd name="T17" fmla="*/ 6 h 6"/>
                  <a:gd name="T18" fmla="*/ 0 w 4"/>
                  <a:gd name="T19" fmla="*/ 5 h 6"/>
                  <a:gd name="T20" fmla="*/ 0 w 4"/>
                  <a:gd name="T21" fmla="*/ 4 h 6"/>
                  <a:gd name="T22" fmla="*/ 0 w 4"/>
                  <a:gd name="T23" fmla="*/ 2 h 6"/>
                  <a:gd name="T24" fmla="*/ 1 w 4"/>
                  <a:gd name="T25" fmla="*/ 2 h 6"/>
                  <a:gd name="T26" fmla="*/ 2 w 4"/>
                  <a:gd name="T27" fmla="*/ 2 h 6"/>
                  <a:gd name="T28" fmla="*/ 3 w 4"/>
                  <a:gd name="T29" fmla="*/ 2 h 6"/>
                  <a:gd name="T30" fmla="*/ 3 w 4"/>
                  <a:gd name="T31" fmla="*/ 0 h 6"/>
                  <a:gd name="T32" fmla="*/ 3 w 4"/>
                  <a:gd name="T33" fmla="*/ 0 h 6"/>
                  <a:gd name="T34" fmla="*/ 3 w 4"/>
                  <a:gd name="T35" fmla="*/ 0 h 6"/>
                  <a:gd name="T36" fmla="*/ 4 w 4"/>
                  <a:gd name="T37" fmla="*/ 0 h 6"/>
                  <a:gd name="T38" fmla="*/ 4 w 4"/>
                  <a:gd name="T39" fmla="*/ 0 h 6"/>
                  <a:gd name="T40" fmla="*/ 4 w 4"/>
                  <a:gd name="T41" fmla="*/ 6 h 6"/>
                  <a:gd name="T42" fmla="*/ 4 w 4"/>
                  <a:gd name="T43" fmla="*/ 6 h 6"/>
                  <a:gd name="T44" fmla="*/ 3 w 4"/>
                  <a:gd name="T45" fmla="*/ 6 h 6"/>
                  <a:gd name="T46" fmla="*/ 3 w 4"/>
                  <a:gd name="T47" fmla="*/ 3 h 6"/>
                  <a:gd name="T48" fmla="*/ 3 w 4"/>
                  <a:gd name="T49" fmla="*/ 3 h 6"/>
                  <a:gd name="T50" fmla="*/ 2 w 4"/>
                  <a:gd name="T51" fmla="*/ 3 h 6"/>
                  <a:gd name="T52" fmla="*/ 2 w 4"/>
                  <a:gd name="T53" fmla="*/ 3 h 6"/>
                  <a:gd name="T54" fmla="*/ 2 w 4"/>
                  <a:gd name="T55" fmla="*/ 2 h 6"/>
                  <a:gd name="T56" fmla="*/ 1 w 4"/>
                  <a:gd name="T57" fmla="*/ 3 h 6"/>
                  <a:gd name="T58" fmla="*/ 1 w 4"/>
                  <a:gd name="T59" fmla="*/ 4 h 6"/>
                  <a:gd name="T60" fmla="*/ 1 w 4"/>
                  <a:gd name="T61" fmla="*/ 4 h 6"/>
                  <a:gd name="T62" fmla="*/ 1 w 4"/>
                  <a:gd name="T63" fmla="*/ 5 h 6"/>
                  <a:gd name="T64" fmla="*/ 2 w 4"/>
                  <a:gd name="T65" fmla="*/ 6 h 6"/>
                  <a:gd name="T66" fmla="*/ 2 w 4"/>
                  <a:gd name="T67" fmla="*/ 6 h 6"/>
                  <a:gd name="T68" fmla="*/ 2 w 4"/>
                  <a:gd name="T69" fmla="*/ 6 h 6"/>
                  <a:gd name="T70" fmla="*/ 3 w 4"/>
                  <a:gd name="T71" fmla="*/ 5 h 6"/>
                  <a:gd name="T72" fmla="*/ 3 w 4"/>
                  <a:gd name="T73" fmla="*/ 5 h 6"/>
                  <a:gd name="T74" fmla="*/ 3 w 4"/>
                  <a:gd name="T75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" h="6">
                    <a:moveTo>
                      <a:pt x="3" y="6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4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lnTo>
                      <a:pt x="3" y="6"/>
                    </a:lnTo>
                    <a:close/>
                    <a:moveTo>
                      <a:pt x="3" y="3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lnTo>
                      <a:pt x="3" y="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2" name="Freeform 550"/>
              <p:cNvSpPr>
                <a:spLocks noEditPoints="1"/>
              </p:cNvSpPr>
              <p:nvPr/>
            </p:nvSpPr>
            <p:spPr bwMode="auto">
              <a:xfrm>
                <a:off x="3420742" y="2742448"/>
                <a:ext cx="7785" cy="15571"/>
              </a:xfrm>
              <a:custGeom>
                <a:avLst/>
                <a:gdLst>
                  <a:gd name="T0" fmla="*/ 3 w 3"/>
                  <a:gd name="T1" fmla="*/ 6 h 6"/>
                  <a:gd name="T2" fmla="*/ 3 w 3"/>
                  <a:gd name="T3" fmla="*/ 6 h 6"/>
                  <a:gd name="T4" fmla="*/ 3 w 3"/>
                  <a:gd name="T5" fmla="*/ 6 h 6"/>
                  <a:gd name="T6" fmla="*/ 3 w 3"/>
                  <a:gd name="T7" fmla="*/ 6 h 6"/>
                  <a:gd name="T8" fmla="*/ 3 w 3"/>
                  <a:gd name="T9" fmla="*/ 6 h 6"/>
                  <a:gd name="T10" fmla="*/ 2 w 3"/>
                  <a:gd name="T11" fmla="*/ 6 h 6"/>
                  <a:gd name="T12" fmla="*/ 1 w 3"/>
                  <a:gd name="T13" fmla="*/ 6 h 6"/>
                  <a:gd name="T14" fmla="*/ 1 w 3"/>
                  <a:gd name="T15" fmla="*/ 6 h 6"/>
                  <a:gd name="T16" fmla="*/ 0 w 3"/>
                  <a:gd name="T17" fmla="*/ 6 h 6"/>
                  <a:gd name="T18" fmla="*/ 0 w 3"/>
                  <a:gd name="T19" fmla="*/ 5 h 6"/>
                  <a:gd name="T20" fmla="*/ 0 w 3"/>
                  <a:gd name="T21" fmla="*/ 4 h 6"/>
                  <a:gd name="T22" fmla="*/ 0 w 3"/>
                  <a:gd name="T23" fmla="*/ 2 h 6"/>
                  <a:gd name="T24" fmla="*/ 1 w 3"/>
                  <a:gd name="T25" fmla="*/ 2 h 6"/>
                  <a:gd name="T26" fmla="*/ 2 w 3"/>
                  <a:gd name="T27" fmla="*/ 2 h 6"/>
                  <a:gd name="T28" fmla="*/ 3 w 3"/>
                  <a:gd name="T29" fmla="*/ 2 h 6"/>
                  <a:gd name="T30" fmla="*/ 3 w 3"/>
                  <a:gd name="T31" fmla="*/ 0 h 6"/>
                  <a:gd name="T32" fmla="*/ 3 w 3"/>
                  <a:gd name="T33" fmla="*/ 0 h 6"/>
                  <a:gd name="T34" fmla="*/ 3 w 3"/>
                  <a:gd name="T35" fmla="*/ 0 h 6"/>
                  <a:gd name="T36" fmla="*/ 3 w 3"/>
                  <a:gd name="T37" fmla="*/ 0 h 6"/>
                  <a:gd name="T38" fmla="*/ 3 w 3"/>
                  <a:gd name="T39" fmla="*/ 0 h 6"/>
                  <a:gd name="T40" fmla="*/ 3 w 3"/>
                  <a:gd name="T41" fmla="*/ 6 h 6"/>
                  <a:gd name="T42" fmla="*/ 3 w 3"/>
                  <a:gd name="T43" fmla="*/ 6 h 6"/>
                  <a:gd name="T44" fmla="*/ 2 w 3"/>
                  <a:gd name="T45" fmla="*/ 3 h 6"/>
                  <a:gd name="T46" fmla="*/ 2 w 3"/>
                  <a:gd name="T47" fmla="*/ 3 h 6"/>
                  <a:gd name="T48" fmla="*/ 2 w 3"/>
                  <a:gd name="T49" fmla="*/ 3 h 6"/>
                  <a:gd name="T50" fmla="*/ 2 w 3"/>
                  <a:gd name="T51" fmla="*/ 3 h 6"/>
                  <a:gd name="T52" fmla="*/ 2 w 3"/>
                  <a:gd name="T53" fmla="*/ 2 h 6"/>
                  <a:gd name="T54" fmla="*/ 1 w 3"/>
                  <a:gd name="T55" fmla="*/ 3 h 6"/>
                  <a:gd name="T56" fmla="*/ 1 w 3"/>
                  <a:gd name="T57" fmla="*/ 4 h 6"/>
                  <a:gd name="T58" fmla="*/ 1 w 3"/>
                  <a:gd name="T59" fmla="*/ 4 h 6"/>
                  <a:gd name="T60" fmla="*/ 1 w 3"/>
                  <a:gd name="T61" fmla="*/ 5 h 6"/>
                  <a:gd name="T62" fmla="*/ 2 w 3"/>
                  <a:gd name="T63" fmla="*/ 6 h 6"/>
                  <a:gd name="T64" fmla="*/ 2 w 3"/>
                  <a:gd name="T65" fmla="*/ 6 h 6"/>
                  <a:gd name="T66" fmla="*/ 2 w 3"/>
                  <a:gd name="T67" fmla="*/ 6 h 6"/>
                  <a:gd name="T68" fmla="*/ 2 w 3"/>
                  <a:gd name="T69" fmla="*/ 5 h 6"/>
                  <a:gd name="T70" fmla="*/ 2 w 3"/>
                  <a:gd name="T71" fmla="*/ 5 h 6"/>
                  <a:gd name="T72" fmla="*/ 2 w 3"/>
                  <a:gd name="T73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" h="6">
                    <a:moveTo>
                      <a:pt x="3" y="6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4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lose/>
                    <a:moveTo>
                      <a:pt x="2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lnTo>
                      <a:pt x="2" y="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3" name="Freeform 551"/>
              <p:cNvSpPr>
                <a:spLocks noEditPoints="1"/>
              </p:cNvSpPr>
              <p:nvPr/>
            </p:nvSpPr>
            <p:spPr bwMode="auto">
              <a:xfrm>
                <a:off x="3431122" y="2747639"/>
                <a:ext cx="9083" cy="10381"/>
              </a:xfrm>
              <a:custGeom>
                <a:avLst/>
                <a:gdLst>
                  <a:gd name="T0" fmla="*/ 2 w 4"/>
                  <a:gd name="T1" fmla="*/ 4 h 4"/>
                  <a:gd name="T2" fmla="*/ 2 w 4"/>
                  <a:gd name="T3" fmla="*/ 4 h 4"/>
                  <a:gd name="T4" fmla="*/ 1 w 4"/>
                  <a:gd name="T5" fmla="*/ 4 h 4"/>
                  <a:gd name="T6" fmla="*/ 1 w 4"/>
                  <a:gd name="T7" fmla="*/ 3 h 4"/>
                  <a:gd name="T8" fmla="*/ 0 w 4"/>
                  <a:gd name="T9" fmla="*/ 2 h 4"/>
                  <a:gd name="T10" fmla="*/ 1 w 4"/>
                  <a:gd name="T11" fmla="*/ 1 h 4"/>
                  <a:gd name="T12" fmla="*/ 1 w 4"/>
                  <a:gd name="T13" fmla="*/ 0 h 4"/>
                  <a:gd name="T14" fmla="*/ 2 w 4"/>
                  <a:gd name="T15" fmla="*/ 0 h 4"/>
                  <a:gd name="T16" fmla="*/ 3 w 4"/>
                  <a:gd name="T17" fmla="*/ 0 h 4"/>
                  <a:gd name="T18" fmla="*/ 4 w 4"/>
                  <a:gd name="T19" fmla="*/ 0 h 4"/>
                  <a:gd name="T20" fmla="*/ 4 w 4"/>
                  <a:gd name="T21" fmla="*/ 2 h 4"/>
                  <a:gd name="T22" fmla="*/ 4 w 4"/>
                  <a:gd name="T23" fmla="*/ 4 h 4"/>
                  <a:gd name="T24" fmla="*/ 2 w 4"/>
                  <a:gd name="T25" fmla="*/ 4 h 4"/>
                  <a:gd name="T26" fmla="*/ 4 w 4"/>
                  <a:gd name="T27" fmla="*/ 2 h 4"/>
                  <a:gd name="T28" fmla="*/ 3 w 4"/>
                  <a:gd name="T29" fmla="*/ 1 h 4"/>
                  <a:gd name="T30" fmla="*/ 2 w 4"/>
                  <a:gd name="T31" fmla="*/ 0 h 4"/>
                  <a:gd name="T32" fmla="*/ 2 w 4"/>
                  <a:gd name="T33" fmla="*/ 1 h 4"/>
                  <a:gd name="T34" fmla="*/ 1 w 4"/>
                  <a:gd name="T35" fmla="*/ 2 h 4"/>
                  <a:gd name="T36" fmla="*/ 1 w 4"/>
                  <a:gd name="T37" fmla="*/ 3 h 4"/>
                  <a:gd name="T38" fmla="*/ 2 w 4"/>
                  <a:gd name="T39" fmla="*/ 3 h 4"/>
                  <a:gd name="T40" fmla="*/ 3 w 4"/>
                  <a:gd name="T41" fmla="*/ 4 h 4"/>
                  <a:gd name="T42" fmla="*/ 3 w 4"/>
                  <a:gd name="T43" fmla="*/ 3 h 4"/>
                  <a:gd name="T44" fmla="*/ 4 w 4"/>
                  <a:gd name="T4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" h="4">
                    <a:moveTo>
                      <a:pt x="2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4" y="1"/>
                      <a:pt x="4" y="1"/>
                      <a:pt x="4" y="2"/>
                    </a:cubicBezTo>
                    <a:cubicBezTo>
                      <a:pt x="4" y="3"/>
                      <a:pt x="4" y="3"/>
                      <a:pt x="4" y="4"/>
                    </a:cubicBezTo>
                    <a:cubicBezTo>
                      <a:pt x="4" y="4"/>
                      <a:pt x="3" y="4"/>
                      <a:pt x="2" y="4"/>
                    </a:cubicBezTo>
                    <a:close/>
                    <a:moveTo>
                      <a:pt x="4" y="2"/>
                    </a:moveTo>
                    <a:cubicBezTo>
                      <a:pt x="4" y="1"/>
                      <a:pt x="3" y="1"/>
                      <a:pt x="3" y="1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4" y="3"/>
                      <a:pt x="4" y="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4" name="Freeform 552"/>
              <p:cNvSpPr>
                <a:spLocks noEditPoints="1"/>
              </p:cNvSpPr>
              <p:nvPr/>
            </p:nvSpPr>
            <p:spPr bwMode="auto">
              <a:xfrm>
                <a:off x="2819964" y="2776185"/>
                <a:ext cx="10381" cy="10381"/>
              </a:xfrm>
              <a:custGeom>
                <a:avLst/>
                <a:gdLst>
                  <a:gd name="T0" fmla="*/ 3 w 4"/>
                  <a:gd name="T1" fmla="*/ 2 h 4"/>
                  <a:gd name="T2" fmla="*/ 1 w 4"/>
                  <a:gd name="T3" fmla="*/ 2 h 4"/>
                  <a:gd name="T4" fmla="*/ 1 w 4"/>
                  <a:gd name="T5" fmla="*/ 3 h 4"/>
                  <a:gd name="T6" fmla="*/ 2 w 4"/>
                  <a:gd name="T7" fmla="*/ 4 h 4"/>
                  <a:gd name="T8" fmla="*/ 3 w 4"/>
                  <a:gd name="T9" fmla="*/ 4 h 4"/>
                  <a:gd name="T10" fmla="*/ 3 w 4"/>
                  <a:gd name="T11" fmla="*/ 3 h 4"/>
                  <a:gd name="T12" fmla="*/ 4 w 4"/>
                  <a:gd name="T13" fmla="*/ 4 h 4"/>
                  <a:gd name="T14" fmla="*/ 4 w 4"/>
                  <a:gd name="T15" fmla="*/ 4 h 4"/>
                  <a:gd name="T16" fmla="*/ 3 w 4"/>
                  <a:gd name="T17" fmla="*/ 4 h 4"/>
                  <a:gd name="T18" fmla="*/ 3 w 4"/>
                  <a:gd name="T19" fmla="*/ 4 h 4"/>
                  <a:gd name="T20" fmla="*/ 3 w 4"/>
                  <a:gd name="T21" fmla="*/ 4 h 4"/>
                  <a:gd name="T22" fmla="*/ 3 w 4"/>
                  <a:gd name="T23" fmla="*/ 4 h 4"/>
                  <a:gd name="T24" fmla="*/ 2 w 4"/>
                  <a:gd name="T25" fmla="*/ 4 h 4"/>
                  <a:gd name="T26" fmla="*/ 2 w 4"/>
                  <a:gd name="T27" fmla="*/ 4 h 4"/>
                  <a:gd name="T28" fmla="*/ 0 w 4"/>
                  <a:gd name="T29" fmla="*/ 4 h 4"/>
                  <a:gd name="T30" fmla="*/ 0 w 4"/>
                  <a:gd name="T31" fmla="*/ 2 h 4"/>
                  <a:gd name="T32" fmla="*/ 0 w 4"/>
                  <a:gd name="T33" fmla="*/ 0 h 4"/>
                  <a:gd name="T34" fmla="*/ 2 w 4"/>
                  <a:gd name="T35" fmla="*/ 0 h 4"/>
                  <a:gd name="T36" fmla="*/ 3 w 4"/>
                  <a:gd name="T37" fmla="*/ 0 h 4"/>
                  <a:gd name="T38" fmla="*/ 4 w 4"/>
                  <a:gd name="T39" fmla="*/ 1 h 4"/>
                  <a:gd name="T40" fmla="*/ 4 w 4"/>
                  <a:gd name="T41" fmla="*/ 2 h 4"/>
                  <a:gd name="T42" fmla="*/ 4 w 4"/>
                  <a:gd name="T43" fmla="*/ 2 h 4"/>
                  <a:gd name="T44" fmla="*/ 3 w 4"/>
                  <a:gd name="T45" fmla="*/ 2 h 4"/>
                  <a:gd name="T46" fmla="*/ 2 w 4"/>
                  <a:gd name="T47" fmla="*/ 0 h 4"/>
                  <a:gd name="T48" fmla="*/ 1 w 4"/>
                  <a:gd name="T49" fmla="*/ 0 h 4"/>
                  <a:gd name="T50" fmla="*/ 1 w 4"/>
                  <a:gd name="T51" fmla="*/ 1 h 4"/>
                  <a:gd name="T52" fmla="*/ 1 w 4"/>
                  <a:gd name="T53" fmla="*/ 1 h 4"/>
                  <a:gd name="T54" fmla="*/ 1 w 4"/>
                  <a:gd name="T55" fmla="*/ 1 h 4"/>
                  <a:gd name="T56" fmla="*/ 1 w 4"/>
                  <a:gd name="T57" fmla="*/ 2 h 4"/>
                  <a:gd name="T58" fmla="*/ 1 w 4"/>
                  <a:gd name="T59" fmla="*/ 2 h 4"/>
                  <a:gd name="T60" fmla="*/ 3 w 4"/>
                  <a:gd name="T61" fmla="*/ 2 h 4"/>
                  <a:gd name="T62" fmla="*/ 3 w 4"/>
                  <a:gd name="T63" fmla="*/ 2 h 4"/>
                  <a:gd name="T64" fmla="*/ 3 w 4"/>
                  <a:gd name="T65" fmla="*/ 1 h 4"/>
                  <a:gd name="T66" fmla="*/ 2 w 4"/>
                  <a:gd name="T67" fmla="*/ 1 h 4"/>
                  <a:gd name="T68" fmla="*/ 2 w 4"/>
                  <a:gd name="T6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" h="4">
                    <a:moveTo>
                      <a:pt x="3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4"/>
                      <a:pt x="2" y="4"/>
                      <a:pt x="2" y="4"/>
                    </a:cubicBezTo>
                    <a:cubicBezTo>
                      <a:pt x="2" y="4"/>
                      <a:pt x="3" y="4"/>
                      <a:pt x="3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1" y="4"/>
                      <a:pt x="0" y="4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3" y="0"/>
                      <a:pt x="4" y="1"/>
                      <a:pt x="4" y="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lnTo>
                      <a:pt x="3" y="2"/>
                    </a:lnTo>
                    <a:close/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5" name="Freeform 553"/>
              <p:cNvSpPr>
                <a:spLocks noEditPoints="1"/>
              </p:cNvSpPr>
              <p:nvPr/>
            </p:nvSpPr>
            <p:spPr bwMode="auto">
              <a:xfrm>
                <a:off x="2832940" y="2770995"/>
                <a:ext cx="2595" cy="15571"/>
              </a:xfrm>
              <a:custGeom>
                <a:avLst/>
                <a:gdLst>
                  <a:gd name="T0" fmla="*/ 0 w 2"/>
                  <a:gd name="T1" fmla="*/ 2 h 12"/>
                  <a:gd name="T2" fmla="*/ 0 w 2"/>
                  <a:gd name="T3" fmla="*/ 2 h 12"/>
                  <a:gd name="T4" fmla="*/ 0 w 2"/>
                  <a:gd name="T5" fmla="*/ 2 h 12"/>
                  <a:gd name="T6" fmla="*/ 0 w 2"/>
                  <a:gd name="T7" fmla="*/ 0 h 12"/>
                  <a:gd name="T8" fmla="*/ 0 w 2"/>
                  <a:gd name="T9" fmla="*/ 0 h 12"/>
                  <a:gd name="T10" fmla="*/ 0 w 2"/>
                  <a:gd name="T11" fmla="*/ 0 h 12"/>
                  <a:gd name="T12" fmla="*/ 0 w 2"/>
                  <a:gd name="T13" fmla="*/ 0 h 12"/>
                  <a:gd name="T14" fmla="*/ 2 w 2"/>
                  <a:gd name="T15" fmla="*/ 0 h 12"/>
                  <a:gd name="T16" fmla="*/ 2 w 2"/>
                  <a:gd name="T17" fmla="*/ 0 h 12"/>
                  <a:gd name="T18" fmla="*/ 2 w 2"/>
                  <a:gd name="T19" fmla="*/ 2 h 12"/>
                  <a:gd name="T20" fmla="*/ 2 w 2"/>
                  <a:gd name="T21" fmla="*/ 2 h 12"/>
                  <a:gd name="T22" fmla="*/ 0 w 2"/>
                  <a:gd name="T23" fmla="*/ 2 h 12"/>
                  <a:gd name="T24" fmla="*/ 0 w 2"/>
                  <a:gd name="T25" fmla="*/ 2 h 12"/>
                  <a:gd name="T26" fmla="*/ 0 w 2"/>
                  <a:gd name="T27" fmla="*/ 12 h 12"/>
                  <a:gd name="T28" fmla="*/ 0 w 2"/>
                  <a:gd name="T29" fmla="*/ 12 h 12"/>
                  <a:gd name="T30" fmla="*/ 0 w 2"/>
                  <a:gd name="T31" fmla="*/ 12 h 12"/>
                  <a:gd name="T32" fmla="*/ 0 w 2"/>
                  <a:gd name="T33" fmla="*/ 12 h 12"/>
                  <a:gd name="T34" fmla="*/ 0 w 2"/>
                  <a:gd name="T35" fmla="*/ 4 h 12"/>
                  <a:gd name="T36" fmla="*/ 0 w 2"/>
                  <a:gd name="T37" fmla="*/ 4 h 12"/>
                  <a:gd name="T38" fmla="*/ 0 w 2"/>
                  <a:gd name="T39" fmla="*/ 4 h 12"/>
                  <a:gd name="T40" fmla="*/ 0 w 2"/>
                  <a:gd name="T41" fmla="*/ 4 h 12"/>
                  <a:gd name="T42" fmla="*/ 2 w 2"/>
                  <a:gd name="T43" fmla="*/ 4 h 12"/>
                  <a:gd name="T44" fmla="*/ 2 w 2"/>
                  <a:gd name="T45" fmla="*/ 4 h 12"/>
                  <a:gd name="T46" fmla="*/ 2 w 2"/>
                  <a:gd name="T47" fmla="*/ 12 h 12"/>
                  <a:gd name="T48" fmla="*/ 2 w 2"/>
                  <a:gd name="T49" fmla="*/ 12 h 12"/>
                  <a:gd name="T50" fmla="*/ 0 w 2"/>
                  <a:gd name="T5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" h="12"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0" y="12"/>
                    </a:move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6" name="Freeform 554"/>
              <p:cNvSpPr/>
              <p:nvPr/>
            </p:nvSpPr>
            <p:spPr bwMode="auto">
              <a:xfrm>
                <a:off x="2838130" y="2776185"/>
                <a:ext cx="7785" cy="10381"/>
              </a:xfrm>
              <a:custGeom>
                <a:avLst/>
                <a:gdLst>
                  <a:gd name="T0" fmla="*/ 6 w 6"/>
                  <a:gd name="T1" fmla="*/ 8 h 8"/>
                  <a:gd name="T2" fmla="*/ 6 w 6"/>
                  <a:gd name="T3" fmla="*/ 8 h 8"/>
                  <a:gd name="T4" fmla="*/ 4 w 6"/>
                  <a:gd name="T5" fmla="*/ 8 h 8"/>
                  <a:gd name="T6" fmla="*/ 4 w 6"/>
                  <a:gd name="T7" fmla="*/ 8 h 8"/>
                  <a:gd name="T8" fmla="*/ 4 w 6"/>
                  <a:gd name="T9" fmla="*/ 8 h 8"/>
                  <a:gd name="T10" fmla="*/ 2 w 6"/>
                  <a:gd name="T11" fmla="*/ 8 h 8"/>
                  <a:gd name="T12" fmla="*/ 2 w 6"/>
                  <a:gd name="T13" fmla="*/ 8 h 8"/>
                  <a:gd name="T14" fmla="*/ 0 w 6"/>
                  <a:gd name="T15" fmla="*/ 8 h 8"/>
                  <a:gd name="T16" fmla="*/ 0 w 6"/>
                  <a:gd name="T17" fmla="*/ 8 h 8"/>
                  <a:gd name="T18" fmla="*/ 0 w 6"/>
                  <a:gd name="T19" fmla="*/ 6 h 8"/>
                  <a:gd name="T20" fmla="*/ 0 w 6"/>
                  <a:gd name="T21" fmla="*/ 0 h 8"/>
                  <a:gd name="T22" fmla="*/ 0 w 6"/>
                  <a:gd name="T23" fmla="*/ 0 h 8"/>
                  <a:gd name="T24" fmla="*/ 0 w 6"/>
                  <a:gd name="T25" fmla="*/ 0 h 8"/>
                  <a:gd name="T26" fmla="*/ 0 w 6"/>
                  <a:gd name="T27" fmla="*/ 0 h 8"/>
                  <a:gd name="T28" fmla="*/ 2 w 6"/>
                  <a:gd name="T29" fmla="*/ 0 h 8"/>
                  <a:gd name="T30" fmla="*/ 2 w 6"/>
                  <a:gd name="T31" fmla="*/ 6 h 8"/>
                  <a:gd name="T32" fmla="*/ 2 w 6"/>
                  <a:gd name="T33" fmla="*/ 6 h 8"/>
                  <a:gd name="T34" fmla="*/ 2 w 6"/>
                  <a:gd name="T35" fmla="*/ 8 h 8"/>
                  <a:gd name="T36" fmla="*/ 4 w 6"/>
                  <a:gd name="T37" fmla="*/ 6 h 8"/>
                  <a:gd name="T38" fmla="*/ 4 w 6"/>
                  <a:gd name="T39" fmla="*/ 6 h 8"/>
                  <a:gd name="T40" fmla="*/ 4 w 6"/>
                  <a:gd name="T41" fmla="*/ 6 h 8"/>
                  <a:gd name="T42" fmla="*/ 4 w 6"/>
                  <a:gd name="T43" fmla="*/ 6 h 8"/>
                  <a:gd name="T44" fmla="*/ 4 w 6"/>
                  <a:gd name="T45" fmla="*/ 0 h 8"/>
                  <a:gd name="T46" fmla="*/ 4 w 6"/>
                  <a:gd name="T47" fmla="*/ 0 h 8"/>
                  <a:gd name="T48" fmla="*/ 6 w 6"/>
                  <a:gd name="T49" fmla="*/ 0 h 8"/>
                  <a:gd name="T50" fmla="*/ 6 w 6"/>
                  <a:gd name="T51" fmla="*/ 0 h 8"/>
                  <a:gd name="T52" fmla="*/ 6 w 6"/>
                  <a:gd name="T53" fmla="*/ 0 h 8"/>
                  <a:gd name="T54" fmla="*/ 6 w 6"/>
                  <a:gd name="T55" fmla="*/ 0 h 8"/>
                  <a:gd name="T56" fmla="*/ 6 w 6"/>
                  <a:gd name="T57" fmla="*/ 8 h 8"/>
                  <a:gd name="T58" fmla="*/ 6 w 6"/>
                  <a:gd name="T59" fmla="*/ 8 h 8"/>
                  <a:gd name="T60" fmla="*/ 6 w 6"/>
                  <a:gd name="T61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6" h="8">
                    <a:moveTo>
                      <a:pt x="6" y="8"/>
                    </a:moveTo>
                    <a:lnTo>
                      <a:pt x="6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7" name="Freeform 555"/>
              <p:cNvSpPr/>
              <p:nvPr/>
            </p:nvSpPr>
            <p:spPr bwMode="auto">
              <a:xfrm>
                <a:off x="2848511" y="2776185"/>
                <a:ext cx="7785" cy="10381"/>
              </a:xfrm>
              <a:custGeom>
                <a:avLst/>
                <a:gdLst>
                  <a:gd name="T0" fmla="*/ 2 w 3"/>
                  <a:gd name="T1" fmla="*/ 4 h 4"/>
                  <a:gd name="T2" fmla="*/ 1 w 3"/>
                  <a:gd name="T3" fmla="*/ 4 h 4"/>
                  <a:gd name="T4" fmla="*/ 0 w 3"/>
                  <a:gd name="T5" fmla="*/ 4 h 4"/>
                  <a:gd name="T6" fmla="*/ 0 w 3"/>
                  <a:gd name="T7" fmla="*/ 4 h 4"/>
                  <a:gd name="T8" fmla="*/ 0 w 3"/>
                  <a:gd name="T9" fmla="*/ 4 h 4"/>
                  <a:gd name="T10" fmla="*/ 0 w 3"/>
                  <a:gd name="T11" fmla="*/ 4 h 4"/>
                  <a:gd name="T12" fmla="*/ 0 w 3"/>
                  <a:gd name="T13" fmla="*/ 3 h 4"/>
                  <a:gd name="T14" fmla="*/ 1 w 3"/>
                  <a:gd name="T15" fmla="*/ 4 h 4"/>
                  <a:gd name="T16" fmla="*/ 1 w 3"/>
                  <a:gd name="T17" fmla="*/ 4 h 4"/>
                  <a:gd name="T18" fmla="*/ 2 w 3"/>
                  <a:gd name="T19" fmla="*/ 4 h 4"/>
                  <a:gd name="T20" fmla="*/ 2 w 3"/>
                  <a:gd name="T21" fmla="*/ 3 h 4"/>
                  <a:gd name="T22" fmla="*/ 2 w 3"/>
                  <a:gd name="T23" fmla="*/ 3 h 4"/>
                  <a:gd name="T24" fmla="*/ 1 w 3"/>
                  <a:gd name="T25" fmla="*/ 2 h 4"/>
                  <a:gd name="T26" fmla="*/ 1 w 3"/>
                  <a:gd name="T27" fmla="*/ 2 h 4"/>
                  <a:gd name="T28" fmla="*/ 0 w 3"/>
                  <a:gd name="T29" fmla="*/ 2 h 4"/>
                  <a:gd name="T30" fmla="*/ 0 w 3"/>
                  <a:gd name="T31" fmla="*/ 1 h 4"/>
                  <a:gd name="T32" fmla="*/ 0 w 3"/>
                  <a:gd name="T33" fmla="*/ 1 h 4"/>
                  <a:gd name="T34" fmla="*/ 0 w 3"/>
                  <a:gd name="T35" fmla="*/ 0 h 4"/>
                  <a:gd name="T36" fmla="*/ 1 w 3"/>
                  <a:gd name="T37" fmla="*/ 0 h 4"/>
                  <a:gd name="T38" fmla="*/ 1 w 3"/>
                  <a:gd name="T39" fmla="*/ 0 h 4"/>
                  <a:gd name="T40" fmla="*/ 2 w 3"/>
                  <a:gd name="T41" fmla="*/ 0 h 4"/>
                  <a:gd name="T42" fmla="*/ 3 w 3"/>
                  <a:gd name="T43" fmla="*/ 0 h 4"/>
                  <a:gd name="T44" fmla="*/ 3 w 3"/>
                  <a:gd name="T45" fmla="*/ 0 h 4"/>
                  <a:gd name="T46" fmla="*/ 3 w 3"/>
                  <a:gd name="T47" fmla="*/ 0 h 4"/>
                  <a:gd name="T48" fmla="*/ 3 w 3"/>
                  <a:gd name="T49" fmla="*/ 0 h 4"/>
                  <a:gd name="T50" fmla="*/ 3 w 3"/>
                  <a:gd name="T51" fmla="*/ 0 h 4"/>
                  <a:gd name="T52" fmla="*/ 3 w 3"/>
                  <a:gd name="T53" fmla="*/ 0 h 4"/>
                  <a:gd name="T54" fmla="*/ 2 w 3"/>
                  <a:gd name="T55" fmla="*/ 0 h 4"/>
                  <a:gd name="T56" fmla="*/ 2 w 3"/>
                  <a:gd name="T57" fmla="*/ 0 h 4"/>
                  <a:gd name="T58" fmla="*/ 1 w 3"/>
                  <a:gd name="T59" fmla="*/ 1 h 4"/>
                  <a:gd name="T60" fmla="*/ 1 w 3"/>
                  <a:gd name="T61" fmla="*/ 1 h 4"/>
                  <a:gd name="T62" fmla="*/ 2 w 3"/>
                  <a:gd name="T63" fmla="*/ 2 h 4"/>
                  <a:gd name="T64" fmla="*/ 2 w 3"/>
                  <a:gd name="T65" fmla="*/ 2 h 4"/>
                  <a:gd name="T66" fmla="*/ 3 w 3"/>
                  <a:gd name="T67" fmla="*/ 2 h 4"/>
                  <a:gd name="T68" fmla="*/ 3 w 3"/>
                  <a:gd name="T69" fmla="*/ 3 h 4"/>
                  <a:gd name="T70" fmla="*/ 3 w 3"/>
                  <a:gd name="T71" fmla="*/ 3 h 4"/>
                  <a:gd name="T72" fmla="*/ 3 w 3"/>
                  <a:gd name="T73" fmla="*/ 4 h 4"/>
                  <a:gd name="T74" fmla="*/ 3 w 3"/>
                  <a:gd name="T75" fmla="*/ 4 h 4"/>
                  <a:gd name="T76" fmla="*/ 2 w 3"/>
                  <a:gd name="T7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" h="4">
                    <a:moveTo>
                      <a:pt x="2" y="4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8" name="Freeform 556"/>
              <p:cNvSpPr/>
              <p:nvPr/>
            </p:nvSpPr>
            <p:spPr bwMode="auto">
              <a:xfrm>
                <a:off x="2858891" y="2776185"/>
                <a:ext cx="15571" cy="10381"/>
              </a:xfrm>
              <a:custGeom>
                <a:avLst/>
                <a:gdLst>
                  <a:gd name="T0" fmla="*/ 12 w 12"/>
                  <a:gd name="T1" fmla="*/ 8 h 8"/>
                  <a:gd name="T2" fmla="*/ 10 w 12"/>
                  <a:gd name="T3" fmla="*/ 8 h 8"/>
                  <a:gd name="T4" fmla="*/ 10 w 12"/>
                  <a:gd name="T5" fmla="*/ 8 h 8"/>
                  <a:gd name="T6" fmla="*/ 10 w 12"/>
                  <a:gd name="T7" fmla="*/ 8 h 8"/>
                  <a:gd name="T8" fmla="*/ 10 w 12"/>
                  <a:gd name="T9" fmla="*/ 2 h 8"/>
                  <a:gd name="T10" fmla="*/ 10 w 12"/>
                  <a:gd name="T11" fmla="*/ 2 h 8"/>
                  <a:gd name="T12" fmla="*/ 10 w 12"/>
                  <a:gd name="T13" fmla="*/ 2 h 8"/>
                  <a:gd name="T14" fmla="*/ 10 w 12"/>
                  <a:gd name="T15" fmla="*/ 2 h 8"/>
                  <a:gd name="T16" fmla="*/ 8 w 12"/>
                  <a:gd name="T17" fmla="*/ 0 h 8"/>
                  <a:gd name="T18" fmla="*/ 8 w 12"/>
                  <a:gd name="T19" fmla="*/ 2 h 8"/>
                  <a:gd name="T20" fmla="*/ 8 w 12"/>
                  <a:gd name="T21" fmla="*/ 2 h 8"/>
                  <a:gd name="T22" fmla="*/ 8 w 12"/>
                  <a:gd name="T23" fmla="*/ 2 h 8"/>
                  <a:gd name="T24" fmla="*/ 6 w 12"/>
                  <a:gd name="T25" fmla="*/ 2 h 8"/>
                  <a:gd name="T26" fmla="*/ 6 w 12"/>
                  <a:gd name="T27" fmla="*/ 8 h 8"/>
                  <a:gd name="T28" fmla="*/ 6 w 12"/>
                  <a:gd name="T29" fmla="*/ 8 h 8"/>
                  <a:gd name="T30" fmla="*/ 6 w 12"/>
                  <a:gd name="T31" fmla="*/ 8 h 8"/>
                  <a:gd name="T32" fmla="*/ 6 w 12"/>
                  <a:gd name="T33" fmla="*/ 8 h 8"/>
                  <a:gd name="T34" fmla="*/ 6 w 12"/>
                  <a:gd name="T35" fmla="*/ 8 h 8"/>
                  <a:gd name="T36" fmla="*/ 6 w 12"/>
                  <a:gd name="T37" fmla="*/ 2 h 8"/>
                  <a:gd name="T38" fmla="*/ 4 w 12"/>
                  <a:gd name="T39" fmla="*/ 2 h 8"/>
                  <a:gd name="T40" fmla="*/ 4 w 12"/>
                  <a:gd name="T41" fmla="*/ 2 h 8"/>
                  <a:gd name="T42" fmla="*/ 4 w 12"/>
                  <a:gd name="T43" fmla="*/ 2 h 8"/>
                  <a:gd name="T44" fmla="*/ 4 w 12"/>
                  <a:gd name="T45" fmla="*/ 0 h 8"/>
                  <a:gd name="T46" fmla="*/ 2 w 12"/>
                  <a:gd name="T47" fmla="*/ 2 h 8"/>
                  <a:gd name="T48" fmla="*/ 2 w 12"/>
                  <a:gd name="T49" fmla="*/ 2 h 8"/>
                  <a:gd name="T50" fmla="*/ 2 w 12"/>
                  <a:gd name="T51" fmla="*/ 2 h 8"/>
                  <a:gd name="T52" fmla="*/ 2 w 12"/>
                  <a:gd name="T53" fmla="*/ 2 h 8"/>
                  <a:gd name="T54" fmla="*/ 2 w 12"/>
                  <a:gd name="T55" fmla="*/ 8 h 8"/>
                  <a:gd name="T56" fmla="*/ 2 w 12"/>
                  <a:gd name="T57" fmla="*/ 8 h 8"/>
                  <a:gd name="T58" fmla="*/ 2 w 12"/>
                  <a:gd name="T59" fmla="*/ 8 h 8"/>
                  <a:gd name="T60" fmla="*/ 0 w 12"/>
                  <a:gd name="T61" fmla="*/ 8 h 8"/>
                  <a:gd name="T62" fmla="*/ 0 w 12"/>
                  <a:gd name="T63" fmla="*/ 8 h 8"/>
                  <a:gd name="T64" fmla="*/ 0 w 12"/>
                  <a:gd name="T65" fmla="*/ 8 h 8"/>
                  <a:gd name="T66" fmla="*/ 0 w 12"/>
                  <a:gd name="T67" fmla="*/ 0 h 8"/>
                  <a:gd name="T68" fmla="*/ 0 w 12"/>
                  <a:gd name="T69" fmla="*/ 0 h 8"/>
                  <a:gd name="T70" fmla="*/ 0 w 12"/>
                  <a:gd name="T71" fmla="*/ 0 h 8"/>
                  <a:gd name="T72" fmla="*/ 2 w 12"/>
                  <a:gd name="T73" fmla="*/ 0 h 8"/>
                  <a:gd name="T74" fmla="*/ 2 w 12"/>
                  <a:gd name="T75" fmla="*/ 0 h 8"/>
                  <a:gd name="T76" fmla="*/ 2 w 12"/>
                  <a:gd name="T77" fmla="*/ 0 h 8"/>
                  <a:gd name="T78" fmla="*/ 2 w 12"/>
                  <a:gd name="T79" fmla="*/ 0 h 8"/>
                  <a:gd name="T80" fmla="*/ 4 w 12"/>
                  <a:gd name="T81" fmla="*/ 0 h 8"/>
                  <a:gd name="T82" fmla="*/ 6 w 12"/>
                  <a:gd name="T83" fmla="*/ 0 h 8"/>
                  <a:gd name="T84" fmla="*/ 6 w 12"/>
                  <a:gd name="T85" fmla="*/ 0 h 8"/>
                  <a:gd name="T86" fmla="*/ 8 w 12"/>
                  <a:gd name="T87" fmla="*/ 0 h 8"/>
                  <a:gd name="T88" fmla="*/ 10 w 12"/>
                  <a:gd name="T89" fmla="*/ 0 h 8"/>
                  <a:gd name="T90" fmla="*/ 10 w 12"/>
                  <a:gd name="T91" fmla="*/ 0 h 8"/>
                  <a:gd name="T92" fmla="*/ 12 w 12"/>
                  <a:gd name="T93" fmla="*/ 0 h 8"/>
                  <a:gd name="T94" fmla="*/ 12 w 12"/>
                  <a:gd name="T95" fmla="*/ 0 h 8"/>
                  <a:gd name="T96" fmla="*/ 12 w 12"/>
                  <a:gd name="T97" fmla="*/ 2 h 8"/>
                  <a:gd name="T98" fmla="*/ 12 w 12"/>
                  <a:gd name="T99" fmla="*/ 8 h 8"/>
                  <a:gd name="T100" fmla="*/ 12 w 12"/>
                  <a:gd name="T101" fmla="*/ 8 h 8"/>
                  <a:gd name="T102" fmla="*/ 12 w 12"/>
                  <a:gd name="T10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2" h="8">
                    <a:moveTo>
                      <a:pt x="12" y="8"/>
                    </a:moveTo>
                    <a:lnTo>
                      <a:pt x="10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2" y="8"/>
                    </a:lnTo>
                    <a:lnTo>
                      <a:pt x="12" y="8"/>
                    </a:lnTo>
                    <a:lnTo>
                      <a:pt x="12" y="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9" name="Freeform 557"/>
              <p:cNvSpPr>
                <a:spLocks noEditPoints="1"/>
              </p:cNvSpPr>
              <p:nvPr/>
            </p:nvSpPr>
            <p:spPr bwMode="auto">
              <a:xfrm>
                <a:off x="2877057" y="2776185"/>
                <a:ext cx="9083" cy="10381"/>
              </a:xfrm>
              <a:custGeom>
                <a:avLst/>
                <a:gdLst>
                  <a:gd name="T0" fmla="*/ 2 w 4"/>
                  <a:gd name="T1" fmla="*/ 4 h 4"/>
                  <a:gd name="T2" fmla="*/ 1 w 4"/>
                  <a:gd name="T3" fmla="*/ 4 h 4"/>
                  <a:gd name="T4" fmla="*/ 0 w 4"/>
                  <a:gd name="T5" fmla="*/ 4 h 4"/>
                  <a:gd name="T6" fmla="*/ 0 w 4"/>
                  <a:gd name="T7" fmla="*/ 3 h 4"/>
                  <a:gd name="T8" fmla="*/ 0 w 4"/>
                  <a:gd name="T9" fmla="*/ 2 h 4"/>
                  <a:gd name="T10" fmla="*/ 0 w 4"/>
                  <a:gd name="T11" fmla="*/ 1 h 4"/>
                  <a:gd name="T12" fmla="*/ 1 w 4"/>
                  <a:gd name="T13" fmla="*/ 0 h 4"/>
                  <a:gd name="T14" fmla="*/ 1 w 4"/>
                  <a:gd name="T15" fmla="*/ 0 h 4"/>
                  <a:gd name="T16" fmla="*/ 2 w 4"/>
                  <a:gd name="T17" fmla="*/ 0 h 4"/>
                  <a:gd name="T18" fmla="*/ 4 w 4"/>
                  <a:gd name="T19" fmla="*/ 0 h 4"/>
                  <a:gd name="T20" fmla="*/ 4 w 4"/>
                  <a:gd name="T21" fmla="*/ 2 h 4"/>
                  <a:gd name="T22" fmla="*/ 4 w 4"/>
                  <a:gd name="T23" fmla="*/ 4 h 4"/>
                  <a:gd name="T24" fmla="*/ 2 w 4"/>
                  <a:gd name="T25" fmla="*/ 4 h 4"/>
                  <a:gd name="T26" fmla="*/ 3 w 4"/>
                  <a:gd name="T27" fmla="*/ 2 h 4"/>
                  <a:gd name="T28" fmla="*/ 3 w 4"/>
                  <a:gd name="T29" fmla="*/ 1 h 4"/>
                  <a:gd name="T30" fmla="*/ 2 w 4"/>
                  <a:gd name="T31" fmla="*/ 0 h 4"/>
                  <a:gd name="T32" fmla="*/ 1 w 4"/>
                  <a:gd name="T33" fmla="*/ 1 h 4"/>
                  <a:gd name="T34" fmla="*/ 1 w 4"/>
                  <a:gd name="T35" fmla="*/ 2 h 4"/>
                  <a:gd name="T36" fmla="*/ 1 w 4"/>
                  <a:gd name="T37" fmla="*/ 2 h 4"/>
                  <a:gd name="T38" fmla="*/ 1 w 4"/>
                  <a:gd name="T39" fmla="*/ 3 h 4"/>
                  <a:gd name="T40" fmla="*/ 2 w 4"/>
                  <a:gd name="T41" fmla="*/ 4 h 4"/>
                  <a:gd name="T42" fmla="*/ 3 w 4"/>
                  <a:gd name="T43" fmla="*/ 3 h 4"/>
                  <a:gd name="T44" fmla="*/ 3 w 4"/>
                  <a:gd name="T4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" h="4">
                    <a:moveTo>
                      <a:pt x="2" y="4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4" y="1"/>
                      <a:pt x="4" y="1"/>
                      <a:pt x="4" y="2"/>
                    </a:cubicBezTo>
                    <a:cubicBezTo>
                      <a:pt x="4" y="3"/>
                      <a:pt x="4" y="3"/>
                      <a:pt x="4" y="4"/>
                    </a:cubicBezTo>
                    <a:cubicBezTo>
                      <a:pt x="3" y="4"/>
                      <a:pt x="3" y="4"/>
                      <a:pt x="2" y="4"/>
                    </a:cubicBezTo>
                    <a:close/>
                    <a:moveTo>
                      <a:pt x="3" y="2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0" name="Freeform 558"/>
              <p:cNvSpPr>
                <a:spLocks noEditPoints="1"/>
              </p:cNvSpPr>
              <p:nvPr/>
            </p:nvSpPr>
            <p:spPr bwMode="auto">
              <a:xfrm>
                <a:off x="2888736" y="2770995"/>
                <a:ext cx="10381" cy="15571"/>
              </a:xfrm>
              <a:custGeom>
                <a:avLst/>
                <a:gdLst>
                  <a:gd name="T0" fmla="*/ 4 w 4"/>
                  <a:gd name="T1" fmla="*/ 6 h 6"/>
                  <a:gd name="T2" fmla="*/ 3 w 4"/>
                  <a:gd name="T3" fmla="*/ 6 h 6"/>
                  <a:gd name="T4" fmla="*/ 3 w 4"/>
                  <a:gd name="T5" fmla="*/ 6 h 6"/>
                  <a:gd name="T6" fmla="*/ 3 w 4"/>
                  <a:gd name="T7" fmla="*/ 6 h 6"/>
                  <a:gd name="T8" fmla="*/ 3 w 4"/>
                  <a:gd name="T9" fmla="*/ 6 h 6"/>
                  <a:gd name="T10" fmla="*/ 2 w 4"/>
                  <a:gd name="T11" fmla="*/ 6 h 6"/>
                  <a:gd name="T12" fmla="*/ 1 w 4"/>
                  <a:gd name="T13" fmla="*/ 6 h 6"/>
                  <a:gd name="T14" fmla="*/ 1 w 4"/>
                  <a:gd name="T15" fmla="*/ 6 h 6"/>
                  <a:gd name="T16" fmla="*/ 0 w 4"/>
                  <a:gd name="T17" fmla="*/ 6 h 6"/>
                  <a:gd name="T18" fmla="*/ 0 w 4"/>
                  <a:gd name="T19" fmla="*/ 5 h 6"/>
                  <a:gd name="T20" fmla="*/ 0 w 4"/>
                  <a:gd name="T21" fmla="*/ 4 h 6"/>
                  <a:gd name="T22" fmla="*/ 0 w 4"/>
                  <a:gd name="T23" fmla="*/ 2 h 6"/>
                  <a:gd name="T24" fmla="*/ 1 w 4"/>
                  <a:gd name="T25" fmla="*/ 2 h 6"/>
                  <a:gd name="T26" fmla="*/ 2 w 4"/>
                  <a:gd name="T27" fmla="*/ 2 h 6"/>
                  <a:gd name="T28" fmla="*/ 3 w 4"/>
                  <a:gd name="T29" fmla="*/ 2 h 6"/>
                  <a:gd name="T30" fmla="*/ 3 w 4"/>
                  <a:gd name="T31" fmla="*/ 0 h 6"/>
                  <a:gd name="T32" fmla="*/ 3 w 4"/>
                  <a:gd name="T33" fmla="*/ 0 h 6"/>
                  <a:gd name="T34" fmla="*/ 4 w 4"/>
                  <a:gd name="T35" fmla="*/ 0 h 6"/>
                  <a:gd name="T36" fmla="*/ 4 w 4"/>
                  <a:gd name="T37" fmla="*/ 0 h 6"/>
                  <a:gd name="T38" fmla="*/ 4 w 4"/>
                  <a:gd name="T39" fmla="*/ 0 h 6"/>
                  <a:gd name="T40" fmla="*/ 4 w 4"/>
                  <a:gd name="T41" fmla="*/ 6 h 6"/>
                  <a:gd name="T42" fmla="*/ 4 w 4"/>
                  <a:gd name="T43" fmla="*/ 6 h 6"/>
                  <a:gd name="T44" fmla="*/ 3 w 4"/>
                  <a:gd name="T45" fmla="*/ 3 h 6"/>
                  <a:gd name="T46" fmla="*/ 3 w 4"/>
                  <a:gd name="T47" fmla="*/ 3 h 6"/>
                  <a:gd name="T48" fmla="*/ 3 w 4"/>
                  <a:gd name="T49" fmla="*/ 3 h 6"/>
                  <a:gd name="T50" fmla="*/ 2 w 4"/>
                  <a:gd name="T51" fmla="*/ 2 h 6"/>
                  <a:gd name="T52" fmla="*/ 2 w 4"/>
                  <a:gd name="T53" fmla="*/ 2 h 6"/>
                  <a:gd name="T54" fmla="*/ 1 w 4"/>
                  <a:gd name="T55" fmla="*/ 3 h 6"/>
                  <a:gd name="T56" fmla="*/ 1 w 4"/>
                  <a:gd name="T57" fmla="*/ 4 h 6"/>
                  <a:gd name="T58" fmla="*/ 1 w 4"/>
                  <a:gd name="T59" fmla="*/ 4 h 6"/>
                  <a:gd name="T60" fmla="*/ 1 w 4"/>
                  <a:gd name="T61" fmla="*/ 5 h 6"/>
                  <a:gd name="T62" fmla="*/ 2 w 4"/>
                  <a:gd name="T63" fmla="*/ 6 h 6"/>
                  <a:gd name="T64" fmla="*/ 2 w 4"/>
                  <a:gd name="T65" fmla="*/ 6 h 6"/>
                  <a:gd name="T66" fmla="*/ 3 w 4"/>
                  <a:gd name="T67" fmla="*/ 5 h 6"/>
                  <a:gd name="T68" fmla="*/ 3 w 4"/>
                  <a:gd name="T69" fmla="*/ 5 h 6"/>
                  <a:gd name="T70" fmla="*/ 3 w 4"/>
                  <a:gd name="T71" fmla="*/ 5 h 6"/>
                  <a:gd name="T72" fmla="*/ 3 w 4"/>
                  <a:gd name="T73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" h="6">
                    <a:moveTo>
                      <a:pt x="4" y="6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4"/>
                      <a:pt x="0" y="4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lose/>
                    <a:moveTo>
                      <a:pt x="3" y="3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lnTo>
                      <a:pt x="3" y="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1" name="Freeform 559"/>
              <p:cNvSpPr/>
              <p:nvPr/>
            </p:nvSpPr>
            <p:spPr bwMode="auto">
              <a:xfrm>
                <a:off x="2909497" y="2773590"/>
                <a:ext cx="5190" cy="12976"/>
              </a:xfrm>
              <a:custGeom>
                <a:avLst/>
                <a:gdLst>
                  <a:gd name="T0" fmla="*/ 4 w 4"/>
                  <a:gd name="T1" fmla="*/ 4 h 10"/>
                  <a:gd name="T2" fmla="*/ 2 w 4"/>
                  <a:gd name="T3" fmla="*/ 4 h 10"/>
                  <a:gd name="T4" fmla="*/ 2 w 4"/>
                  <a:gd name="T5" fmla="*/ 8 h 10"/>
                  <a:gd name="T6" fmla="*/ 2 w 4"/>
                  <a:gd name="T7" fmla="*/ 10 h 10"/>
                  <a:gd name="T8" fmla="*/ 4 w 4"/>
                  <a:gd name="T9" fmla="*/ 10 h 10"/>
                  <a:gd name="T10" fmla="*/ 4 w 4"/>
                  <a:gd name="T11" fmla="*/ 10 h 10"/>
                  <a:gd name="T12" fmla="*/ 4 w 4"/>
                  <a:gd name="T13" fmla="*/ 10 h 10"/>
                  <a:gd name="T14" fmla="*/ 4 w 4"/>
                  <a:gd name="T15" fmla="*/ 10 h 10"/>
                  <a:gd name="T16" fmla="*/ 4 w 4"/>
                  <a:gd name="T17" fmla="*/ 10 h 10"/>
                  <a:gd name="T18" fmla="*/ 4 w 4"/>
                  <a:gd name="T19" fmla="*/ 10 h 10"/>
                  <a:gd name="T20" fmla="*/ 4 w 4"/>
                  <a:gd name="T21" fmla="*/ 10 h 10"/>
                  <a:gd name="T22" fmla="*/ 2 w 4"/>
                  <a:gd name="T23" fmla="*/ 10 h 10"/>
                  <a:gd name="T24" fmla="*/ 2 w 4"/>
                  <a:gd name="T25" fmla="*/ 10 h 10"/>
                  <a:gd name="T26" fmla="*/ 0 w 4"/>
                  <a:gd name="T27" fmla="*/ 10 h 10"/>
                  <a:gd name="T28" fmla="*/ 0 w 4"/>
                  <a:gd name="T29" fmla="*/ 10 h 10"/>
                  <a:gd name="T30" fmla="*/ 0 w 4"/>
                  <a:gd name="T31" fmla="*/ 8 h 10"/>
                  <a:gd name="T32" fmla="*/ 0 w 4"/>
                  <a:gd name="T33" fmla="*/ 2 h 10"/>
                  <a:gd name="T34" fmla="*/ 0 w 4"/>
                  <a:gd name="T35" fmla="*/ 2 h 10"/>
                  <a:gd name="T36" fmla="*/ 0 w 4"/>
                  <a:gd name="T37" fmla="*/ 2 h 10"/>
                  <a:gd name="T38" fmla="*/ 0 w 4"/>
                  <a:gd name="T39" fmla="*/ 2 h 10"/>
                  <a:gd name="T40" fmla="*/ 0 w 4"/>
                  <a:gd name="T41" fmla="*/ 2 h 10"/>
                  <a:gd name="T42" fmla="*/ 0 w 4"/>
                  <a:gd name="T43" fmla="*/ 2 h 10"/>
                  <a:gd name="T44" fmla="*/ 0 w 4"/>
                  <a:gd name="T45" fmla="*/ 2 h 10"/>
                  <a:gd name="T46" fmla="*/ 0 w 4"/>
                  <a:gd name="T47" fmla="*/ 2 h 10"/>
                  <a:gd name="T48" fmla="*/ 0 w 4"/>
                  <a:gd name="T49" fmla="*/ 0 h 10"/>
                  <a:gd name="T50" fmla="*/ 0 w 4"/>
                  <a:gd name="T51" fmla="*/ 0 h 10"/>
                  <a:gd name="T52" fmla="*/ 0 w 4"/>
                  <a:gd name="T53" fmla="*/ 0 h 10"/>
                  <a:gd name="T54" fmla="*/ 2 w 4"/>
                  <a:gd name="T55" fmla="*/ 0 h 10"/>
                  <a:gd name="T56" fmla="*/ 2 w 4"/>
                  <a:gd name="T57" fmla="*/ 0 h 10"/>
                  <a:gd name="T58" fmla="*/ 2 w 4"/>
                  <a:gd name="T59" fmla="*/ 0 h 10"/>
                  <a:gd name="T60" fmla="*/ 2 w 4"/>
                  <a:gd name="T61" fmla="*/ 2 h 10"/>
                  <a:gd name="T62" fmla="*/ 4 w 4"/>
                  <a:gd name="T63" fmla="*/ 2 h 10"/>
                  <a:gd name="T64" fmla="*/ 4 w 4"/>
                  <a:gd name="T65" fmla="*/ 2 h 10"/>
                  <a:gd name="T66" fmla="*/ 4 w 4"/>
                  <a:gd name="T67" fmla="*/ 2 h 10"/>
                  <a:gd name="T68" fmla="*/ 4 w 4"/>
                  <a:gd name="T69" fmla="*/ 2 h 10"/>
                  <a:gd name="T70" fmla="*/ 4 w 4"/>
                  <a:gd name="T71" fmla="*/ 2 h 10"/>
                  <a:gd name="T72" fmla="*/ 4 w 4"/>
                  <a:gd name="T73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" h="10">
                    <a:moveTo>
                      <a:pt x="4" y="4"/>
                    </a:moveTo>
                    <a:lnTo>
                      <a:pt x="2" y="4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2" name="Freeform 560"/>
              <p:cNvSpPr>
                <a:spLocks noEditPoints="1"/>
              </p:cNvSpPr>
              <p:nvPr/>
            </p:nvSpPr>
            <p:spPr bwMode="auto">
              <a:xfrm>
                <a:off x="2917283" y="2776185"/>
                <a:ext cx="7785" cy="10381"/>
              </a:xfrm>
              <a:custGeom>
                <a:avLst/>
                <a:gdLst>
                  <a:gd name="T0" fmla="*/ 3 w 3"/>
                  <a:gd name="T1" fmla="*/ 2 h 4"/>
                  <a:gd name="T2" fmla="*/ 1 w 3"/>
                  <a:gd name="T3" fmla="*/ 2 h 4"/>
                  <a:gd name="T4" fmla="*/ 1 w 3"/>
                  <a:gd name="T5" fmla="*/ 3 h 4"/>
                  <a:gd name="T6" fmla="*/ 2 w 3"/>
                  <a:gd name="T7" fmla="*/ 4 h 4"/>
                  <a:gd name="T8" fmla="*/ 3 w 3"/>
                  <a:gd name="T9" fmla="*/ 4 h 4"/>
                  <a:gd name="T10" fmla="*/ 3 w 3"/>
                  <a:gd name="T11" fmla="*/ 3 h 4"/>
                  <a:gd name="T12" fmla="*/ 3 w 3"/>
                  <a:gd name="T13" fmla="*/ 4 h 4"/>
                  <a:gd name="T14" fmla="*/ 3 w 3"/>
                  <a:gd name="T15" fmla="*/ 4 h 4"/>
                  <a:gd name="T16" fmla="*/ 3 w 3"/>
                  <a:gd name="T17" fmla="*/ 4 h 4"/>
                  <a:gd name="T18" fmla="*/ 3 w 3"/>
                  <a:gd name="T19" fmla="*/ 4 h 4"/>
                  <a:gd name="T20" fmla="*/ 3 w 3"/>
                  <a:gd name="T21" fmla="*/ 4 h 4"/>
                  <a:gd name="T22" fmla="*/ 3 w 3"/>
                  <a:gd name="T23" fmla="*/ 4 h 4"/>
                  <a:gd name="T24" fmla="*/ 2 w 3"/>
                  <a:gd name="T25" fmla="*/ 4 h 4"/>
                  <a:gd name="T26" fmla="*/ 2 w 3"/>
                  <a:gd name="T27" fmla="*/ 4 h 4"/>
                  <a:gd name="T28" fmla="*/ 0 w 3"/>
                  <a:gd name="T29" fmla="*/ 4 h 4"/>
                  <a:gd name="T30" fmla="*/ 0 w 3"/>
                  <a:gd name="T31" fmla="*/ 2 h 4"/>
                  <a:gd name="T32" fmla="*/ 0 w 3"/>
                  <a:gd name="T33" fmla="*/ 0 h 4"/>
                  <a:gd name="T34" fmla="*/ 2 w 3"/>
                  <a:gd name="T35" fmla="*/ 0 h 4"/>
                  <a:gd name="T36" fmla="*/ 3 w 3"/>
                  <a:gd name="T37" fmla="*/ 0 h 4"/>
                  <a:gd name="T38" fmla="*/ 3 w 3"/>
                  <a:gd name="T39" fmla="*/ 1 h 4"/>
                  <a:gd name="T40" fmla="*/ 3 w 3"/>
                  <a:gd name="T41" fmla="*/ 2 h 4"/>
                  <a:gd name="T42" fmla="*/ 3 w 3"/>
                  <a:gd name="T43" fmla="*/ 2 h 4"/>
                  <a:gd name="T44" fmla="*/ 2 w 3"/>
                  <a:gd name="T45" fmla="*/ 0 h 4"/>
                  <a:gd name="T46" fmla="*/ 1 w 3"/>
                  <a:gd name="T47" fmla="*/ 0 h 4"/>
                  <a:gd name="T48" fmla="*/ 1 w 3"/>
                  <a:gd name="T49" fmla="*/ 1 h 4"/>
                  <a:gd name="T50" fmla="*/ 1 w 3"/>
                  <a:gd name="T51" fmla="*/ 1 h 4"/>
                  <a:gd name="T52" fmla="*/ 1 w 3"/>
                  <a:gd name="T53" fmla="*/ 1 h 4"/>
                  <a:gd name="T54" fmla="*/ 1 w 3"/>
                  <a:gd name="T55" fmla="*/ 2 h 4"/>
                  <a:gd name="T56" fmla="*/ 1 w 3"/>
                  <a:gd name="T57" fmla="*/ 2 h 4"/>
                  <a:gd name="T58" fmla="*/ 2 w 3"/>
                  <a:gd name="T59" fmla="*/ 2 h 4"/>
                  <a:gd name="T60" fmla="*/ 3 w 3"/>
                  <a:gd name="T61" fmla="*/ 2 h 4"/>
                  <a:gd name="T62" fmla="*/ 3 w 3"/>
                  <a:gd name="T63" fmla="*/ 1 h 4"/>
                  <a:gd name="T64" fmla="*/ 2 w 3"/>
                  <a:gd name="T65" fmla="*/ 1 h 4"/>
                  <a:gd name="T66" fmla="*/ 2 w 3"/>
                  <a:gd name="T6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" h="4">
                    <a:moveTo>
                      <a:pt x="3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ubicBezTo>
                      <a:pt x="2" y="4"/>
                      <a:pt x="3" y="4"/>
                      <a:pt x="3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1" y="4"/>
                      <a:pt x="0" y="4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3" y="0"/>
                      <a:pt x="3" y="1"/>
                      <a:pt x="3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lose/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3" name="Freeform 561"/>
              <p:cNvSpPr/>
              <p:nvPr/>
            </p:nvSpPr>
            <p:spPr bwMode="auto">
              <a:xfrm>
                <a:off x="2930258" y="2776185"/>
                <a:ext cx="15571" cy="10381"/>
              </a:xfrm>
              <a:custGeom>
                <a:avLst/>
                <a:gdLst>
                  <a:gd name="T0" fmla="*/ 10 w 12"/>
                  <a:gd name="T1" fmla="*/ 8 h 8"/>
                  <a:gd name="T2" fmla="*/ 10 w 12"/>
                  <a:gd name="T3" fmla="*/ 8 h 8"/>
                  <a:gd name="T4" fmla="*/ 10 w 12"/>
                  <a:gd name="T5" fmla="*/ 8 h 8"/>
                  <a:gd name="T6" fmla="*/ 10 w 12"/>
                  <a:gd name="T7" fmla="*/ 8 h 8"/>
                  <a:gd name="T8" fmla="*/ 10 w 12"/>
                  <a:gd name="T9" fmla="*/ 2 h 8"/>
                  <a:gd name="T10" fmla="*/ 10 w 12"/>
                  <a:gd name="T11" fmla="*/ 2 h 8"/>
                  <a:gd name="T12" fmla="*/ 8 w 12"/>
                  <a:gd name="T13" fmla="*/ 2 h 8"/>
                  <a:gd name="T14" fmla="*/ 8 w 12"/>
                  <a:gd name="T15" fmla="*/ 2 h 8"/>
                  <a:gd name="T16" fmla="*/ 8 w 12"/>
                  <a:gd name="T17" fmla="*/ 0 h 8"/>
                  <a:gd name="T18" fmla="*/ 8 w 12"/>
                  <a:gd name="T19" fmla="*/ 2 h 8"/>
                  <a:gd name="T20" fmla="*/ 6 w 12"/>
                  <a:gd name="T21" fmla="*/ 2 h 8"/>
                  <a:gd name="T22" fmla="*/ 6 w 12"/>
                  <a:gd name="T23" fmla="*/ 2 h 8"/>
                  <a:gd name="T24" fmla="*/ 6 w 12"/>
                  <a:gd name="T25" fmla="*/ 2 h 8"/>
                  <a:gd name="T26" fmla="*/ 6 w 12"/>
                  <a:gd name="T27" fmla="*/ 8 h 8"/>
                  <a:gd name="T28" fmla="*/ 6 w 12"/>
                  <a:gd name="T29" fmla="*/ 8 h 8"/>
                  <a:gd name="T30" fmla="*/ 6 w 12"/>
                  <a:gd name="T31" fmla="*/ 8 h 8"/>
                  <a:gd name="T32" fmla="*/ 4 w 12"/>
                  <a:gd name="T33" fmla="*/ 8 h 8"/>
                  <a:gd name="T34" fmla="*/ 4 w 12"/>
                  <a:gd name="T35" fmla="*/ 8 h 8"/>
                  <a:gd name="T36" fmla="*/ 4 w 12"/>
                  <a:gd name="T37" fmla="*/ 2 h 8"/>
                  <a:gd name="T38" fmla="*/ 4 w 12"/>
                  <a:gd name="T39" fmla="*/ 2 h 8"/>
                  <a:gd name="T40" fmla="*/ 4 w 12"/>
                  <a:gd name="T41" fmla="*/ 2 h 8"/>
                  <a:gd name="T42" fmla="*/ 4 w 12"/>
                  <a:gd name="T43" fmla="*/ 2 h 8"/>
                  <a:gd name="T44" fmla="*/ 2 w 12"/>
                  <a:gd name="T45" fmla="*/ 0 h 8"/>
                  <a:gd name="T46" fmla="*/ 2 w 12"/>
                  <a:gd name="T47" fmla="*/ 2 h 8"/>
                  <a:gd name="T48" fmla="*/ 2 w 12"/>
                  <a:gd name="T49" fmla="*/ 2 h 8"/>
                  <a:gd name="T50" fmla="*/ 2 w 12"/>
                  <a:gd name="T51" fmla="*/ 2 h 8"/>
                  <a:gd name="T52" fmla="*/ 0 w 12"/>
                  <a:gd name="T53" fmla="*/ 2 h 8"/>
                  <a:gd name="T54" fmla="*/ 0 w 12"/>
                  <a:gd name="T55" fmla="*/ 8 h 8"/>
                  <a:gd name="T56" fmla="*/ 0 w 12"/>
                  <a:gd name="T57" fmla="*/ 8 h 8"/>
                  <a:gd name="T58" fmla="*/ 0 w 12"/>
                  <a:gd name="T59" fmla="*/ 8 h 8"/>
                  <a:gd name="T60" fmla="*/ 0 w 12"/>
                  <a:gd name="T61" fmla="*/ 8 h 8"/>
                  <a:gd name="T62" fmla="*/ 0 w 12"/>
                  <a:gd name="T63" fmla="*/ 8 h 8"/>
                  <a:gd name="T64" fmla="*/ 0 w 12"/>
                  <a:gd name="T65" fmla="*/ 8 h 8"/>
                  <a:gd name="T66" fmla="*/ 0 w 12"/>
                  <a:gd name="T67" fmla="*/ 0 h 8"/>
                  <a:gd name="T68" fmla="*/ 0 w 12"/>
                  <a:gd name="T69" fmla="*/ 0 h 8"/>
                  <a:gd name="T70" fmla="*/ 0 w 12"/>
                  <a:gd name="T71" fmla="*/ 0 h 8"/>
                  <a:gd name="T72" fmla="*/ 0 w 12"/>
                  <a:gd name="T73" fmla="*/ 0 h 8"/>
                  <a:gd name="T74" fmla="*/ 0 w 12"/>
                  <a:gd name="T75" fmla="*/ 0 h 8"/>
                  <a:gd name="T76" fmla="*/ 0 w 12"/>
                  <a:gd name="T77" fmla="*/ 0 h 8"/>
                  <a:gd name="T78" fmla="*/ 2 w 12"/>
                  <a:gd name="T79" fmla="*/ 0 h 8"/>
                  <a:gd name="T80" fmla="*/ 4 w 12"/>
                  <a:gd name="T81" fmla="*/ 0 h 8"/>
                  <a:gd name="T82" fmla="*/ 4 w 12"/>
                  <a:gd name="T83" fmla="*/ 0 h 8"/>
                  <a:gd name="T84" fmla="*/ 6 w 12"/>
                  <a:gd name="T85" fmla="*/ 0 h 8"/>
                  <a:gd name="T86" fmla="*/ 6 w 12"/>
                  <a:gd name="T87" fmla="*/ 0 h 8"/>
                  <a:gd name="T88" fmla="*/ 8 w 12"/>
                  <a:gd name="T89" fmla="*/ 0 h 8"/>
                  <a:gd name="T90" fmla="*/ 10 w 12"/>
                  <a:gd name="T91" fmla="*/ 0 h 8"/>
                  <a:gd name="T92" fmla="*/ 10 w 12"/>
                  <a:gd name="T93" fmla="*/ 0 h 8"/>
                  <a:gd name="T94" fmla="*/ 10 w 12"/>
                  <a:gd name="T95" fmla="*/ 0 h 8"/>
                  <a:gd name="T96" fmla="*/ 12 w 12"/>
                  <a:gd name="T97" fmla="*/ 2 h 8"/>
                  <a:gd name="T98" fmla="*/ 12 w 12"/>
                  <a:gd name="T99" fmla="*/ 8 h 8"/>
                  <a:gd name="T100" fmla="*/ 10 w 12"/>
                  <a:gd name="T101" fmla="*/ 8 h 8"/>
                  <a:gd name="T102" fmla="*/ 10 w 12"/>
                  <a:gd name="T10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2" h="8">
                    <a:moveTo>
                      <a:pt x="10" y="8"/>
                    </a:moveTo>
                    <a:lnTo>
                      <a:pt x="10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2" y="2"/>
                    </a:lnTo>
                    <a:lnTo>
                      <a:pt x="12" y="8"/>
                    </a:lnTo>
                    <a:lnTo>
                      <a:pt x="10" y="8"/>
                    </a:lnTo>
                    <a:lnTo>
                      <a:pt x="10" y="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4" name="Freeform 562"/>
              <p:cNvSpPr>
                <a:spLocks noEditPoints="1"/>
              </p:cNvSpPr>
              <p:nvPr/>
            </p:nvSpPr>
            <p:spPr bwMode="auto">
              <a:xfrm>
                <a:off x="2948424" y="2776185"/>
                <a:ext cx="10381" cy="15571"/>
              </a:xfrm>
              <a:custGeom>
                <a:avLst/>
                <a:gdLst>
                  <a:gd name="T0" fmla="*/ 2 w 4"/>
                  <a:gd name="T1" fmla="*/ 4 h 6"/>
                  <a:gd name="T2" fmla="*/ 1 w 4"/>
                  <a:gd name="T3" fmla="*/ 4 h 6"/>
                  <a:gd name="T4" fmla="*/ 1 w 4"/>
                  <a:gd name="T5" fmla="*/ 4 h 6"/>
                  <a:gd name="T6" fmla="*/ 1 w 4"/>
                  <a:gd name="T7" fmla="*/ 6 h 6"/>
                  <a:gd name="T8" fmla="*/ 1 w 4"/>
                  <a:gd name="T9" fmla="*/ 6 h 6"/>
                  <a:gd name="T10" fmla="*/ 0 w 4"/>
                  <a:gd name="T11" fmla="*/ 6 h 6"/>
                  <a:gd name="T12" fmla="*/ 0 w 4"/>
                  <a:gd name="T13" fmla="*/ 6 h 6"/>
                  <a:gd name="T14" fmla="*/ 0 w 4"/>
                  <a:gd name="T15" fmla="*/ 6 h 6"/>
                  <a:gd name="T16" fmla="*/ 0 w 4"/>
                  <a:gd name="T17" fmla="*/ 6 h 6"/>
                  <a:gd name="T18" fmla="*/ 0 w 4"/>
                  <a:gd name="T19" fmla="*/ 0 h 6"/>
                  <a:gd name="T20" fmla="*/ 0 w 4"/>
                  <a:gd name="T21" fmla="*/ 0 h 6"/>
                  <a:gd name="T22" fmla="*/ 0 w 4"/>
                  <a:gd name="T23" fmla="*/ 0 h 6"/>
                  <a:gd name="T24" fmla="*/ 0 w 4"/>
                  <a:gd name="T25" fmla="*/ 0 h 6"/>
                  <a:gd name="T26" fmla="*/ 1 w 4"/>
                  <a:gd name="T27" fmla="*/ 0 h 6"/>
                  <a:gd name="T28" fmla="*/ 1 w 4"/>
                  <a:gd name="T29" fmla="*/ 0 h 6"/>
                  <a:gd name="T30" fmla="*/ 1 w 4"/>
                  <a:gd name="T31" fmla="*/ 0 h 6"/>
                  <a:gd name="T32" fmla="*/ 2 w 4"/>
                  <a:gd name="T33" fmla="*/ 0 h 6"/>
                  <a:gd name="T34" fmla="*/ 3 w 4"/>
                  <a:gd name="T35" fmla="*/ 0 h 6"/>
                  <a:gd name="T36" fmla="*/ 4 w 4"/>
                  <a:gd name="T37" fmla="*/ 2 h 6"/>
                  <a:gd name="T38" fmla="*/ 3 w 4"/>
                  <a:gd name="T39" fmla="*/ 3 h 6"/>
                  <a:gd name="T40" fmla="*/ 3 w 4"/>
                  <a:gd name="T41" fmla="*/ 4 h 6"/>
                  <a:gd name="T42" fmla="*/ 3 w 4"/>
                  <a:gd name="T43" fmla="*/ 4 h 6"/>
                  <a:gd name="T44" fmla="*/ 2 w 4"/>
                  <a:gd name="T45" fmla="*/ 4 h 6"/>
                  <a:gd name="T46" fmla="*/ 3 w 4"/>
                  <a:gd name="T47" fmla="*/ 2 h 6"/>
                  <a:gd name="T48" fmla="*/ 2 w 4"/>
                  <a:gd name="T49" fmla="*/ 1 h 6"/>
                  <a:gd name="T50" fmla="*/ 2 w 4"/>
                  <a:gd name="T51" fmla="*/ 0 h 6"/>
                  <a:gd name="T52" fmla="*/ 1 w 4"/>
                  <a:gd name="T53" fmla="*/ 0 h 6"/>
                  <a:gd name="T54" fmla="*/ 1 w 4"/>
                  <a:gd name="T55" fmla="*/ 1 h 6"/>
                  <a:gd name="T56" fmla="*/ 1 w 4"/>
                  <a:gd name="T57" fmla="*/ 1 h 6"/>
                  <a:gd name="T58" fmla="*/ 1 w 4"/>
                  <a:gd name="T59" fmla="*/ 1 h 6"/>
                  <a:gd name="T60" fmla="*/ 1 w 4"/>
                  <a:gd name="T61" fmla="*/ 3 h 6"/>
                  <a:gd name="T62" fmla="*/ 1 w 4"/>
                  <a:gd name="T63" fmla="*/ 3 h 6"/>
                  <a:gd name="T64" fmla="*/ 1 w 4"/>
                  <a:gd name="T65" fmla="*/ 3 h 6"/>
                  <a:gd name="T66" fmla="*/ 1 w 4"/>
                  <a:gd name="T67" fmla="*/ 4 h 6"/>
                  <a:gd name="T68" fmla="*/ 2 w 4"/>
                  <a:gd name="T69" fmla="*/ 4 h 6"/>
                  <a:gd name="T70" fmla="*/ 2 w 4"/>
                  <a:gd name="T71" fmla="*/ 3 h 6"/>
                  <a:gd name="T72" fmla="*/ 3 w 4"/>
                  <a:gd name="T73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" h="6">
                    <a:moveTo>
                      <a:pt x="2" y="4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4" y="1"/>
                      <a:pt x="4" y="2"/>
                    </a:cubicBezTo>
                    <a:cubicBezTo>
                      <a:pt x="4" y="2"/>
                      <a:pt x="4" y="3"/>
                      <a:pt x="3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lnTo>
                      <a:pt x="2" y="4"/>
                    </a:lnTo>
                    <a:close/>
                    <a:moveTo>
                      <a:pt x="3" y="2"/>
                    </a:moveTo>
                    <a:cubicBezTo>
                      <a:pt x="3" y="1"/>
                      <a:pt x="3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3" y="3"/>
                      <a:pt x="3" y="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5" name="Freeform 563"/>
              <p:cNvSpPr>
                <a:spLocks noEditPoints="1"/>
              </p:cNvSpPr>
              <p:nvPr/>
            </p:nvSpPr>
            <p:spPr bwMode="auto">
              <a:xfrm>
                <a:off x="2958805" y="2776185"/>
                <a:ext cx="11679" cy="10381"/>
              </a:xfrm>
              <a:custGeom>
                <a:avLst/>
                <a:gdLst>
                  <a:gd name="T0" fmla="*/ 3 w 5"/>
                  <a:gd name="T1" fmla="*/ 4 h 4"/>
                  <a:gd name="T2" fmla="*/ 2 w 5"/>
                  <a:gd name="T3" fmla="*/ 4 h 4"/>
                  <a:gd name="T4" fmla="*/ 1 w 5"/>
                  <a:gd name="T5" fmla="*/ 4 h 4"/>
                  <a:gd name="T6" fmla="*/ 1 w 5"/>
                  <a:gd name="T7" fmla="*/ 3 h 4"/>
                  <a:gd name="T8" fmla="*/ 0 w 5"/>
                  <a:gd name="T9" fmla="*/ 2 h 4"/>
                  <a:gd name="T10" fmla="*/ 1 w 5"/>
                  <a:gd name="T11" fmla="*/ 1 h 4"/>
                  <a:gd name="T12" fmla="*/ 1 w 5"/>
                  <a:gd name="T13" fmla="*/ 0 h 4"/>
                  <a:gd name="T14" fmla="*/ 2 w 5"/>
                  <a:gd name="T15" fmla="*/ 0 h 4"/>
                  <a:gd name="T16" fmla="*/ 3 w 5"/>
                  <a:gd name="T17" fmla="*/ 0 h 4"/>
                  <a:gd name="T18" fmla="*/ 4 w 5"/>
                  <a:gd name="T19" fmla="*/ 0 h 4"/>
                  <a:gd name="T20" fmla="*/ 5 w 5"/>
                  <a:gd name="T21" fmla="*/ 2 h 4"/>
                  <a:gd name="T22" fmla="*/ 4 w 5"/>
                  <a:gd name="T23" fmla="*/ 4 h 4"/>
                  <a:gd name="T24" fmla="*/ 3 w 5"/>
                  <a:gd name="T25" fmla="*/ 4 h 4"/>
                  <a:gd name="T26" fmla="*/ 4 w 5"/>
                  <a:gd name="T27" fmla="*/ 2 h 4"/>
                  <a:gd name="T28" fmla="*/ 3 w 5"/>
                  <a:gd name="T29" fmla="*/ 1 h 4"/>
                  <a:gd name="T30" fmla="*/ 3 w 5"/>
                  <a:gd name="T31" fmla="*/ 0 h 4"/>
                  <a:gd name="T32" fmla="*/ 2 w 5"/>
                  <a:gd name="T33" fmla="*/ 1 h 4"/>
                  <a:gd name="T34" fmla="*/ 1 w 5"/>
                  <a:gd name="T35" fmla="*/ 2 h 4"/>
                  <a:gd name="T36" fmla="*/ 1 w 5"/>
                  <a:gd name="T37" fmla="*/ 2 h 4"/>
                  <a:gd name="T38" fmla="*/ 2 w 5"/>
                  <a:gd name="T39" fmla="*/ 3 h 4"/>
                  <a:gd name="T40" fmla="*/ 3 w 5"/>
                  <a:gd name="T41" fmla="*/ 4 h 4"/>
                  <a:gd name="T42" fmla="*/ 3 w 5"/>
                  <a:gd name="T43" fmla="*/ 3 h 4"/>
                  <a:gd name="T44" fmla="*/ 4 w 5"/>
                  <a:gd name="T4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" h="4">
                    <a:moveTo>
                      <a:pt x="3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4" y="1"/>
                      <a:pt x="5" y="1"/>
                      <a:pt x="5" y="2"/>
                    </a:cubicBezTo>
                    <a:cubicBezTo>
                      <a:pt x="5" y="3"/>
                      <a:pt x="4" y="3"/>
                      <a:pt x="4" y="4"/>
                    </a:cubicBezTo>
                    <a:cubicBezTo>
                      <a:pt x="4" y="4"/>
                      <a:pt x="3" y="4"/>
                      <a:pt x="3" y="4"/>
                    </a:cubicBezTo>
                    <a:close/>
                    <a:moveTo>
                      <a:pt x="4" y="2"/>
                    </a:moveTo>
                    <a:cubicBezTo>
                      <a:pt x="4" y="1"/>
                      <a:pt x="4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4" y="3"/>
                      <a:pt x="4" y="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6" name="Freeform 564"/>
              <p:cNvSpPr/>
              <p:nvPr/>
            </p:nvSpPr>
            <p:spPr bwMode="auto">
              <a:xfrm>
                <a:off x="2970483" y="2776185"/>
                <a:ext cx="7785" cy="10381"/>
              </a:xfrm>
              <a:custGeom>
                <a:avLst/>
                <a:gdLst>
                  <a:gd name="T0" fmla="*/ 6 w 6"/>
                  <a:gd name="T1" fmla="*/ 0 h 8"/>
                  <a:gd name="T2" fmla="*/ 6 w 6"/>
                  <a:gd name="T3" fmla="*/ 0 h 8"/>
                  <a:gd name="T4" fmla="*/ 4 w 6"/>
                  <a:gd name="T5" fmla="*/ 2 h 8"/>
                  <a:gd name="T6" fmla="*/ 4 w 6"/>
                  <a:gd name="T7" fmla="*/ 2 h 8"/>
                  <a:gd name="T8" fmla="*/ 2 w 6"/>
                  <a:gd name="T9" fmla="*/ 2 h 8"/>
                  <a:gd name="T10" fmla="*/ 2 w 6"/>
                  <a:gd name="T11" fmla="*/ 2 h 8"/>
                  <a:gd name="T12" fmla="*/ 2 w 6"/>
                  <a:gd name="T13" fmla="*/ 8 h 8"/>
                  <a:gd name="T14" fmla="*/ 2 w 6"/>
                  <a:gd name="T15" fmla="*/ 8 h 8"/>
                  <a:gd name="T16" fmla="*/ 2 w 6"/>
                  <a:gd name="T17" fmla="*/ 8 h 8"/>
                  <a:gd name="T18" fmla="*/ 2 w 6"/>
                  <a:gd name="T19" fmla="*/ 8 h 8"/>
                  <a:gd name="T20" fmla="*/ 0 w 6"/>
                  <a:gd name="T21" fmla="*/ 8 h 8"/>
                  <a:gd name="T22" fmla="*/ 0 w 6"/>
                  <a:gd name="T23" fmla="*/ 8 h 8"/>
                  <a:gd name="T24" fmla="*/ 0 w 6"/>
                  <a:gd name="T25" fmla="*/ 0 h 8"/>
                  <a:gd name="T26" fmla="*/ 0 w 6"/>
                  <a:gd name="T27" fmla="*/ 0 h 8"/>
                  <a:gd name="T28" fmla="*/ 2 w 6"/>
                  <a:gd name="T29" fmla="*/ 0 h 8"/>
                  <a:gd name="T30" fmla="*/ 2 w 6"/>
                  <a:gd name="T31" fmla="*/ 0 h 8"/>
                  <a:gd name="T32" fmla="*/ 2 w 6"/>
                  <a:gd name="T33" fmla="*/ 0 h 8"/>
                  <a:gd name="T34" fmla="*/ 2 w 6"/>
                  <a:gd name="T35" fmla="*/ 0 h 8"/>
                  <a:gd name="T36" fmla="*/ 2 w 6"/>
                  <a:gd name="T37" fmla="*/ 0 h 8"/>
                  <a:gd name="T38" fmla="*/ 4 w 6"/>
                  <a:gd name="T39" fmla="*/ 0 h 8"/>
                  <a:gd name="T40" fmla="*/ 6 w 6"/>
                  <a:gd name="T41" fmla="*/ 0 h 8"/>
                  <a:gd name="T42" fmla="*/ 6 w 6"/>
                  <a:gd name="T43" fmla="*/ 0 h 8"/>
                  <a:gd name="T44" fmla="*/ 6 w 6"/>
                  <a:gd name="T45" fmla="*/ 0 h 8"/>
                  <a:gd name="T46" fmla="*/ 6 w 6"/>
                  <a:gd name="T4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" h="8">
                    <a:moveTo>
                      <a:pt x="6" y="0"/>
                    </a:moveTo>
                    <a:lnTo>
                      <a:pt x="6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7" name="Freeform 565"/>
              <p:cNvSpPr>
                <a:spLocks noEditPoints="1"/>
              </p:cNvSpPr>
              <p:nvPr/>
            </p:nvSpPr>
            <p:spPr bwMode="auto">
              <a:xfrm>
                <a:off x="2988649" y="2770995"/>
                <a:ext cx="0" cy="15571"/>
              </a:xfrm>
              <a:custGeom>
                <a:avLst/>
                <a:gdLst>
                  <a:gd name="T0" fmla="*/ 2 h 12"/>
                  <a:gd name="T1" fmla="*/ 2 h 12"/>
                  <a:gd name="T2" fmla="*/ 2 h 12"/>
                  <a:gd name="T3" fmla="*/ 0 h 12"/>
                  <a:gd name="T4" fmla="*/ 0 h 12"/>
                  <a:gd name="T5" fmla="*/ 0 h 12"/>
                  <a:gd name="T6" fmla="*/ 0 h 12"/>
                  <a:gd name="T7" fmla="*/ 0 h 12"/>
                  <a:gd name="T8" fmla="*/ 0 h 12"/>
                  <a:gd name="T9" fmla="*/ 2 h 12"/>
                  <a:gd name="T10" fmla="*/ 2 h 12"/>
                  <a:gd name="T11" fmla="*/ 2 h 12"/>
                  <a:gd name="T12" fmla="*/ 2 h 12"/>
                  <a:gd name="T13" fmla="*/ 12 h 12"/>
                  <a:gd name="T14" fmla="*/ 12 h 12"/>
                  <a:gd name="T15" fmla="*/ 12 h 12"/>
                  <a:gd name="T16" fmla="*/ 12 h 12"/>
                  <a:gd name="T17" fmla="*/ 4 h 12"/>
                  <a:gd name="T18" fmla="*/ 4 h 12"/>
                  <a:gd name="T19" fmla="*/ 4 h 12"/>
                  <a:gd name="T20" fmla="*/ 4 h 12"/>
                  <a:gd name="T21" fmla="*/ 4 h 12"/>
                  <a:gd name="T22" fmla="*/ 4 h 12"/>
                  <a:gd name="T23" fmla="*/ 12 h 12"/>
                  <a:gd name="T24" fmla="*/ 12 h 12"/>
                  <a:gd name="T25" fmla="*/ 12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  <a:cxn ang="0">
                    <a:pos x="0" y="T9"/>
                  </a:cxn>
                  <a:cxn ang="0">
                    <a:pos x="0" y="T10"/>
                  </a:cxn>
                  <a:cxn ang="0">
                    <a:pos x="0" y="T11"/>
                  </a:cxn>
                  <a:cxn ang="0">
                    <a:pos x="0" y="T12"/>
                  </a:cxn>
                  <a:cxn ang="0">
                    <a:pos x="0" y="T13"/>
                  </a:cxn>
                  <a:cxn ang="0">
                    <a:pos x="0" y="T14"/>
                  </a:cxn>
                  <a:cxn ang="0">
                    <a:pos x="0" y="T15"/>
                  </a:cxn>
                  <a:cxn ang="0">
                    <a:pos x="0" y="T16"/>
                  </a:cxn>
                  <a:cxn ang="0">
                    <a:pos x="0" y="T17"/>
                  </a:cxn>
                  <a:cxn ang="0">
                    <a:pos x="0" y="T18"/>
                  </a:cxn>
                  <a:cxn ang="0">
                    <a:pos x="0" y="T19"/>
                  </a:cxn>
                  <a:cxn ang="0">
                    <a:pos x="0" y="T20"/>
                  </a:cxn>
                  <a:cxn ang="0">
                    <a:pos x="0" y="T21"/>
                  </a:cxn>
                  <a:cxn ang="0">
                    <a:pos x="0" y="T22"/>
                  </a:cxn>
                  <a:cxn ang="0">
                    <a:pos x="0" y="T23"/>
                  </a:cxn>
                  <a:cxn ang="0">
                    <a:pos x="0" y="T24"/>
                  </a:cxn>
                  <a:cxn ang="0">
                    <a:pos x="0" y="T25"/>
                  </a:cxn>
                </a:cxnLst>
                <a:rect l="0" t="0" r="r" b="b"/>
                <a:pathLst>
                  <a:path h="12"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0" y="12"/>
                    </a:move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8" name="Freeform 566"/>
              <p:cNvSpPr/>
              <p:nvPr/>
            </p:nvSpPr>
            <p:spPr bwMode="auto">
              <a:xfrm>
                <a:off x="2991244" y="2776185"/>
                <a:ext cx="10381" cy="10381"/>
              </a:xfrm>
              <a:custGeom>
                <a:avLst/>
                <a:gdLst>
                  <a:gd name="T0" fmla="*/ 4 w 4"/>
                  <a:gd name="T1" fmla="*/ 4 h 4"/>
                  <a:gd name="T2" fmla="*/ 3 w 4"/>
                  <a:gd name="T3" fmla="*/ 4 h 4"/>
                  <a:gd name="T4" fmla="*/ 3 w 4"/>
                  <a:gd name="T5" fmla="*/ 4 h 4"/>
                  <a:gd name="T6" fmla="*/ 3 w 4"/>
                  <a:gd name="T7" fmla="*/ 1 h 4"/>
                  <a:gd name="T8" fmla="*/ 3 w 4"/>
                  <a:gd name="T9" fmla="*/ 1 h 4"/>
                  <a:gd name="T10" fmla="*/ 2 w 4"/>
                  <a:gd name="T11" fmla="*/ 1 h 4"/>
                  <a:gd name="T12" fmla="*/ 2 w 4"/>
                  <a:gd name="T13" fmla="*/ 1 h 4"/>
                  <a:gd name="T14" fmla="*/ 2 w 4"/>
                  <a:gd name="T15" fmla="*/ 1 h 4"/>
                  <a:gd name="T16" fmla="*/ 1 w 4"/>
                  <a:gd name="T17" fmla="*/ 1 h 4"/>
                  <a:gd name="T18" fmla="*/ 1 w 4"/>
                  <a:gd name="T19" fmla="*/ 1 h 4"/>
                  <a:gd name="T20" fmla="*/ 1 w 4"/>
                  <a:gd name="T21" fmla="*/ 4 h 4"/>
                  <a:gd name="T22" fmla="*/ 1 w 4"/>
                  <a:gd name="T23" fmla="*/ 4 h 4"/>
                  <a:gd name="T24" fmla="*/ 1 w 4"/>
                  <a:gd name="T25" fmla="*/ 4 h 4"/>
                  <a:gd name="T26" fmla="*/ 1 w 4"/>
                  <a:gd name="T27" fmla="*/ 4 h 4"/>
                  <a:gd name="T28" fmla="*/ 1 w 4"/>
                  <a:gd name="T29" fmla="*/ 4 h 4"/>
                  <a:gd name="T30" fmla="*/ 0 w 4"/>
                  <a:gd name="T31" fmla="*/ 4 h 4"/>
                  <a:gd name="T32" fmla="*/ 0 w 4"/>
                  <a:gd name="T33" fmla="*/ 0 h 4"/>
                  <a:gd name="T34" fmla="*/ 1 w 4"/>
                  <a:gd name="T35" fmla="*/ 0 h 4"/>
                  <a:gd name="T36" fmla="*/ 1 w 4"/>
                  <a:gd name="T37" fmla="*/ 0 h 4"/>
                  <a:gd name="T38" fmla="*/ 1 w 4"/>
                  <a:gd name="T39" fmla="*/ 0 h 4"/>
                  <a:gd name="T40" fmla="*/ 1 w 4"/>
                  <a:gd name="T41" fmla="*/ 0 h 4"/>
                  <a:gd name="T42" fmla="*/ 1 w 4"/>
                  <a:gd name="T43" fmla="*/ 0 h 4"/>
                  <a:gd name="T44" fmla="*/ 2 w 4"/>
                  <a:gd name="T45" fmla="*/ 0 h 4"/>
                  <a:gd name="T46" fmla="*/ 3 w 4"/>
                  <a:gd name="T47" fmla="*/ 0 h 4"/>
                  <a:gd name="T48" fmla="*/ 4 w 4"/>
                  <a:gd name="T49" fmla="*/ 0 h 4"/>
                  <a:gd name="T50" fmla="*/ 4 w 4"/>
                  <a:gd name="T51" fmla="*/ 1 h 4"/>
                  <a:gd name="T52" fmla="*/ 4 w 4"/>
                  <a:gd name="T53" fmla="*/ 4 h 4"/>
                  <a:gd name="T54" fmla="*/ 4 w 4"/>
                  <a:gd name="T5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4" y="0"/>
                      <a:pt x="4" y="1"/>
                      <a:pt x="4" y="1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9" name="Freeform 567"/>
              <p:cNvSpPr/>
              <p:nvPr/>
            </p:nvSpPr>
            <p:spPr bwMode="auto">
              <a:xfrm>
                <a:off x="3004220" y="2776185"/>
                <a:ext cx="10381" cy="10381"/>
              </a:xfrm>
              <a:custGeom>
                <a:avLst/>
                <a:gdLst>
                  <a:gd name="T0" fmla="*/ 2 w 4"/>
                  <a:gd name="T1" fmla="*/ 4 h 4"/>
                  <a:gd name="T2" fmla="*/ 1 w 4"/>
                  <a:gd name="T3" fmla="*/ 4 h 4"/>
                  <a:gd name="T4" fmla="*/ 0 w 4"/>
                  <a:gd name="T5" fmla="*/ 4 h 4"/>
                  <a:gd name="T6" fmla="*/ 0 w 4"/>
                  <a:gd name="T7" fmla="*/ 3 h 4"/>
                  <a:gd name="T8" fmla="*/ 0 w 4"/>
                  <a:gd name="T9" fmla="*/ 2 h 4"/>
                  <a:gd name="T10" fmla="*/ 0 w 4"/>
                  <a:gd name="T11" fmla="*/ 1 h 4"/>
                  <a:gd name="T12" fmla="*/ 1 w 4"/>
                  <a:gd name="T13" fmla="*/ 0 h 4"/>
                  <a:gd name="T14" fmla="*/ 1 w 4"/>
                  <a:gd name="T15" fmla="*/ 0 h 4"/>
                  <a:gd name="T16" fmla="*/ 2 w 4"/>
                  <a:gd name="T17" fmla="*/ 0 h 4"/>
                  <a:gd name="T18" fmla="*/ 3 w 4"/>
                  <a:gd name="T19" fmla="*/ 0 h 4"/>
                  <a:gd name="T20" fmla="*/ 4 w 4"/>
                  <a:gd name="T21" fmla="*/ 0 h 4"/>
                  <a:gd name="T22" fmla="*/ 4 w 4"/>
                  <a:gd name="T23" fmla="*/ 0 h 4"/>
                  <a:gd name="T24" fmla="*/ 3 w 4"/>
                  <a:gd name="T25" fmla="*/ 1 h 4"/>
                  <a:gd name="T26" fmla="*/ 3 w 4"/>
                  <a:gd name="T27" fmla="*/ 1 h 4"/>
                  <a:gd name="T28" fmla="*/ 3 w 4"/>
                  <a:gd name="T29" fmla="*/ 1 h 4"/>
                  <a:gd name="T30" fmla="*/ 3 w 4"/>
                  <a:gd name="T31" fmla="*/ 0 h 4"/>
                  <a:gd name="T32" fmla="*/ 2 w 4"/>
                  <a:gd name="T33" fmla="*/ 0 h 4"/>
                  <a:gd name="T34" fmla="*/ 1 w 4"/>
                  <a:gd name="T35" fmla="*/ 1 h 4"/>
                  <a:gd name="T36" fmla="*/ 1 w 4"/>
                  <a:gd name="T37" fmla="*/ 2 h 4"/>
                  <a:gd name="T38" fmla="*/ 1 w 4"/>
                  <a:gd name="T39" fmla="*/ 2 h 4"/>
                  <a:gd name="T40" fmla="*/ 1 w 4"/>
                  <a:gd name="T41" fmla="*/ 3 h 4"/>
                  <a:gd name="T42" fmla="*/ 2 w 4"/>
                  <a:gd name="T43" fmla="*/ 4 h 4"/>
                  <a:gd name="T44" fmla="*/ 3 w 4"/>
                  <a:gd name="T45" fmla="*/ 4 h 4"/>
                  <a:gd name="T46" fmla="*/ 3 w 4"/>
                  <a:gd name="T47" fmla="*/ 3 h 4"/>
                  <a:gd name="T48" fmla="*/ 3 w 4"/>
                  <a:gd name="T49" fmla="*/ 3 h 4"/>
                  <a:gd name="T50" fmla="*/ 3 w 4"/>
                  <a:gd name="T51" fmla="*/ 3 h 4"/>
                  <a:gd name="T52" fmla="*/ 4 w 4"/>
                  <a:gd name="T53" fmla="*/ 3 h 4"/>
                  <a:gd name="T54" fmla="*/ 4 w 4"/>
                  <a:gd name="T55" fmla="*/ 3 h 4"/>
                  <a:gd name="T56" fmla="*/ 3 w 4"/>
                  <a:gd name="T57" fmla="*/ 4 h 4"/>
                  <a:gd name="T58" fmla="*/ 2 w 4"/>
                  <a:gd name="T5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" h="4">
                    <a:moveTo>
                      <a:pt x="2" y="4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0" name="Freeform 568"/>
              <p:cNvSpPr>
                <a:spLocks noEditPoints="1"/>
              </p:cNvSpPr>
              <p:nvPr/>
            </p:nvSpPr>
            <p:spPr bwMode="auto">
              <a:xfrm>
                <a:off x="3014600" y="2770995"/>
                <a:ext cx="2595" cy="15571"/>
              </a:xfrm>
              <a:custGeom>
                <a:avLst/>
                <a:gdLst>
                  <a:gd name="T0" fmla="*/ 2 w 2"/>
                  <a:gd name="T1" fmla="*/ 2 h 12"/>
                  <a:gd name="T2" fmla="*/ 2 w 2"/>
                  <a:gd name="T3" fmla="*/ 2 h 12"/>
                  <a:gd name="T4" fmla="*/ 0 w 2"/>
                  <a:gd name="T5" fmla="*/ 2 h 12"/>
                  <a:gd name="T6" fmla="*/ 0 w 2"/>
                  <a:gd name="T7" fmla="*/ 0 h 12"/>
                  <a:gd name="T8" fmla="*/ 2 w 2"/>
                  <a:gd name="T9" fmla="*/ 0 h 12"/>
                  <a:gd name="T10" fmla="*/ 2 w 2"/>
                  <a:gd name="T11" fmla="*/ 0 h 12"/>
                  <a:gd name="T12" fmla="*/ 2 w 2"/>
                  <a:gd name="T13" fmla="*/ 0 h 12"/>
                  <a:gd name="T14" fmla="*/ 2 w 2"/>
                  <a:gd name="T15" fmla="*/ 0 h 12"/>
                  <a:gd name="T16" fmla="*/ 2 w 2"/>
                  <a:gd name="T17" fmla="*/ 0 h 12"/>
                  <a:gd name="T18" fmla="*/ 2 w 2"/>
                  <a:gd name="T19" fmla="*/ 2 h 12"/>
                  <a:gd name="T20" fmla="*/ 2 w 2"/>
                  <a:gd name="T21" fmla="*/ 2 h 12"/>
                  <a:gd name="T22" fmla="*/ 2 w 2"/>
                  <a:gd name="T23" fmla="*/ 2 h 12"/>
                  <a:gd name="T24" fmla="*/ 2 w 2"/>
                  <a:gd name="T25" fmla="*/ 2 h 12"/>
                  <a:gd name="T26" fmla="*/ 2 w 2"/>
                  <a:gd name="T27" fmla="*/ 12 h 12"/>
                  <a:gd name="T28" fmla="*/ 2 w 2"/>
                  <a:gd name="T29" fmla="*/ 12 h 12"/>
                  <a:gd name="T30" fmla="*/ 2 w 2"/>
                  <a:gd name="T31" fmla="*/ 12 h 12"/>
                  <a:gd name="T32" fmla="*/ 0 w 2"/>
                  <a:gd name="T33" fmla="*/ 12 h 12"/>
                  <a:gd name="T34" fmla="*/ 0 w 2"/>
                  <a:gd name="T35" fmla="*/ 4 h 12"/>
                  <a:gd name="T36" fmla="*/ 2 w 2"/>
                  <a:gd name="T37" fmla="*/ 4 h 12"/>
                  <a:gd name="T38" fmla="*/ 2 w 2"/>
                  <a:gd name="T39" fmla="*/ 4 h 12"/>
                  <a:gd name="T40" fmla="*/ 2 w 2"/>
                  <a:gd name="T41" fmla="*/ 4 h 12"/>
                  <a:gd name="T42" fmla="*/ 2 w 2"/>
                  <a:gd name="T43" fmla="*/ 4 h 12"/>
                  <a:gd name="T44" fmla="*/ 2 w 2"/>
                  <a:gd name="T45" fmla="*/ 4 h 12"/>
                  <a:gd name="T46" fmla="*/ 2 w 2"/>
                  <a:gd name="T47" fmla="*/ 12 h 12"/>
                  <a:gd name="T48" fmla="*/ 2 w 2"/>
                  <a:gd name="T49" fmla="*/ 12 h 12"/>
                  <a:gd name="T50" fmla="*/ 2 w 2"/>
                  <a:gd name="T5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" h="12">
                    <a:moveTo>
                      <a:pt x="2" y="2"/>
                    </a:move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  <a:moveTo>
                      <a:pt x="2" y="12"/>
                    </a:moveTo>
                    <a:lnTo>
                      <a:pt x="2" y="12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1" name="Freeform 569"/>
              <p:cNvSpPr>
                <a:spLocks noEditPoints="1"/>
              </p:cNvSpPr>
              <p:nvPr/>
            </p:nvSpPr>
            <p:spPr bwMode="auto">
              <a:xfrm>
                <a:off x="3019791" y="2770995"/>
                <a:ext cx="10381" cy="15571"/>
              </a:xfrm>
              <a:custGeom>
                <a:avLst/>
                <a:gdLst>
                  <a:gd name="T0" fmla="*/ 4 w 4"/>
                  <a:gd name="T1" fmla="*/ 6 h 6"/>
                  <a:gd name="T2" fmla="*/ 4 w 4"/>
                  <a:gd name="T3" fmla="*/ 6 h 6"/>
                  <a:gd name="T4" fmla="*/ 3 w 4"/>
                  <a:gd name="T5" fmla="*/ 6 h 6"/>
                  <a:gd name="T6" fmla="*/ 3 w 4"/>
                  <a:gd name="T7" fmla="*/ 6 h 6"/>
                  <a:gd name="T8" fmla="*/ 3 w 4"/>
                  <a:gd name="T9" fmla="*/ 6 h 6"/>
                  <a:gd name="T10" fmla="*/ 3 w 4"/>
                  <a:gd name="T11" fmla="*/ 6 h 6"/>
                  <a:gd name="T12" fmla="*/ 2 w 4"/>
                  <a:gd name="T13" fmla="*/ 6 h 6"/>
                  <a:gd name="T14" fmla="*/ 1 w 4"/>
                  <a:gd name="T15" fmla="*/ 6 h 6"/>
                  <a:gd name="T16" fmla="*/ 1 w 4"/>
                  <a:gd name="T17" fmla="*/ 6 h 6"/>
                  <a:gd name="T18" fmla="*/ 1 w 4"/>
                  <a:gd name="T19" fmla="*/ 5 h 6"/>
                  <a:gd name="T20" fmla="*/ 0 w 4"/>
                  <a:gd name="T21" fmla="*/ 4 h 6"/>
                  <a:gd name="T22" fmla="*/ 1 w 4"/>
                  <a:gd name="T23" fmla="*/ 2 h 6"/>
                  <a:gd name="T24" fmla="*/ 2 w 4"/>
                  <a:gd name="T25" fmla="*/ 2 h 6"/>
                  <a:gd name="T26" fmla="*/ 3 w 4"/>
                  <a:gd name="T27" fmla="*/ 2 h 6"/>
                  <a:gd name="T28" fmla="*/ 3 w 4"/>
                  <a:gd name="T29" fmla="*/ 2 h 6"/>
                  <a:gd name="T30" fmla="*/ 3 w 4"/>
                  <a:gd name="T31" fmla="*/ 0 h 6"/>
                  <a:gd name="T32" fmla="*/ 4 w 4"/>
                  <a:gd name="T33" fmla="*/ 0 h 6"/>
                  <a:gd name="T34" fmla="*/ 4 w 4"/>
                  <a:gd name="T35" fmla="*/ 0 h 6"/>
                  <a:gd name="T36" fmla="*/ 4 w 4"/>
                  <a:gd name="T37" fmla="*/ 0 h 6"/>
                  <a:gd name="T38" fmla="*/ 4 w 4"/>
                  <a:gd name="T39" fmla="*/ 0 h 6"/>
                  <a:gd name="T40" fmla="*/ 4 w 4"/>
                  <a:gd name="T41" fmla="*/ 6 h 6"/>
                  <a:gd name="T42" fmla="*/ 4 w 4"/>
                  <a:gd name="T43" fmla="*/ 6 h 6"/>
                  <a:gd name="T44" fmla="*/ 3 w 4"/>
                  <a:gd name="T45" fmla="*/ 3 h 6"/>
                  <a:gd name="T46" fmla="*/ 3 w 4"/>
                  <a:gd name="T47" fmla="*/ 3 h 6"/>
                  <a:gd name="T48" fmla="*/ 3 w 4"/>
                  <a:gd name="T49" fmla="*/ 3 h 6"/>
                  <a:gd name="T50" fmla="*/ 3 w 4"/>
                  <a:gd name="T51" fmla="*/ 2 h 6"/>
                  <a:gd name="T52" fmla="*/ 2 w 4"/>
                  <a:gd name="T53" fmla="*/ 2 h 6"/>
                  <a:gd name="T54" fmla="*/ 2 w 4"/>
                  <a:gd name="T55" fmla="*/ 3 h 6"/>
                  <a:gd name="T56" fmla="*/ 1 w 4"/>
                  <a:gd name="T57" fmla="*/ 4 h 6"/>
                  <a:gd name="T58" fmla="*/ 1 w 4"/>
                  <a:gd name="T59" fmla="*/ 4 h 6"/>
                  <a:gd name="T60" fmla="*/ 2 w 4"/>
                  <a:gd name="T61" fmla="*/ 5 h 6"/>
                  <a:gd name="T62" fmla="*/ 2 w 4"/>
                  <a:gd name="T63" fmla="*/ 6 h 6"/>
                  <a:gd name="T64" fmla="*/ 3 w 4"/>
                  <a:gd name="T65" fmla="*/ 6 h 6"/>
                  <a:gd name="T66" fmla="*/ 3 w 4"/>
                  <a:gd name="T67" fmla="*/ 5 h 6"/>
                  <a:gd name="T68" fmla="*/ 3 w 4"/>
                  <a:gd name="T69" fmla="*/ 5 h 6"/>
                  <a:gd name="T70" fmla="*/ 3 w 4"/>
                  <a:gd name="T71" fmla="*/ 5 h 6"/>
                  <a:gd name="T72" fmla="*/ 3 w 4"/>
                  <a:gd name="T73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" h="6">
                    <a:moveTo>
                      <a:pt x="4" y="6"/>
                    </a:moveTo>
                    <a:cubicBezTo>
                      <a:pt x="4" y="6"/>
                      <a:pt x="4" y="6"/>
                      <a:pt x="4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5"/>
                      <a:pt x="0" y="4"/>
                      <a:pt x="0" y="4"/>
                    </a:cubicBezTo>
                    <a:cubicBezTo>
                      <a:pt x="0" y="3"/>
                      <a:pt x="1" y="3"/>
                      <a:pt x="1" y="2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lose/>
                    <a:moveTo>
                      <a:pt x="3" y="3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5"/>
                      <a:pt x="1" y="5"/>
                      <a:pt x="2" y="5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lnTo>
                      <a:pt x="3" y="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2" name="Freeform 570"/>
              <p:cNvSpPr>
                <a:spLocks noEditPoints="1"/>
              </p:cNvSpPr>
              <p:nvPr/>
            </p:nvSpPr>
            <p:spPr bwMode="auto">
              <a:xfrm>
                <a:off x="3032766" y="2770995"/>
                <a:ext cx="2595" cy="15571"/>
              </a:xfrm>
              <a:custGeom>
                <a:avLst/>
                <a:gdLst>
                  <a:gd name="T0" fmla="*/ 2 w 2"/>
                  <a:gd name="T1" fmla="*/ 2 h 12"/>
                  <a:gd name="T2" fmla="*/ 0 w 2"/>
                  <a:gd name="T3" fmla="*/ 2 h 12"/>
                  <a:gd name="T4" fmla="*/ 0 w 2"/>
                  <a:gd name="T5" fmla="*/ 2 h 12"/>
                  <a:gd name="T6" fmla="*/ 0 w 2"/>
                  <a:gd name="T7" fmla="*/ 0 h 12"/>
                  <a:gd name="T8" fmla="*/ 0 w 2"/>
                  <a:gd name="T9" fmla="*/ 0 h 12"/>
                  <a:gd name="T10" fmla="*/ 2 w 2"/>
                  <a:gd name="T11" fmla="*/ 0 h 12"/>
                  <a:gd name="T12" fmla="*/ 2 w 2"/>
                  <a:gd name="T13" fmla="*/ 0 h 12"/>
                  <a:gd name="T14" fmla="*/ 2 w 2"/>
                  <a:gd name="T15" fmla="*/ 0 h 12"/>
                  <a:gd name="T16" fmla="*/ 2 w 2"/>
                  <a:gd name="T17" fmla="*/ 0 h 12"/>
                  <a:gd name="T18" fmla="*/ 2 w 2"/>
                  <a:gd name="T19" fmla="*/ 2 h 12"/>
                  <a:gd name="T20" fmla="*/ 2 w 2"/>
                  <a:gd name="T21" fmla="*/ 2 h 12"/>
                  <a:gd name="T22" fmla="*/ 2 w 2"/>
                  <a:gd name="T23" fmla="*/ 2 h 12"/>
                  <a:gd name="T24" fmla="*/ 2 w 2"/>
                  <a:gd name="T25" fmla="*/ 2 h 12"/>
                  <a:gd name="T26" fmla="*/ 2 w 2"/>
                  <a:gd name="T27" fmla="*/ 12 h 12"/>
                  <a:gd name="T28" fmla="*/ 0 w 2"/>
                  <a:gd name="T29" fmla="*/ 12 h 12"/>
                  <a:gd name="T30" fmla="*/ 0 w 2"/>
                  <a:gd name="T31" fmla="*/ 12 h 12"/>
                  <a:gd name="T32" fmla="*/ 0 w 2"/>
                  <a:gd name="T33" fmla="*/ 12 h 12"/>
                  <a:gd name="T34" fmla="*/ 0 w 2"/>
                  <a:gd name="T35" fmla="*/ 4 h 12"/>
                  <a:gd name="T36" fmla="*/ 0 w 2"/>
                  <a:gd name="T37" fmla="*/ 4 h 12"/>
                  <a:gd name="T38" fmla="*/ 0 w 2"/>
                  <a:gd name="T39" fmla="*/ 4 h 12"/>
                  <a:gd name="T40" fmla="*/ 2 w 2"/>
                  <a:gd name="T41" fmla="*/ 4 h 12"/>
                  <a:gd name="T42" fmla="*/ 2 w 2"/>
                  <a:gd name="T43" fmla="*/ 4 h 12"/>
                  <a:gd name="T44" fmla="*/ 2 w 2"/>
                  <a:gd name="T45" fmla="*/ 4 h 12"/>
                  <a:gd name="T46" fmla="*/ 2 w 2"/>
                  <a:gd name="T47" fmla="*/ 12 h 12"/>
                  <a:gd name="T48" fmla="*/ 2 w 2"/>
                  <a:gd name="T49" fmla="*/ 12 h 12"/>
                  <a:gd name="T50" fmla="*/ 2 w 2"/>
                  <a:gd name="T5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" h="12">
                    <a:moveTo>
                      <a:pt x="2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  <a:moveTo>
                      <a:pt x="2" y="12"/>
                    </a:move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3" name="Freeform 571"/>
              <p:cNvSpPr>
                <a:spLocks noEditPoints="1"/>
              </p:cNvSpPr>
              <p:nvPr/>
            </p:nvSpPr>
            <p:spPr bwMode="auto">
              <a:xfrm>
                <a:off x="3037957" y="2770995"/>
                <a:ext cx="9083" cy="15571"/>
              </a:xfrm>
              <a:custGeom>
                <a:avLst/>
                <a:gdLst>
                  <a:gd name="T0" fmla="*/ 4 w 4"/>
                  <a:gd name="T1" fmla="*/ 6 h 6"/>
                  <a:gd name="T2" fmla="*/ 3 w 4"/>
                  <a:gd name="T3" fmla="*/ 6 h 6"/>
                  <a:gd name="T4" fmla="*/ 3 w 4"/>
                  <a:gd name="T5" fmla="*/ 6 h 6"/>
                  <a:gd name="T6" fmla="*/ 3 w 4"/>
                  <a:gd name="T7" fmla="*/ 6 h 6"/>
                  <a:gd name="T8" fmla="*/ 3 w 4"/>
                  <a:gd name="T9" fmla="*/ 6 h 6"/>
                  <a:gd name="T10" fmla="*/ 3 w 4"/>
                  <a:gd name="T11" fmla="*/ 6 h 6"/>
                  <a:gd name="T12" fmla="*/ 2 w 4"/>
                  <a:gd name="T13" fmla="*/ 6 h 6"/>
                  <a:gd name="T14" fmla="*/ 1 w 4"/>
                  <a:gd name="T15" fmla="*/ 6 h 6"/>
                  <a:gd name="T16" fmla="*/ 1 w 4"/>
                  <a:gd name="T17" fmla="*/ 6 h 6"/>
                  <a:gd name="T18" fmla="*/ 0 w 4"/>
                  <a:gd name="T19" fmla="*/ 5 h 6"/>
                  <a:gd name="T20" fmla="*/ 0 w 4"/>
                  <a:gd name="T21" fmla="*/ 4 h 6"/>
                  <a:gd name="T22" fmla="*/ 1 w 4"/>
                  <a:gd name="T23" fmla="*/ 2 h 6"/>
                  <a:gd name="T24" fmla="*/ 2 w 4"/>
                  <a:gd name="T25" fmla="*/ 2 h 6"/>
                  <a:gd name="T26" fmla="*/ 3 w 4"/>
                  <a:gd name="T27" fmla="*/ 2 h 6"/>
                  <a:gd name="T28" fmla="*/ 3 w 4"/>
                  <a:gd name="T29" fmla="*/ 2 h 6"/>
                  <a:gd name="T30" fmla="*/ 3 w 4"/>
                  <a:gd name="T31" fmla="*/ 0 h 6"/>
                  <a:gd name="T32" fmla="*/ 3 w 4"/>
                  <a:gd name="T33" fmla="*/ 0 h 6"/>
                  <a:gd name="T34" fmla="*/ 4 w 4"/>
                  <a:gd name="T35" fmla="*/ 0 h 6"/>
                  <a:gd name="T36" fmla="*/ 4 w 4"/>
                  <a:gd name="T37" fmla="*/ 0 h 6"/>
                  <a:gd name="T38" fmla="*/ 4 w 4"/>
                  <a:gd name="T39" fmla="*/ 0 h 6"/>
                  <a:gd name="T40" fmla="*/ 4 w 4"/>
                  <a:gd name="T41" fmla="*/ 6 h 6"/>
                  <a:gd name="T42" fmla="*/ 4 w 4"/>
                  <a:gd name="T43" fmla="*/ 6 h 6"/>
                  <a:gd name="T44" fmla="*/ 3 w 4"/>
                  <a:gd name="T45" fmla="*/ 3 h 6"/>
                  <a:gd name="T46" fmla="*/ 3 w 4"/>
                  <a:gd name="T47" fmla="*/ 3 h 6"/>
                  <a:gd name="T48" fmla="*/ 3 w 4"/>
                  <a:gd name="T49" fmla="*/ 3 h 6"/>
                  <a:gd name="T50" fmla="*/ 3 w 4"/>
                  <a:gd name="T51" fmla="*/ 2 h 6"/>
                  <a:gd name="T52" fmla="*/ 2 w 4"/>
                  <a:gd name="T53" fmla="*/ 2 h 6"/>
                  <a:gd name="T54" fmla="*/ 1 w 4"/>
                  <a:gd name="T55" fmla="*/ 3 h 6"/>
                  <a:gd name="T56" fmla="*/ 1 w 4"/>
                  <a:gd name="T57" fmla="*/ 4 h 6"/>
                  <a:gd name="T58" fmla="*/ 1 w 4"/>
                  <a:gd name="T59" fmla="*/ 4 h 6"/>
                  <a:gd name="T60" fmla="*/ 1 w 4"/>
                  <a:gd name="T61" fmla="*/ 5 h 6"/>
                  <a:gd name="T62" fmla="*/ 2 w 4"/>
                  <a:gd name="T63" fmla="*/ 6 h 6"/>
                  <a:gd name="T64" fmla="*/ 3 w 4"/>
                  <a:gd name="T65" fmla="*/ 6 h 6"/>
                  <a:gd name="T66" fmla="*/ 3 w 4"/>
                  <a:gd name="T67" fmla="*/ 5 h 6"/>
                  <a:gd name="T68" fmla="*/ 3 w 4"/>
                  <a:gd name="T69" fmla="*/ 5 h 6"/>
                  <a:gd name="T70" fmla="*/ 3 w 4"/>
                  <a:gd name="T71" fmla="*/ 5 h 6"/>
                  <a:gd name="T72" fmla="*/ 3 w 4"/>
                  <a:gd name="T73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" h="6">
                    <a:moveTo>
                      <a:pt x="4" y="6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4"/>
                      <a:pt x="0" y="4"/>
                    </a:cubicBezTo>
                    <a:cubicBezTo>
                      <a:pt x="0" y="3"/>
                      <a:pt x="0" y="3"/>
                      <a:pt x="1" y="2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lose/>
                    <a:moveTo>
                      <a:pt x="3" y="3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lnTo>
                      <a:pt x="3" y="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4" name="Freeform 572"/>
              <p:cNvSpPr/>
              <p:nvPr/>
            </p:nvSpPr>
            <p:spPr bwMode="auto">
              <a:xfrm>
                <a:off x="3049635" y="2776185"/>
                <a:ext cx="7785" cy="10381"/>
              </a:xfrm>
              <a:custGeom>
                <a:avLst/>
                <a:gdLst>
                  <a:gd name="T0" fmla="*/ 6 w 6"/>
                  <a:gd name="T1" fmla="*/ 8 h 8"/>
                  <a:gd name="T2" fmla="*/ 6 w 6"/>
                  <a:gd name="T3" fmla="*/ 8 h 8"/>
                  <a:gd name="T4" fmla="*/ 6 w 6"/>
                  <a:gd name="T5" fmla="*/ 8 h 8"/>
                  <a:gd name="T6" fmla="*/ 6 w 6"/>
                  <a:gd name="T7" fmla="*/ 8 h 8"/>
                  <a:gd name="T8" fmla="*/ 4 w 6"/>
                  <a:gd name="T9" fmla="*/ 8 h 8"/>
                  <a:gd name="T10" fmla="*/ 2 w 6"/>
                  <a:gd name="T11" fmla="*/ 8 h 8"/>
                  <a:gd name="T12" fmla="*/ 2 w 6"/>
                  <a:gd name="T13" fmla="*/ 8 h 8"/>
                  <a:gd name="T14" fmla="*/ 0 w 6"/>
                  <a:gd name="T15" fmla="*/ 8 h 8"/>
                  <a:gd name="T16" fmla="*/ 0 w 6"/>
                  <a:gd name="T17" fmla="*/ 8 h 8"/>
                  <a:gd name="T18" fmla="*/ 0 w 6"/>
                  <a:gd name="T19" fmla="*/ 6 h 8"/>
                  <a:gd name="T20" fmla="*/ 0 w 6"/>
                  <a:gd name="T21" fmla="*/ 0 h 8"/>
                  <a:gd name="T22" fmla="*/ 0 w 6"/>
                  <a:gd name="T23" fmla="*/ 0 h 8"/>
                  <a:gd name="T24" fmla="*/ 0 w 6"/>
                  <a:gd name="T25" fmla="*/ 0 h 8"/>
                  <a:gd name="T26" fmla="*/ 2 w 6"/>
                  <a:gd name="T27" fmla="*/ 0 h 8"/>
                  <a:gd name="T28" fmla="*/ 2 w 6"/>
                  <a:gd name="T29" fmla="*/ 0 h 8"/>
                  <a:gd name="T30" fmla="*/ 2 w 6"/>
                  <a:gd name="T31" fmla="*/ 6 h 8"/>
                  <a:gd name="T32" fmla="*/ 2 w 6"/>
                  <a:gd name="T33" fmla="*/ 6 h 8"/>
                  <a:gd name="T34" fmla="*/ 4 w 6"/>
                  <a:gd name="T35" fmla="*/ 8 h 8"/>
                  <a:gd name="T36" fmla="*/ 4 w 6"/>
                  <a:gd name="T37" fmla="*/ 6 h 8"/>
                  <a:gd name="T38" fmla="*/ 4 w 6"/>
                  <a:gd name="T39" fmla="*/ 6 h 8"/>
                  <a:gd name="T40" fmla="*/ 6 w 6"/>
                  <a:gd name="T41" fmla="*/ 6 h 8"/>
                  <a:gd name="T42" fmla="*/ 6 w 6"/>
                  <a:gd name="T43" fmla="*/ 6 h 8"/>
                  <a:gd name="T44" fmla="*/ 6 w 6"/>
                  <a:gd name="T45" fmla="*/ 0 h 8"/>
                  <a:gd name="T46" fmla="*/ 6 w 6"/>
                  <a:gd name="T47" fmla="*/ 0 h 8"/>
                  <a:gd name="T48" fmla="*/ 6 w 6"/>
                  <a:gd name="T49" fmla="*/ 0 h 8"/>
                  <a:gd name="T50" fmla="*/ 6 w 6"/>
                  <a:gd name="T51" fmla="*/ 0 h 8"/>
                  <a:gd name="T52" fmla="*/ 6 w 6"/>
                  <a:gd name="T53" fmla="*/ 0 h 8"/>
                  <a:gd name="T54" fmla="*/ 6 w 6"/>
                  <a:gd name="T55" fmla="*/ 0 h 8"/>
                  <a:gd name="T56" fmla="*/ 6 w 6"/>
                  <a:gd name="T57" fmla="*/ 8 h 8"/>
                  <a:gd name="T58" fmla="*/ 6 w 6"/>
                  <a:gd name="T59" fmla="*/ 8 h 8"/>
                  <a:gd name="T60" fmla="*/ 6 w 6"/>
                  <a:gd name="T61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6" h="8">
                    <a:moveTo>
                      <a:pt x="6" y="8"/>
                    </a:move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5" name="Freeform 573"/>
              <p:cNvSpPr/>
              <p:nvPr/>
            </p:nvSpPr>
            <p:spPr bwMode="auto">
              <a:xfrm>
                <a:off x="3060016" y="2776185"/>
                <a:ext cx="10381" cy="10381"/>
              </a:xfrm>
              <a:custGeom>
                <a:avLst/>
                <a:gdLst>
                  <a:gd name="T0" fmla="*/ 4 w 4"/>
                  <a:gd name="T1" fmla="*/ 4 h 4"/>
                  <a:gd name="T2" fmla="*/ 3 w 4"/>
                  <a:gd name="T3" fmla="*/ 4 h 4"/>
                  <a:gd name="T4" fmla="*/ 3 w 4"/>
                  <a:gd name="T5" fmla="*/ 4 h 4"/>
                  <a:gd name="T6" fmla="*/ 3 w 4"/>
                  <a:gd name="T7" fmla="*/ 1 h 4"/>
                  <a:gd name="T8" fmla="*/ 3 w 4"/>
                  <a:gd name="T9" fmla="*/ 1 h 4"/>
                  <a:gd name="T10" fmla="*/ 2 w 4"/>
                  <a:gd name="T11" fmla="*/ 1 h 4"/>
                  <a:gd name="T12" fmla="*/ 2 w 4"/>
                  <a:gd name="T13" fmla="*/ 1 h 4"/>
                  <a:gd name="T14" fmla="*/ 2 w 4"/>
                  <a:gd name="T15" fmla="*/ 1 h 4"/>
                  <a:gd name="T16" fmla="*/ 1 w 4"/>
                  <a:gd name="T17" fmla="*/ 1 h 4"/>
                  <a:gd name="T18" fmla="*/ 1 w 4"/>
                  <a:gd name="T19" fmla="*/ 1 h 4"/>
                  <a:gd name="T20" fmla="*/ 1 w 4"/>
                  <a:gd name="T21" fmla="*/ 4 h 4"/>
                  <a:gd name="T22" fmla="*/ 1 w 4"/>
                  <a:gd name="T23" fmla="*/ 4 h 4"/>
                  <a:gd name="T24" fmla="*/ 1 w 4"/>
                  <a:gd name="T25" fmla="*/ 4 h 4"/>
                  <a:gd name="T26" fmla="*/ 1 w 4"/>
                  <a:gd name="T27" fmla="*/ 4 h 4"/>
                  <a:gd name="T28" fmla="*/ 1 w 4"/>
                  <a:gd name="T29" fmla="*/ 4 h 4"/>
                  <a:gd name="T30" fmla="*/ 0 w 4"/>
                  <a:gd name="T31" fmla="*/ 4 h 4"/>
                  <a:gd name="T32" fmla="*/ 0 w 4"/>
                  <a:gd name="T33" fmla="*/ 0 h 4"/>
                  <a:gd name="T34" fmla="*/ 1 w 4"/>
                  <a:gd name="T35" fmla="*/ 0 h 4"/>
                  <a:gd name="T36" fmla="*/ 1 w 4"/>
                  <a:gd name="T37" fmla="*/ 0 h 4"/>
                  <a:gd name="T38" fmla="*/ 1 w 4"/>
                  <a:gd name="T39" fmla="*/ 0 h 4"/>
                  <a:gd name="T40" fmla="*/ 1 w 4"/>
                  <a:gd name="T41" fmla="*/ 0 h 4"/>
                  <a:gd name="T42" fmla="*/ 1 w 4"/>
                  <a:gd name="T43" fmla="*/ 0 h 4"/>
                  <a:gd name="T44" fmla="*/ 2 w 4"/>
                  <a:gd name="T45" fmla="*/ 0 h 4"/>
                  <a:gd name="T46" fmla="*/ 3 w 4"/>
                  <a:gd name="T47" fmla="*/ 0 h 4"/>
                  <a:gd name="T48" fmla="*/ 4 w 4"/>
                  <a:gd name="T49" fmla="*/ 0 h 4"/>
                  <a:gd name="T50" fmla="*/ 4 w 4"/>
                  <a:gd name="T51" fmla="*/ 1 h 4"/>
                  <a:gd name="T52" fmla="*/ 4 w 4"/>
                  <a:gd name="T53" fmla="*/ 4 h 4"/>
                  <a:gd name="T54" fmla="*/ 4 w 4"/>
                  <a:gd name="T5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4" y="0"/>
                      <a:pt x="4" y="1"/>
                      <a:pt x="4" y="1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6" name="Freeform 574"/>
              <p:cNvSpPr/>
              <p:nvPr/>
            </p:nvSpPr>
            <p:spPr bwMode="auto">
              <a:xfrm>
                <a:off x="3072992" y="2773590"/>
                <a:ext cx="5190" cy="12976"/>
              </a:xfrm>
              <a:custGeom>
                <a:avLst/>
                <a:gdLst>
                  <a:gd name="T0" fmla="*/ 4 w 4"/>
                  <a:gd name="T1" fmla="*/ 4 h 10"/>
                  <a:gd name="T2" fmla="*/ 2 w 4"/>
                  <a:gd name="T3" fmla="*/ 4 h 10"/>
                  <a:gd name="T4" fmla="*/ 2 w 4"/>
                  <a:gd name="T5" fmla="*/ 8 h 10"/>
                  <a:gd name="T6" fmla="*/ 2 w 4"/>
                  <a:gd name="T7" fmla="*/ 10 h 10"/>
                  <a:gd name="T8" fmla="*/ 4 w 4"/>
                  <a:gd name="T9" fmla="*/ 10 h 10"/>
                  <a:gd name="T10" fmla="*/ 4 w 4"/>
                  <a:gd name="T11" fmla="*/ 10 h 10"/>
                  <a:gd name="T12" fmla="*/ 4 w 4"/>
                  <a:gd name="T13" fmla="*/ 10 h 10"/>
                  <a:gd name="T14" fmla="*/ 4 w 4"/>
                  <a:gd name="T15" fmla="*/ 10 h 10"/>
                  <a:gd name="T16" fmla="*/ 4 w 4"/>
                  <a:gd name="T17" fmla="*/ 10 h 10"/>
                  <a:gd name="T18" fmla="*/ 4 w 4"/>
                  <a:gd name="T19" fmla="*/ 10 h 10"/>
                  <a:gd name="T20" fmla="*/ 4 w 4"/>
                  <a:gd name="T21" fmla="*/ 10 h 10"/>
                  <a:gd name="T22" fmla="*/ 2 w 4"/>
                  <a:gd name="T23" fmla="*/ 10 h 10"/>
                  <a:gd name="T24" fmla="*/ 2 w 4"/>
                  <a:gd name="T25" fmla="*/ 10 h 10"/>
                  <a:gd name="T26" fmla="*/ 0 w 4"/>
                  <a:gd name="T27" fmla="*/ 10 h 10"/>
                  <a:gd name="T28" fmla="*/ 0 w 4"/>
                  <a:gd name="T29" fmla="*/ 10 h 10"/>
                  <a:gd name="T30" fmla="*/ 0 w 4"/>
                  <a:gd name="T31" fmla="*/ 8 h 10"/>
                  <a:gd name="T32" fmla="*/ 0 w 4"/>
                  <a:gd name="T33" fmla="*/ 2 h 10"/>
                  <a:gd name="T34" fmla="*/ 0 w 4"/>
                  <a:gd name="T35" fmla="*/ 2 h 10"/>
                  <a:gd name="T36" fmla="*/ 0 w 4"/>
                  <a:gd name="T37" fmla="*/ 2 h 10"/>
                  <a:gd name="T38" fmla="*/ 0 w 4"/>
                  <a:gd name="T39" fmla="*/ 2 h 10"/>
                  <a:gd name="T40" fmla="*/ 0 w 4"/>
                  <a:gd name="T41" fmla="*/ 2 h 10"/>
                  <a:gd name="T42" fmla="*/ 0 w 4"/>
                  <a:gd name="T43" fmla="*/ 2 h 10"/>
                  <a:gd name="T44" fmla="*/ 0 w 4"/>
                  <a:gd name="T45" fmla="*/ 2 h 10"/>
                  <a:gd name="T46" fmla="*/ 0 w 4"/>
                  <a:gd name="T47" fmla="*/ 2 h 10"/>
                  <a:gd name="T48" fmla="*/ 0 w 4"/>
                  <a:gd name="T49" fmla="*/ 0 h 10"/>
                  <a:gd name="T50" fmla="*/ 0 w 4"/>
                  <a:gd name="T51" fmla="*/ 0 h 10"/>
                  <a:gd name="T52" fmla="*/ 0 w 4"/>
                  <a:gd name="T53" fmla="*/ 0 h 10"/>
                  <a:gd name="T54" fmla="*/ 2 w 4"/>
                  <a:gd name="T55" fmla="*/ 0 h 10"/>
                  <a:gd name="T56" fmla="*/ 2 w 4"/>
                  <a:gd name="T57" fmla="*/ 0 h 10"/>
                  <a:gd name="T58" fmla="*/ 2 w 4"/>
                  <a:gd name="T59" fmla="*/ 0 h 10"/>
                  <a:gd name="T60" fmla="*/ 2 w 4"/>
                  <a:gd name="T61" fmla="*/ 2 h 10"/>
                  <a:gd name="T62" fmla="*/ 4 w 4"/>
                  <a:gd name="T63" fmla="*/ 2 h 10"/>
                  <a:gd name="T64" fmla="*/ 4 w 4"/>
                  <a:gd name="T65" fmla="*/ 2 h 10"/>
                  <a:gd name="T66" fmla="*/ 4 w 4"/>
                  <a:gd name="T67" fmla="*/ 2 h 10"/>
                  <a:gd name="T68" fmla="*/ 4 w 4"/>
                  <a:gd name="T69" fmla="*/ 2 h 10"/>
                  <a:gd name="T70" fmla="*/ 4 w 4"/>
                  <a:gd name="T71" fmla="*/ 2 h 10"/>
                  <a:gd name="T72" fmla="*/ 4 w 4"/>
                  <a:gd name="T73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" h="10">
                    <a:moveTo>
                      <a:pt x="4" y="4"/>
                    </a:moveTo>
                    <a:lnTo>
                      <a:pt x="2" y="4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7" name="Freeform 575"/>
              <p:cNvSpPr/>
              <p:nvPr/>
            </p:nvSpPr>
            <p:spPr bwMode="auto">
              <a:xfrm>
                <a:off x="3088563" y="2776185"/>
                <a:ext cx="10381" cy="10381"/>
              </a:xfrm>
              <a:custGeom>
                <a:avLst/>
                <a:gdLst>
                  <a:gd name="T0" fmla="*/ 6 w 8"/>
                  <a:gd name="T1" fmla="*/ 8 h 8"/>
                  <a:gd name="T2" fmla="*/ 6 w 8"/>
                  <a:gd name="T3" fmla="*/ 8 h 8"/>
                  <a:gd name="T4" fmla="*/ 6 w 8"/>
                  <a:gd name="T5" fmla="*/ 8 h 8"/>
                  <a:gd name="T6" fmla="*/ 6 w 8"/>
                  <a:gd name="T7" fmla="*/ 8 h 8"/>
                  <a:gd name="T8" fmla="*/ 4 w 8"/>
                  <a:gd name="T9" fmla="*/ 8 h 8"/>
                  <a:gd name="T10" fmla="*/ 2 w 8"/>
                  <a:gd name="T11" fmla="*/ 8 h 8"/>
                  <a:gd name="T12" fmla="*/ 2 w 8"/>
                  <a:gd name="T13" fmla="*/ 8 h 8"/>
                  <a:gd name="T14" fmla="*/ 0 w 8"/>
                  <a:gd name="T15" fmla="*/ 8 h 8"/>
                  <a:gd name="T16" fmla="*/ 0 w 8"/>
                  <a:gd name="T17" fmla="*/ 8 h 8"/>
                  <a:gd name="T18" fmla="*/ 0 w 8"/>
                  <a:gd name="T19" fmla="*/ 6 h 8"/>
                  <a:gd name="T20" fmla="*/ 0 w 8"/>
                  <a:gd name="T21" fmla="*/ 0 h 8"/>
                  <a:gd name="T22" fmla="*/ 0 w 8"/>
                  <a:gd name="T23" fmla="*/ 0 h 8"/>
                  <a:gd name="T24" fmla="*/ 0 w 8"/>
                  <a:gd name="T25" fmla="*/ 0 h 8"/>
                  <a:gd name="T26" fmla="*/ 2 w 8"/>
                  <a:gd name="T27" fmla="*/ 0 h 8"/>
                  <a:gd name="T28" fmla="*/ 2 w 8"/>
                  <a:gd name="T29" fmla="*/ 0 h 8"/>
                  <a:gd name="T30" fmla="*/ 2 w 8"/>
                  <a:gd name="T31" fmla="*/ 6 h 8"/>
                  <a:gd name="T32" fmla="*/ 2 w 8"/>
                  <a:gd name="T33" fmla="*/ 6 h 8"/>
                  <a:gd name="T34" fmla="*/ 4 w 8"/>
                  <a:gd name="T35" fmla="*/ 8 h 8"/>
                  <a:gd name="T36" fmla="*/ 4 w 8"/>
                  <a:gd name="T37" fmla="*/ 6 h 8"/>
                  <a:gd name="T38" fmla="*/ 4 w 8"/>
                  <a:gd name="T39" fmla="*/ 6 h 8"/>
                  <a:gd name="T40" fmla="*/ 6 w 8"/>
                  <a:gd name="T41" fmla="*/ 6 h 8"/>
                  <a:gd name="T42" fmla="*/ 6 w 8"/>
                  <a:gd name="T43" fmla="*/ 6 h 8"/>
                  <a:gd name="T44" fmla="*/ 6 w 8"/>
                  <a:gd name="T45" fmla="*/ 0 h 8"/>
                  <a:gd name="T46" fmla="*/ 6 w 8"/>
                  <a:gd name="T47" fmla="*/ 0 h 8"/>
                  <a:gd name="T48" fmla="*/ 6 w 8"/>
                  <a:gd name="T49" fmla="*/ 0 h 8"/>
                  <a:gd name="T50" fmla="*/ 6 w 8"/>
                  <a:gd name="T51" fmla="*/ 0 h 8"/>
                  <a:gd name="T52" fmla="*/ 6 w 8"/>
                  <a:gd name="T53" fmla="*/ 0 h 8"/>
                  <a:gd name="T54" fmla="*/ 8 w 8"/>
                  <a:gd name="T55" fmla="*/ 0 h 8"/>
                  <a:gd name="T56" fmla="*/ 8 w 8"/>
                  <a:gd name="T57" fmla="*/ 8 h 8"/>
                  <a:gd name="T58" fmla="*/ 6 w 8"/>
                  <a:gd name="T59" fmla="*/ 8 h 8"/>
                  <a:gd name="T60" fmla="*/ 6 w 8"/>
                  <a:gd name="T61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8" h="8">
                    <a:moveTo>
                      <a:pt x="6" y="8"/>
                    </a:move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8"/>
                    </a:lnTo>
                    <a:lnTo>
                      <a:pt x="6" y="8"/>
                    </a:lnTo>
                    <a:lnTo>
                      <a:pt x="6" y="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8" name="Freeform 576"/>
              <p:cNvSpPr/>
              <p:nvPr/>
            </p:nvSpPr>
            <p:spPr bwMode="auto">
              <a:xfrm>
                <a:off x="3098943" y="2773590"/>
                <a:ext cx="7785" cy="12976"/>
              </a:xfrm>
              <a:custGeom>
                <a:avLst/>
                <a:gdLst>
                  <a:gd name="T0" fmla="*/ 6 w 6"/>
                  <a:gd name="T1" fmla="*/ 4 h 10"/>
                  <a:gd name="T2" fmla="*/ 4 w 6"/>
                  <a:gd name="T3" fmla="*/ 4 h 10"/>
                  <a:gd name="T4" fmla="*/ 4 w 6"/>
                  <a:gd name="T5" fmla="*/ 8 h 10"/>
                  <a:gd name="T6" fmla="*/ 4 w 6"/>
                  <a:gd name="T7" fmla="*/ 10 h 10"/>
                  <a:gd name="T8" fmla="*/ 4 w 6"/>
                  <a:gd name="T9" fmla="*/ 10 h 10"/>
                  <a:gd name="T10" fmla="*/ 6 w 6"/>
                  <a:gd name="T11" fmla="*/ 10 h 10"/>
                  <a:gd name="T12" fmla="*/ 6 w 6"/>
                  <a:gd name="T13" fmla="*/ 10 h 10"/>
                  <a:gd name="T14" fmla="*/ 6 w 6"/>
                  <a:gd name="T15" fmla="*/ 10 h 10"/>
                  <a:gd name="T16" fmla="*/ 6 w 6"/>
                  <a:gd name="T17" fmla="*/ 10 h 10"/>
                  <a:gd name="T18" fmla="*/ 6 w 6"/>
                  <a:gd name="T19" fmla="*/ 10 h 10"/>
                  <a:gd name="T20" fmla="*/ 4 w 6"/>
                  <a:gd name="T21" fmla="*/ 10 h 10"/>
                  <a:gd name="T22" fmla="*/ 4 w 6"/>
                  <a:gd name="T23" fmla="*/ 10 h 10"/>
                  <a:gd name="T24" fmla="*/ 2 w 6"/>
                  <a:gd name="T25" fmla="*/ 10 h 10"/>
                  <a:gd name="T26" fmla="*/ 2 w 6"/>
                  <a:gd name="T27" fmla="*/ 10 h 10"/>
                  <a:gd name="T28" fmla="*/ 2 w 6"/>
                  <a:gd name="T29" fmla="*/ 10 h 10"/>
                  <a:gd name="T30" fmla="*/ 2 w 6"/>
                  <a:gd name="T31" fmla="*/ 8 h 10"/>
                  <a:gd name="T32" fmla="*/ 2 w 6"/>
                  <a:gd name="T33" fmla="*/ 2 h 10"/>
                  <a:gd name="T34" fmla="*/ 0 w 6"/>
                  <a:gd name="T35" fmla="*/ 2 h 10"/>
                  <a:gd name="T36" fmla="*/ 0 w 6"/>
                  <a:gd name="T37" fmla="*/ 2 h 10"/>
                  <a:gd name="T38" fmla="*/ 0 w 6"/>
                  <a:gd name="T39" fmla="*/ 2 h 10"/>
                  <a:gd name="T40" fmla="*/ 0 w 6"/>
                  <a:gd name="T41" fmla="*/ 2 h 10"/>
                  <a:gd name="T42" fmla="*/ 0 w 6"/>
                  <a:gd name="T43" fmla="*/ 2 h 10"/>
                  <a:gd name="T44" fmla="*/ 2 w 6"/>
                  <a:gd name="T45" fmla="*/ 2 h 10"/>
                  <a:gd name="T46" fmla="*/ 2 w 6"/>
                  <a:gd name="T47" fmla="*/ 2 h 10"/>
                  <a:gd name="T48" fmla="*/ 2 w 6"/>
                  <a:gd name="T49" fmla="*/ 0 h 10"/>
                  <a:gd name="T50" fmla="*/ 2 w 6"/>
                  <a:gd name="T51" fmla="*/ 0 h 10"/>
                  <a:gd name="T52" fmla="*/ 2 w 6"/>
                  <a:gd name="T53" fmla="*/ 0 h 10"/>
                  <a:gd name="T54" fmla="*/ 4 w 6"/>
                  <a:gd name="T55" fmla="*/ 0 h 10"/>
                  <a:gd name="T56" fmla="*/ 4 w 6"/>
                  <a:gd name="T57" fmla="*/ 0 h 10"/>
                  <a:gd name="T58" fmla="*/ 4 w 6"/>
                  <a:gd name="T59" fmla="*/ 0 h 10"/>
                  <a:gd name="T60" fmla="*/ 4 w 6"/>
                  <a:gd name="T61" fmla="*/ 2 h 10"/>
                  <a:gd name="T62" fmla="*/ 6 w 6"/>
                  <a:gd name="T63" fmla="*/ 2 h 10"/>
                  <a:gd name="T64" fmla="*/ 6 w 6"/>
                  <a:gd name="T65" fmla="*/ 2 h 10"/>
                  <a:gd name="T66" fmla="*/ 6 w 6"/>
                  <a:gd name="T67" fmla="*/ 2 h 10"/>
                  <a:gd name="T68" fmla="*/ 6 w 6"/>
                  <a:gd name="T69" fmla="*/ 2 h 10"/>
                  <a:gd name="T70" fmla="*/ 6 w 6"/>
                  <a:gd name="T71" fmla="*/ 2 h 10"/>
                  <a:gd name="T72" fmla="*/ 6 w 6"/>
                  <a:gd name="T73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" h="10">
                    <a:moveTo>
                      <a:pt x="6" y="4"/>
                    </a:moveTo>
                    <a:lnTo>
                      <a:pt x="4" y="4"/>
                    </a:lnTo>
                    <a:lnTo>
                      <a:pt x="4" y="8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6" y="10"/>
                    </a:lnTo>
                    <a:lnTo>
                      <a:pt x="6" y="10"/>
                    </a:lnTo>
                    <a:lnTo>
                      <a:pt x="6" y="10"/>
                    </a:lnTo>
                    <a:lnTo>
                      <a:pt x="6" y="10"/>
                    </a:lnTo>
                    <a:lnTo>
                      <a:pt x="6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8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9" name="Freeform 577"/>
              <p:cNvSpPr/>
              <p:nvPr/>
            </p:nvSpPr>
            <p:spPr bwMode="auto">
              <a:xfrm>
                <a:off x="3117109" y="2770995"/>
                <a:ext cx="0" cy="15571"/>
              </a:xfrm>
              <a:custGeom>
                <a:avLst/>
                <a:gdLst>
                  <a:gd name="T0" fmla="*/ 12 h 12"/>
                  <a:gd name="T1" fmla="*/ 12 h 12"/>
                  <a:gd name="T2" fmla="*/ 12 h 12"/>
                  <a:gd name="T3" fmla="*/ 12 h 12"/>
                  <a:gd name="T4" fmla="*/ 0 h 12"/>
                  <a:gd name="T5" fmla="*/ 0 h 12"/>
                  <a:gd name="T6" fmla="*/ 0 h 12"/>
                  <a:gd name="T7" fmla="*/ 0 h 12"/>
                  <a:gd name="T8" fmla="*/ 0 h 12"/>
                  <a:gd name="T9" fmla="*/ 0 h 12"/>
                  <a:gd name="T10" fmla="*/ 12 h 12"/>
                  <a:gd name="T11" fmla="*/ 12 h 12"/>
                  <a:gd name="T12" fmla="*/ 12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  <a:cxn ang="0">
                    <a:pos x="0" y="T9"/>
                  </a:cxn>
                  <a:cxn ang="0">
                    <a:pos x="0" y="T10"/>
                  </a:cxn>
                  <a:cxn ang="0">
                    <a:pos x="0" y="T11"/>
                  </a:cxn>
                  <a:cxn ang="0">
                    <a:pos x="0" y="T12"/>
                  </a:cxn>
                </a:cxnLst>
                <a:rect l="0" t="0" r="r" b="b"/>
                <a:pathLst>
                  <a:path h="12">
                    <a:moveTo>
                      <a:pt x="0" y="12"/>
                    </a:move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0" name="Freeform 578"/>
              <p:cNvSpPr>
                <a:spLocks noEditPoints="1"/>
              </p:cNvSpPr>
              <p:nvPr/>
            </p:nvSpPr>
            <p:spPr bwMode="auto">
              <a:xfrm>
                <a:off x="3118406" y="2776185"/>
                <a:ext cx="10381" cy="10381"/>
              </a:xfrm>
              <a:custGeom>
                <a:avLst/>
                <a:gdLst>
                  <a:gd name="T0" fmla="*/ 4 w 4"/>
                  <a:gd name="T1" fmla="*/ 4 h 4"/>
                  <a:gd name="T2" fmla="*/ 3 w 4"/>
                  <a:gd name="T3" fmla="*/ 4 h 4"/>
                  <a:gd name="T4" fmla="*/ 3 w 4"/>
                  <a:gd name="T5" fmla="*/ 4 h 4"/>
                  <a:gd name="T6" fmla="*/ 3 w 4"/>
                  <a:gd name="T7" fmla="*/ 4 h 4"/>
                  <a:gd name="T8" fmla="*/ 3 w 4"/>
                  <a:gd name="T9" fmla="*/ 4 h 4"/>
                  <a:gd name="T10" fmla="*/ 3 w 4"/>
                  <a:gd name="T11" fmla="*/ 4 h 4"/>
                  <a:gd name="T12" fmla="*/ 2 w 4"/>
                  <a:gd name="T13" fmla="*/ 4 h 4"/>
                  <a:gd name="T14" fmla="*/ 1 w 4"/>
                  <a:gd name="T15" fmla="*/ 4 h 4"/>
                  <a:gd name="T16" fmla="*/ 1 w 4"/>
                  <a:gd name="T17" fmla="*/ 4 h 4"/>
                  <a:gd name="T18" fmla="*/ 0 w 4"/>
                  <a:gd name="T19" fmla="*/ 3 h 4"/>
                  <a:gd name="T20" fmla="*/ 0 w 4"/>
                  <a:gd name="T21" fmla="*/ 2 h 4"/>
                  <a:gd name="T22" fmla="*/ 1 w 4"/>
                  <a:gd name="T23" fmla="*/ 0 h 4"/>
                  <a:gd name="T24" fmla="*/ 2 w 4"/>
                  <a:gd name="T25" fmla="*/ 0 h 4"/>
                  <a:gd name="T26" fmla="*/ 3 w 4"/>
                  <a:gd name="T27" fmla="*/ 0 h 4"/>
                  <a:gd name="T28" fmla="*/ 3 w 4"/>
                  <a:gd name="T29" fmla="*/ 0 h 4"/>
                  <a:gd name="T30" fmla="*/ 3 w 4"/>
                  <a:gd name="T31" fmla="*/ 0 h 4"/>
                  <a:gd name="T32" fmla="*/ 3 w 4"/>
                  <a:gd name="T33" fmla="*/ 0 h 4"/>
                  <a:gd name="T34" fmla="*/ 4 w 4"/>
                  <a:gd name="T35" fmla="*/ 0 h 4"/>
                  <a:gd name="T36" fmla="*/ 4 w 4"/>
                  <a:gd name="T37" fmla="*/ 0 h 4"/>
                  <a:gd name="T38" fmla="*/ 4 w 4"/>
                  <a:gd name="T39" fmla="*/ 0 h 4"/>
                  <a:gd name="T40" fmla="*/ 4 w 4"/>
                  <a:gd name="T41" fmla="*/ 4 h 4"/>
                  <a:gd name="T42" fmla="*/ 4 w 4"/>
                  <a:gd name="T43" fmla="*/ 4 h 4"/>
                  <a:gd name="T44" fmla="*/ 3 w 4"/>
                  <a:gd name="T45" fmla="*/ 1 h 4"/>
                  <a:gd name="T46" fmla="*/ 3 w 4"/>
                  <a:gd name="T47" fmla="*/ 1 h 4"/>
                  <a:gd name="T48" fmla="*/ 3 w 4"/>
                  <a:gd name="T49" fmla="*/ 1 h 4"/>
                  <a:gd name="T50" fmla="*/ 3 w 4"/>
                  <a:gd name="T51" fmla="*/ 0 h 4"/>
                  <a:gd name="T52" fmla="*/ 2 w 4"/>
                  <a:gd name="T53" fmla="*/ 0 h 4"/>
                  <a:gd name="T54" fmla="*/ 1 w 4"/>
                  <a:gd name="T55" fmla="*/ 1 h 4"/>
                  <a:gd name="T56" fmla="*/ 1 w 4"/>
                  <a:gd name="T57" fmla="*/ 2 h 4"/>
                  <a:gd name="T58" fmla="*/ 1 w 4"/>
                  <a:gd name="T59" fmla="*/ 2 h 4"/>
                  <a:gd name="T60" fmla="*/ 1 w 4"/>
                  <a:gd name="T61" fmla="*/ 3 h 4"/>
                  <a:gd name="T62" fmla="*/ 2 w 4"/>
                  <a:gd name="T63" fmla="*/ 4 h 4"/>
                  <a:gd name="T64" fmla="*/ 3 w 4"/>
                  <a:gd name="T65" fmla="*/ 4 h 4"/>
                  <a:gd name="T66" fmla="*/ 3 w 4"/>
                  <a:gd name="T67" fmla="*/ 3 h 4"/>
                  <a:gd name="T68" fmla="*/ 3 w 4"/>
                  <a:gd name="T69" fmla="*/ 3 h 4"/>
                  <a:gd name="T70" fmla="*/ 3 w 4"/>
                  <a:gd name="T71" fmla="*/ 3 h 4"/>
                  <a:gd name="T72" fmla="*/ 3 w 4"/>
                  <a:gd name="T73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1"/>
                      <a:pt x="0" y="1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lose/>
                    <a:moveTo>
                      <a:pt x="3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lnTo>
                      <a:pt x="3" y="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1" name="Freeform 579"/>
              <p:cNvSpPr>
                <a:spLocks noEditPoints="1"/>
              </p:cNvSpPr>
              <p:nvPr/>
            </p:nvSpPr>
            <p:spPr bwMode="auto">
              <a:xfrm>
                <a:off x="3131382" y="2770995"/>
                <a:ext cx="10381" cy="15571"/>
              </a:xfrm>
              <a:custGeom>
                <a:avLst/>
                <a:gdLst>
                  <a:gd name="T0" fmla="*/ 3 w 4"/>
                  <a:gd name="T1" fmla="*/ 6 h 6"/>
                  <a:gd name="T2" fmla="*/ 1 w 4"/>
                  <a:gd name="T3" fmla="*/ 6 h 6"/>
                  <a:gd name="T4" fmla="*/ 1 w 4"/>
                  <a:gd name="T5" fmla="*/ 6 h 6"/>
                  <a:gd name="T6" fmla="*/ 1 w 4"/>
                  <a:gd name="T7" fmla="*/ 6 h 6"/>
                  <a:gd name="T8" fmla="*/ 1 w 4"/>
                  <a:gd name="T9" fmla="*/ 6 h 6"/>
                  <a:gd name="T10" fmla="*/ 1 w 4"/>
                  <a:gd name="T11" fmla="*/ 6 h 6"/>
                  <a:gd name="T12" fmla="*/ 0 w 4"/>
                  <a:gd name="T13" fmla="*/ 6 h 6"/>
                  <a:gd name="T14" fmla="*/ 0 w 4"/>
                  <a:gd name="T15" fmla="*/ 6 h 6"/>
                  <a:gd name="T16" fmla="*/ 0 w 4"/>
                  <a:gd name="T17" fmla="*/ 0 h 6"/>
                  <a:gd name="T18" fmla="*/ 0 w 4"/>
                  <a:gd name="T19" fmla="*/ 0 h 6"/>
                  <a:gd name="T20" fmla="*/ 1 w 4"/>
                  <a:gd name="T21" fmla="*/ 0 h 6"/>
                  <a:gd name="T22" fmla="*/ 1 w 4"/>
                  <a:gd name="T23" fmla="*/ 0 h 6"/>
                  <a:gd name="T24" fmla="*/ 1 w 4"/>
                  <a:gd name="T25" fmla="*/ 0 h 6"/>
                  <a:gd name="T26" fmla="*/ 1 w 4"/>
                  <a:gd name="T27" fmla="*/ 0 h 6"/>
                  <a:gd name="T28" fmla="*/ 1 w 4"/>
                  <a:gd name="T29" fmla="*/ 2 h 6"/>
                  <a:gd name="T30" fmla="*/ 3 w 4"/>
                  <a:gd name="T31" fmla="*/ 2 h 6"/>
                  <a:gd name="T32" fmla="*/ 4 w 4"/>
                  <a:gd name="T33" fmla="*/ 2 h 6"/>
                  <a:gd name="T34" fmla="*/ 4 w 4"/>
                  <a:gd name="T35" fmla="*/ 4 h 6"/>
                  <a:gd name="T36" fmla="*/ 4 w 4"/>
                  <a:gd name="T37" fmla="*/ 5 h 6"/>
                  <a:gd name="T38" fmla="*/ 4 w 4"/>
                  <a:gd name="T39" fmla="*/ 6 h 6"/>
                  <a:gd name="T40" fmla="*/ 3 w 4"/>
                  <a:gd name="T41" fmla="*/ 6 h 6"/>
                  <a:gd name="T42" fmla="*/ 3 w 4"/>
                  <a:gd name="T43" fmla="*/ 4 h 6"/>
                  <a:gd name="T44" fmla="*/ 3 w 4"/>
                  <a:gd name="T45" fmla="*/ 3 h 6"/>
                  <a:gd name="T46" fmla="*/ 2 w 4"/>
                  <a:gd name="T47" fmla="*/ 2 h 6"/>
                  <a:gd name="T48" fmla="*/ 2 w 4"/>
                  <a:gd name="T49" fmla="*/ 2 h 6"/>
                  <a:gd name="T50" fmla="*/ 1 w 4"/>
                  <a:gd name="T51" fmla="*/ 3 h 6"/>
                  <a:gd name="T52" fmla="*/ 1 w 4"/>
                  <a:gd name="T53" fmla="*/ 3 h 6"/>
                  <a:gd name="T54" fmla="*/ 1 w 4"/>
                  <a:gd name="T55" fmla="*/ 3 h 6"/>
                  <a:gd name="T56" fmla="*/ 1 w 4"/>
                  <a:gd name="T57" fmla="*/ 5 h 6"/>
                  <a:gd name="T58" fmla="*/ 1 w 4"/>
                  <a:gd name="T59" fmla="*/ 5 h 6"/>
                  <a:gd name="T60" fmla="*/ 2 w 4"/>
                  <a:gd name="T61" fmla="*/ 5 h 6"/>
                  <a:gd name="T62" fmla="*/ 2 w 4"/>
                  <a:gd name="T63" fmla="*/ 6 h 6"/>
                  <a:gd name="T64" fmla="*/ 2 w 4"/>
                  <a:gd name="T65" fmla="*/ 6 h 6"/>
                  <a:gd name="T66" fmla="*/ 3 w 4"/>
                  <a:gd name="T67" fmla="*/ 5 h 6"/>
                  <a:gd name="T68" fmla="*/ 3 w 4"/>
                  <a:gd name="T69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" h="6">
                    <a:moveTo>
                      <a:pt x="3" y="6"/>
                    </a:moveTo>
                    <a:cubicBezTo>
                      <a:pt x="2" y="6"/>
                      <a:pt x="2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2" y="2"/>
                      <a:pt x="3" y="2"/>
                    </a:cubicBezTo>
                    <a:cubicBezTo>
                      <a:pt x="3" y="2"/>
                      <a:pt x="4" y="2"/>
                      <a:pt x="4" y="2"/>
                    </a:cubicBezTo>
                    <a:cubicBezTo>
                      <a:pt x="4" y="3"/>
                      <a:pt x="4" y="3"/>
                      <a:pt x="4" y="4"/>
                    </a:cubicBezTo>
                    <a:cubicBezTo>
                      <a:pt x="4" y="4"/>
                      <a:pt x="4" y="5"/>
                      <a:pt x="4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3" y="6"/>
                      <a:pt x="3" y="6"/>
                      <a:pt x="3" y="6"/>
                    </a:cubicBezTo>
                    <a:close/>
                    <a:moveTo>
                      <a:pt x="3" y="4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2" name="Freeform 580"/>
              <p:cNvSpPr>
                <a:spLocks noEditPoints="1"/>
              </p:cNvSpPr>
              <p:nvPr/>
            </p:nvSpPr>
            <p:spPr bwMode="auto">
              <a:xfrm>
                <a:off x="3144358" y="2776185"/>
                <a:ext cx="10381" cy="10381"/>
              </a:xfrm>
              <a:custGeom>
                <a:avLst/>
                <a:gdLst>
                  <a:gd name="T0" fmla="*/ 2 w 4"/>
                  <a:gd name="T1" fmla="*/ 4 h 4"/>
                  <a:gd name="T2" fmla="*/ 1 w 4"/>
                  <a:gd name="T3" fmla="*/ 4 h 4"/>
                  <a:gd name="T4" fmla="*/ 1 w 4"/>
                  <a:gd name="T5" fmla="*/ 4 h 4"/>
                  <a:gd name="T6" fmla="*/ 0 w 4"/>
                  <a:gd name="T7" fmla="*/ 3 h 4"/>
                  <a:gd name="T8" fmla="*/ 0 w 4"/>
                  <a:gd name="T9" fmla="*/ 2 h 4"/>
                  <a:gd name="T10" fmla="*/ 0 w 4"/>
                  <a:gd name="T11" fmla="*/ 1 h 4"/>
                  <a:gd name="T12" fmla="*/ 1 w 4"/>
                  <a:gd name="T13" fmla="*/ 0 h 4"/>
                  <a:gd name="T14" fmla="*/ 1 w 4"/>
                  <a:gd name="T15" fmla="*/ 0 h 4"/>
                  <a:gd name="T16" fmla="*/ 2 w 4"/>
                  <a:gd name="T17" fmla="*/ 0 h 4"/>
                  <a:gd name="T18" fmla="*/ 4 w 4"/>
                  <a:gd name="T19" fmla="*/ 0 h 4"/>
                  <a:gd name="T20" fmla="*/ 4 w 4"/>
                  <a:gd name="T21" fmla="*/ 2 h 4"/>
                  <a:gd name="T22" fmla="*/ 4 w 4"/>
                  <a:gd name="T23" fmla="*/ 4 h 4"/>
                  <a:gd name="T24" fmla="*/ 2 w 4"/>
                  <a:gd name="T25" fmla="*/ 4 h 4"/>
                  <a:gd name="T26" fmla="*/ 3 w 4"/>
                  <a:gd name="T27" fmla="*/ 2 h 4"/>
                  <a:gd name="T28" fmla="*/ 3 w 4"/>
                  <a:gd name="T29" fmla="*/ 1 h 4"/>
                  <a:gd name="T30" fmla="*/ 2 w 4"/>
                  <a:gd name="T31" fmla="*/ 0 h 4"/>
                  <a:gd name="T32" fmla="*/ 1 w 4"/>
                  <a:gd name="T33" fmla="*/ 1 h 4"/>
                  <a:gd name="T34" fmla="*/ 1 w 4"/>
                  <a:gd name="T35" fmla="*/ 2 h 4"/>
                  <a:gd name="T36" fmla="*/ 1 w 4"/>
                  <a:gd name="T37" fmla="*/ 2 h 4"/>
                  <a:gd name="T38" fmla="*/ 1 w 4"/>
                  <a:gd name="T39" fmla="*/ 3 h 4"/>
                  <a:gd name="T40" fmla="*/ 2 w 4"/>
                  <a:gd name="T41" fmla="*/ 4 h 4"/>
                  <a:gd name="T42" fmla="*/ 3 w 4"/>
                  <a:gd name="T43" fmla="*/ 3 h 4"/>
                  <a:gd name="T44" fmla="*/ 3 w 4"/>
                  <a:gd name="T4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" h="4">
                    <a:moveTo>
                      <a:pt x="2" y="4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4" y="1"/>
                      <a:pt x="4" y="1"/>
                      <a:pt x="4" y="2"/>
                    </a:cubicBezTo>
                    <a:cubicBezTo>
                      <a:pt x="4" y="3"/>
                      <a:pt x="4" y="3"/>
                      <a:pt x="4" y="4"/>
                    </a:cubicBezTo>
                    <a:cubicBezTo>
                      <a:pt x="3" y="4"/>
                      <a:pt x="3" y="4"/>
                      <a:pt x="2" y="4"/>
                    </a:cubicBezTo>
                    <a:close/>
                    <a:moveTo>
                      <a:pt x="3" y="2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3" name="Freeform 581"/>
              <p:cNvSpPr/>
              <p:nvPr/>
            </p:nvSpPr>
            <p:spPr bwMode="auto">
              <a:xfrm>
                <a:off x="3157334" y="2776185"/>
                <a:ext cx="5190" cy="10381"/>
              </a:xfrm>
              <a:custGeom>
                <a:avLst/>
                <a:gdLst>
                  <a:gd name="T0" fmla="*/ 4 w 4"/>
                  <a:gd name="T1" fmla="*/ 0 h 8"/>
                  <a:gd name="T2" fmla="*/ 4 w 4"/>
                  <a:gd name="T3" fmla="*/ 0 h 8"/>
                  <a:gd name="T4" fmla="*/ 4 w 4"/>
                  <a:gd name="T5" fmla="*/ 2 h 8"/>
                  <a:gd name="T6" fmla="*/ 4 w 4"/>
                  <a:gd name="T7" fmla="*/ 2 h 8"/>
                  <a:gd name="T8" fmla="*/ 2 w 4"/>
                  <a:gd name="T9" fmla="*/ 2 h 8"/>
                  <a:gd name="T10" fmla="*/ 2 w 4"/>
                  <a:gd name="T11" fmla="*/ 2 h 8"/>
                  <a:gd name="T12" fmla="*/ 2 w 4"/>
                  <a:gd name="T13" fmla="*/ 8 h 8"/>
                  <a:gd name="T14" fmla="*/ 2 w 4"/>
                  <a:gd name="T15" fmla="*/ 8 h 8"/>
                  <a:gd name="T16" fmla="*/ 2 w 4"/>
                  <a:gd name="T17" fmla="*/ 8 h 8"/>
                  <a:gd name="T18" fmla="*/ 0 w 4"/>
                  <a:gd name="T19" fmla="*/ 8 h 8"/>
                  <a:gd name="T20" fmla="*/ 0 w 4"/>
                  <a:gd name="T21" fmla="*/ 8 h 8"/>
                  <a:gd name="T22" fmla="*/ 0 w 4"/>
                  <a:gd name="T23" fmla="*/ 8 h 8"/>
                  <a:gd name="T24" fmla="*/ 0 w 4"/>
                  <a:gd name="T25" fmla="*/ 0 h 8"/>
                  <a:gd name="T26" fmla="*/ 0 w 4"/>
                  <a:gd name="T27" fmla="*/ 0 h 8"/>
                  <a:gd name="T28" fmla="*/ 0 w 4"/>
                  <a:gd name="T29" fmla="*/ 0 h 8"/>
                  <a:gd name="T30" fmla="*/ 2 w 4"/>
                  <a:gd name="T31" fmla="*/ 0 h 8"/>
                  <a:gd name="T32" fmla="*/ 2 w 4"/>
                  <a:gd name="T33" fmla="*/ 0 h 8"/>
                  <a:gd name="T34" fmla="*/ 2 w 4"/>
                  <a:gd name="T35" fmla="*/ 0 h 8"/>
                  <a:gd name="T36" fmla="*/ 2 w 4"/>
                  <a:gd name="T37" fmla="*/ 0 h 8"/>
                  <a:gd name="T38" fmla="*/ 4 w 4"/>
                  <a:gd name="T39" fmla="*/ 0 h 8"/>
                  <a:gd name="T40" fmla="*/ 4 w 4"/>
                  <a:gd name="T41" fmla="*/ 0 h 8"/>
                  <a:gd name="T42" fmla="*/ 4 w 4"/>
                  <a:gd name="T43" fmla="*/ 0 h 8"/>
                  <a:gd name="T44" fmla="*/ 4 w 4"/>
                  <a:gd name="T45" fmla="*/ 0 h 8"/>
                  <a:gd name="T46" fmla="*/ 4 w 4"/>
                  <a:gd name="T4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" h="8">
                    <a:moveTo>
                      <a:pt x="4" y="0"/>
                    </a:moveTo>
                    <a:lnTo>
                      <a:pt x="4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4" name="Freeform 582"/>
              <p:cNvSpPr>
                <a:spLocks noEditPoints="1"/>
              </p:cNvSpPr>
              <p:nvPr/>
            </p:nvSpPr>
            <p:spPr bwMode="auto">
              <a:xfrm>
                <a:off x="3165119" y="2776185"/>
                <a:ext cx="10381" cy="10381"/>
              </a:xfrm>
              <a:custGeom>
                <a:avLst/>
                <a:gdLst>
                  <a:gd name="T0" fmla="*/ 4 w 4"/>
                  <a:gd name="T1" fmla="*/ 2 h 4"/>
                  <a:gd name="T2" fmla="*/ 1 w 4"/>
                  <a:gd name="T3" fmla="*/ 2 h 4"/>
                  <a:gd name="T4" fmla="*/ 1 w 4"/>
                  <a:gd name="T5" fmla="*/ 3 h 4"/>
                  <a:gd name="T6" fmla="*/ 2 w 4"/>
                  <a:gd name="T7" fmla="*/ 4 h 4"/>
                  <a:gd name="T8" fmla="*/ 3 w 4"/>
                  <a:gd name="T9" fmla="*/ 4 h 4"/>
                  <a:gd name="T10" fmla="*/ 4 w 4"/>
                  <a:gd name="T11" fmla="*/ 3 h 4"/>
                  <a:gd name="T12" fmla="*/ 4 w 4"/>
                  <a:gd name="T13" fmla="*/ 4 h 4"/>
                  <a:gd name="T14" fmla="*/ 4 w 4"/>
                  <a:gd name="T15" fmla="*/ 4 h 4"/>
                  <a:gd name="T16" fmla="*/ 4 w 4"/>
                  <a:gd name="T17" fmla="*/ 4 h 4"/>
                  <a:gd name="T18" fmla="*/ 4 w 4"/>
                  <a:gd name="T19" fmla="*/ 4 h 4"/>
                  <a:gd name="T20" fmla="*/ 3 w 4"/>
                  <a:gd name="T21" fmla="*/ 4 h 4"/>
                  <a:gd name="T22" fmla="*/ 3 w 4"/>
                  <a:gd name="T23" fmla="*/ 4 h 4"/>
                  <a:gd name="T24" fmla="*/ 3 w 4"/>
                  <a:gd name="T25" fmla="*/ 4 h 4"/>
                  <a:gd name="T26" fmla="*/ 2 w 4"/>
                  <a:gd name="T27" fmla="*/ 4 h 4"/>
                  <a:gd name="T28" fmla="*/ 1 w 4"/>
                  <a:gd name="T29" fmla="*/ 4 h 4"/>
                  <a:gd name="T30" fmla="*/ 0 w 4"/>
                  <a:gd name="T31" fmla="*/ 2 h 4"/>
                  <a:gd name="T32" fmla="*/ 1 w 4"/>
                  <a:gd name="T33" fmla="*/ 0 h 4"/>
                  <a:gd name="T34" fmla="*/ 2 w 4"/>
                  <a:gd name="T35" fmla="*/ 0 h 4"/>
                  <a:gd name="T36" fmla="*/ 3 w 4"/>
                  <a:gd name="T37" fmla="*/ 0 h 4"/>
                  <a:gd name="T38" fmla="*/ 4 w 4"/>
                  <a:gd name="T39" fmla="*/ 1 h 4"/>
                  <a:gd name="T40" fmla="*/ 4 w 4"/>
                  <a:gd name="T41" fmla="*/ 2 h 4"/>
                  <a:gd name="T42" fmla="*/ 4 w 4"/>
                  <a:gd name="T43" fmla="*/ 2 h 4"/>
                  <a:gd name="T44" fmla="*/ 2 w 4"/>
                  <a:gd name="T45" fmla="*/ 0 h 4"/>
                  <a:gd name="T46" fmla="*/ 2 w 4"/>
                  <a:gd name="T47" fmla="*/ 0 h 4"/>
                  <a:gd name="T48" fmla="*/ 1 w 4"/>
                  <a:gd name="T49" fmla="*/ 1 h 4"/>
                  <a:gd name="T50" fmla="*/ 1 w 4"/>
                  <a:gd name="T51" fmla="*/ 1 h 4"/>
                  <a:gd name="T52" fmla="*/ 1 w 4"/>
                  <a:gd name="T53" fmla="*/ 1 h 4"/>
                  <a:gd name="T54" fmla="*/ 1 w 4"/>
                  <a:gd name="T55" fmla="*/ 2 h 4"/>
                  <a:gd name="T56" fmla="*/ 1 w 4"/>
                  <a:gd name="T57" fmla="*/ 2 h 4"/>
                  <a:gd name="T58" fmla="*/ 3 w 4"/>
                  <a:gd name="T59" fmla="*/ 2 h 4"/>
                  <a:gd name="T60" fmla="*/ 3 w 4"/>
                  <a:gd name="T61" fmla="*/ 2 h 4"/>
                  <a:gd name="T62" fmla="*/ 3 w 4"/>
                  <a:gd name="T63" fmla="*/ 1 h 4"/>
                  <a:gd name="T64" fmla="*/ 3 w 4"/>
                  <a:gd name="T65" fmla="*/ 1 h 4"/>
                  <a:gd name="T66" fmla="*/ 2 w 4"/>
                  <a:gd name="T6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1" y="4"/>
                      <a:pt x="1" y="4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1"/>
                      <a:pt x="0" y="1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1"/>
                      <a:pt x="4" y="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lose/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5" name="Freeform 583"/>
              <p:cNvSpPr>
                <a:spLocks noEditPoints="1"/>
              </p:cNvSpPr>
              <p:nvPr/>
            </p:nvSpPr>
            <p:spPr bwMode="auto">
              <a:xfrm>
                <a:off x="3185880" y="2776185"/>
                <a:ext cx="10381" cy="10381"/>
              </a:xfrm>
              <a:custGeom>
                <a:avLst/>
                <a:gdLst>
                  <a:gd name="T0" fmla="*/ 4 w 4"/>
                  <a:gd name="T1" fmla="*/ 2 h 4"/>
                  <a:gd name="T2" fmla="*/ 1 w 4"/>
                  <a:gd name="T3" fmla="*/ 2 h 4"/>
                  <a:gd name="T4" fmla="*/ 1 w 4"/>
                  <a:gd name="T5" fmla="*/ 3 h 4"/>
                  <a:gd name="T6" fmla="*/ 2 w 4"/>
                  <a:gd name="T7" fmla="*/ 4 h 4"/>
                  <a:gd name="T8" fmla="*/ 3 w 4"/>
                  <a:gd name="T9" fmla="*/ 4 h 4"/>
                  <a:gd name="T10" fmla="*/ 4 w 4"/>
                  <a:gd name="T11" fmla="*/ 3 h 4"/>
                  <a:gd name="T12" fmla="*/ 4 w 4"/>
                  <a:gd name="T13" fmla="*/ 4 h 4"/>
                  <a:gd name="T14" fmla="*/ 4 w 4"/>
                  <a:gd name="T15" fmla="*/ 4 h 4"/>
                  <a:gd name="T16" fmla="*/ 4 w 4"/>
                  <a:gd name="T17" fmla="*/ 4 h 4"/>
                  <a:gd name="T18" fmla="*/ 4 w 4"/>
                  <a:gd name="T19" fmla="*/ 4 h 4"/>
                  <a:gd name="T20" fmla="*/ 3 w 4"/>
                  <a:gd name="T21" fmla="*/ 4 h 4"/>
                  <a:gd name="T22" fmla="*/ 3 w 4"/>
                  <a:gd name="T23" fmla="*/ 4 h 4"/>
                  <a:gd name="T24" fmla="*/ 3 w 4"/>
                  <a:gd name="T25" fmla="*/ 4 h 4"/>
                  <a:gd name="T26" fmla="*/ 2 w 4"/>
                  <a:gd name="T27" fmla="*/ 4 h 4"/>
                  <a:gd name="T28" fmla="*/ 1 w 4"/>
                  <a:gd name="T29" fmla="*/ 4 h 4"/>
                  <a:gd name="T30" fmla="*/ 0 w 4"/>
                  <a:gd name="T31" fmla="*/ 2 h 4"/>
                  <a:gd name="T32" fmla="*/ 1 w 4"/>
                  <a:gd name="T33" fmla="*/ 0 h 4"/>
                  <a:gd name="T34" fmla="*/ 2 w 4"/>
                  <a:gd name="T35" fmla="*/ 0 h 4"/>
                  <a:gd name="T36" fmla="*/ 3 w 4"/>
                  <a:gd name="T37" fmla="*/ 0 h 4"/>
                  <a:gd name="T38" fmla="*/ 4 w 4"/>
                  <a:gd name="T39" fmla="*/ 1 h 4"/>
                  <a:gd name="T40" fmla="*/ 4 w 4"/>
                  <a:gd name="T41" fmla="*/ 2 h 4"/>
                  <a:gd name="T42" fmla="*/ 4 w 4"/>
                  <a:gd name="T43" fmla="*/ 2 h 4"/>
                  <a:gd name="T44" fmla="*/ 2 w 4"/>
                  <a:gd name="T45" fmla="*/ 0 h 4"/>
                  <a:gd name="T46" fmla="*/ 2 w 4"/>
                  <a:gd name="T47" fmla="*/ 0 h 4"/>
                  <a:gd name="T48" fmla="*/ 1 w 4"/>
                  <a:gd name="T49" fmla="*/ 1 h 4"/>
                  <a:gd name="T50" fmla="*/ 1 w 4"/>
                  <a:gd name="T51" fmla="*/ 1 h 4"/>
                  <a:gd name="T52" fmla="*/ 1 w 4"/>
                  <a:gd name="T53" fmla="*/ 1 h 4"/>
                  <a:gd name="T54" fmla="*/ 1 w 4"/>
                  <a:gd name="T55" fmla="*/ 2 h 4"/>
                  <a:gd name="T56" fmla="*/ 1 w 4"/>
                  <a:gd name="T57" fmla="*/ 2 h 4"/>
                  <a:gd name="T58" fmla="*/ 3 w 4"/>
                  <a:gd name="T59" fmla="*/ 2 h 4"/>
                  <a:gd name="T60" fmla="*/ 3 w 4"/>
                  <a:gd name="T61" fmla="*/ 2 h 4"/>
                  <a:gd name="T62" fmla="*/ 3 w 4"/>
                  <a:gd name="T63" fmla="*/ 1 h 4"/>
                  <a:gd name="T64" fmla="*/ 3 w 4"/>
                  <a:gd name="T65" fmla="*/ 1 h 4"/>
                  <a:gd name="T66" fmla="*/ 2 w 4"/>
                  <a:gd name="T6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1"/>
                      <a:pt x="0" y="1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1"/>
                      <a:pt x="4" y="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lose/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6" name="Freeform 584"/>
              <p:cNvSpPr/>
              <p:nvPr/>
            </p:nvSpPr>
            <p:spPr bwMode="auto">
              <a:xfrm>
                <a:off x="3197559" y="2773590"/>
                <a:ext cx="5190" cy="12976"/>
              </a:xfrm>
              <a:custGeom>
                <a:avLst/>
                <a:gdLst>
                  <a:gd name="T0" fmla="*/ 4 w 4"/>
                  <a:gd name="T1" fmla="*/ 4 h 10"/>
                  <a:gd name="T2" fmla="*/ 2 w 4"/>
                  <a:gd name="T3" fmla="*/ 4 h 10"/>
                  <a:gd name="T4" fmla="*/ 2 w 4"/>
                  <a:gd name="T5" fmla="*/ 8 h 10"/>
                  <a:gd name="T6" fmla="*/ 2 w 4"/>
                  <a:gd name="T7" fmla="*/ 10 h 10"/>
                  <a:gd name="T8" fmla="*/ 4 w 4"/>
                  <a:gd name="T9" fmla="*/ 10 h 10"/>
                  <a:gd name="T10" fmla="*/ 4 w 4"/>
                  <a:gd name="T11" fmla="*/ 10 h 10"/>
                  <a:gd name="T12" fmla="*/ 4 w 4"/>
                  <a:gd name="T13" fmla="*/ 10 h 10"/>
                  <a:gd name="T14" fmla="*/ 4 w 4"/>
                  <a:gd name="T15" fmla="*/ 10 h 10"/>
                  <a:gd name="T16" fmla="*/ 4 w 4"/>
                  <a:gd name="T17" fmla="*/ 10 h 10"/>
                  <a:gd name="T18" fmla="*/ 4 w 4"/>
                  <a:gd name="T19" fmla="*/ 10 h 10"/>
                  <a:gd name="T20" fmla="*/ 4 w 4"/>
                  <a:gd name="T21" fmla="*/ 10 h 10"/>
                  <a:gd name="T22" fmla="*/ 2 w 4"/>
                  <a:gd name="T23" fmla="*/ 10 h 10"/>
                  <a:gd name="T24" fmla="*/ 2 w 4"/>
                  <a:gd name="T25" fmla="*/ 10 h 10"/>
                  <a:gd name="T26" fmla="*/ 0 w 4"/>
                  <a:gd name="T27" fmla="*/ 10 h 10"/>
                  <a:gd name="T28" fmla="*/ 0 w 4"/>
                  <a:gd name="T29" fmla="*/ 10 h 10"/>
                  <a:gd name="T30" fmla="*/ 0 w 4"/>
                  <a:gd name="T31" fmla="*/ 8 h 10"/>
                  <a:gd name="T32" fmla="*/ 0 w 4"/>
                  <a:gd name="T33" fmla="*/ 2 h 10"/>
                  <a:gd name="T34" fmla="*/ 0 w 4"/>
                  <a:gd name="T35" fmla="*/ 2 h 10"/>
                  <a:gd name="T36" fmla="*/ 0 w 4"/>
                  <a:gd name="T37" fmla="*/ 2 h 10"/>
                  <a:gd name="T38" fmla="*/ 0 w 4"/>
                  <a:gd name="T39" fmla="*/ 2 h 10"/>
                  <a:gd name="T40" fmla="*/ 0 w 4"/>
                  <a:gd name="T41" fmla="*/ 2 h 10"/>
                  <a:gd name="T42" fmla="*/ 0 w 4"/>
                  <a:gd name="T43" fmla="*/ 2 h 10"/>
                  <a:gd name="T44" fmla="*/ 0 w 4"/>
                  <a:gd name="T45" fmla="*/ 2 h 10"/>
                  <a:gd name="T46" fmla="*/ 0 w 4"/>
                  <a:gd name="T47" fmla="*/ 2 h 10"/>
                  <a:gd name="T48" fmla="*/ 0 w 4"/>
                  <a:gd name="T49" fmla="*/ 0 h 10"/>
                  <a:gd name="T50" fmla="*/ 0 w 4"/>
                  <a:gd name="T51" fmla="*/ 0 h 10"/>
                  <a:gd name="T52" fmla="*/ 0 w 4"/>
                  <a:gd name="T53" fmla="*/ 0 h 10"/>
                  <a:gd name="T54" fmla="*/ 2 w 4"/>
                  <a:gd name="T55" fmla="*/ 0 h 10"/>
                  <a:gd name="T56" fmla="*/ 2 w 4"/>
                  <a:gd name="T57" fmla="*/ 0 h 10"/>
                  <a:gd name="T58" fmla="*/ 2 w 4"/>
                  <a:gd name="T59" fmla="*/ 0 h 10"/>
                  <a:gd name="T60" fmla="*/ 2 w 4"/>
                  <a:gd name="T61" fmla="*/ 2 h 10"/>
                  <a:gd name="T62" fmla="*/ 4 w 4"/>
                  <a:gd name="T63" fmla="*/ 2 h 10"/>
                  <a:gd name="T64" fmla="*/ 4 w 4"/>
                  <a:gd name="T65" fmla="*/ 2 h 10"/>
                  <a:gd name="T66" fmla="*/ 4 w 4"/>
                  <a:gd name="T67" fmla="*/ 2 h 10"/>
                  <a:gd name="T68" fmla="*/ 4 w 4"/>
                  <a:gd name="T69" fmla="*/ 2 h 10"/>
                  <a:gd name="T70" fmla="*/ 4 w 4"/>
                  <a:gd name="T71" fmla="*/ 2 h 10"/>
                  <a:gd name="T72" fmla="*/ 4 w 4"/>
                  <a:gd name="T73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" h="10">
                    <a:moveTo>
                      <a:pt x="4" y="4"/>
                    </a:moveTo>
                    <a:lnTo>
                      <a:pt x="2" y="4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7" name="Freeform 585"/>
              <p:cNvSpPr>
                <a:spLocks noEditPoints="1"/>
              </p:cNvSpPr>
              <p:nvPr/>
            </p:nvSpPr>
            <p:spPr bwMode="auto">
              <a:xfrm>
                <a:off x="3213130" y="2770995"/>
                <a:ext cx="10381" cy="15571"/>
              </a:xfrm>
              <a:custGeom>
                <a:avLst/>
                <a:gdLst>
                  <a:gd name="T0" fmla="*/ 3 w 4"/>
                  <a:gd name="T1" fmla="*/ 6 h 6"/>
                  <a:gd name="T2" fmla="*/ 3 w 4"/>
                  <a:gd name="T3" fmla="*/ 6 h 6"/>
                  <a:gd name="T4" fmla="*/ 3 w 4"/>
                  <a:gd name="T5" fmla="*/ 6 h 6"/>
                  <a:gd name="T6" fmla="*/ 3 w 4"/>
                  <a:gd name="T7" fmla="*/ 6 h 6"/>
                  <a:gd name="T8" fmla="*/ 3 w 4"/>
                  <a:gd name="T9" fmla="*/ 6 h 6"/>
                  <a:gd name="T10" fmla="*/ 2 w 4"/>
                  <a:gd name="T11" fmla="*/ 6 h 6"/>
                  <a:gd name="T12" fmla="*/ 1 w 4"/>
                  <a:gd name="T13" fmla="*/ 6 h 6"/>
                  <a:gd name="T14" fmla="*/ 1 w 4"/>
                  <a:gd name="T15" fmla="*/ 6 h 6"/>
                  <a:gd name="T16" fmla="*/ 0 w 4"/>
                  <a:gd name="T17" fmla="*/ 6 h 6"/>
                  <a:gd name="T18" fmla="*/ 0 w 4"/>
                  <a:gd name="T19" fmla="*/ 5 h 6"/>
                  <a:gd name="T20" fmla="*/ 0 w 4"/>
                  <a:gd name="T21" fmla="*/ 4 h 6"/>
                  <a:gd name="T22" fmla="*/ 0 w 4"/>
                  <a:gd name="T23" fmla="*/ 2 h 6"/>
                  <a:gd name="T24" fmla="*/ 1 w 4"/>
                  <a:gd name="T25" fmla="*/ 2 h 6"/>
                  <a:gd name="T26" fmla="*/ 2 w 4"/>
                  <a:gd name="T27" fmla="*/ 2 h 6"/>
                  <a:gd name="T28" fmla="*/ 3 w 4"/>
                  <a:gd name="T29" fmla="*/ 2 h 6"/>
                  <a:gd name="T30" fmla="*/ 3 w 4"/>
                  <a:gd name="T31" fmla="*/ 0 h 6"/>
                  <a:gd name="T32" fmla="*/ 3 w 4"/>
                  <a:gd name="T33" fmla="*/ 0 h 6"/>
                  <a:gd name="T34" fmla="*/ 3 w 4"/>
                  <a:gd name="T35" fmla="*/ 0 h 6"/>
                  <a:gd name="T36" fmla="*/ 4 w 4"/>
                  <a:gd name="T37" fmla="*/ 0 h 6"/>
                  <a:gd name="T38" fmla="*/ 4 w 4"/>
                  <a:gd name="T39" fmla="*/ 0 h 6"/>
                  <a:gd name="T40" fmla="*/ 4 w 4"/>
                  <a:gd name="T41" fmla="*/ 6 h 6"/>
                  <a:gd name="T42" fmla="*/ 4 w 4"/>
                  <a:gd name="T43" fmla="*/ 6 h 6"/>
                  <a:gd name="T44" fmla="*/ 3 w 4"/>
                  <a:gd name="T45" fmla="*/ 6 h 6"/>
                  <a:gd name="T46" fmla="*/ 3 w 4"/>
                  <a:gd name="T47" fmla="*/ 3 h 6"/>
                  <a:gd name="T48" fmla="*/ 3 w 4"/>
                  <a:gd name="T49" fmla="*/ 3 h 6"/>
                  <a:gd name="T50" fmla="*/ 3 w 4"/>
                  <a:gd name="T51" fmla="*/ 3 h 6"/>
                  <a:gd name="T52" fmla="*/ 2 w 4"/>
                  <a:gd name="T53" fmla="*/ 2 h 6"/>
                  <a:gd name="T54" fmla="*/ 2 w 4"/>
                  <a:gd name="T55" fmla="*/ 2 h 6"/>
                  <a:gd name="T56" fmla="*/ 1 w 4"/>
                  <a:gd name="T57" fmla="*/ 3 h 6"/>
                  <a:gd name="T58" fmla="*/ 1 w 4"/>
                  <a:gd name="T59" fmla="*/ 4 h 6"/>
                  <a:gd name="T60" fmla="*/ 1 w 4"/>
                  <a:gd name="T61" fmla="*/ 4 h 6"/>
                  <a:gd name="T62" fmla="*/ 1 w 4"/>
                  <a:gd name="T63" fmla="*/ 5 h 6"/>
                  <a:gd name="T64" fmla="*/ 2 w 4"/>
                  <a:gd name="T65" fmla="*/ 6 h 6"/>
                  <a:gd name="T66" fmla="*/ 2 w 4"/>
                  <a:gd name="T67" fmla="*/ 6 h 6"/>
                  <a:gd name="T68" fmla="*/ 2 w 4"/>
                  <a:gd name="T69" fmla="*/ 5 h 6"/>
                  <a:gd name="T70" fmla="*/ 3 w 4"/>
                  <a:gd name="T71" fmla="*/ 5 h 6"/>
                  <a:gd name="T72" fmla="*/ 3 w 4"/>
                  <a:gd name="T73" fmla="*/ 5 h 6"/>
                  <a:gd name="T74" fmla="*/ 3 w 4"/>
                  <a:gd name="T75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" h="6">
                    <a:moveTo>
                      <a:pt x="3" y="6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4"/>
                      <a:pt x="0" y="4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lnTo>
                      <a:pt x="3" y="6"/>
                    </a:lnTo>
                    <a:close/>
                    <a:moveTo>
                      <a:pt x="3" y="3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lnTo>
                      <a:pt x="3" y="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8" name="Freeform 586"/>
              <p:cNvSpPr>
                <a:spLocks noEditPoints="1"/>
              </p:cNvSpPr>
              <p:nvPr/>
            </p:nvSpPr>
            <p:spPr bwMode="auto">
              <a:xfrm>
                <a:off x="3226105" y="2776185"/>
                <a:ext cx="10381" cy="10381"/>
              </a:xfrm>
              <a:custGeom>
                <a:avLst/>
                <a:gdLst>
                  <a:gd name="T0" fmla="*/ 2 w 4"/>
                  <a:gd name="T1" fmla="*/ 4 h 4"/>
                  <a:gd name="T2" fmla="*/ 1 w 4"/>
                  <a:gd name="T3" fmla="*/ 4 h 4"/>
                  <a:gd name="T4" fmla="*/ 0 w 4"/>
                  <a:gd name="T5" fmla="*/ 4 h 4"/>
                  <a:gd name="T6" fmla="*/ 0 w 4"/>
                  <a:gd name="T7" fmla="*/ 3 h 4"/>
                  <a:gd name="T8" fmla="*/ 0 w 4"/>
                  <a:gd name="T9" fmla="*/ 2 h 4"/>
                  <a:gd name="T10" fmla="*/ 0 w 4"/>
                  <a:gd name="T11" fmla="*/ 1 h 4"/>
                  <a:gd name="T12" fmla="*/ 0 w 4"/>
                  <a:gd name="T13" fmla="*/ 0 h 4"/>
                  <a:gd name="T14" fmla="*/ 1 w 4"/>
                  <a:gd name="T15" fmla="*/ 0 h 4"/>
                  <a:gd name="T16" fmla="*/ 2 w 4"/>
                  <a:gd name="T17" fmla="*/ 0 h 4"/>
                  <a:gd name="T18" fmla="*/ 3 w 4"/>
                  <a:gd name="T19" fmla="*/ 0 h 4"/>
                  <a:gd name="T20" fmla="*/ 4 w 4"/>
                  <a:gd name="T21" fmla="*/ 2 h 4"/>
                  <a:gd name="T22" fmla="*/ 3 w 4"/>
                  <a:gd name="T23" fmla="*/ 4 h 4"/>
                  <a:gd name="T24" fmla="*/ 2 w 4"/>
                  <a:gd name="T25" fmla="*/ 4 h 4"/>
                  <a:gd name="T26" fmla="*/ 3 w 4"/>
                  <a:gd name="T27" fmla="*/ 2 h 4"/>
                  <a:gd name="T28" fmla="*/ 3 w 4"/>
                  <a:gd name="T29" fmla="*/ 1 h 4"/>
                  <a:gd name="T30" fmla="*/ 2 w 4"/>
                  <a:gd name="T31" fmla="*/ 0 h 4"/>
                  <a:gd name="T32" fmla="*/ 1 w 4"/>
                  <a:gd name="T33" fmla="*/ 1 h 4"/>
                  <a:gd name="T34" fmla="*/ 1 w 4"/>
                  <a:gd name="T35" fmla="*/ 2 h 4"/>
                  <a:gd name="T36" fmla="*/ 1 w 4"/>
                  <a:gd name="T37" fmla="*/ 2 h 4"/>
                  <a:gd name="T38" fmla="*/ 1 w 4"/>
                  <a:gd name="T39" fmla="*/ 3 h 4"/>
                  <a:gd name="T40" fmla="*/ 2 w 4"/>
                  <a:gd name="T41" fmla="*/ 4 h 4"/>
                  <a:gd name="T42" fmla="*/ 3 w 4"/>
                  <a:gd name="T43" fmla="*/ 3 h 4"/>
                  <a:gd name="T44" fmla="*/ 3 w 4"/>
                  <a:gd name="T4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" h="4">
                    <a:moveTo>
                      <a:pt x="2" y="4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4" y="1"/>
                      <a:pt x="4" y="1"/>
                      <a:pt x="4" y="2"/>
                    </a:cubicBezTo>
                    <a:cubicBezTo>
                      <a:pt x="4" y="3"/>
                      <a:pt x="4" y="3"/>
                      <a:pt x="3" y="4"/>
                    </a:cubicBezTo>
                    <a:cubicBezTo>
                      <a:pt x="3" y="4"/>
                      <a:pt x="2" y="4"/>
                      <a:pt x="2" y="4"/>
                    </a:cubicBezTo>
                    <a:close/>
                    <a:moveTo>
                      <a:pt x="3" y="2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9" name="Freeform 587"/>
              <p:cNvSpPr/>
              <p:nvPr/>
            </p:nvSpPr>
            <p:spPr bwMode="auto">
              <a:xfrm>
                <a:off x="3239081" y="2770995"/>
                <a:ext cx="2595" cy="15571"/>
              </a:xfrm>
              <a:custGeom>
                <a:avLst/>
                <a:gdLst>
                  <a:gd name="T0" fmla="*/ 0 w 2"/>
                  <a:gd name="T1" fmla="*/ 12 h 12"/>
                  <a:gd name="T2" fmla="*/ 0 w 2"/>
                  <a:gd name="T3" fmla="*/ 12 h 12"/>
                  <a:gd name="T4" fmla="*/ 0 w 2"/>
                  <a:gd name="T5" fmla="*/ 12 h 12"/>
                  <a:gd name="T6" fmla="*/ 0 w 2"/>
                  <a:gd name="T7" fmla="*/ 12 h 12"/>
                  <a:gd name="T8" fmla="*/ 0 w 2"/>
                  <a:gd name="T9" fmla="*/ 0 h 12"/>
                  <a:gd name="T10" fmla="*/ 0 w 2"/>
                  <a:gd name="T11" fmla="*/ 0 h 12"/>
                  <a:gd name="T12" fmla="*/ 0 w 2"/>
                  <a:gd name="T13" fmla="*/ 0 h 12"/>
                  <a:gd name="T14" fmla="*/ 0 w 2"/>
                  <a:gd name="T15" fmla="*/ 0 h 12"/>
                  <a:gd name="T16" fmla="*/ 0 w 2"/>
                  <a:gd name="T17" fmla="*/ 0 h 12"/>
                  <a:gd name="T18" fmla="*/ 2 w 2"/>
                  <a:gd name="T19" fmla="*/ 0 h 12"/>
                  <a:gd name="T20" fmla="*/ 2 w 2"/>
                  <a:gd name="T21" fmla="*/ 12 h 12"/>
                  <a:gd name="T22" fmla="*/ 0 w 2"/>
                  <a:gd name="T23" fmla="*/ 12 h 12"/>
                  <a:gd name="T24" fmla="*/ 0 w 2"/>
                  <a:gd name="T25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" h="12">
                    <a:moveTo>
                      <a:pt x="0" y="12"/>
                    </a:move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0" name="Freeform 588"/>
              <p:cNvSpPr>
                <a:spLocks noEditPoints="1"/>
              </p:cNvSpPr>
              <p:nvPr/>
            </p:nvSpPr>
            <p:spPr bwMode="auto">
              <a:xfrm>
                <a:off x="3241676" y="2776185"/>
                <a:ext cx="10381" cy="10381"/>
              </a:xfrm>
              <a:custGeom>
                <a:avLst/>
                <a:gdLst>
                  <a:gd name="T0" fmla="*/ 2 w 4"/>
                  <a:gd name="T1" fmla="*/ 4 h 4"/>
                  <a:gd name="T2" fmla="*/ 2 w 4"/>
                  <a:gd name="T3" fmla="*/ 4 h 4"/>
                  <a:gd name="T4" fmla="*/ 1 w 4"/>
                  <a:gd name="T5" fmla="*/ 4 h 4"/>
                  <a:gd name="T6" fmla="*/ 1 w 4"/>
                  <a:gd name="T7" fmla="*/ 3 h 4"/>
                  <a:gd name="T8" fmla="*/ 0 w 4"/>
                  <a:gd name="T9" fmla="*/ 2 h 4"/>
                  <a:gd name="T10" fmla="*/ 1 w 4"/>
                  <a:gd name="T11" fmla="*/ 1 h 4"/>
                  <a:gd name="T12" fmla="*/ 1 w 4"/>
                  <a:gd name="T13" fmla="*/ 0 h 4"/>
                  <a:gd name="T14" fmla="*/ 2 w 4"/>
                  <a:gd name="T15" fmla="*/ 0 h 4"/>
                  <a:gd name="T16" fmla="*/ 3 w 4"/>
                  <a:gd name="T17" fmla="*/ 0 h 4"/>
                  <a:gd name="T18" fmla="*/ 4 w 4"/>
                  <a:gd name="T19" fmla="*/ 0 h 4"/>
                  <a:gd name="T20" fmla="*/ 4 w 4"/>
                  <a:gd name="T21" fmla="*/ 2 h 4"/>
                  <a:gd name="T22" fmla="*/ 4 w 4"/>
                  <a:gd name="T23" fmla="*/ 4 h 4"/>
                  <a:gd name="T24" fmla="*/ 2 w 4"/>
                  <a:gd name="T25" fmla="*/ 4 h 4"/>
                  <a:gd name="T26" fmla="*/ 4 w 4"/>
                  <a:gd name="T27" fmla="*/ 2 h 4"/>
                  <a:gd name="T28" fmla="*/ 3 w 4"/>
                  <a:gd name="T29" fmla="*/ 1 h 4"/>
                  <a:gd name="T30" fmla="*/ 2 w 4"/>
                  <a:gd name="T31" fmla="*/ 0 h 4"/>
                  <a:gd name="T32" fmla="*/ 2 w 4"/>
                  <a:gd name="T33" fmla="*/ 1 h 4"/>
                  <a:gd name="T34" fmla="*/ 1 w 4"/>
                  <a:gd name="T35" fmla="*/ 2 h 4"/>
                  <a:gd name="T36" fmla="*/ 1 w 4"/>
                  <a:gd name="T37" fmla="*/ 2 h 4"/>
                  <a:gd name="T38" fmla="*/ 2 w 4"/>
                  <a:gd name="T39" fmla="*/ 3 h 4"/>
                  <a:gd name="T40" fmla="*/ 2 w 4"/>
                  <a:gd name="T41" fmla="*/ 4 h 4"/>
                  <a:gd name="T42" fmla="*/ 3 w 4"/>
                  <a:gd name="T43" fmla="*/ 3 h 4"/>
                  <a:gd name="T44" fmla="*/ 4 w 4"/>
                  <a:gd name="T4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" h="4">
                    <a:moveTo>
                      <a:pt x="2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4" y="1"/>
                      <a:pt x="4" y="1"/>
                      <a:pt x="4" y="2"/>
                    </a:cubicBezTo>
                    <a:cubicBezTo>
                      <a:pt x="4" y="3"/>
                      <a:pt x="4" y="3"/>
                      <a:pt x="4" y="4"/>
                    </a:cubicBezTo>
                    <a:cubicBezTo>
                      <a:pt x="4" y="4"/>
                      <a:pt x="3" y="4"/>
                      <a:pt x="2" y="4"/>
                    </a:cubicBezTo>
                    <a:close/>
                    <a:moveTo>
                      <a:pt x="4" y="2"/>
                    </a:moveTo>
                    <a:cubicBezTo>
                      <a:pt x="4" y="1"/>
                      <a:pt x="3" y="1"/>
                      <a:pt x="3" y="1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4" y="3"/>
                      <a:pt x="4" y="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1" name="Freeform 589"/>
              <p:cNvSpPr/>
              <p:nvPr/>
            </p:nvSpPr>
            <p:spPr bwMode="auto">
              <a:xfrm>
                <a:off x="3254652" y="2776185"/>
                <a:ext cx="7785" cy="10381"/>
              </a:xfrm>
              <a:custGeom>
                <a:avLst/>
                <a:gdLst>
                  <a:gd name="T0" fmla="*/ 6 w 6"/>
                  <a:gd name="T1" fmla="*/ 0 h 8"/>
                  <a:gd name="T2" fmla="*/ 6 w 6"/>
                  <a:gd name="T3" fmla="*/ 0 h 8"/>
                  <a:gd name="T4" fmla="*/ 4 w 6"/>
                  <a:gd name="T5" fmla="*/ 2 h 8"/>
                  <a:gd name="T6" fmla="*/ 4 w 6"/>
                  <a:gd name="T7" fmla="*/ 2 h 8"/>
                  <a:gd name="T8" fmla="*/ 2 w 6"/>
                  <a:gd name="T9" fmla="*/ 2 h 8"/>
                  <a:gd name="T10" fmla="*/ 2 w 6"/>
                  <a:gd name="T11" fmla="*/ 2 h 8"/>
                  <a:gd name="T12" fmla="*/ 2 w 6"/>
                  <a:gd name="T13" fmla="*/ 8 h 8"/>
                  <a:gd name="T14" fmla="*/ 2 w 6"/>
                  <a:gd name="T15" fmla="*/ 8 h 8"/>
                  <a:gd name="T16" fmla="*/ 2 w 6"/>
                  <a:gd name="T17" fmla="*/ 8 h 8"/>
                  <a:gd name="T18" fmla="*/ 2 w 6"/>
                  <a:gd name="T19" fmla="*/ 8 h 8"/>
                  <a:gd name="T20" fmla="*/ 0 w 6"/>
                  <a:gd name="T21" fmla="*/ 8 h 8"/>
                  <a:gd name="T22" fmla="*/ 0 w 6"/>
                  <a:gd name="T23" fmla="*/ 8 h 8"/>
                  <a:gd name="T24" fmla="*/ 0 w 6"/>
                  <a:gd name="T25" fmla="*/ 0 h 8"/>
                  <a:gd name="T26" fmla="*/ 0 w 6"/>
                  <a:gd name="T27" fmla="*/ 0 h 8"/>
                  <a:gd name="T28" fmla="*/ 2 w 6"/>
                  <a:gd name="T29" fmla="*/ 0 h 8"/>
                  <a:gd name="T30" fmla="*/ 2 w 6"/>
                  <a:gd name="T31" fmla="*/ 0 h 8"/>
                  <a:gd name="T32" fmla="*/ 2 w 6"/>
                  <a:gd name="T33" fmla="*/ 0 h 8"/>
                  <a:gd name="T34" fmla="*/ 2 w 6"/>
                  <a:gd name="T35" fmla="*/ 0 h 8"/>
                  <a:gd name="T36" fmla="*/ 2 w 6"/>
                  <a:gd name="T37" fmla="*/ 0 h 8"/>
                  <a:gd name="T38" fmla="*/ 4 w 6"/>
                  <a:gd name="T39" fmla="*/ 0 h 8"/>
                  <a:gd name="T40" fmla="*/ 6 w 6"/>
                  <a:gd name="T41" fmla="*/ 0 h 8"/>
                  <a:gd name="T42" fmla="*/ 6 w 6"/>
                  <a:gd name="T43" fmla="*/ 0 h 8"/>
                  <a:gd name="T44" fmla="*/ 6 w 6"/>
                  <a:gd name="T45" fmla="*/ 0 h 8"/>
                  <a:gd name="T46" fmla="*/ 6 w 6"/>
                  <a:gd name="T4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" h="8">
                    <a:moveTo>
                      <a:pt x="6" y="0"/>
                    </a:moveTo>
                    <a:lnTo>
                      <a:pt x="6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2" name="Freeform 590"/>
              <p:cNvSpPr>
                <a:spLocks noEditPoints="1"/>
              </p:cNvSpPr>
              <p:nvPr/>
            </p:nvSpPr>
            <p:spPr bwMode="auto">
              <a:xfrm>
                <a:off x="3262438" y="2776185"/>
                <a:ext cx="10381" cy="10381"/>
              </a:xfrm>
              <a:custGeom>
                <a:avLst/>
                <a:gdLst>
                  <a:gd name="T0" fmla="*/ 4 w 4"/>
                  <a:gd name="T1" fmla="*/ 2 h 4"/>
                  <a:gd name="T2" fmla="*/ 1 w 4"/>
                  <a:gd name="T3" fmla="*/ 2 h 4"/>
                  <a:gd name="T4" fmla="*/ 2 w 4"/>
                  <a:gd name="T5" fmla="*/ 3 h 4"/>
                  <a:gd name="T6" fmla="*/ 3 w 4"/>
                  <a:gd name="T7" fmla="*/ 4 h 4"/>
                  <a:gd name="T8" fmla="*/ 4 w 4"/>
                  <a:gd name="T9" fmla="*/ 4 h 4"/>
                  <a:gd name="T10" fmla="*/ 4 w 4"/>
                  <a:gd name="T11" fmla="*/ 3 h 4"/>
                  <a:gd name="T12" fmla="*/ 4 w 4"/>
                  <a:gd name="T13" fmla="*/ 4 h 4"/>
                  <a:gd name="T14" fmla="*/ 4 w 4"/>
                  <a:gd name="T15" fmla="*/ 4 h 4"/>
                  <a:gd name="T16" fmla="*/ 4 w 4"/>
                  <a:gd name="T17" fmla="*/ 4 h 4"/>
                  <a:gd name="T18" fmla="*/ 4 w 4"/>
                  <a:gd name="T19" fmla="*/ 4 h 4"/>
                  <a:gd name="T20" fmla="*/ 4 w 4"/>
                  <a:gd name="T21" fmla="*/ 4 h 4"/>
                  <a:gd name="T22" fmla="*/ 3 w 4"/>
                  <a:gd name="T23" fmla="*/ 4 h 4"/>
                  <a:gd name="T24" fmla="*/ 3 w 4"/>
                  <a:gd name="T25" fmla="*/ 4 h 4"/>
                  <a:gd name="T26" fmla="*/ 3 w 4"/>
                  <a:gd name="T27" fmla="*/ 4 h 4"/>
                  <a:gd name="T28" fmla="*/ 1 w 4"/>
                  <a:gd name="T29" fmla="*/ 4 h 4"/>
                  <a:gd name="T30" fmla="*/ 0 w 4"/>
                  <a:gd name="T31" fmla="*/ 2 h 4"/>
                  <a:gd name="T32" fmla="*/ 1 w 4"/>
                  <a:gd name="T33" fmla="*/ 0 h 4"/>
                  <a:gd name="T34" fmla="*/ 2 w 4"/>
                  <a:gd name="T35" fmla="*/ 0 h 4"/>
                  <a:gd name="T36" fmla="*/ 4 w 4"/>
                  <a:gd name="T37" fmla="*/ 0 h 4"/>
                  <a:gd name="T38" fmla="*/ 4 w 4"/>
                  <a:gd name="T39" fmla="*/ 1 h 4"/>
                  <a:gd name="T40" fmla="*/ 4 w 4"/>
                  <a:gd name="T41" fmla="*/ 2 h 4"/>
                  <a:gd name="T42" fmla="*/ 4 w 4"/>
                  <a:gd name="T43" fmla="*/ 2 h 4"/>
                  <a:gd name="T44" fmla="*/ 2 w 4"/>
                  <a:gd name="T45" fmla="*/ 0 h 4"/>
                  <a:gd name="T46" fmla="*/ 2 w 4"/>
                  <a:gd name="T47" fmla="*/ 0 h 4"/>
                  <a:gd name="T48" fmla="*/ 2 w 4"/>
                  <a:gd name="T49" fmla="*/ 1 h 4"/>
                  <a:gd name="T50" fmla="*/ 1 w 4"/>
                  <a:gd name="T51" fmla="*/ 1 h 4"/>
                  <a:gd name="T52" fmla="*/ 1 w 4"/>
                  <a:gd name="T53" fmla="*/ 1 h 4"/>
                  <a:gd name="T54" fmla="*/ 1 w 4"/>
                  <a:gd name="T55" fmla="*/ 2 h 4"/>
                  <a:gd name="T56" fmla="*/ 2 w 4"/>
                  <a:gd name="T57" fmla="*/ 2 h 4"/>
                  <a:gd name="T58" fmla="*/ 3 w 4"/>
                  <a:gd name="T59" fmla="*/ 2 h 4"/>
                  <a:gd name="T60" fmla="*/ 3 w 4"/>
                  <a:gd name="T61" fmla="*/ 2 h 4"/>
                  <a:gd name="T62" fmla="*/ 3 w 4"/>
                  <a:gd name="T63" fmla="*/ 1 h 4"/>
                  <a:gd name="T64" fmla="*/ 3 w 4"/>
                  <a:gd name="T65" fmla="*/ 1 h 4"/>
                  <a:gd name="T66" fmla="*/ 2 w 4"/>
                  <a:gd name="T6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2" y="4"/>
                      <a:pt x="2" y="4"/>
                      <a:pt x="3" y="4"/>
                    </a:cubicBezTo>
                    <a:cubicBezTo>
                      <a:pt x="3" y="4"/>
                      <a:pt x="3" y="4"/>
                      <a:pt x="4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1" y="4"/>
                      <a:pt x="1" y="4"/>
                    </a:cubicBezTo>
                    <a:cubicBezTo>
                      <a:pt x="1" y="3"/>
                      <a:pt x="0" y="3"/>
                      <a:pt x="0" y="2"/>
                    </a:cubicBezTo>
                    <a:cubicBezTo>
                      <a:pt x="0" y="1"/>
                      <a:pt x="1" y="1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4" y="0"/>
                      <a:pt x="4" y="1"/>
                      <a:pt x="4" y="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lose/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3" name="Freeform 591"/>
              <p:cNvSpPr/>
              <p:nvPr/>
            </p:nvSpPr>
            <p:spPr bwMode="auto">
              <a:xfrm>
                <a:off x="3281901" y="2776185"/>
                <a:ext cx="15571" cy="10381"/>
              </a:xfrm>
              <a:custGeom>
                <a:avLst/>
                <a:gdLst>
                  <a:gd name="T0" fmla="*/ 12 w 12"/>
                  <a:gd name="T1" fmla="*/ 8 h 8"/>
                  <a:gd name="T2" fmla="*/ 12 w 12"/>
                  <a:gd name="T3" fmla="*/ 8 h 8"/>
                  <a:gd name="T4" fmla="*/ 12 w 12"/>
                  <a:gd name="T5" fmla="*/ 8 h 8"/>
                  <a:gd name="T6" fmla="*/ 10 w 12"/>
                  <a:gd name="T7" fmla="*/ 8 h 8"/>
                  <a:gd name="T8" fmla="*/ 10 w 12"/>
                  <a:gd name="T9" fmla="*/ 2 h 8"/>
                  <a:gd name="T10" fmla="*/ 10 w 12"/>
                  <a:gd name="T11" fmla="*/ 2 h 8"/>
                  <a:gd name="T12" fmla="*/ 10 w 12"/>
                  <a:gd name="T13" fmla="*/ 2 h 8"/>
                  <a:gd name="T14" fmla="*/ 10 w 12"/>
                  <a:gd name="T15" fmla="*/ 2 h 8"/>
                  <a:gd name="T16" fmla="*/ 10 w 12"/>
                  <a:gd name="T17" fmla="*/ 0 h 8"/>
                  <a:gd name="T18" fmla="*/ 8 w 12"/>
                  <a:gd name="T19" fmla="*/ 2 h 8"/>
                  <a:gd name="T20" fmla="*/ 8 w 12"/>
                  <a:gd name="T21" fmla="*/ 2 h 8"/>
                  <a:gd name="T22" fmla="*/ 8 w 12"/>
                  <a:gd name="T23" fmla="*/ 2 h 8"/>
                  <a:gd name="T24" fmla="*/ 8 w 12"/>
                  <a:gd name="T25" fmla="*/ 2 h 8"/>
                  <a:gd name="T26" fmla="*/ 8 w 12"/>
                  <a:gd name="T27" fmla="*/ 8 h 8"/>
                  <a:gd name="T28" fmla="*/ 8 w 12"/>
                  <a:gd name="T29" fmla="*/ 8 h 8"/>
                  <a:gd name="T30" fmla="*/ 8 w 12"/>
                  <a:gd name="T31" fmla="*/ 8 h 8"/>
                  <a:gd name="T32" fmla="*/ 6 w 12"/>
                  <a:gd name="T33" fmla="*/ 8 h 8"/>
                  <a:gd name="T34" fmla="*/ 6 w 12"/>
                  <a:gd name="T35" fmla="*/ 8 h 8"/>
                  <a:gd name="T36" fmla="*/ 6 w 12"/>
                  <a:gd name="T37" fmla="*/ 2 h 8"/>
                  <a:gd name="T38" fmla="*/ 6 w 12"/>
                  <a:gd name="T39" fmla="*/ 2 h 8"/>
                  <a:gd name="T40" fmla="*/ 6 w 12"/>
                  <a:gd name="T41" fmla="*/ 2 h 8"/>
                  <a:gd name="T42" fmla="*/ 6 w 12"/>
                  <a:gd name="T43" fmla="*/ 2 h 8"/>
                  <a:gd name="T44" fmla="*/ 4 w 12"/>
                  <a:gd name="T45" fmla="*/ 0 h 8"/>
                  <a:gd name="T46" fmla="*/ 4 w 12"/>
                  <a:gd name="T47" fmla="*/ 2 h 8"/>
                  <a:gd name="T48" fmla="*/ 4 w 12"/>
                  <a:gd name="T49" fmla="*/ 2 h 8"/>
                  <a:gd name="T50" fmla="*/ 2 w 12"/>
                  <a:gd name="T51" fmla="*/ 2 h 8"/>
                  <a:gd name="T52" fmla="*/ 2 w 12"/>
                  <a:gd name="T53" fmla="*/ 2 h 8"/>
                  <a:gd name="T54" fmla="*/ 2 w 12"/>
                  <a:gd name="T55" fmla="*/ 8 h 8"/>
                  <a:gd name="T56" fmla="*/ 2 w 12"/>
                  <a:gd name="T57" fmla="*/ 8 h 8"/>
                  <a:gd name="T58" fmla="*/ 2 w 12"/>
                  <a:gd name="T59" fmla="*/ 8 h 8"/>
                  <a:gd name="T60" fmla="*/ 2 w 12"/>
                  <a:gd name="T61" fmla="*/ 8 h 8"/>
                  <a:gd name="T62" fmla="*/ 0 w 12"/>
                  <a:gd name="T63" fmla="*/ 8 h 8"/>
                  <a:gd name="T64" fmla="*/ 0 w 12"/>
                  <a:gd name="T65" fmla="*/ 8 h 8"/>
                  <a:gd name="T66" fmla="*/ 0 w 12"/>
                  <a:gd name="T67" fmla="*/ 0 h 8"/>
                  <a:gd name="T68" fmla="*/ 0 w 12"/>
                  <a:gd name="T69" fmla="*/ 0 h 8"/>
                  <a:gd name="T70" fmla="*/ 2 w 12"/>
                  <a:gd name="T71" fmla="*/ 0 h 8"/>
                  <a:gd name="T72" fmla="*/ 2 w 12"/>
                  <a:gd name="T73" fmla="*/ 0 h 8"/>
                  <a:gd name="T74" fmla="*/ 2 w 12"/>
                  <a:gd name="T75" fmla="*/ 0 h 8"/>
                  <a:gd name="T76" fmla="*/ 2 w 12"/>
                  <a:gd name="T77" fmla="*/ 0 h 8"/>
                  <a:gd name="T78" fmla="*/ 4 w 12"/>
                  <a:gd name="T79" fmla="*/ 0 h 8"/>
                  <a:gd name="T80" fmla="*/ 6 w 12"/>
                  <a:gd name="T81" fmla="*/ 0 h 8"/>
                  <a:gd name="T82" fmla="*/ 6 w 12"/>
                  <a:gd name="T83" fmla="*/ 0 h 8"/>
                  <a:gd name="T84" fmla="*/ 8 w 12"/>
                  <a:gd name="T85" fmla="*/ 0 h 8"/>
                  <a:gd name="T86" fmla="*/ 8 w 12"/>
                  <a:gd name="T87" fmla="*/ 0 h 8"/>
                  <a:gd name="T88" fmla="*/ 10 w 12"/>
                  <a:gd name="T89" fmla="*/ 0 h 8"/>
                  <a:gd name="T90" fmla="*/ 12 w 12"/>
                  <a:gd name="T91" fmla="*/ 0 h 8"/>
                  <a:gd name="T92" fmla="*/ 12 w 12"/>
                  <a:gd name="T93" fmla="*/ 0 h 8"/>
                  <a:gd name="T94" fmla="*/ 12 w 12"/>
                  <a:gd name="T95" fmla="*/ 0 h 8"/>
                  <a:gd name="T96" fmla="*/ 12 w 12"/>
                  <a:gd name="T97" fmla="*/ 2 h 8"/>
                  <a:gd name="T98" fmla="*/ 12 w 12"/>
                  <a:gd name="T99" fmla="*/ 8 h 8"/>
                  <a:gd name="T100" fmla="*/ 12 w 12"/>
                  <a:gd name="T101" fmla="*/ 8 h 8"/>
                  <a:gd name="T102" fmla="*/ 12 w 12"/>
                  <a:gd name="T10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2" h="8">
                    <a:moveTo>
                      <a:pt x="12" y="8"/>
                    </a:moveTo>
                    <a:lnTo>
                      <a:pt x="12" y="8"/>
                    </a:lnTo>
                    <a:lnTo>
                      <a:pt x="12" y="8"/>
                    </a:lnTo>
                    <a:lnTo>
                      <a:pt x="10" y="8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0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2" y="8"/>
                    </a:lnTo>
                    <a:lnTo>
                      <a:pt x="12" y="8"/>
                    </a:lnTo>
                    <a:lnTo>
                      <a:pt x="12" y="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4" name="Freeform 592"/>
              <p:cNvSpPr>
                <a:spLocks noEditPoints="1"/>
              </p:cNvSpPr>
              <p:nvPr/>
            </p:nvSpPr>
            <p:spPr bwMode="auto">
              <a:xfrm>
                <a:off x="3300067" y="2776185"/>
                <a:ext cx="10381" cy="10381"/>
              </a:xfrm>
              <a:custGeom>
                <a:avLst/>
                <a:gdLst>
                  <a:gd name="T0" fmla="*/ 4 w 4"/>
                  <a:gd name="T1" fmla="*/ 4 h 4"/>
                  <a:gd name="T2" fmla="*/ 3 w 4"/>
                  <a:gd name="T3" fmla="*/ 4 h 4"/>
                  <a:gd name="T4" fmla="*/ 3 w 4"/>
                  <a:gd name="T5" fmla="*/ 4 h 4"/>
                  <a:gd name="T6" fmla="*/ 3 w 4"/>
                  <a:gd name="T7" fmla="*/ 4 h 4"/>
                  <a:gd name="T8" fmla="*/ 3 w 4"/>
                  <a:gd name="T9" fmla="*/ 4 h 4"/>
                  <a:gd name="T10" fmla="*/ 3 w 4"/>
                  <a:gd name="T11" fmla="*/ 4 h 4"/>
                  <a:gd name="T12" fmla="*/ 2 w 4"/>
                  <a:gd name="T13" fmla="*/ 4 h 4"/>
                  <a:gd name="T14" fmla="*/ 1 w 4"/>
                  <a:gd name="T15" fmla="*/ 4 h 4"/>
                  <a:gd name="T16" fmla="*/ 1 w 4"/>
                  <a:gd name="T17" fmla="*/ 4 h 4"/>
                  <a:gd name="T18" fmla="*/ 0 w 4"/>
                  <a:gd name="T19" fmla="*/ 3 h 4"/>
                  <a:gd name="T20" fmla="*/ 0 w 4"/>
                  <a:gd name="T21" fmla="*/ 2 h 4"/>
                  <a:gd name="T22" fmla="*/ 1 w 4"/>
                  <a:gd name="T23" fmla="*/ 0 h 4"/>
                  <a:gd name="T24" fmla="*/ 2 w 4"/>
                  <a:gd name="T25" fmla="*/ 0 h 4"/>
                  <a:gd name="T26" fmla="*/ 3 w 4"/>
                  <a:gd name="T27" fmla="*/ 0 h 4"/>
                  <a:gd name="T28" fmla="*/ 3 w 4"/>
                  <a:gd name="T29" fmla="*/ 0 h 4"/>
                  <a:gd name="T30" fmla="*/ 3 w 4"/>
                  <a:gd name="T31" fmla="*/ 0 h 4"/>
                  <a:gd name="T32" fmla="*/ 3 w 4"/>
                  <a:gd name="T33" fmla="*/ 0 h 4"/>
                  <a:gd name="T34" fmla="*/ 4 w 4"/>
                  <a:gd name="T35" fmla="*/ 0 h 4"/>
                  <a:gd name="T36" fmla="*/ 4 w 4"/>
                  <a:gd name="T37" fmla="*/ 0 h 4"/>
                  <a:gd name="T38" fmla="*/ 4 w 4"/>
                  <a:gd name="T39" fmla="*/ 0 h 4"/>
                  <a:gd name="T40" fmla="*/ 4 w 4"/>
                  <a:gd name="T41" fmla="*/ 4 h 4"/>
                  <a:gd name="T42" fmla="*/ 4 w 4"/>
                  <a:gd name="T43" fmla="*/ 4 h 4"/>
                  <a:gd name="T44" fmla="*/ 3 w 4"/>
                  <a:gd name="T45" fmla="*/ 1 h 4"/>
                  <a:gd name="T46" fmla="*/ 3 w 4"/>
                  <a:gd name="T47" fmla="*/ 1 h 4"/>
                  <a:gd name="T48" fmla="*/ 3 w 4"/>
                  <a:gd name="T49" fmla="*/ 1 h 4"/>
                  <a:gd name="T50" fmla="*/ 3 w 4"/>
                  <a:gd name="T51" fmla="*/ 0 h 4"/>
                  <a:gd name="T52" fmla="*/ 2 w 4"/>
                  <a:gd name="T53" fmla="*/ 0 h 4"/>
                  <a:gd name="T54" fmla="*/ 1 w 4"/>
                  <a:gd name="T55" fmla="*/ 1 h 4"/>
                  <a:gd name="T56" fmla="*/ 1 w 4"/>
                  <a:gd name="T57" fmla="*/ 2 h 4"/>
                  <a:gd name="T58" fmla="*/ 1 w 4"/>
                  <a:gd name="T59" fmla="*/ 2 h 4"/>
                  <a:gd name="T60" fmla="*/ 1 w 4"/>
                  <a:gd name="T61" fmla="*/ 3 h 4"/>
                  <a:gd name="T62" fmla="*/ 2 w 4"/>
                  <a:gd name="T63" fmla="*/ 4 h 4"/>
                  <a:gd name="T64" fmla="*/ 3 w 4"/>
                  <a:gd name="T65" fmla="*/ 4 h 4"/>
                  <a:gd name="T66" fmla="*/ 3 w 4"/>
                  <a:gd name="T67" fmla="*/ 3 h 4"/>
                  <a:gd name="T68" fmla="*/ 3 w 4"/>
                  <a:gd name="T69" fmla="*/ 3 h 4"/>
                  <a:gd name="T70" fmla="*/ 3 w 4"/>
                  <a:gd name="T71" fmla="*/ 3 h 4"/>
                  <a:gd name="T72" fmla="*/ 3 w 4"/>
                  <a:gd name="T73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1"/>
                      <a:pt x="0" y="1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lose/>
                    <a:moveTo>
                      <a:pt x="3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lnTo>
                      <a:pt x="3" y="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5" name="Freeform 593"/>
              <p:cNvSpPr>
                <a:spLocks noEditPoints="1"/>
              </p:cNvSpPr>
              <p:nvPr/>
            </p:nvSpPr>
            <p:spPr bwMode="auto">
              <a:xfrm>
                <a:off x="3313043" y="2776185"/>
                <a:ext cx="10381" cy="15571"/>
              </a:xfrm>
              <a:custGeom>
                <a:avLst/>
                <a:gdLst>
                  <a:gd name="T0" fmla="*/ 2 w 4"/>
                  <a:gd name="T1" fmla="*/ 6 h 6"/>
                  <a:gd name="T2" fmla="*/ 1 w 4"/>
                  <a:gd name="T3" fmla="*/ 6 h 6"/>
                  <a:gd name="T4" fmla="*/ 1 w 4"/>
                  <a:gd name="T5" fmla="*/ 6 h 6"/>
                  <a:gd name="T6" fmla="*/ 1 w 4"/>
                  <a:gd name="T7" fmla="*/ 6 h 6"/>
                  <a:gd name="T8" fmla="*/ 0 w 4"/>
                  <a:gd name="T9" fmla="*/ 6 h 6"/>
                  <a:gd name="T10" fmla="*/ 0 w 4"/>
                  <a:gd name="T11" fmla="*/ 5 h 6"/>
                  <a:gd name="T12" fmla="*/ 1 w 4"/>
                  <a:gd name="T13" fmla="*/ 5 h 6"/>
                  <a:gd name="T14" fmla="*/ 1 w 4"/>
                  <a:gd name="T15" fmla="*/ 5 h 6"/>
                  <a:gd name="T16" fmla="*/ 1 w 4"/>
                  <a:gd name="T17" fmla="*/ 5 h 6"/>
                  <a:gd name="T18" fmla="*/ 2 w 4"/>
                  <a:gd name="T19" fmla="*/ 5 h 6"/>
                  <a:gd name="T20" fmla="*/ 3 w 4"/>
                  <a:gd name="T21" fmla="*/ 5 h 6"/>
                  <a:gd name="T22" fmla="*/ 3 w 4"/>
                  <a:gd name="T23" fmla="*/ 4 h 6"/>
                  <a:gd name="T24" fmla="*/ 3 w 4"/>
                  <a:gd name="T25" fmla="*/ 4 h 6"/>
                  <a:gd name="T26" fmla="*/ 3 w 4"/>
                  <a:gd name="T27" fmla="*/ 4 h 6"/>
                  <a:gd name="T28" fmla="*/ 2 w 4"/>
                  <a:gd name="T29" fmla="*/ 4 h 6"/>
                  <a:gd name="T30" fmla="*/ 2 w 4"/>
                  <a:gd name="T31" fmla="*/ 4 h 6"/>
                  <a:gd name="T32" fmla="*/ 1 w 4"/>
                  <a:gd name="T33" fmla="*/ 4 h 6"/>
                  <a:gd name="T34" fmla="*/ 0 w 4"/>
                  <a:gd name="T35" fmla="*/ 4 h 6"/>
                  <a:gd name="T36" fmla="*/ 0 w 4"/>
                  <a:gd name="T37" fmla="*/ 3 h 6"/>
                  <a:gd name="T38" fmla="*/ 0 w 4"/>
                  <a:gd name="T39" fmla="*/ 2 h 6"/>
                  <a:gd name="T40" fmla="*/ 0 w 4"/>
                  <a:gd name="T41" fmla="*/ 1 h 6"/>
                  <a:gd name="T42" fmla="*/ 0 w 4"/>
                  <a:gd name="T43" fmla="*/ 0 h 6"/>
                  <a:gd name="T44" fmla="*/ 1 w 4"/>
                  <a:gd name="T45" fmla="*/ 0 h 6"/>
                  <a:gd name="T46" fmla="*/ 1 w 4"/>
                  <a:gd name="T47" fmla="*/ 0 h 6"/>
                  <a:gd name="T48" fmla="*/ 2 w 4"/>
                  <a:gd name="T49" fmla="*/ 0 h 6"/>
                  <a:gd name="T50" fmla="*/ 3 w 4"/>
                  <a:gd name="T51" fmla="*/ 0 h 6"/>
                  <a:gd name="T52" fmla="*/ 3 w 4"/>
                  <a:gd name="T53" fmla="*/ 0 h 6"/>
                  <a:gd name="T54" fmla="*/ 3 w 4"/>
                  <a:gd name="T55" fmla="*/ 0 h 6"/>
                  <a:gd name="T56" fmla="*/ 4 w 4"/>
                  <a:gd name="T57" fmla="*/ 0 h 6"/>
                  <a:gd name="T58" fmla="*/ 4 w 4"/>
                  <a:gd name="T59" fmla="*/ 0 h 6"/>
                  <a:gd name="T60" fmla="*/ 4 w 4"/>
                  <a:gd name="T61" fmla="*/ 0 h 6"/>
                  <a:gd name="T62" fmla="*/ 4 w 4"/>
                  <a:gd name="T63" fmla="*/ 4 h 6"/>
                  <a:gd name="T64" fmla="*/ 4 w 4"/>
                  <a:gd name="T65" fmla="*/ 5 h 6"/>
                  <a:gd name="T66" fmla="*/ 3 w 4"/>
                  <a:gd name="T67" fmla="*/ 5 h 6"/>
                  <a:gd name="T68" fmla="*/ 3 w 4"/>
                  <a:gd name="T69" fmla="*/ 6 h 6"/>
                  <a:gd name="T70" fmla="*/ 2 w 4"/>
                  <a:gd name="T71" fmla="*/ 6 h 6"/>
                  <a:gd name="T72" fmla="*/ 3 w 4"/>
                  <a:gd name="T73" fmla="*/ 1 h 6"/>
                  <a:gd name="T74" fmla="*/ 3 w 4"/>
                  <a:gd name="T75" fmla="*/ 1 h 6"/>
                  <a:gd name="T76" fmla="*/ 3 w 4"/>
                  <a:gd name="T77" fmla="*/ 1 h 6"/>
                  <a:gd name="T78" fmla="*/ 2 w 4"/>
                  <a:gd name="T79" fmla="*/ 0 h 6"/>
                  <a:gd name="T80" fmla="*/ 2 w 4"/>
                  <a:gd name="T81" fmla="*/ 0 h 6"/>
                  <a:gd name="T82" fmla="*/ 1 w 4"/>
                  <a:gd name="T83" fmla="*/ 1 h 6"/>
                  <a:gd name="T84" fmla="*/ 1 w 4"/>
                  <a:gd name="T85" fmla="*/ 2 h 6"/>
                  <a:gd name="T86" fmla="*/ 1 w 4"/>
                  <a:gd name="T87" fmla="*/ 2 h 6"/>
                  <a:gd name="T88" fmla="*/ 1 w 4"/>
                  <a:gd name="T89" fmla="*/ 3 h 6"/>
                  <a:gd name="T90" fmla="*/ 2 w 4"/>
                  <a:gd name="T91" fmla="*/ 4 h 6"/>
                  <a:gd name="T92" fmla="*/ 2 w 4"/>
                  <a:gd name="T93" fmla="*/ 4 h 6"/>
                  <a:gd name="T94" fmla="*/ 3 w 4"/>
                  <a:gd name="T95" fmla="*/ 3 h 6"/>
                  <a:gd name="T96" fmla="*/ 3 w 4"/>
                  <a:gd name="T97" fmla="*/ 3 h 6"/>
                  <a:gd name="T98" fmla="*/ 3 w 4"/>
                  <a:gd name="T99" fmla="*/ 3 h 6"/>
                  <a:gd name="T100" fmla="*/ 3 w 4"/>
                  <a:gd name="T101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" h="6">
                    <a:moveTo>
                      <a:pt x="2" y="6"/>
                    </a:moveTo>
                    <a:cubicBezTo>
                      <a:pt x="2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6"/>
                      <a:pt x="3" y="6"/>
                      <a:pt x="3" y="6"/>
                    </a:cubicBezTo>
                    <a:lnTo>
                      <a:pt x="2" y="6"/>
                    </a:lnTo>
                    <a:close/>
                    <a:moveTo>
                      <a:pt x="3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lnTo>
                      <a:pt x="3" y="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6" name="Freeform 594"/>
              <p:cNvSpPr/>
              <p:nvPr/>
            </p:nvSpPr>
            <p:spPr bwMode="auto">
              <a:xfrm>
                <a:off x="3326018" y="2776185"/>
                <a:ext cx="7785" cy="10381"/>
              </a:xfrm>
              <a:custGeom>
                <a:avLst/>
                <a:gdLst>
                  <a:gd name="T0" fmla="*/ 3 w 3"/>
                  <a:gd name="T1" fmla="*/ 4 h 4"/>
                  <a:gd name="T2" fmla="*/ 3 w 3"/>
                  <a:gd name="T3" fmla="*/ 4 h 4"/>
                  <a:gd name="T4" fmla="*/ 3 w 3"/>
                  <a:gd name="T5" fmla="*/ 4 h 4"/>
                  <a:gd name="T6" fmla="*/ 3 w 3"/>
                  <a:gd name="T7" fmla="*/ 1 h 4"/>
                  <a:gd name="T8" fmla="*/ 2 w 3"/>
                  <a:gd name="T9" fmla="*/ 1 h 4"/>
                  <a:gd name="T10" fmla="*/ 2 w 3"/>
                  <a:gd name="T11" fmla="*/ 1 h 4"/>
                  <a:gd name="T12" fmla="*/ 1 w 3"/>
                  <a:gd name="T13" fmla="*/ 1 h 4"/>
                  <a:gd name="T14" fmla="*/ 1 w 3"/>
                  <a:gd name="T15" fmla="*/ 1 h 4"/>
                  <a:gd name="T16" fmla="*/ 1 w 3"/>
                  <a:gd name="T17" fmla="*/ 1 h 4"/>
                  <a:gd name="T18" fmla="*/ 1 w 3"/>
                  <a:gd name="T19" fmla="*/ 1 h 4"/>
                  <a:gd name="T20" fmla="*/ 1 w 3"/>
                  <a:gd name="T21" fmla="*/ 4 h 4"/>
                  <a:gd name="T22" fmla="*/ 1 w 3"/>
                  <a:gd name="T23" fmla="*/ 4 h 4"/>
                  <a:gd name="T24" fmla="*/ 1 w 3"/>
                  <a:gd name="T25" fmla="*/ 4 h 4"/>
                  <a:gd name="T26" fmla="*/ 0 w 3"/>
                  <a:gd name="T27" fmla="*/ 4 h 4"/>
                  <a:gd name="T28" fmla="*/ 0 w 3"/>
                  <a:gd name="T29" fmla="*/ 4 h 4"/>
                  <a:gd name="T30" fmla="*/ 0 w 3"/>
                  <a:gd name="T31" fmla="*/ 4 h 4"/>
                  <a:gd name="T32" fmla="*/ 0 w 3"/>
                  <a:gd name="T33" fmla="*/ 0 h 4"/>
                  <a:gd name="T34" fmla="*/ 0 w 3"/>
                  <a:gd name="T35" fmla="*/ 0 h 4"/>
                  <a:gd name="T36" fmla="*/ 0 w 3"/>
                  <a:gd name="T37" fmla="*/ 0 h 4"/>
                  <a:gd name="T38" fmla="*/ 1 w 3"/>
                  <a:gd name="T39" fmla="*/ 0 h 4"/>
                  <a:gd name="T40" fmla="*/ 1 w 3"/>
                  <a:gd name="T41" fmla="*/ 0 h 4"/>
                  <a:gd name="T42" fmla="*/ 1 w 3"/>
                  <a:gd name="T43" fmla="*/ 0 h 4"/>
                  <a:gd name="T44" fmla="*/ 1 w 3"/>
                  <a:gd name="T45" fmla="*/ 0 h 4"/>
                  <a:gd name="T46" fmla="*/ 2 w 3"/>
                  <a:gd name="T47" fmla="*/ 0 h 4"/>
                  <a:gd name="T48" fmla="*/ 3 w 3"/>
                  <a:gd name="T49" fmla="*/ 0 h 4"/>
                  <a:gd name="T50" fmla="*/ 3 w 3"/>
                  <a:gd name="T51" fmla="*/ 1 h 4"/>
                  <a:gd name="T52" fmla="*/ 3 w 3"/>
                  <a:gd name="T53" fmla="*/ 4 h 4"/>
                  <a:gd name="T54" fmla="*/ 3 w 3"/>
                  <a:gd name="T5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3" y="0"/>
                      <a:pt x="3" y="1"/>
                      <a:pt x="3" y="1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7" name="Freeform 595"/>
              <p:cNvSpPr>
                <a:spLocks noEditPoints="1"/>
              </p:cNvSpPr>
              <p:nvPr/>
            </p:nvSpPr>
            <p:spPr bwMode="auto">
              <a:xfrm>
                <a:off x="3336399" y="2776185"/>
                <a:ext cx="10381" cy="10381"/>
              </a:xfrm>
              <a:custGeom>
                <a:avLst/>
                <a:gdLst>
                  <a:gd name="T0" fmla="*/ 4 w 4"/>
                  <a:gd name="T1" fmla="*/ 4 h 4"/>
                  <a:gd name="T2" fmla="*/ 3 w 4"/>
                  <a:gd name="T3" fmla="*/ 4 h 4"/>
                  <a:gd name="T4" fmla="*/ 3 w 4"/>
                  <a:gd name="T5" fmla="*/ 4 h 4"/>
                  <a:gd name="T6" fmla="*/ 3 w 4"/>
                  <a:gd name="T7" fmla="*/ 4 h 4"/>
                  <a:gd name="T8" fmla="*/ 3 w 4"/>
                  <a:gd name="T9" fmla="*/ 4 h 4"/>
                  <a:gd name="T10" fmla="*/ 3 w 4"/>
                  <a:gd name="T11" fmla="*/ 4 h 4"/>
                  <a:gd name="T12" fmla="*/ 2 w 4"/>
                  <a:gd name="T13" fmla="*/ 4 h 4"/>
                  <a:gd name="T14" fmla="*/ 1 w 4"/>
                  <a:gd name="T15" fmla="*/ 4 h 4"/>
                  <a:gd name="T16" fmla="*/ 1 w 4"/>
                  <a:gd name="T17" fmla="*/ 4 h 4"/>
                  <a:gd name="T18" fmla="*/ 0 w 4"/>
                  <a:gd name="T19" fmla="*/ 3 h 4"/>
                  <a:gd name="T20" fmla="*/ 0 w 4"/>
                  <a:gd name="T21" fmla="*/ 2 h 4"/>
                  <a:gd name="T22" fmla="*/ 1 w 4"/>
                  <a:gd name="T23" fmla="*/ 0 h 4"/>
                  <a:gd name="T24" fmla="*/ 2 w 4"/>
                  <a:gd name="T25" fmla="*/ 0 h 4"/>
                  <a:gd name="T26" fmla="*/ 3 w 4"/>
                  <a:gd name="T27" fmla="*/ 0 h 4"/>
                  <a:gd name="T28" fmla="*/ 3 w 4"/>
                  <a:gd name="T29" fmla="*/ 0 h 4"/>
                  <a:gd name="T30" fmla="*/ 3 w 4"/>
                  <a:gd name="T31" fmla="*/ 0 h 4"/>
                  <a:gd name="T32" fmla="*/ 3 w 4"/>
                  <a:gd name="T33" fmla="*/ 0 h 4"/>
                  <a:gd name="T34" fmla="*/ 4 w 4"/>
                  <a:gd name="T35" fmla="*/ 0 h 4"/>
                  <a:gd name="T36" fmla="*/ 4 w 4"/>
                  <a:gd name="T37" fmla="*/ 0 h 4"/>
                  <a:gd name="T38" fmla="*/ 4 w 4"/>
                  <a:gd name="T39" fmla="*/ 0 h 4"/>
                  <a:gd name="T40" fmla="*/ 4 w 4"/>
                  <a:gd name="T41" fmla="*/ 4 h 4"/>
                  <a:gd name="T42" fmla="*/ 4 w 4"/>
                  <a:gd name="T43" fmla="*/ 4 h 4"/>
                  <a:gd name="T44" fmla="*/ 3 w 4"/>
                  <a:gd name="T45" fmla="*/ 1 h 4"/>
                  <a:gd name="T46" fmla="*/ 3 w 4"/>
                  <a:gd name="T47" fmla="*/ 1 h 4"/>
                  <a:gd name="T48" fmla="*/ 3 w 4"/>
                  <a:gd name="T49" fmla="*/ 1 h 4"/>
                  <a:gd name="T50" fmla="*/ 2 w 4"/>
                  <a:gd name="T51" fmla="*/ 0 h 4"/>
                  <a:gd name="T52" fmla="*/ 2 w 4"/>
                  <a:gd name="T53" fmla="*/ 0 h 4"/>
                  <a:gd name="T54" fmla="*/ 1 w 4"/>
                  <a:gd name="T55" fmla="*/ 1 h 4"/>
                  <a:gd name="T56" fmla="*/ 1 w 4"/>
                  <a:gd name="T57" fmla="*/ 2 h 4"/>
                  <a:gd name="T58" fmla="*/ 1 w 4"/>
                  <a:gd name="T59" fmla="*/ 2 h 4"/>
                  <a:gd name="T60" fmla="*/ 1 w 4"/>
                  <a:gd name="T61" fmla="*/ 3 h 4"/>
                  <a:gd name="T62" fmla="*/ 2 w 4"/>
                  <a:gd name="T63" fmla="*/ 4 h 4"/>
                  <a:gd name="T64" fmla="*/ 2 w 4"/>
                  <a:gd name="T65" fmla="*/ 4 h 4"/>
                  <a:gd name="T66" fmla="*/ 3 w 4"/>
                  <a:gd name="T67" fmla="*/ 3 h 4"/>
                  <a:gd name="T68" fmla="*/ 3 w 4"/>
                  <a:gd name="T69" fmla="*/ 3 h 4"/>
                  <a:gd name="T70" fmla="*/ 3 w 4"/>
                  <a:gd name="T71" fmla="*/ 3 h 4"/>
                  <a:gd name="T72" fmla="*/ 3 w 4"/>
                  <a:gd name="T73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1"/>
                      <a:pt x="0" y="1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lose/>
                    <a:moveTo>
                      <a:pt x="3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lnTo>
                      <a:pt x="3" y="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8" name="Freeform 596"/>
              <p:cNvSpPr>
                <a:spLocks noEditPoints="1"/>
              </p:cNvSpPr>
              <p:nvPr/>
            </p:nvSpPr>
            <p:spPr bwMode="auto">
              <a:xfrm>
                <a:off x="3355863" y="2776185"/>
                <a:ext cx="10381" cy="10381"/>
              </a:xfrm>
              <a:custGeom>
                <a:avLst/>
                <a:gdLst>
                  <a:gd name="T0" fmla="*/ 3 w 4"/>
                  <a:gd name="T1" fmla="*/ 4 h 4"/>
                  <a:gd name="T2" fmla="*/ 3 w 4"/>
                  <a:gd name="T3" fmla="*/ 4 h 4"/>
                  <a:gd name="T4" fmla="*/ 3 w 4"/>
                  <a:gd name="T5" fmla="*/ 4 h 4"/>
                  <a:gd name="T6" fmla="*/ 3 w 4"/>
                  <a:gd name="T7" fmla="*/ 4 h 4"/>
                  <a:gd name="T8" fmla="*/ 3 w 4"/>
                  <a:gd name="T9" fmla="*/ 4 h 4"/>
                  <a:gd name="T10" fmla="*/ 2 w 4"/>
                  <a:gd name="T11" fmla="*/ 4 h 4"/>
                  <a:gd name="T12" fmla="*/ 1 w 4"/>
                  <a:gd name="T13" fmla="*/ 4 h 4"/>
                  <a:gd name="T14" fmla="*/ 1 w 4"/>
                  <a:gd name="T15" fmla="*/ 4 h 4"/>
                  <a:gd name="T16" fmla="*/ 0 w 4"/>
                  <a:gd name="T17" fmla="*/ 4 h 4"/>
                  <a:gd name="T18" fmla="*/ 0 w 4"/>
                  <a:gd name="T19" fmla="*/ 3 h 4"/>
                  <a:gd name="T20" fmla="*/ 0 w 4"/>
                  <a:gd name="T21" fmla="*/ 2 h 4"/>
                  <a:gd name="T22" fmla="*/ 0 w 4"/>
                  <a:gd name="T23" fmla="*/ 0 h 4"/>
                  <a:gd name="T24" fmla="*/ 1 w 4"/>
                  <a:gd name="T25" fmla="*/ 0 h 4"/>
                  <a:gd name="T26" fmla="*/ 2 w 4"/>
                  <a:gd name="T27" fmla="*/ 0 h 4"/>
                  <a:gd name="T28" fmla="*/ 3 w 4"/>
                  <a:gd name="T29" fmla="*/ 0 h 4"/>
                  <a:gd name="T30" fmla="*/ 3 w 4"/>
                  <a:gd name="T31" fmla="*/ 0 h 4"/>
                  <a:gd name="T32" fmla="*/ 3 w 4"/>
                  <a:gd name="T33" fmla="*/ 0 h 4"/>
                  <a:gd name="T34" fmla="*/ 3 w 4"/>
                  <a:gd name="T35" fmla="*/ 0 h 4"/>
                  <a:gd name="T36" fmla="*/ 4 w 4"/>
                  <a:gd name="T37" fmla="*/ 0 h 4"/>
                  <a:gd name="T38" fmla="*/ 4 w 4"/>
                  <a:gd name="T39" fmla="*/ 0 h 4"/>
                  <a:gd name="T40" fmla="*/ 4 w 4"/>
                  <a:gd name="T41" fmla="*/ 4 h 4"/>
                  <a:gd name="T42" fmla="*/ 4 w 4"/>
                  <a:gd name="T43" fmla="*/ 4 h 4"/>
                  <a:gd name="T44" fmla="*/ 3 w 4"/>
                  <a:gd name="T45" fmla="*/ 4 h 4"/>
                  <a:gd name="T46" fmla="*/ 3 w 4"/>
                  <a:gd name="T47" fmla="*/ 1 h 4"/>
                  <a:gd name="T48" fmla="*/ 3 w 4"/>
                  <a:gd name="T49" fmla="*/ 1 h 4"/>
                  <a:gd name="T50" fmla="*/ 3 w 4"/>
                  <a:gd name="T51" fmla="*/ 1 h 4"/>
                  <a:gd name="T52" fmla="*/ 2 w 4"/>
                  <a:gd name="T53" fmla="*/ 0 h 4"/>
                  <a:gd name="T54" fmla="*/ 2 w 4"/>
                  <a:gd name="T55" fmla="*/ 0 h 4"/>
                  <a:gd name="T56" fmla="*/ 1 w 4"/>
                  <a:gd name="T57" fmla="*/ 1 h 4"/>
                  <a:gd name="T58" fmla="*/ 1 w 4"/>
                  <a:gd name="T59" fmla="*/ 2 h 4"/>
                  <a:gd name="T60" fmla="*/ 1 w 4"/>
                  <a:gd name="T61" fmla="*/ 2 h 4"/>
                  <a:gd name="T62" fmla="*/ 1 w 4"/>
                  <a:gd name="T63" fmla="*/ 3 h 4"/>
                  <a:gd name="T64" fmla="*/ 2 w 4"/>
                  <a:gd name="T65" fmla="*/ 4 h 4"/>
                  <a:gd name="T66" fmla="*/ 2 w 4"/>
                  <a:gd name="T67" fmla="*/ 4 h 4"/>
                  <a:gd name="T68" fmla="*/ 2 w 4"/>
                  <a:gd name="T69" fmla="*/ 3 h 4"/>
                  <a:gd name="T70" fmla="*/ 3 w 4"/>
                  <a:gd name="T71" fmla="*/ 3 h 4"/>
                  <a:gd name="T72" fmla="*/ 3 w 4"/>
                  <a:gd name="T73" fmla="*/ 3 h 4"/>
                  <a:gd name="T74" fmla="*/ 3 w 4"/>
                  <a:gd name="T7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" h="4">
                    <a:moveTo>
                      <a:pt x="3" y="4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lnTo>
                      <a:pt x="3" y="4"/>
                    </a:lnTo>
                    <a:close/>
                    <a:moveTo>
                      <a:pt x="3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lnTo>
                      <a:pt x="3" y="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9" name="Freeform 597"/>
              <p:cNvSpPr/>
              <p:nvPr/>
            </p:nvSpPr>
            <p:spPr bwMode="auto">
              <a:xfrm>
                <a:off x="3368839" y="2770995"/>
                <a:ext cx="2595" cy="15571"/>
              </a:xfrm>
              <a:custGeom>
                <a:avLst/>
                <a:gdLst>
                  <a:gd name="T0" fmla="*/ 0 w 2"/>
                  <a:gd name="T1" fmla="*/ 12 h 12"/>
                  <a:gd name="T2" fmla="*/ 0 w 2"/>
                  <a:gd name="T3" fmla="*/ 12 h 12"/>
                  <a:gd name="T4" fmla="*/ 0 w 2"/>
                  <a:gd name="T5" fmla="*/ 12 h 12"/>
                  <a:gd name="T6" fmla="*/ 0 w 2"/>
                  <a:gd name="T7" fmla="*/ 12 h 12"/>
                  <a:gd name="T8" fmla="*/ 0 w 2"/>
                  <a:gd name="T9" fmla="*/ 0 h 12"/>
                  <a:gd name="T10" fmla="*/ 0 w 2"/>
                  <a:gd name="T11" fmla="*/ 0 h 12"/>
                  <a:gd name="T12" fmla="*/ 0 w 2"/>
                  <a:gd name="T13" fmla="*/ 0 h 12"/>
                  <a:gd name="T14" fmla="*/ 0 w 2"/>
                  <a:gd name="T15" fmla="*/ 0 h 12"/>
                  <a:gd name="T16" fmla="*/ 2 w 2"/>
                  <a:gd name="T17" fmla="*/ 0 h 12"/>
                  <a:gd name="T18" fmla="*/ 2 w 2"/>
                  <a:gd name="T19" fmla="*/ 0 h 12"/>
                  <a:gd name="T20" fmla="*/ 2 w 2"/>
                  <a:gd name="T21" fmla="*/ 12 h 12"/>
                  <a:gd name="T22" fmla="*/ 2 w 2"/>
                  <a:gd name="T23" fmla="*/ 12 h 12"/>
                  <a:gd name="T24" fmla="*/ 0 w 2"/>
                  <a:gd name="T25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" h="12">
                    <a:moveTo>
                      <a:pt x="0" y="12"/>
                    </a:move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0" name="Freeform 598"/>
              <p:cNvSpPr>
                <a:spLocks noEditPoints="1"/>
              </p:cNvSpPr>
              <p:nvPr/>
            </p:nvSpPr>
            <p:spPr bwMode="auto">
              <a:xfrm>
                <a:off x="3374029" y="2770995"/>
                <a:ext cx="2595" cy="15571"/>
              </a:xfrm>
              <a:custGeom>
                <a:avLst/>
                <a:gdLst>
                  <a:gd name="T0" fmla="*/ 0 w 2"/>
                  <a:gd name="T1" fmla="*/ 2 h 12"/>
                  <a:gd name="T2" fmla="*/ 0 w 2"/>
                  <a:gd name="T3" fmla="*/ 2 h 12"/>
                  <a:gd name="T4" fmla="*/ 0 w 2"/>
                  <a:gd name="T5" fmla="*/ 2 h 12"/>
                  <a:gd name="T6" fmla="*/ 0 w 2"/>
                  <a:gd name="T7" fmla="*/ 0 h 12"/>
                  <a:gd name="T8" fmla="*/ 0 w 2"/>
                  <a:gd name="T9" fmla="*/ 0 h 12"/>
                  <a:gd name="T10" fmla="*/ 0 w 2"/>
                  <a:gd name="T11" fmla="*/ 0 h 12"/>
                  <a:gd name="T12" fmla="*/ 0 w 2"/>
                  <a:gd name="T13" fmla="*/ 0 h 12"/>
                  <a:gd name="T14" fmla="*/ 2 w 2"/>
                  <a:gd name="T15" fmla="*/ 0 h 12"/>
                  <a:gd name="T16" fmla="*/ 2 w 2"/>
                  <a:gd name="T17" fmla="*/ 0 h 12"/>
                  <a:gd name="T18" fmla="*/ 2 w 2"/>
                  <a:gd name="T19" fmla="*/ 2 h 12"/>
                  <a:gd name="T20" fmla="*/ 0 w 2"/>
                  <a:gd name="T21" fmla="*/ 2 h 12"/>
                  <a:gd name="T22" fmla="*/ 0 w 2"/>
                  <a:gd name="T23" fmla="*/ 2 h 12"/>
                  <a:gd name="T24" fmla="*/ 0 w 2"/>
                  <a:gd name="T25" fmla="*/ 2 h 12"/>
                  <a:gd name="T26" fmla="*/ 0 w 2"/>
                  <a:gd name="T27" fmla="*/ 12 h 12"/>
                  <a:gd name="T28" fmla="*/ 0 w 2"/>
                  <a:gd name="T29" fmla="*/ 12 h 12"/>
                  <a:gd name="T30" fmla="*/ 0 w 2"/>
                  <a:gd name="T31" fmla="*/ 12 h 12"/>
                  <a:gd name="T32" fmla="*/ 0 w 2"/>
                  <a:gd name="T33" fmla="*/ 12 h 12"/>
                  <a:gd name="T34" fmla="*/ 0 w 2"/>
                  <a:gd name="T35" fmla="*/ 4 h 12"/>
                  <a:gd name="T36" fmla="*/ 0 w 2"/>
                  <a:gd name="T37" fmla="*/ 4 h 12"/>
                  <a:gd name="T38" fmla="*/ 0 w 2"/>
                  <a:gd name="T39" fmla="*/ 4 h 12"/>
                  <a:gd name="T40" fmla="*/ 0 w 2"/>
                  <a:gd name="T41" fmla="*/ 4 h 12"/>
                  <a:gd name="T42" fmla="*/ 2 w 2"/>
                  <a:gd name="T43" fmla="*/ 4 h 12"/>
                  <a:gd name="T44" fmla="*/ 2 w 2"/>
                  <a:gd name="T45" fmla="*/ 4 h 12"/>
                  <a:gd name="T46" fmla="*/ 2 w 2"/>
                  <a:gd name="T47" fmla="*/ 12 h 12"/>
                  <a:gd name="T48" fmla="*/ 2 w 2"/>
                  <a:gd name="T49" fmla="*/ 12 h 12"/>
                  <a:gd name="T50" fmla="*/ 0 w 2"/>
                  <a:gd name="T5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" h="12"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0" y="12"/>
                    </a:move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1" name="Freeform 599"/>
              <p:cNvSpPr>
                <a:spLocks noEditPoints="1"/>
              </p:cNvSpPr>
              <p:nvPr/>
            </p:nvSpPr>
            <p:spPr bwMode="auto">
              <a:xfrm>
                <a:off x="3379219" y="2776185"/>
                <a:ext cx="7785" cy="15571"/>
              </a:xfrm>
              <a:custGeom>
                <a:avLst/>
                <a:gdLst>
                  <a:gd name="T0" fmla="*/ 3 w 3"/>
                  <a:gd name="T1" fmla="*/ 6 h 6"/>
                  <a:gd name="T2" fmla="*/ 3 w 3"/>
                  <a:gd name="T3" fmla="*/ 6 h 6"/>
                  <a:gd name="T4" fmla="*/ 3 w 3"/>
                  <a:gd name="T5" fmla="*/ 6 h 6"/>
                  <a:gd name="T6" fmla="*/ 2 w 3"/>
                  <a:gd name="T7" fmla="*/ 6 h 6"/>
                  <a:gd name="T8" fmla="*/ 2 w 3"/>
                  <a:gd name="T9" fmla="*/ 4 h 6"/>
                  <a:gd name="T10" fmla="*/ 2 w 3"/>
                  <a:gd name="T11" fmla="*/ 4 h 6"/>
                  <a:gd name="T12" fmla="*/ 1 w 3"/>
                  <a:gd name="T13" fmla="*/ 4 h 6"/>
                  <a:gd name="T14" fmla="*/ 0 w 3"/>
                  <a:gd name="T15" fmla="*/ 4 h 6"/>
                  <a:gd name="T16" fmla="*/ 0 w 3"/>
                  <a:gd name="T17" fmla="*/ 4 h 6"/>
                  <a:gd name="T18" fmla="*/ 0 w 3"/>
                  <a:gd name="T19" fmla="*/ 3 h 6"/>
                  <a:gd name="T20" fmla="*/ 0 w 3"/>
                  <a:gd name="T21" fmla="*/ 2 h 6"/>
                  <a:gd name="T22" fmla="*/ 0 w 3"/>
                  <a:gd name="T23" fmla="*/ 1 h 6"/>
                  <a:gd name="T24" fmla="*/ 0 w 3"/>
                  <a:gd name="T25" fmla="*/ 0 h 6"/>
                  <a:gd name="T26" fmla="*/ 0 w 3"/>
                  <a:gd name="T27" fmla="*/ 0 h 6"/>
                  <a:gd name="T28" fmla="*/ 1 w 3"/>
                  <a:gd name="T29" fmla="*/ 0 h 6"/>
                  <a:gd name="T30" fmla="*/ 2 w 3"/>
                  <a:gd name="T31" fmla="*/ 0 h 6"/>
                  <a:gd name="T32" fmla="*/ 2 w 3"/>
                  <a:gd name="T33" fmla="*/ 0 h 6"/>
                  <a:gd name="T34" fmla="*/ 2 w 3"/>
                  <a:gd name="T35" fmla="*/ 0 h 6"/>
                  <a:gd name="T36" fmla="*/ 3 w 3"/>
                  <a:gd name="T37" fmla="*/ 0 h 6"/>
                  <a:gd name="T38" fmla="*/ 3 w 3"/>
                  <a:gd name="T39" fmla="*/ 0 h 6"/>
                  <a:gd name="T40" fmla="*/ 3 w 3"/>
                  <a:gd name="T41" fmla="*/ 0 h 6"/>
                  <a:gd name="T42" fmla="*/ 3 w 3"/>
                  <a:gd name="T43" fmla="*/ 0 h 6"/>
                  <a:gd name="T44" fmla="*/ 3 w 3"/>
                  <a:gd name="T45" fmla="*/ 0 h 6"/>
                  <a:gd name="T46" fmla="*/ 3 w 3"/>
                  <a:gd name="T47" fmla="*/ 6 h 6"/>
                  <a:gd name="T48" fmla="*/ 3 w 3"/>
                  <a:gd name="T49" fmla="*/ 6 h 6"/>
                  <a:gd name="T50" fmla="*/ 2 w 3"/>
                  <a:gd name="T51" fmla="*/ 1 h 6"/>
                  <a:gd name="T52" fmla="*/ 2 w 3"/>
                  <a:gd name="T53" fmla="*/ 1 h 6"/>
                  <a:gd name="T54" fmla="*/ 2 w 3"/>
                  <a:gd name="T55" fmla="*/ 1 h 6"/>
                  <a:gd name="T56" fmla="*/ 2 w 3"/>
                  <a:gd name="T57" fmla="*/ 0 h 6"/>
                  <a:gd name="T58" fmla="*/ 1 w 3"/>
                  <a:gd name="T59" fmla="*/ 0 h 6"/>
                  <a:gd name="T60" fmla="*/ 1 w 3"/>
                  <a:gd name="T61" fmla="*/ 1 h 6"/>
                  <a:gd name="T62" fmla="*/ 1 w 3"/>
                  <a:gd name="T63" fmla="*/ 2 h 6"/>
                  <a:gd name="T64" fmla="*/ 1 w 3"/>
                  <a:gd name="T65" fmla="*/ 2 h 6"/>
                  <a:gd name="T66" fmla="*/ 1 w 3"/>
                  <a:gd name="T67" fmla="*/ 3 h 6"/>
                  <a:gd name="T68" fmla="*/ 1 w 3"/>
                  <a:gd name="T69" fmla="*/ 4 h 6"/>
                  <a:gd name="T70" fmla="*/ 2 w 3"/>
                  <a:gd name="T71" fmla="*/ 4 h 6"/>
                  <a:gd name="T72" fmla="*/ 2 w 3"/>
                  <a:gd name="T73" fmla="*/ 3 h 6"/>
                  <a:gd name="T74" fmla="*/ 2 w 3"/>
                  <a:gd name="T75" fmla="*/ 3 h 6"/>
                  <a:gd name="T76" fmla="*/ 2 w 3"/>
                  <a:gd name="T77" fmla="*/ 3 h 6"/>
                  <a:gd name="T78" fmla="*/ 2 w 3"/>
                  <a:gd name="T7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" h="6">
                    <a:moveTo>
                      <a:pt x="3" y="6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lose/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lnTo>
                      <a:pt x="2" y="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2" name="Freeform 600"/>
              <p:cNvSpPr/>
              <p:nvPr/>
            </p:nvSpPr>
            <p:spPr bwMode="auto">
              <a:xfrm>
                <a:off x="3389600" y="2776185"/>
                <a:ext cx="10381" cy="10381"/>
              </a:xfrm>
              <a:custGeom>
                <a:avLst/>
                <a:gdLst>
                  <a:gd name="T0" fmla="*/ 8 w 8"/>
                  <a:gd name="T1" fmla="*/ 8 h 8"/>
                  <a:gd name="T2" fmla="*/ 6 w 8"/>
                  <a:gd name="T3" fmla="*/ 8 h 8"/>
                  <a:gd name="T4" fmla="*/ 6 w 8"/>
                  <a:gd name="T5" fmla="*/ 8 h 8"/>
                  <a:gd name="T6" fmla="*/ 6 w 8"/>
                  <a:gd name="T7" fmla="*/ 8 h 8"/>
                  <a:gd name="T8" fmla="*/ 6 w 8"/>
                  <a:gd name="T9" fmla="*/ 8 h 8"/>
                  <a:gd name="T10" fmla="*/ 4 w 8"/>
                  <a:gd name="T11" fmla="*/ 8 h 8"/>
                  <a:gd name="T12" fmla="*/ 2 w 8"/>
                  <a:gd name="T13" fmla="*/ 8 h 8"/>
                  <a:gd name="T14" fmla="*/ 2 w 8"/>
                  <a:gd name="T15" fmla="*/ 8 h 8"/>
                  <a:gd name="T16" fmla="*/ 2 w 8"/>
                  <a:gd name="T17" fmla="*/ 8 h 8"/>
                  <a:gd name="T18" fmla="*/ 0 w 8"/>
                  <a:gd name="T19" fmla="*/ 6 h 8"/>
                  <a:gd name="T20" fmla="*/ 0 w 8"/>
                  <a:gd name="T21" fmla="*/ 0 h 8"/>
                  <a:gd name="T22" fmla="*/ 2 w 8"/>
                  <a:gd name="T23" fmla="*/ 0 h 8"/>
                  <a:gd name="T24" fmla="*/ 2 w 8"/>
                  <a:gd name="T25" fmla="*/ 0 h 8"/>
                  <a:gd name="T26" fmla="*/ 2 w 8"/>
                  <a:gd name="T27" fmla="*/ 0 h 8"/>
                  <a:gd name="T28" fmla="*/ 2 w 8"/>
                  <a:gd name="T29" fmla="*/ 0 h 8"/>
                  <a:gd name="T30" fmla="*/ 2 w 8"/>
                  <a:gd name="T31" fmla="*/ 6 h 8"/>
                  <a:gd name="T32" fmla="*/ 4 w 8"/>
                  <a:gd name="T33" fmla="*/ 6 h 8"/>
                  <a:gd name="T34" fmla="*/ 4 w 8"/>
                  <a:gd name="T35" fmla="*/ 8 h 8"/>
                  <a:gd name="T36" fmla="*/ 6 w 8"/>
                  <a:gd name="T37" fmla="*/ 6 h 8"/>
                  <a:gd name="T38" fmla="*/ 6 w 8"/>
                  <a:gd name="T39" fmla="*/ 6 h 8"/>
                  <a:gd name="T40" fmla="*/ 6 w 8"/>
                  <a:gd name="T41" fmla="*/ 6 h 8"/>
                  <a:gd name="T42" fmla="*/ 6 w 8"/>
                  <a:gd name="T43" fmla="*/ 6 h 8"/>
                  <a:gd name="T44" fmla="*/ 6 w 8"/>
                  <a:gd name="T45" fmla="*/ 0 h 8"/>
                  <a:gd name="T46" fmla="*/ 6 w 8"/>
                  <a:gd name="T47" fmla="*/ 0 h 8"/>
                  <a:gd name="T48" fmla="*/ 6 w 8"/>
                  <a:gd name="T49" fmla="*/ 0 h 8"/>
                  <a:gd name="T50" fmla="*/ 8 w 8"/>
                  <a:gd name="T51" fmla="*/ 0 h 8"/>
                  <a:gd name="T52" fmla="*/ 8 w 8"/>
                  <a:gd name="T53" fmla="*/ 0 h 8"/>
                  <a:gd name="T54" fmla="*/ 8 w 8"/>
                  <a:gd name="T55" fmla="*/ 0 h 8"/>
                  <a:gd name="T56" fmla="*/ 8 w 8"/>
                  <a:gd name="T57" fmla="*/ 8 h 8"/>
                  <a:gd name="T58" fmla="*/ 8 w 8"/>
                  <a:gd name="T59" fmla="*/ 8 h 8"/>
                  <a:gd name="T60" fmla="*/ 8 w 8"/>
                  <a:gd name="T61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8" h="8">
                    <a:moveTo>
                      <a:pt x="8" y="8"/>
                    </a:move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3" name="Freeform 601"/>
              <p:cNvSpPr>
                <a:spLocks noEditPoints="1"/>
              </p:cNvSpPr>
              <p:nvPr/>
            </p:nvSpPr>
            <p:spPr bwMode="auto">
              <a:xfrm>
                <a:off x="3402576" y="2776185"/>
                <a:ext cx="7785" cy="10381"/>
              </a:xfrm>
              <a:custGeom>
                <a:avLst/>
                <a:gdLst>
                  <a:gd name="T0" fmla="*/ 3 w 3"/>
                  <a:gd name="T1" fmla="*/ 4 h 4"/>
                  <a:gd name="T2" fmla="*/ 3 w 3"/>
                  <a:gd name="T3" fmla="*/ 4 h 4"/>
                  <a:gd name="T4" fmla="*/ 3 w 3"/>
                  <a:gd name="T5" fmla="*/ 4 h 4"/>
                  <a:gd name="T6" fmla="*/ 3 w 3"/>
                  <a:gd name="T7" fmla="*/ 4 h 4"/>
                  <a:gd name="T8" fmla="*/ 3 w 3"/>
                  <a:gd name="T9" fmla="*/ 4 h 4"/>
                  <a:gd name="T10" fmla="*/ 2 w 3"/>
                  <a:gd name="T11" fmla="*/ 4 h 4"/>
                  <a:gd name="T12" fmla="*/ 1 w 3"/>
                  <a:gd name="T13" fmla="*/ 4 h 4"/>
                  <a:gd name="T14" fmla="*/ 1 w 3"/>
                  <a:gd name="T15" fmla="*/ 4 h 4"/>
                  <a:gd name="T16" fmla="*/ 0 w 3"/>
                  <a:gd name="T17" fmla="*/ 4 h 4"/>
                  <a:gd name="T18" fmla="*/ 0 w 3"/>
                  <a:gd name="T19" fmla="*/ 3 h 4"/>
                  <a:gd name="T20" fmla="*/ 0 w 3"/>
                  <a:gd name="T21" fmla="*/ 2 h 4"/>
                  <a:gd name="T22" fmla="*/ 0 w 3"/>
                  <a:gd name="T23" fmla="*/ 0 h 4"/>
                  <a:gd name="T24" fmla="*/ 1 w 3"/>
                  <a:gd name="T25" fmla="*/ 0 h 4"/>
                  <a:gd name="T26" fmla="*/ 2 w 3"/>
                  <a:gd name="T27" fmla="*/ 0 h 4"/>
                  <a:gd name="T28" fmla="*/ 3 w 3"/>
                  <a:gd name="T29" fmla="*/ 0 h 4"/>
                  <a:gd name="T30" fmla="*/ 3 w 3"/>
                  <a:gd name="T31" fmla="*/ 0 h 4"/>
                  <a:gd name="T32" fmla="*/ 3 w 3"/>
                  <a:gd name="T33" fmla="*/ 0 h 4"/>
                  <a:gd name="T34" fmla="*/ 3 w 3"/>
                  <a:gd name="T35" fmla="*/ 0 h 4"/>
                  <a:gd name="T36" fmla="*/ 3 w 3"/>
                  <a:gd name="T37" fmla="*/ 0 h 4"/>
                  <a:gd name="T38" fmla="*/ 3 w 3"/>
                  <a:gd name="T39" fmla="*/ 0 h 4"/>
                  <a:gd name="T40" fmla="*/ 3 w 3"/>
                  <a:gd name="T41" fmla="*/ 4 h 4"/>
                  <a:gd name="T42" fmla="*/ 3 w 3"/>
                  <a:gd name="T43" fmla="*/ 4 h 4"/>
                  <a:gd name="T44" fmla="*/ 3 w 3"/>
                  <a:gd name="T45" fmla="*/ 1 h 4"/>
                  <a:gd name="T46" fmla="*/ 2 w 3"/>
                  <a:gd name="T47" fmla="*/ 1 h 4"/>
                  <a:gd name="T48" fmla="*/ 2 w 3"/>
                  <a:gd name="T49" fmla="*/ 1 h 4"/>
                  <a:gd name="T50" fmla="*/ 2 w 3"/>
                  <a:gd name="T51" fmla="*/ 0 h 4"/>
                  <a:gd name="T52" fmla="*/ 2 w 3"/>
                  <a:gd name="T53" fmla="*/ 0 h 4"/>
                  <a:gd name="T54" fmla="*/ 1 w 3"/>
                  <a:gd name="T55" fmla="*/ 1 h 4"/>
                  <a:gd name="T56" fmla="*/ 1 w 3"/>
                  <a:gd name="T57" fmla="*/ 2 h 4"/>
                  <a:gd name="T58" fmla="*/ 1 w 3"/>
                  <a:gd name="T59" fmla="*/ 2 h 4"/>
                  <a:gd name="T60" fmla="*/ 1 w 3"/>
                  <a:gd name="T61" fmla="*/ 3 h 4"/>
                  <a:gd name="T62" fmla="*/ 2 w 3"/>
                  <a:gd name="T63" fmla="*/ 4 h 4"/>
                  <a:gd name="T64" fmla="*/ 2 w 3"/>
                  <a:gd name="T65" fmla="*/ 4 h 4"/>
                  <a:gd name="T66" fmla="*/ 2 w 3"/>
                  <a:gd name="T67" fmla="*/ 3 h 4"/>
                  <a:gd name="T68" fmla="*/ 2 w 3"/>
                  <a:gd name="T69" fmla="*/ 3 h 4"/>
                  <a:gd name="T70" fmla="*/ 3 w 3"/>
                  <a:gd name="T71" fmla="*/ 3 h 4"/>
                  <a:gd name="T72" fmla="*/ 3 w 3"/>
                  <a:gd name="T73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lose/>
                    <a:moveTo>
                      <a:pt x="3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3" y="3"/>
                      <a:pt x="3" y="3"/>
                    </a:cubicBezTo>
                    <a:lnTo>
                      <a:pt x="3" y="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4" name="Freeform 602"/>
              <p:cNvSpPr/>
              <p:nvPr/>
            </p:nvSpPr>
            <p:spPr bwMode="auto">
              <a:xfrm>
                <a:off x="3415551" y="2783971"/>
                <a:ext cx="2595" cy="2595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2 h 2"/>
                  <a:gd name="T4" fmla="*/ 0 w 2"/>
                  <a:gd name="T5" fmla="*/ 2 h 2"/>
                  <a:gd name="T6" fmla="*/ 0 w 2"/>
                  <a:gd name="T7" fmla="*/ 2 h 2"/>
                  <a:gd name="T8" fmla="*/ 0 w 2"/>
                  <a:gd name="T9" fmla="*/ 2 h 2"/>
                  <a:gd name="T10" fmla="*/ 0 w 2"/>
                  <a:gd name="T11" fmla="*/ 2 h 2"/>
                  <a:gd name="T12" fmla="*/ 0 w 2"/>
                  <a:gd name="T13" fmla="*/ 0 h 2"/>
                  <a:gd name="T14" fmla="*/ 0 w 2"/>
                  <a:gd name="T15" fmla="*/ 0 h 2"/>
                  <a:gd name="T16" fmla="*/ 2 w 2"/>
                  <a:gd name="T17" fmla="*/ 0 h 2"/>
                  <a:gd name="T18" fmla="*/ 2 w 2"/>
                  <a:gd name="T19" fmla="*/ 0 h 2"/>
                  <a:gd name="T20" fmla="*/ 2 w 2"/>
                  <a:gd name="T21" fmla="*/ 0 h 2"/>
                  <a:gd name="T22" fmla="*/ 2 w 2"/>
                  <a:gd name="T23" fmla="*/ 2 h 2"/>
                  <a:gd name="T24" fmla="*/ 2 w 2"/>
                  <a:gd name="T2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5" name="Freeform 603"/>
              <p:cNvSpPr/>
              <p:nvPr/>
            </p:nvSpPr>
            <p:spPr bwMode="auto">
              <a:xfrm>
                <a:off x="2825154" y="4639504"/>
                <a:ext cx="7785" cy="73962"/>
              </a:xfrm>
              <a:custGeom>
                <a:avLst/>
                <a:gdLst>
                  <a:gd name="T0" fmla="*/ 0 w 3"/>
                  <a:gd name="T1" fmla="*/ 29 h 29"/>
                  <a:gd name="T2" fmla="*/ 0 w 3"/>
                  <a:gd name="T3" fmla="*/ 28 h 29"/>
                  <a:gd name="T4" fmla="*/ 0 w 3"/>
                  <a:gd name="T5" fmla="*/ 0 h 29"/>
                  <a:gd name="T6" fmla="*/ 0 w 3"/>
                  <a:gd name="T7" fmla="*/ 0 h 29"/>
                  <a:gd name="T8" fmla="*/ 0 w 3"/>
                  <a:gd name="T9" fmla="*/ 0 h 29"/>
                  <a:gd name="T10" fmla="*/ 3 w 3"/>
                  <a:gd name="T11" fmla="*/ 0 h 29"/>
                  <a:gd name="T12" fmla="*/ 3 w 3"/>
                  <a:gd name="T13" fmla="*/ 1 h 29"/>
                  <a:gd name="T14" fmla="*/ 3 w 3"/>
                  <a:gd name="T15" fmla="*/ 28 h 29"/>
                  <a:gd name="T16" fmla="*/ 3 w 3"/>
                  <a:gd name="T17" fmla="*/ 29 h 29"/>
                  <a:gd name="T18" fmla="*/ 0 w 3"/>
                  <a:gd name="T19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29">
                    <a:moveTo>
                      <a:pt x="0" y="29"/>
                    </a:moveTo>
                    <a:cubicBezTo>
                      <a:pt x="0" y="29"/>
                      <a:pt x="0" y="28"/>
                      <a:pt x="0" y="28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1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3" y="29"/>
                      <a:pt x="3" y="29"/>
                      <a:pt x="3" y="29"/>
                    </a:cubicBez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8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6" name="Freeform 604"/>
              <p:cNvSpPr/>
              <p:nvPr/>
            </p:nvSpPr>
            <p:spPr bwMode="auto">
              <a:xfrm>
                <a:off x="2851106" y="4639504"/>
                <a:ext cx="55796" cy="73962"/>
              </a:xfrm>
              <a:custGeom>
                <a:avLst/>
                <a:gdLst>
                  <a:gd name="T0" fmla="*/ 19 w 22"/>
                  <a:gd name="T1" fmla="*/ 29 h 29"/>
                  <a:gd name="T2" fmla="*/ 18 w 22"/>
                  <a:gd name="T3" fmla="*/ 28 h 29"/>
                  <a:gd name="T4" fmla="*/ 5 w 22"/>
                  <a:gd name="T5" fmla="*/ 7 h 29"/>
                  <a:gd name="T6" fmla="*/ 4 w 22"/>
                  <a:gd name="T7" fmla="*/ 6 h 29"/>
                  <a:gd name="T8" fmla="*/ 4 w 22"/>
                  <a:gd name="T9" fmla="*/ 8 h 29"/>
                  <a:gd name="T10" fmla="*/ 4 w 22"/>
                  <a:gd name="T11" fmla="*/ 28 h 29"/>
                  <a:gd name="T12" fmla="*/ 3 w 22"/>
                  <a:gd name="T13" fmla="*/ 29 h 29"/>
                  <a:gd name="T14" fmla="*/ 1 w 22"/>
                  <a:gd name="T15" fmla="*/ 29 h 29"/>
                  <a:gd name="T16" fmla="*/ 1 w 22"/>
                  <a:gd name="T17" fmla="*/ 29 h 29"/>
                  <a:gd name="T18" fmla="*/ 0 w 22"/>
                  <a:gd name="T19" fmla="*/ 28 h 29"/>
                  <a:gd name="T20" fmla="*/ 0 w 22"/>
                  <a:gd name="T21" fmla="*/ 0 h 29"/>
                  <a:gd name="T22" fmla="*/ 1 w 22"/>
                  <a:gd name="T23" fmla="*/ 0 h 29"/>
                  <a:gd name="T24" fmla="*/ 1 w 22"/>
                  <a:gd name="T25" fmla="*/ 0 h 29"/>
                  <a:gd name="T26" fmla="*/ 3 w 22"/>
                  <a:gd name="T27" fmla="*/ 0 h 29"/>
                  <a:gd name="T28" fmla="*/ 4 w 22"/>
                  <a:gd name="T29" fmla="*/ 0 h 29"/>
                  <a:gd name="T30" fmla="*/ 4 w 22"/>
                  <a:gd name="T31" fmla="*/ 0 h 29"/>
                  <a:gd name="T32" fmla="*/ 18 w 22"/>
                  <a:gd name="T33" fmla="*/ 22 h 29"/>
                  <a:gd name="T34" fmla="*/ 19 w 22"/>
                  <a:gd name="T35" fmla="*/ 23 h 29"/>
                  <a:gd name="T36" fmla="*/ 19 w 22"/>
                  <a:gd name="T37" fmla="*/ 20 h 29"/>
                  <a:gd name="T38" fmla="*/ 19 w 22"/>
                  <a:gd name="T39" fmla="*/ 1 h 29"/>
                  <a:gd name="T40" fmla="*/ 19 w 22"/>
                  <a:gd name="T41" fmla="*/ 0 h 29"/>
                  <a:gd name="T42" fmla="*/ 19 w 22"/>
                  <a:gd name="T43" fmla="*/ 0 h 29"/>
                  <a:gd name="T44" fmla="*/ 22 w 22"/>
                  <a:gd name="T45" fmla="*/ 0 h 29"/>
                  <a:gd name="T46" fmla="*/ 22 w 22"/>
                  <a:gd name="T47" fmla="*/ 1 h 29"/>
                  <a:gd name="T48" fmla="*/ 22 w 22"/>
                  <a:gd name="T49" fmla="*/ 28 h 29"/>
                  <a:gd name="T50" fmla="*/ 22 w 22"/>
                  <a:gd name="T51" fmla="*/ 29 h 29"/>
                  <a:gd name="T52" fmla="*/ 19 w 22"/>
                  <a:gd name="T53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2" h="29">
                    <a:moveTo>
                      <a:pt x="19" y="29"/>
                    </a:moveTo>
                    <a:cubicBezTo>
                      <a:pt x="19" y="29"/>
                      <a:pt x="18" y="28"/>
                      <a:pt x="18" y="28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7"/>
                      <a:pt x="4" y="8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4" y="28"/>
                      <a:pt x="4" y="29"/>
                      <a:pt x="3" y="29"/>
                    </a:cubicBezTo>
                    <a:cubicBezTo>
                      <a:pt x="1" y="29"/>
                      <a:pt x="1" y="29"/>
                      <a:pt x="1" y="29"/>
                    </a:cubicBezTo>
                    <a:cubicBezTo>
                      <a:pt x="1" y="29"/>
                      <a:pt x="1" y="29"/>
                      <a:pt x="1" y="29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8" y="23"/>
                      <a:pt x="19" y="23"/>
                      <a:pt x="19" y="23"/>
                    </a:cubicBezTo>
                    <a:cubicBezTo>
                      <a:pt x="19" y="22"/>
                      <a:pt x="19" y="21"/>
                      <a:pt x="19" y="20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1"/>
                    </a:cubicBezTo>
                    <a:cubicBezTo>
                      <a:pt x="22" y="28"/>
                      <a:pt x="22" y="28"/>
                      <a:pt x="22" y="28"/>
                    </a:cubicBezTo>
                    <a:cubicBezTo>
                      <a:pt x="22" y="28"/>
                      <a:pt x="22" y="29"/>
                      <a:pt x="22" y="29"/>
                    </a:cubicBezTo>
                    <a:lnTo>
                      <a:pt x="19" y="29"/>
                    </a:lnTo>
                    <a:close/>
                  </a:path>
                </a:pathLst>
              </a:custGeom>
              <a:solidFill>
                <a:srgbClr val="F8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7" name="Freeform 605"/>
              <p:cNvSpPr/>
              <p:nvPr/>
            </p:nvSpPr>
            <p:spPr bwMode="auto">
              <a:xfrm>
                <a:off x="2925068" y="4639504"/>
                <a:ext cx="40225" cy="73962"/>
              </a:xfrm>
              <a:custGeom>
                <a:avLst/>
                <a:gdLst>
                  <a:gd name="T0" fmla="*/ 5 w 16"/>
                  <a:gd name="T1" fmla="*/ 3 h 29"/>
                  <a:gd name="T2" fmla="*/ 4 w 16"/>
                  <a:gd name="T3" fmla="*/ 3 h 29"/>
                  <a:gd name="T4" fmla="*/ 4 w 16"/>
                  <a:gd name="T5" fmla="*/ 4 h 29"/>
                  <a:gd name="T6" fmla="*/ 4 w 16"/>
                  <a:gd name="T7" fmla="*/ 12 h 29"/>
                  <a:gd name="T8" fmla="*/ 4 w 16"/>
                  <a:gd name="T9" fmla="*/ 13 h 29"/>
                  <a:gd name="T10" fmla="*/ 5 w 16"/>
                  <a:gd name="T11" fmla="*/ 13 h 29"/>
                  <a:gd name="T12" fmla="*/ 13 w 16"/>
                  <a:gd name="T13" fmla="*/ 13 h 29"/>
                  <a:gd name="T14" fmla="*/ 14 w 16"/>
                  <a:gd name="T15" fmla="*/ 13 h 29"/>
                  <a:gd name="T16" fmla="*/ 14 w 16"/>
                  <a:gd name="T17" fmla="*/ 13 h 29"/>
                  <a:gd name="T18" fmla="*/ 14 w 16"/>
                  <a:gd name="T19" fmla="*/ 16 h 29"/>
                  <a:gd name="T20" fmla="*/ 13 w 16"/>
                  <a:gd name="T21" fmla="*/ 16 h 29"/>
                  <a:gd name="T22" fmla="*/ 12 w 16"/>
                  <a:gd name="T23" fmla="*/ 16 h 29"/>
                  <a:gd name="T24" fmla="*/ 5 w 16"/>
                  <a:gd name="T25" fmla="*/ 16 h 29"/>
                  <a:gd name="T26" fmla="*/ 4 w 16"/>
                  <a:gd name="T27" fmla="*/ 16 h 29"/>
                  <a:gd name="T28" fmla="*/ 4 w 16"/>
                  <a:gd name="T29" fmla="*/ 18 h 29"/>
                  <a:gd name="T30" fmla="*/ 4 w 16"/>
                  <a:gd name="T31" fmla="*/ 29 h 29"/>
                  <a:gd name="T32" fmla="*/ 3 w 16"/>
                  <a:gd name="T33" fmla="*/ 29 h 29"/>
                  <a:gd name="T34" fmla="*/ 0 w 16"/>
                  <a:gd name="T35" fmla="*/ 29 h 29"/>
                  <a:gd name="T36" fmla="*/ 0 w 16"/>
                  <a:gd name="T37" fmla="*/ 28 h 29"/>
                  <a:gd name="T38" fmla="*/ 0 w 16"/>
                  <a:gd name="T39" fmla="*/ 1 h 29"/>
                  <a:gd name="T40" fmla="*/ 0 w 16"/>
                  <a:gd name="T41" fmla="*/ 0 h 29"/>
                  <a:gd name="T42" fmla="*/ 15 w 16"/>
                  <a:gd name="T43" fmla="*/ 0 h 29"/>
                  <a:gd name="T44" fmla="*/ 15 w 16"/>
                  <a:gd name="T45" fmla="*/ 0 h 29"/>
                  <a:gd name="T46" fmla="*/ 16 w 16"/>
                  <a:gd name="T47" fmla="*/ 0 h 29"/>
                  <a:gd name="T48" fmla="*/ 16 w 16"/>
                  <a:gd name="T49" fmla="*/ 2 h 29"/>
                  <a:gd name="T50" fmla="*/ 15 w 16"/>
                  <a:gd name="T51" fmla="*/ 3 h 29"/>
                  <a:gd name="T52" fmla="*/ 5 w 16"/>
                  <a:gd name="T53" fmla="*/ 3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6" h="29">
                    <a:moveTo>
                      <a:pt x="5" y="3"/>
                    </a:moveTo>
                    <a:cubicBezTo>
                      <a:pt x="4" y="3"/>
                      <a:pt x="4" y="3"/>
                      <a:pt x="4" y="3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3"/>
                      <a:pt x="4" y="13"/>
                    </a:cubicBezTo>
                    <a:cubicBezTo>
                      <a:pt x="4" y="13"/>
                      <a:pt x="4" y="13"/>
                      <a:pt x="5" y="13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6"/>
                      <a:pt x="4" y="16"/>
                      <a:pt x="4" y="16"/>
                    </a:cubicBezTo>
                    <a:cubicBezTo>
                      <a:pt x="4" y="17"/>
                      <a:pt x="4" y="17"/>
                      <a:pt x="4" y="18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29"/>
                      <a:pt x="0" y="28"/>
                      <a:pt x="0" y="28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6" y="3"/>
                      <a:pt x="15" y="3"/>
                      <a:pt x="15" y="3"/>
                    </a:cubicBez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F8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8" name="Freeform 606"/>
              <p:cNvSpPr>
                <a:spLocks noEditPoints="1"/>
              </p:cNvSpPr>
              <p:nvPr/>
            </p:nvSpPr>
            <p:spPr bwMode="auto">
              <a:xfrm>
                <a:off x="2980863" y="4636908"/>
                <a:ext cx="54498" cy="76557"/>
              </a:xfrm>
              <a:custGeom>
                <a:avLst/>
                <a:gdLst>
                  <a:gd name="T0" fmla="*/ 10 w 21"/>
                  <a:gd name="T1" fmla="*/ 30 h 30"/>
                  <a:gd name="T2" fmla="*/ 7 w 21"/>
                  <a:gd name="T3" fmla="*/ 30 h 30"/>
                  <a:gd name="T4" fmla="*/ 3 w 21"/>
                  <a:gd name="T5" fmla="*/ 29 h 30"/>
                  <a:gd name="T6" fmla="*/ 1 w 21"/>
                  <a:gd name="T7" fmla="*/ 26 h 30"/>
                  <a:gd name="T8" fmla="*/ 0 w 21"/>
                  <a:gd name="T9" fmla="*/ 22 h 30"/>
                  <a:gd name="T10" fmla="*/ 0 w 21"/>
                  <a:gd name="T11" fmla="*/ 10 h 30"/>
                  <a:gd name="T12" fmla="*/ 2 w 21"/>
                  <a:gd name="T13" fmla="*/ 3 h 30"/>
                  <a:gd name="T14" fmla="*/ 10 w 21"/>
                  <a:gd name="T15" fmla="*/ 0 h 30"/>
                  <a:gd name="T16" fmla="*/ 14 w 21"/>
                  <a:gd name="T17" fmla="*/ 1 h 30"/>
                  <a:gd name="T18" fmla="*/ 18 w 21"/>
                  <a:gd name="T19" fmla="*/ 2 h 30"/>
                  <a:gd name="T20" fmla="*/ 20 w 21"/>
                  <a:gd name="T21" fmla="*/ 5 h 30"/>
                  <a:gd name="T22" fmla="*/ 21 w 21"/>
                  <a:gd name="T23" fmla="*/ 10 h 30"/>
                  <a:gd name="T24" fmla="*/ 21 w 21"/>
                  <a:gd name="T25" fmla="*/ 21 h 30"/>
                  <a:gd name="T26" fmla="*/ 20 w 21"/>
                  <a:gd name="T27" fmla="*/ 26 h 30"/>
                  <a:gd name="T28" fmla="*/ 17 w 21"/>
                  <a:gd name="T29" fmla="*/ 29 h 30"/>
                  <a:gd name="T30" fmla="*/ 13 w 21"/>
                  <a:gd name="T31" fmla="*/ 30 h 30"/>
                  <a:gd name="T32" fmla="*/ 10 w 21"/>
                  <a:gd name="T33" fmla="*/ 30 h 30"/>
                  <a:gd name="T34" fmla="*/ 17 w 21"/>
                  <a:gd name="T35" fmla="*/ 10 h 30"/>
                  <a:gd name="T36" fmla="*/ 15 w 21"/>
                  <a:gd name="T37" fmla="*/ 5 h 30"/>
                  <a:gd name="T38" fmla="*/ 10 w 21"/>
                  <a:gd name="T39" fmla="*/ 3 h 30"/>
                  <a:gd name="T40" fmla="*/ 5 w 21"/>
                  <a:gd name="T41" fmla="*/ 5 h 30"/>
                  <a:gd name="T42" fmla="*/ 3 w 21"/>
                  <a:gd name="T43" fmla="*/ 10 h 30"/>
                  <a:gd name="T44" fmla="*/ 3 w 21"/>
                  <a:gd name="T45" fmla="*/ 21 h 30"/>
                  <a:gd name="T46" fmla="*/ 4 w 21"/>
                  <a:gd name="T47" fmla="*/ 24 h 30"/>
                  <a:gd name="T48" fmla="*/ 5 w 21"/>
                  <a:gd name="T49" fmla="*/ 26 h 30"/>
                  <a:gd name="T50" fmla="*/ 8 w 21"/>
                  <a:gd name="T51" fmla="*/ 27 h 30"/>
                  <a:gd name="T52" fmla="*/ 10 w 21"/>
                  <a:gd name="T53" fmla="*/ 27 h 30"/>
                  <a:gd name="T54" fmla="*/ 13 w 21"/>
                  <a:gd name="T55" fmla="*/ 27 h 30"/>
                  <a:gd name="T56" fmla="*/ 15 w 21"/>
                  <a:gd name="T57" fmla="*/ 26 h 30"/>
                  <a:gd name="T58" fmla="*/ 17 w 21"/>
                  <a:gd name="T59" fmla="*/ 24 h 30"/>
                  <a:gd name="T60" fmla="*/ 17 w 21"/>
                  <a:gd name="T61" fmla="*/ 20 h 30"/>
                  <a:gd name="T62" fmla="*/ 17 w 21"/>
                  <a:gd name="T63" fmla="*/ 1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1" h="30">
                    <a:moveTo>
                      <a:pt x="10" y="30"/>
                    </a:moveTo>
                    <a:cubicBezTo>
                      <a:pt x="9" y="30"/>
                      <a:pt x="8" y="30"/>
                      <a:pt x="7" y="30"/>
                    </a:cubicBezTo>
                    <a:cubicBezTo>
                      <a:pt x="6" y="30"/>
                      <a:pt x="4" y="29"/>
                      <a:pt x="3" y="29"/>
                    </a:cubicBezTo>
                    <a:cubicBezTo>
                      <a:pt x="2" y="28"/>
                      <a:pt x="1" y="27"/>
                      <a:pt x="1" y="26"/>
                    </a:cubicBezTo>
                    <a:cubicBezTo>
                      <a:pt x="0" y="25"/>
                      <a:pt x="0" y="24"/>
                      <a:pt x="0" y="22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7"/>
                      <a:pt x="0" y="4"/>
                      <a:pt x="2" y="3"/>
                    </a:cubicBezTo>
                    <a:cubicBezTo>
                      <a:pt x="4" y="1"/>
                      <a:pt x="6" y="0"/>
                      <a:pt x="10" y="0"/>
                    </a:cubicBezTo>
                    <a:cubicBezTo>
                      <a:pt x="12" y="0"/>
                      <a:pt x="13" y="1"/>
                      <a:pt x="14" y="1"/>
                    </a:cubicBezTo>
                    <a:cubicBezTo>
                      <a:pt x="16" y="1"/>
                      <a:pt x="17" y="2"/>
                      <a:pt x="18" y="2"/>
                    </a:cubicBezTo>
                    <a:cubicBezTo>
                      <a:pt x="19" y="3"/>
                      <a:pt x="19" y="4"/>
                      <a:pt x="20" y="5"/>
                    </a:cubicBezTo>
                    <a:cubicBezTo>
                      <a:pt x="21" y="7"/>
                      <a:pt x="21" y="8"/>
                      <a:pt x="21" y="10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1" y="23"/>
                      <a:pt x="20" y="25"/>
                      <a:pt x="20" y="26"/>
                    </a:cubicBezTo>
                    <a:cubicBezTo>
                      <a:pt x="19" y="27"/>
                      <a:pt x="18" y="28"/>
                      <a:pt x="17" y="29"/>
                    </a:cubicBezTo>
                    <a:cubicBezTo>
                      <a:pt x="16" y="29"/>
                      <a:pt x="15" y="30"/>
                      <a:pt x="13" y="30"/>
                    </a:cubicBezTo>
                    <a:cubicBezTo>
                      <a:pt x="12" y="30"/>
                      <a:pt x="11" y="30"/>
                      <a:pt x="10" y="30"/>
                    </a:cubicBezTo>
                    <a:close/>
                    <a:moveTo>
                      <a:pt x="17" y="10"/>
                    </a:moveTo>
                    <a:cubicBezTo>
                      <a:pt x="17" y="8"/>
                      <a:pt x="17" y="6"/>
                      <a:pt x="15" y="5"/>
                    </a:cubicBezTo>
                    <a:cubicBezTo>
                      <a:pt x="14" y="4"/>
                      <a:pt x="13" y="3"/>
                      <a:pt x="10" y="3"/>
                    </a:cubicBezTo>
                    <a:cubicBezTo>
                      <a:pt x="8" y="3"/>
                      <a:pt x="6" y="4"/>
                      <a:pt x="5" y="5"/>
                    </a:cubicBezTo>
                    <a:cubicBezTo>
                      <a:pt x="4" y="6"/>
                      <a:pt x="3" y="8"/>
                      <a:pt x="3" y="10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3" y="22"/>
                      <a:pt x="3" y="23"/>
                      <a:pt x="4" y="24"/>
                    </a:cubicBezTo>
                    <a:cubicBezTo>
                      <a:pt x="4" y="25"/>
                      <a:pt x="5" y="25"/>
                      <a:pt x="5" y="26"/>
                    </a:cubicBezTo>
                    <a:cubicBezTo>
                      <a:pt x="6" y="26"/>
                      <a:pt x="7" y="26"/>
                      <a:pt x="8" y="27"/>
                    </a:cubicBezTo>
                    <a:cubicBezTo>
                      <a:pt x="9" y="27"/>
                      <a:pt x="9" y="27"/>
                      <a:pt x="10" y="27"/>
                    </a:cubicBezTo>
                    <a:cubicBezTo>
                      <a:pt x="11" y="27"/>
                      <a:pt x="12" y="27"/>
                      <a:pt x="13" y="27"/>
                    </a:cubicBezTo>
                    <a:cubicBezTo>
                      <a:pt x="14" y="27"/>
                      <a:pt x="14" y="26"/>
                      <a:pt x="15" y="26"/>
                    </a:cubicBezTo>
                    <a:cubicBezTo>
                      <a:pt x="16" y="25"/>
                      <a:pt x="16" y="25"/>
                      <a:pt x="17" y="24"/>
                    </a:cubicBezTo>
                    <a:cubicBezTo>
                      <a:pt x="17" y="23"/>
                      <a:pt x="17" y="22"/>
                      <a:pt x="17" y="20"/>
                    </a:cubicBezTo>
                    <a:lnTo>
                      <a:pt x="17" y="10"/>
                    </a:lnTo>
                    <a:close/>
                  </a:path>
                </a:pathLst>
              </a:custGeom>
              <a:solidFill>
                <a:srgbClr val="F8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9" name="Freeform 608"/>
              <p:cNvSpPr/>
              <p:nvPr/>
            </p:nvSpPr>
            <p:spPr bwMode="auto">
              <a:xfrm>
                <a:off x="3049635" y="4636908"/>
                <a:ext cx="54498" cy="76557"/>
              </a:xfrm>
              <a:custGeom>
                <a:avLst/>
                <a:gdLst>
                  <a:gd name="T0" fmla="*/ 11 w 21"/>
                  <a:gd name="T1" fmla="*/ 30 h 30"/>
                  <a:gd name="T2" fmla="*/ 6 w 21"/>
                  <a:gd name="T3" fmla="*/ 29 h 30"/>
                  <a:gd name="T4" fmla="*/ 2 w 21"/>
                  <a:gd name="T5" fmla="*/ 27 h 30"/>
                  <a:gd name="T6" fmla="*/ 0 w 21"/>
                  <a:gd name="T7" fmla="*/ 24 h 30"/>
                  <a:gd name="T8" fmla="*/ 0 w 21"/>
                  <a:gd name="T9" fmla="*/ 21 h 30"/>
                  <a:gd name="T10" fmla="*/ 0 w 21"/>
                  <a:gd name="T11" fmla="*/ 11 h 30"/>
                  <a:gd name="T12" fmla="*/ 0 w 21"/>
                  <a:gd name="T13" fmla="*/ 7 h 30"/>
                  <a:gd name="T14" fmla="*/ 2 w 21"/>
                  <a:gd name="T15" fmla="*/ 4 h 30"/>
                  <a:gd name="T16" fmla="*/ 6 w 21"/>
                  <a:gd name="T17" fmla="*/ 1 h 30"/>
                  <a:gd name="T18" fmla="*/ 12 w 21"/>
                  <a:gd name="T19" fmla="*/ 0 h 30"/>
                  <a:gd name="T20" fmla="*/ 15 w 21"/>
                  <a:gd name="T21" fmla="*/ 1 h 30"/>
                  <a:gd name="T22" fmla="*/ 18 w 21"/>
                  <a:gd name="T23" fmla="*/ 1 h 30"/>
                  <a:gd name="T24" fmla="*/ 19 w 21"/>
                  <a:gd name="T25" fmla="*/ 2 h 30"/>
                  <a:gd name="T26" fmla="*/ 20 w 21"/>
                  <a:gd name="T27" fmla="*/ 3 h 30"/>
                  <a:gd name="T28" fmla="*/ 20 w 21"/>
                  <a:gd name="T29" fmla="*/ 3 h 30"/>
                  <a:gd name="T30" fmla="*/ 20 w 21"/>
                  <a:gd name="T31" fmla="*/ 4 h 30"/>
                  <a:gd name="T32" fmla="*/ 20 w 21"/>
                  <a:gd name="T33" fmla="*/ 5 h 30"/>
                  <a:gd name="T34" fmla="*/ 19 w 21"/>
                  <a:gd name="T35" fmla="*/ 5 h 30"/>
                  <a:gd name="T36" fmla="*/ 17 w 21"/>
                  <a:gd name="T37" fmla="*/ 4 h 30"/>
                  <a:gd name="T38" fmla="*/ 12 w 21"/>
                  <a:gd name="T39" fmla="*/ 3 h 30"/>
                  <a:gd name="T40" fmla="*/ 8 w 21"/>
                  <a:gd name="T41" fmla="*/ 3 h 30"/>
                  <a:gd name="T42" fmla="*/ 6 w 21"/>
                  <a:gd name="T43" fmla="*/ 5 h 30"/>
                  <a:gd name="T44" fmla="*/ 4 w 21"/>
                  <a:gd name="T45" fmla="*/ 7 h 30"/>
                  <a:gd name="T46" fmla="*/ 4 w 21"/>
                  <a:gd name="T47" fmla="*/ 11 h 30"/>
                  <a:gd name="T48" fmla="*/ 4 w 21"/>
                  <a:gd name="T49" fmla="*/ 20 h 30"/>
                  <a:gd name="T50" fmla="*/ 5 w 21"/>
                  <a:gd name="T51" fmla="*/ 26 h 30"/>
                  <a:gd name="T52" fmla="*/ 11 w 21"/>
                  <a:gd name="T53" fmla="*/ 27 h 30"/>
                  <a:gd name="T54" fmla="*/ 16 w 21"/>
                  <a:gd name="T55" fmla="*/ 26 h 30"/>
                  <a:gd name="T56" fmla="*/ 17 w 21"/>
                  <a:gd name="T57" fmla="*/ 22 h 30"/>
                  <a:gd name="T58" fmla="*/ 17 w 21"/>
                  <a:gd name="T59" fmla="*/ 18 h 30"/>
                  <a:gd name="T60" fmla="*/ 17 w 21"/>
                  <a:gd name="T61" fmla="*/ 17 h 30"/>
                  <a:gd name="T62" fmla="*/ 16 w 21"/>
                  <a:gd name="T63" fmla="*/ 17 h 30"/>
                  <a:gd name="T64" fmla="*/ 13 w 21"/>
                  <a:gd name="T65" fmla="*/ 17 h 30"/>
                  <a:gd name="T66" fmla="*/ 13 w 21"/>
                  <a:gd name="T67" fmla="*/ 16 h 30"/>
                  <a:gd name="T68" fmla="*/ 13 w 21"/>
                  <a:gd name="T69" fmla="*/ 14 h 30"/>
                  <a:gd name="T70" fmla="*/ 13 w 21"/>
                  <a:gd name="T71" fmla="*/ 14 h 30"/>
                  <a:gd name="T72" fmla="*/ 19 w 21"/>
                  <a:gd name="T73" fmla="*/ 14 h 30"/>
                  <a:gd name="T74" fmla="*/ 20 w 21"/>
                  <a:gd name="T75" fmla="*/ 14 h 30"/>
                  <a:gd name="T76" fmla="*/ 21 w 21"/>
                  <a:gd name="T77" fmla="*/ 15 h 30"/>
                  <a:gd name="T78" fmla="*/ 21 w 21"/>
                  <a:gd name="T79" fmla="*/ 21 h 30"/>
                  <a:gd name="T80" fmla="*/ 20 w 21"/>
                  <a:gd name="T81" fmla="*/ 24 h 30"/>
                  <a:gd name="T82" fmla="*/ 19 w 21"/>
                  <a:gd name="T83" fmla="*/ 27 h 30"/>
                  <a:gd name="T84" fmla="*/ 16 w 21"/>
                  <a:gd name="T85" fmla="*/ 29 h 30"/>
                  <a:gd name="T86" fmla="*/ 11 w 21"/>
                  <a:gd name="T87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1" h="30">
                    <a:moveTo>
                      <a:pt x="11" y="30"/>
                    </a:moveTo>
                    <a:cubicBezTo>
                      <a:pt x="9" y="30"/>
                      <a:pt x="7" y="30"/>
                      <a:pt x="6" y="29"/>
                    </a:cubicBezTo>
                    <a:cubicBezTo>
                      <a:pt x="4" y="29"/>
                      <a:pt x="3" y="28"/>
                      <a:pt x="2" y="27"/>
                    </a:cubicBezTo>
                    <a:cubicBezTo>
                      <a:pt x="1" y="26"/>
                      <a:pt x="1" y="25"/>
                      <a:pt x="0" y="24"/>
                    </a:cubicBezTo>
                    <a:cubicBezTo>
                      <a:pt x="0" y="23"/>
                      <a:pt x="0" y="22"/>
                      <a:pt x="0" y="2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0"/>
                      <a:pt x="0" y="8"/>
                      <a:pt x="0" y="7"/>
                    </a:cubicBezTo>
                    <a:cubicBezTo>
                      <a:pt x="1" y="6"/>
                      <a:pt x="1" y="5"/>
                      <a:pt x="2" y="4"/>
                    </a:cubicBezTo>
                    <a:cubicBezTo>
                      <a:pt x="3" y="3"/>
                      <a:pt x="4" y="2"/>
                      <a:pt x="6" y="1"/>
                    </a:cubicBezTo>
                    <a:cubicBezTo>
                      <a:pt x="7" y="1"/>
                      <a:pt x="9" y="0"/>
                      <a:pt x="12" y="0"/>
                    </a:cubicBezTo>
                    <a:cubicBezTo>
                      <a:pt x="13" y="0"/>
                      <a:pt x="14" y="1"/>
                      <a:pt x="15" y="1"/>
                    </a:cubicBezTo>
                    <a:cubicBezTo>
                      <a:pt x="16" y="1"/>
                      <a:pt x="17" y="1"/>
                      <a:pt x="18" y="1"/>
                    </a:cubicBezTo>
                    <a:cubicBezTo>
                      <a:pt x="18" y="2"/>
                      <a:pt x="19" y="2"/>
                      <a:pt x="19" y="2"/>
                    </a:cubicBezTo>
                    <a:cubicBezTo>
                      <a:pt x="20" y="2"/>
                      <a:pt x="20" y="2"/>
                      <a:pt x="20" y="3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9" y="5"/>
                      <a:pt x="18" y="4"/>
                      <a:pt x="17" y="4"/>
                    </a:cubicBezTo>
                    <a:cubicBezTo>
                      <a:pt x="16" y="3"/>
                      <a:pt x="14" y="3"/>
                      <a:pt x="12" y="3"/>
                    </a:cubicBezTo>
                    <a:cubicBezTo>
                      <a:pt x="11" y="3"/>
                      <a:pt x="9" y="3"/>
                      <a:pt x="8" y="3"/>
                    </a:cubicBezTo>
                    <a:cubicBezTo>
                      <a:pt x="7" y="4"/>
                      <a:pt x="6" y="4"/>
                      <a:pt x="6" y="5"/>
                    </a:cubicBezTo>
                    <a:cubicBezTo>
                      <a:pt x="5" y="5"/>
                      <a:pt x="5" y="6"/>
                      <a:pt x="4" y="7"/>
                    </a:cubicBezTo>
                    <a:cubicBezTo>
                      <a:pt x="4" y="8"/>
                      <a:pt x="4" y="10"/>
                      <a:pt x="4" y="11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4" y="23"/>
                      <a:pt x="4" y="25"/>
                      <a:pt x="5" y="26"/>
                    </a:cubicBezTo>
                    <a:cubicBezTo>
                      <a:pt x="6" y="27"/>
                      <a:pt x="8" y="27"/>
                      <a:pt x="11" y="27"/>
                    </a:cubicBezTo>
                    <a:cubicBezTo>
                      <a:pt x="13" y="27"/>
                      <a:pt x="15" y="27"/>
                      <a:pt x="16" y="26"/>
                    </a:cubicBezTo>
                    <a:cubicBezTo>
                      <a:pt x="17" y="26"/>
                      <a:pt x="17" y="24"/>
                      <a:pt x="17" y="22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7" y="18"/>
                      <a:pt x="17" y="17"/>
                      <a:pt x="17" y="17"/>
                    </a:cubicBezTo>
                    <a:cubicBezTo>
                      <a:pt x="17" y="17"/>
                      <a:pt x="17" y="17"/>
                      <a:pt x="16" y="17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1" y="22"/>
                      <a:pt x="21" y="23"/>
                      <a:pt x="20" y="24"/>
                    </a:cubicBezTo>
                    <a:cubicBezTo>
                      <a:pt x="20" y="25"/>
                      <a:pt x="20" y="26"/>
                      <a:pt x="19" y="27"/>
                    </a:cubicBezTo>
                    <a:cubicBezTo>
                      <a:pt x="19" y="28"/>
                      <a:pt x="18" y="29"/>
                      <a:pt x="16" y="29"/>
                    </a:cubicBezTo>
                    <a:cubicBezTo>
                      <a:pt x="15" y="30"/>
                      <a:pt x="13" y="30"/>
                      <a:pt x="11" y="30"/>
                    </a:cubicBezTo>
                    <a:close/>
                  </a:path>
                </a:pathLst>
              </a:custGeom>
              <a:solidFill>
                <a:srgbClr val="F8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0" name="Freeform 609"/>
              <p:cNvSpPr>
                <a:spLocks noEditPoints="1"/>
              </p:cNvSpPr>
              <p:nvPr/>
            </p:nvSpPr>
            <p:spPr bwMode="auto">
              <a:xfrm>
                <a:off x="3117109" y="4639504"/>
                <a:ext cx="50606" cy="73962"/>
              </a:xfrm>
              <a:custGeom>
                <a:avLst/>
                <a:gdLst>
                  <a:gd name="T0" fmla="*/ 14 w 20"/>
                  <a:gd name="T1" fmla="*/ 15 h 29"/>
                  <a:gd name="T2" fmla="*/ 14 w 20"/>
                  <a:gd name="T3" fmla="*/ 15 h 29"/>
                  <a:gd name="T4" fmla="*/ 13 w 20"/>
                  <a:gd name="T5" fmla="*/ 16 h 29"/>
                  <a:gd name="T6" fmla="*/ 13 w 20"/>
                  <a:gd name="T7" fmla="*/ 16 h 29"/>
                  <a:gd name="T8" fmla="*/ 14 w 20"/>
                  <a:gd name="T9" fmla="*/ 17 h 29"/>
                  <a:gd name="T10" fmla="*/ 20 w 20"/>
                  <a:gd name="T11" fmla="*/ 28 h 29"/>
                  <a:gd name="T12" fmla="*/ 20 w 20"/>
                  <a:gd name="T13" fmla="*/ 28 h 29"/>
                  <a:gd name="T14" fmla="*/ 20 w 20"/>
                  <a:gd name="T15" fmla="*/ 29 h 29"/>
                  <a:gd name="T16" fmla="*/ 16 w 20"/>
                  <a:gd name="T17" fmla="*/ 29 h 29"/>
                  <a:gd name="T18" fmla="*/ 16 w 20"/>
                  <a:gd name="T19" fmla="*/ 28 h 29"/>
                  <a:gd name="T20" fmla="*/ 15 w 20"/>
                  <a:gd name="T21" fmla="*/ 28 h 29"/>
                  <a:gd name="T22" fmla="*/ 10 w 20"/>
                  <a:gd name="T23" fmla="*/ 17 h 29"/>
                  <a:gd name="T24" fmla="*/ 10 w 20"/>
                  <a:gd name="T25" fmla="*/ 16 h 29"/>
                  <a:gd name="T26" fmla="*/ 9 w 20"/>
                  <a:gd name="T27" fmla="*/ 16 h 29"/>
                  <a:gd name="T28" fmla="*/ 4 w 20"/>
                  <a:gd name="T29" fmla="*/ 16 h 29"/>
                  <a:gd name="T30" fmla="*/ 4 w 20"/>
                  <a:gd name="T31" fmla="*/ 16 h 29"/>
                  <a:gd name="T32" fmla="*/ 3 w 20"/>
                  <a:gd name="T33" fmla="*/ 17 h 29"/>
                  <a:gd name="T34" fmla="*/ 3 w 20"/>
                  <a:gd name="T35" fmla="*/ 28 h 29"/>
                  <a:gd name="T36" fmla="*/ 3 w 20"/>
                  <a:gd name="T37" fmla="*/ 29 h 29"/>
                  <a:gd name="T38" fmla="*/ 3 w 20"/>
                  <a:gd name="T39" fmla="*/ 29 h 29"/>
                  <a:gd name="T40" fmla="*/ 0 w 20"/>
                  <a:gd name="T41" fmla="*/ 29 h 29"/>
                  <a:gd name="T42" fmla="*/ 0 w 20"/>
                  <a:gd name="T43" fmla="*/ 28 h 29"/>
                  <a:gd name="T44" fmla="*/ 0 w 20"/>
                  <a:gd name="T45" fmla="*/ 28 h 29"/>
                  <a:gd name="T46" fmla="*/ 0 w 20"/>
                  <a:gd name="T47" fmla="*/ 1 h 29"/>
                  <a:gd name="T48" fmla="*/ 0 w 20"/>
                  <a:gd name="T49" fmla="*/ 0 h 29"/>
                  <a:gd name="T50" fmla="*/ 0 w 20"/>
                  <a:gd name="T51" fmla="*/ 0 h 29"/>
                  <a:gd name="T52" fmla="*/ 9 w 20"/>
                  <a:gd name="T53" fmla="*/ 0 h 29"/>
                  <a:gd name="T54" fmla="*/ 17 w 20"/>
                  <a:gd name="T55" fmla="*/ 2 h 29"/>
                  <a:gd name="T56" fmla="*/ 20 w 20"/>
                  <a:gd name="T57" fmla="*/ 8 h 29"/>
                  <a:gd name="T58" fmla="*/ 19 w 20"/>
                  <a:gd name="T59" fmla="*/ 11 h 29"/>
                  <a:gd name="T60" fmla="*/ 18 w 20"/>
                  <a:gd name="T61" fmla="*/ 13 h 29"/>
                  <a:gd name="T62" fmla="*/ 16 w 20"/>
                  <a:gd name="T63" fmla="*/ 14 h 29"/>
                  <a:gd name="T64" fmla="*/ 14 w 20"/>
                  <a:gd name="T65" fmla="*/ 15 h 29"/>
                  <a:gd name="T66" fmla="*/ 5 w 20"/>
                  <a:gd name="T67" fmla="*/ 3 h 29"/>
                  <a:gd name="T68" fmla="*/ 4 w 20"/>
                  <a:gd name="T69" fmla="*/ 3 h 29"/>
                  <a:gd name="T70" fmla="*/ 3 w 20"/>
                  <a:gd name="T71" fmla="*/ 4 h 29"/>
                  <a:gd name="T72" fmla="*/ 3 w 20"/>
                  <a:gd name="T73" fmla="*/ 12 h 29"/>
                  <a:gd name="T74" fmla="*/ 4 w 20"/>
                  <a:gd name="T75" fmla="*/ 13 h 29"/>
                  <a:gd name="T76" fmla="*/ 5 w 20"/>
                  <a:gd name="T77" fmla="*/ 13 h 29"/>
                  <a:gd name="T78" fmla="*/ 10 w 20"/>
                  <a:gd name="T79" fmla="*/ 13 h 29"/>
                  <a:gd name="T80" fmla="*/ 14 w 20"/>
                  <a:gd name="T81" fmla="*/ 12 h 29"/>
                  <a:gd name="T82" fmla="*/ 16 w 20"/>
                  <a:gd name="T83" fmla="*/ 8 h 29"/>
                  <a:gd name="T84" fmla="*/ 15 w 20"/>
                  <a:gd name="T85" fmla="*/ 6 h 29"/>
                  <a:gd name="T86" fmla="*/ 14 w 20"/>
                  <a:gd name="T87" fmla="*/ 4 h 29"/>
                  <a:gd name="T88" fmla="*/ 11 w 20"/>
                  <a:gd name="T89" fmla="*/ 3 h 29"/>
                  <a:gd name="T90" fmla="*/ 9 w 20"/>
                  <a:gd name="T91" fmla="*/ 3 h 29"/>
                  <a:gd name="T92" fmla="*/ 5 w 20"/>
                  <a:gd name="T93" fmla="*/ 3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0" h="29">
                    <a:moveTo>
                      <a:pt x="14" y="15"/>
                    </a:moveTo>
                    <a:cubicBezTo>
                      <a:pt x="14" y="15"/>
                      <a:pt x="14" y="15"/>
                      <a:pt x="14" y="15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8"/>
                      <a:pt x="20" y="29"/>
                      <a:pt x="20" y="29"/>
                    </a:cubicBezTo>
                    <a:cubicBezTo>
                      <a:pt x="16" y="29"/>
                      <a:pt x="16" y="29"/>
                      <a:pt x="16" y="29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5" y="28"/>
                      <a:pt x="15" y="28"/>
                      <a:pt x="15" y="28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3" y="0"/>
                      <a:pt x="15" y="1"/>
                      <a:pt x="17" y="2"/>
                    </a:cubicBezTo>
                    <a:cubicBezTo>
                      <a:pt x="19" y="4"/>
                      <a:pt x="20" y="6"/>
                      <a:pt x="20" y="8"/>
                    </a:cubicBezTo>
                    <a:cubicBezTo>
                      <a:pt x="20" y="9"/>
                      <a:pt x="19" y="10"/>
                      <a:pt x="19" y="11"/>
                    </a:cubicBezTo>
                    <a:cubicBezTo>
                      <a:pt x="19" y="12"/>
                      <a:pt x="18" y="12"/>
                      <a:pt x="18" y="13"/>
                    </a:cubicBezTo>
                    <a:cubicBezTo>
                      <a:pt x="17" y="14"/>
                      <a:pt x="17" y="14"/>
                      <a:pt x="16" y="14"/>
                    </a:cubicBezTo>
                    <a:cubicBezTo>
                      <a:pt x="16" y="15"/>
                      <a:pt x="15" y="15"/>
                      <a:pt x="14" y="15"/>
                    </a:cubicBezTo>
                    <a:close/>
                    <a:moveTo>
                      <a:pt x="5" y="3"/>
                    </a:moveTo>
                    <a:cubicBezTo>
                      <a:pt x="4" y="3"/>
                      <a:pt x="4" y="3"/>
                      <a:pt x="4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3"/>
                      <a:pt x="3" y="13"/>
                      <a:pt x="4" y="13"/>
                    </a:cubicBezTo>
                    <a:cubicBezTo>
                      <a:pt x="4" y="13"/>
                      <a:pt x="4" y="13"/>
                      <a:pt x="5" y="13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2" y="13"/>
                      <a:pt x="13" y="13"/>
                      <a:pt x="14" y="12"/>
                    </a:cubicBezTo>
                    <a:cubicBezTo>
                      <a:pt x="15" y="11"/>
                      <a:pt x="16" y="10"/>
                      <a:pt x="16" y="8"/>
                    </a:cubicBezTo>
                    <a:cubicBezTo>
                      <a:pt x="16" y="7"/>
                      <a:pt x="16" y="6"/>
                      <a:pt x="15" y="6"/>
                    </a:cubicBezTo>
                    <a:cubicBezTo>
                      <a:pt x="15" y="5"/>
                      <a:pt x="14" y="4"/>
                      <a:pt x="14" y="4"/>
                    </a:cubicBezTo>
                    <a:cubicBezTo>
                      <a:pt x="13" y="3"/>
                      <a:pt x="12" y="3"/>
                      <a:pt x="11" y="3"/>
                    </a:cubicBezTo>
                    <a:cubicBezTo>
                      <a:pt x="11" y="3"/>
                      <a:pt x="10" y="3"/>
                      <a:pt x="9" y="3"/>
                    </a:cubicBez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F8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1" name="Freeform 610"/>
              <p:cNvSpPr>
                <a:spLocks noEditPoints="1"/>
              </p:cNvSpPr>
              <p:nvPr/>
            </p:nvSpPr>
            <p:spPr bwMode="auto">
              <a:xfrm>
                <a:off x="3175500" y="4639504"/>
                <a:ext cx="58391" cy="73962"/>
              </a:xfrm>
              <a:custGeom>
                <a:avLst/>
                <a:gdLst>
                  <a:gd name="T0" fmla="*/ 23 w 23"/>
                  <a:gd name="T1" fmla="*/ 28 h 29"/>
                  <a:gd name="T2" fmla="*/ 23 w 23"/>
                  <a:gd name="T3" fmla="*/ 29 h 29"/>
                  <a:gd name="T4" fmla="*/ 23 w 23"/>
                  <a:gd name="T5" fmla="*/ 29 h 29"/>
                  <a:gd name="T6" fmla="*/ 20 w 23"/>
                  <a:gd name="T7" fmla="*/ 29 h 29"/>
                  <a:gd name="T8" fmla="*/ 19 w 23"/>
                  <a:gd name="T9" fmla="*/ 28 h 29"/>
                  <a:gd name="T10" fmla="*/ 18 w 23"/>
                  <a:gd name="T11" fmla="*/ 25 h 29"/>
                  <a:gd name="T12" fmla="*/ 17 w 23"/>
                  <a:gd name="T13" fmla="*/ 22 h 29"/>
                  <a:gd name="T14" fmla="*/ 6 w 23"/>
                  <a:gd name="T15" fmla="*/ 22 h 29"/>
                  <a:gd name="T16" fmla="*/ 4 w 23"/>
                  <a:gd name="T17" fmla="*/ 28 h 29"/>
                  <a:gd name="T18" fmla="*/ 4 w 23"/>
                  <a:gd name="T19" fmla="*/ 29 h 29"/>
                  <a:gd name="T20" fmla="*/ 3 w 23"/>
                  <a:gd name="T21" fmla="*/ 29 h 29"/>
                  <a:gd name="T22" fmla="*/ 1 w 23"/>
                  <a:gd name="T23" fmla="*/ 29 h 29"/>
                  <a:gd name="T24" fmla="*/ 0 w 23"/>
                  <a:gd name="T25" fmla="*/ 29 h 29"/>
                  <a:gd name="T26" fmla="*/ 0 w 23"/>
                  <a:gd name="T27" fmla="*/ 28 h 29"/>
                  <a:gd name="T28" fmla="*/ 9 w 23"/>
                  <a:gd name="T29" fmla="*/ 1 h 29"/>
                  <a:gd name="T30" fmla="*/ 10 w 23"/>
                  <a:gd name="T31" fmla="*/ 0 h 29"/>
                  <a:gd name="T32" fmla="*/ 10 w 23"/>
                  <a:gd name="T33" fmla="*/ 0 h 29"/>
                  <a:gd name="T34" fmla="*/ 13 w 23"/>
                  <a:gd name="T35" fmla="*/ 0 h 29"/>
                  <a:gd name="T36" fmla="*/ 14 w 23"/>
                  <a:gd name="T37" fmla="*/ 0 h 29"/>
                  <a:gd name="T38" fmla="*/ 14 w 23"/>
                  <a:gd name="T39" fmla="*/ 1 h 29"/>
                  <a:gd name="T40" fmla="*/ 23 w 23"/>
                  <a:gd name="T41" fmla="*/ 28 h 29"/>
                  <a:gd name="T42" fmla="*/ 16 w 23"/>
                  <a:gd name="T43" fmla="*/ 19 h 29"/>
                  <a:gd name="T44" fmla="*/ 12 w 23"/>
                  <a:gd name="T45" fmla="*/ 3 h 29"/>
                  <a:gd name="T46" fmla="*/ 7 w 23"/>
                  <a:gd name="T47" fmla="*/ 19 h 29"/>
                  <a:gd name="T48" fmla="*/ 16 w 23"/>
                  <a:gd name="T49" fmla="*/ 1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3" h="29">
                    <a:moveTo>
                      <a:pt x="23" y="28"/>
                    </a:moveTo>
                    <a:cubicBezTo>
                      <a:pt x="23" y="29"/>
                      <a:pt x="23" y="29"/>
                      <a:pt x="23" y="29"/>
                    </a:cubicBezTo>
                    <a:cubicBezTo>
                      <a:pt x="23" y="29"/>
                      <a:pt x="23" y="29"/>
                      <a:pt x="23" y="29"/>
                    </a:cubicBezTo>
                    <a:cubicBezTo>
                      <a:pt x="20" y="29"/>
                      <a:pt x="20" y="29"/>
                      <a:pt x="20" y="29"/>
                    </a:cubicBezTo>
                    <a:cubicBezTo>
                      <a:pt x="19" y="28"/>
                      <a:pt x="19" y="28"/>
                      <a:pt x="19" y="28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24"/>
                      <a:pt x="18" y="23"/>
                      <a:pt x="17" y="22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1" y="29"/>
                      <a:pt x="1" y="29"/>
                      <a:pt x="1" y="2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1"/>
                      <a:pt x="14" y="1"/>
                      <a:pt x="14" y="1"/>
                    </a:cubicBezTo>
                    <a:lnTo>
                      <a:pt x="23" y="28"/>
                    </a:lnTo>
                    <a:close/>
                    <a:moveTo>
                      <a:pt x="16" y="19"/>
                    </a:moveTo>
                    <a:cubicBezTo>
                      <a:pt x="12" y="3"/>
                      <a:pt x="12" y="3"/>
                      <a:pt x="12" y="3"/>
                    </a:cubicBezTo>
                    <a:cubicBezTo>
                      <a:pt x="7" y="19"/>
                      <a:pt x="7" y="19"/>
                      <a:pt x="7" y="19"/>
                    </a:cubicBezTo>
                    <a:lnTo>
                      <a:pt x="16" y="19"/>
                    </a:lnTo>
                    <a:close/>
                  </a:path>
                </a:pathLst>
              </a:custGeom>
              <a:solidFill>
                <a:srgbClr val="F8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2" name="Freeform 611"/>
              <p:cNvSpPr>
                <a:spLocks noEditPoints="1"/>
              </p:cNvSpPr>
              <p:nvPr/>
            </p:nvSpPr>
            <p:spPr bwMode="auto">
              <a:xfrm>
                <a:off x="3244272" y="4639504"/>
                <a:ext cx="50606" cy="73962"/>
              </a:xfrm>
              <a:custGeom>
                <a:avLst/>
                <a:gdLst>
                  <a:gd name="T0" fmla="*/ 5 w 20"/>
                  <a:gd name="T1" fmla="*/ 18 h 29"/>
                  <a:gd name="T2" fmla="*/ 4 w 20"/>
                  <a:gd name="T3" fmla="*/ 18 h 29"/>
                  <a:gd name="T4" fmla="*/ 4 w 20"/>
                  <a:gd name="T5" fmla="*/ 19 h 29"/>
                  <a:gd name="T6" fmla="*/ 4 w 20"/>
                  <a:gd name="T7" fmla="*/ 28 h 29"/>
                  <a:gd name="T8" fmla="*/ 4 w 20"/>
                  <a:gd name="T9" fmla="*/ 29 h 29"/>
                  <a:gd name="T10" fmla="*/ 4 w 20"/>
                  <a:gd name="T11" fmla="*/ 29 h 29"/>
                  <a:gd name="T12" fmla="*/ 1 w 20"/>
                  <a:gd name="T13" fmla="*/ 29 h 29"/>
                  <a:gd name="T14" fmla="*/ 0 w 20"/>
                  <a:gd name="T15" fmla="*/ 28 h 29"/>
                  <a:gd name="T16" fmla="*/ 0 w 20"/>
                  <a:gd name="T17" fmla="*/ 28 h 29"/>
                  <a:gd name="T18" fmla="*/ 0 w 20"/>
                  <a:gd name="T19" fmla="*/ 1 h 29"/>
                  <a:gd name="T20" fmla="*/ 1 w 20"/>
                  <a:gd name="T21" fmla="*/ 0 h 29"/>
                  <a:gd name="T22" fmla="*/ 1 w 20"/>
                  <a:gd name="T23" fmla="*/ 0 h 29"/>
                  <a:gd name="T24" fmla="*/ 10 w 20"/>
                  <a:gd name="T25" fmla="*/ 0 h 29"/>
                  <a:gd name="T26" fmla="*/ 18 w 20"/>
                  <a:gd name="T27" fmla="*/ 2 h 29"/>
                  <a:gd name="T28" fmla="*/ 20 w 20"/>
                  <a:gd name="T29" fmla="*/ 9 h 29"/>
                  <a:gd name="T30" fmla="*/ 18 w 20"/>
                  <a:gd name="T31" fmla="*/ 16 h 29"/>
                  <a:gd name="T32" fmla="*/ 10 w 20"/>
                  <a:gd name="T33" fmla="*/ 18 h 29"/>
                  <a:gd name="T34" fmla="*/ 5 w 20"/>
                  <a:gd name="T35" fmla="*/ 18 h 29"/>
                  <a:gd name="T36" fmla="*/ 6 w 20"/>
                  <a:gd name="T37" fmla="*/ 3 h 29"/>
                  <a:gd name="T38" fmla="*/ 4 w 20"/>
                  <a:gd name="T39" fmla="*/ 3 h 29"/>
                  <a:gd name="T40" fmla="*/ 4 w 20"/>
                  <a:gd name="T41" fmla="*/ 4 h 29"/>
                  <a:gd name="T42" fmla="*/ 4 w 20"/>
                  <a:gd name="T43" fmla="*/ 14 h 29"/>
                  <a:gd name="T44" fmla="*/ 4 w 20"/>
                  <a:gd name="T45" fmla="*/ 15 h 29"/>
                  <a:gd name="T46" fmla="*/ 6 w 20"/>
                  <a:gd name="T47" fmla="*/ 15 h 29"/>
                  <a:gd name="T48" fmla="*/ 11 w 20"/>
                  <a:gd name="T49" fmla="*/ 15 h 29"/>
                  <a:gd name="T50" fmla="*/ 15 w 20"/>
                  <a:gd name="T51" fmla="*/ 14 h 29"/>
                  <a:gd name="T52" fmla="*/ 17 w 20"/>
                  <a:gd name="T53" fmla="*/ 9 h 29"/>
                  <a:gd name="T54" fmla="*/ 16 w 20"/>
                  <a:gd name="T55" fmla="*/ 6 h 29"/>
                  <a:gd name="T56" fmla="*/ 15 w 20"/>
                  <a:gd name="T57" fmla="*/ 4 h 29"/>
                  <a:gd name="T58" fmla="*/ 12 w 20"/>
                  <a:gd name="T59" fmla="*/ 3 h 29"/>
                  <a:gd name="T60" fmla="*/ 9 w 20"/>
                  <a:gd name="T61" fmla="*/ 3 h 29"/>
                  <a:gd name="T62" fmla="*/ 6 w 20"/>
                  <a:gd name="T63" fmla="*/ 3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0" h="29">
                    <a:moveTo>
                      <a:pt x="5" y="18"/>
                    </a:moveTo>
                    <a:cubicBezTo>
                      <a:pt x="4" y="18"/>
                      <a:pt x="4" y="18"/>
                      <a:pt x="4" y="1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1" y="29"/>
                      <a:pt x="1" y="29"/>
                      <a:pt x="1" y="29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3" y="0"/>
                      <a:pt x="16" y="1"/>
                      <a:pt x="18" y="2"/>
                    </a:cubicBezTo>
                    <a:cubicBezTo>
                      <a:pt x="20" y="4"/>
                      <a:pt x="20" y="6"/>
                      <a:pt x="20" y="9"/>
                    </a:cubicBezTo>
                    <a:cubicBezTo>
                      <a:pt x="20" y="12"/>
                      <a:pt x="20" y="14"/>
                      <a:pt x="18" y="16"/>
                    </a:cubicBezTo>
                    <a:cubicBezTo>
                      <a:pt x="16" y="17"/>
                      <a:pt x="14" y="18"/>
                      <a:pt x="10" y="18"/>
                    </a:cubicBezTo>
                    <a:lnTo>
                      <a:pt x="5" y="18"/>
                    </a:lnTo>
                    <a:close/>
                    <a:moveTo>
                      <a:pt x="6" y="3"/>
                    </a:moveTo>
                    <a:cubicBezTo>
                      <a:pt x="5" y="3"/>
                      <a:pt x="5" y="3"/>
                      <a:pt x="4" y="3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5" y="15"/>
                      <a:pt x="5" y="15"/>
                      <a:pt x="6" y="1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2" y="15"/>
                      <a:pt x="14" y="15"/>
                      <a:pt x="15" y="14"/>
                    </a:cubicBezTo>
                    <a:cubicBezTo>
                      <a:pt x="16" y="13"/>
                      <a:pt x="17" y="11"/>
                      <a:pt x="17" y="9"/>
                    </a:cubicBezTo>
                    <a:cubicBezTo>
                      <a:pt x="17" y="8"/>
                      <a:pt x="16" y="7"/>
                      <a:pt x="16" y="6"/>
                    </a:cubicBezTo>
                    <a:cubicBezTo>
                      <a:pt x="16" y="5"/>
                      <a:pt x="15" y="5"/>
                      <a:pt x="15" y="4"/>
                    </a:cubicBezTo>
                    <a:cubicBezTo>
                      <a:pt x="14" y="4"/>
                      <a:pt x="13" y="3"/>
                      <a:pt x="12" y="3"/>
                    </a:cubicBezTo>
                    <a:cubicBezTo>
                      <a:pt x="11" y="3"/>
                      <a:pt x="10" y="3"/>
                      <a:pt x="9" y="3"/>
                    </a:cubicBez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F8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3" name="Freeform 612"/>
              <p:cNvSpPr/>
              <p:nvPr/>
            </p:nvSpPr>
            <p:spPr bwMode="auto">
              <a:xfrm>
                <a:off x="3310447" y="4639504"/>
                <a:ext cx="53201" cy="73962"/>
              </a:xfrm>
              <a:custGeom>
                <a:avLst/>
                <a:gdLst>
                  <a:gd name="T0" fmla="*/ 18 w 21"/>
                  <a:gd name="T1" fmla="*/ 29 h 29"/>
                  <a:gd name="T2" fmla="*/ 17 w 21"/>
                  <a:gd name="T3" fmla="*/ 28 h 29"/>
                  <a:gd name="T4" fmla="*/ 17 w 21"/>
                  <a:gd name="T5" fmla="*/ 16 h 29"/>
                  <a:gd name="T6" fmla="*/ 17 w 21"/>
                  <a:gd name="T7" fmla="*/ 15 h 29"/>
                  <a:gd name="T8" fmla="*/ 16 w 21"/>
                  <a:gd name="T9" fmla="*/ 15 h 29"/>
                  <a:gd name="T10" fmla="*/ 5 w 21"/>
                  <a:gd name="T11" fmla="*/ 15 h 29"/>
                  <a:gd name="T12" fmla="*/ 4 w 21"/>
                  <a:gd name="T13" fmla="*/ 15 h 29"/>
                  <a:gd name="T14" fmla="*/ 4 w 21"/>
                  <a:gd name="T15" fmla="*/ 16 h 29"/>
                  <a:gd name="T16" fmla="*/ 4 w 21"/>
                  <a:gd name="T17" fmla="*/ 28 h 29"/>
                  <a:gd name="T18" fmla="*/ 3 w 21"/>
                  <a:gd name="T19" fmla="*/ 29 h 29"/>
                  <a:gd name="T20" fmla="*/ 3 w 21"/>
                  <a:gd name="T21" fmla="*/ 29 h 29"/>
                  <a:gd name="T22" fmla="*/ 0 w 21"/>
                  <a:gd name="T23" fmla="*/ 29 h 29"/>
                  <a:gd name="T24" fmla="*/ 0 w 21"/>
                  <a:gd name="T25" fmla="*/ 28 h 29"/>
                  <a:gd name="T26" fmla="*/ 0 w 21"/>
                  <a:gd name="T27" fmla="*/ 1 h 29"/>
                  <a:gd name="T28" fmla="*/ 0 w 21"/>
                  <a:gd name="T29" fmla="*/ 0 h 29"/>
                  <a:gd name="T30" fmla="*/ 3 w 21"/>
                  <a:gd name="T31" fmla="*/ 0 h 29"/>
                  <a:gd name="T32" fmla="*/ 3 w 21"/>
                  <a:gd name="T33" fmla="*/ 0 h 29"/>
                  <a:gd name="T34" fmla="*/ 4 w 21"/>
                  <a:gd name="T35" fmla="*/ 1 h 29"/>
                  <a:gd name="T36" fmla="*/ 4 w 21"/>
                  <a:gd name="T37" fmla="*/ 11 h 29"/>
                  <a:gd name="T38" fmla="*/ 4 w 21"/>
                  <a:gd name="T39" fmla="*/ 12 h 29"/>
                  <a:gd name="T40" fmla="*/ 5 w 21"/>
                  <a:gd name="T41" fmla="*/ 12 h 29"/>
                  <a:gd name="T42" fmla="*/ 16 w 21"/>
                  <a:gd name="T43" fmla="*/ 12 h 29"/>
                  <a:gd name="T44" fmla="*/ 17 w 21"/>
                  <a:gd name="T45" fmla="*/ 11 h 29"/>
                  <a:gd name="T46" fmla="*/ 17 w 21"/>
                  <a:gd name="T47" fmla="*/ 1 h 29"/>
                  <a:gd name="T48" fmla="*/ 18 w 21"/>
                  <a:gd name="T49" fmla="*/ 0 h 29"/>
                  <a:gd name="T50" fmla="*/ 21 w 21"/>
                  <a:gd name="T51" fmla="*/ 0 h 29"/>
                  <a:gd name="T52" fmla="*/ 21 w 21"/>
                  <a:gd name="T53" fmla="*/ 0 h 29"/>
                  <a:gd name="T54" fmla="*/ 21 w 21"/>
                  <a:gd name="T55" fmla="*/ 0 h 29"/>
                  <a:gd name="T56" fmla="*/ 21 w 21"/>
                  <a:gd name="T57" fmla="*/ 28 h 29"/>
                  <a:gd name="T58" fmla="*/ 21 w 21"/>
                  <a:gd name="T59" fmla="*/ 29 h 29"/>
                  <a:gd name="T60" fmla="*/ 21 w 21"/>
                  <a:gd name="T61" fmla="*/ 29 h 29"/>
                  <a:gd name="T62" fmla="*/ 18 w 21"/>
                  <a:gd name="T63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1" h="29">
                    <a:moveTo>
                      <a:pt x="18" y="29"/>
                    </a:moveTo>
                    <a:cubicBezTo>
                      <a:pt x="17" y="29"/>
                      <a:pt x="17" y="28"/>
                      <a:pt x="17" y="28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7" y="16"/>
                      <a:pt x="17" y="15"/>
                      <a:pt x="17" y="15"/>
                    </a:cubicBezTo>
                    <a:cubicBezTo>
                      <a:pt x="17" y="15"/>
                      <a:pt x="17" y="15"/>
                      <a:pt x="16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4" y="15"/>
                      <a:pt x="4" y="16"/>
                      <a:pt x="4" y="16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29"/>
                      <a:pt x="0" y="28"/>
                      <a:pt x="0" y="28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5" y="12"/>
                      <a:pt x="5" y="1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7" y="12"/>
                      <a:pt x="17" y="12"/>
                      <a:pt x="17" y="11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7" y="0"/>
                      <a:pt x="18" y="0"/>
                      <a:pt x="18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21" y="29"/>
                      <a:pt x="21" y="29"/>
                      <a:pt x="21" y="29"/>
                    </a:cubicBezTo>
                    <a:cubicBezTo>
                      <a:pt x="21" y="29"/>
                      <a:pt x="21" y="29"/>
                      <a:pt x="21" y="29"/>
                    </a:cubicBezTo>
                    <a:lnTo>
                      <a:pt x="18" y="29"/>
                    </a:lnTo>
                    <a:close/>
                  </a:path>
                </a:pathLst>
              </a:custGeom>
              <a:solidFill>
                <a:srgbClr val="F8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4" name="Freeform 613"/>
              <p:cNvSpPr/>
              <p:nvPr/>
            </p:nvSpPr>
            <p:spPr bwMode="auto">
              <a:xfrm>
                <a:off x="3379219" y="4639504"/>
                <a:ext cx="10381" cy="73962"/>
              </a:xfrm>
              <a:custGeom>
                <a:avLst/>
                <a:gdLst>
                  <a:gd name="T0" fmla="*/ 1 w 4"/>
                  <a:gd name="T1" fmla="*/ 29 h 29"/>
                  <a:gd name="T2" fmla="*/ 0 w 4"/>
                  <a:gd name="T3" fmla="*/ 28 h 29"/>
                  <a:gd name="T4" fmla="*/ 0 w 4"/>
                  <a:gd name="T5" fmla="*/ 0 h 29"/>
                  <a:gd name="T6" fmla="*/ 1 w 4"/>
                  <a:gd name="T7" fmla="*/ 0 h 29"/>
                  <a:gd name="T8" fmla="*/ 1 w 4"/>
                  <a:gd name="T9" fmla="*/ 0 h 29"/>
                  <a:gd name="T10" fmla="*/ 4 w 4"/>
                  <a:gd name="T11" fmla="*/ 0 h 29"/>
                  <a:gd name="T12" fmla="*/ 4 w 4"/>
                  <a:gd name="T13" fmla="*/ 1 h 29"/>
                  <a:gd name="T14" fmla="*/ 4 w 4"/>
                  <a:gd name="T15" fmla="*/ 28 h 29"/>
                  <a:gd name="T16" fmla="*/ 4 w 4"/>
                  <a:gd name="T17" fmla="*/ 29 h 29"/>
                  <a:gd name="T18" fmla="*/ 1 w 4"/>
                  <a:gd name="T19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" h="29">
                    <a:moveTo>
                      <a:pt x="1" y="29"/>
                    </a:moveTo>
                    <a:cubicBezTo>
                      <a:pt x="1" y="29"/>
                      <a:pt x="0" y="28"/>
                      <a:pt x="0" y="28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1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4" y="29"/>
                      <a:pt x="4" y="29"/>
                      <a:pt x="4" y="29"/>
                    </a:cubicBezTo>
                    <a:lnTo>
                      <a:pt x="1" y="29"/>
                    </a:lnTo>
                    <a:close/>
                  </a:path>
                </a:pathLst>
              </a:custGeom>
              <a:solidFill>
                <a:srgbClr val="F8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5" name="Freeform 614"/>
              <p:cNvSpPr/>
              <p:nvPr/>
            </p:nvSpPr>
            <p:spPr bwMode="auto">
              <a:xfrm>
                <a:off x="3405171" y="4636908"/>
                <a:ext cx="48011" cy="76557"/>
              </a:xfrm>
              <a:custGeom>
                <a:avLst/>
                <a:gdLst>
                  <a:gd name="T0" fmla="*/ 18 w 19"/>
                  <a:gd name="T1" fmla="*/ 4 h 30"/>
                  <a:gd name="T2" fmla="*/ 16 w 19"/>
                  <a:gd name="T3" fmla="*/ 4 h 30"/>
                  <a:gd name="T4" fmla="*/ 13 w 19"/>
                  <a:gd name="T5" fmla="*/ 3 h 30"/>
                  <a:gd name="T6" fmla="*/ 6 w 19"/>
                  <a:gd name="T7" fmla="*/ 5 h 30"/>
                  <a:gd name="T8" fmla="*/ 4 w 19"/>
                  <a:gd name="T9" fmla="*/ 11 h 30"/>
                  <a:gd name="T10" fmla="*/ 4 w 19"/>
                  <a:gd name="T11" fmla="*/ 21 h 30"/>
                  <a:gd name="T12" fmla="*/ 5 w 19"/>
                  <a:gd name="T13" fmla="*/ 24 h 30"/>
                  <a:gd name="T14" fmla="*/ 6 w 19"/>
                  <a:gd name="T15" fmla="*/ 26 h 30"/>
                  <a:gd name="T16" fmla="*/ 9 w 19"/>
                  <a:gd name="T17" fmla="*/ 27 h 30"/>
                  <a:gd name="T18" fmla="*/ 12 w 19"/>
                  <a:gd name="T19" fmla="*/ 27 h 30"/>
                  <a:gd name="T20" fmla="*/ 16 w 19"/>
                  <a:gd name="T21" fmla="*/ 27 h 30"/>
                  <a:gd name="T22" fmla="*/ 19 w 19"/>
                  <a:gd name="T23" fmla="*/ 26 h 30"/>
                  <a:gd name="T24" fmla="*/ 19 w 19"/>
                  <a:gd name="T25" fmla="*/ 26 h 30"/>
                  <a:gd name="T26" fmla="*/ 19 w 19"/>
                  <a:gd name="T27" fmla="*/ 27 h 30"/>
                  <a:gd name="T28" fmla="*/ 19 w 19"/>
                  <a:gd name="T29" fmla="*/ 28 h 30"/>
                  <a:gd name="T30" fmla="*/ 19 w 19"/>
                  <a:gd name="T31" fmla="*/ 28 h 30"/>
                  <a:gd name="T32" fmla="*/ 18 w 19"/>
                  <a:gd name="T33" fmla="*/ 29 h 30"/>
                  <a:gd name="T34" fmla="*/ 16 w 19"/>
                  <a:gd name="T35" fmla="*/ 30 h 30"/>
                  <a:gd name="T36" fmla="*/ 14 w 19"/>
                  <a:gd name="T37" fmla="*/ 30 h 30"/>
                  <a:gd name="T38" fmla="*/ 11 w 19"/>
                  <a:gd name="T39" fmla="*/ 30 h 30"/>
                  <a:gd name="T40" fmla="*/ 3 w 19"/>
                  <a:gd name="T41" fmla="*/ 28 h 30"/>
                  <a:gd name="T42" fmla="*/ 0 w 19"/>
                  <a:gd name="T43" fmla="*/ 22 h 30"/>
                  <a:gd name="T44" fmla="*/ 0 w 19"/>
                  <a:gd name="T45" fmla="*/ 10 h 30"/>
                  <a:gd name="T46" fmla="*/ 1 w 19"/>
                  <a:gd name="T47" fmla="*/ 6 h 30"/>
                  <a:gd name="T48" fmla="*/ 3 w 19"/>
                  <a:gd name="T49" fmla="*/ 3 h 30"/>
                  <a:gd name="T50" fmla="*/ 6 w 19"/>
                  <a:gd name="T51" fmla="*/ 1 h 30"/>
                  <a:gd name="T52" fmla="*/ 12 w 19"/>
                  <a:gd name="T53" fmla="*/ 0 h 30"/>
                  <a:gd name="T54" fmla="*/ 15 w 19"/>
                  <a:gd name="T55" fmla="*/ 1 h 30"/>
                  <a:gd name="T56" fmla="*/ 17 w 19"/>
                  <a:gd name="T57" fmla="*/ 1 h 30"/>
                  <a:gd name="T58" fmla="*/ 19 w 19"/>
                  <a:gd name="T59" fmla="*/ 2 h 30"/>
                  <a:gd name="T60" fmla="*/ 19 w 19"/>
                  <a:gd name="T61" fmla="*/ 2 h 30"/>
                  <a:gd name="T62" fmla="*/ 19 w 19"/>
                  <a:gd name="T63" fmla="*/ 3 h 30"/>
                  <a:gd name="T64" fmla="*/ 19 w 19"/>
                  <a:gd name="T65" fmla="*/ 3 h 30"/>
                  <a:gd name="T66" fmla="*/ 19 w 19"/>
                  <a:gd name="T67" fmla="*/ 4 h 30"/>
                  <a:gd name="T68" fmla="*/ 18 w 19"/>
                  <a:gd name="T69" fmla="*/ 4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9" h="30">
                    <a:moveTo>
                      <a:pt x="18" y="4"/>
                    </a:moveTo>
                    <a:cubicBezTo>
                      <a:pt x="18" y="4"/>
                      <a:pt x="17" y="4"/>
                      <a:pt x="16" y="4"/>
                    </a:cubicBezTo>
                    <a:cubicBezTo>
                      <a:pt x="15" y="3"/>
                      <a:pt x="14" y="3"/>
                      <a:pt x="13" y="3"/>
                    </a:cubicBezTo>
                    <a:cubicBezTo>
                      <a:pt x="9" y="3"/>
                      <a:pt x="7" y="4"/>
                      <a:pt x="6" y="5"/>
                    </a:cubicBezTo>
                    <a:cubicBezTo>
                      <a:pt x="5" y="6"/>
                      <a:pt x="4" y="8"/>
                      <a:pt x="4" y="11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4" y="22"/>
                      <a:pt x="4" y="23"/>
                      <a:pt x="5" y="24"/>
                    </a:cubicBezTo>
                    <a:cubicBezTo>
                      <a:pt x="5" y="25"/>
                      <a:pt x="6" y="26"/>
                      <a:pt x="6" y="26"/>
                    </a:cubicBezTo>
                    <a:cubicBezTo>
                      <a:pt x="7" y="27"/>
                      <a:pt x="8" y="27"/>
                      <a:pt x="9" y="27"/>
                    </a:cubicBezTo>
                    <a:cubicBezTo>
                      <a:pt x="10" y="27"/>
                      <a:pt x="11" y="27"/>
                      <a:pt x="12" y="27"/>
                    </a:cubicBezTo>
                    <a:cubicBezTo>
                      <a:pt x="13" y="27"/>
                      <a:pt x="15" y="27"/>
                      <a:pt x="16" y="27"/>
                    </a:cubicBezTo>
                    <a:cubicBezTo>
                      <a:pt x="17" y="27"/>
                      <a:pt x="18" y="26"/>
                      <a:pt x="19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19" y="28"/>
                      <a:pt x="19" y="28"/>
                      <a:pt x="19" y="28"/>
                    </a:cubicBezTo>
                    <a:cubicBezTo>
                      <a:pt x="19" y="28"/>
                      <a:pt x="19" y="28"/>
                      <a:pt x="19" y="28"/>
                    </a:cubicBezTo>
                    <a:cubicBezTo>
                      <a:pt x="19" y="29"/>
                      <a:pt x="19" y="29"/>
                      <a:pt x="18" y="29"/>
                    </a:cubicBezTo>
                    <a:cubicBezTo>
                      <a:pt x="18" y="29"/>
                      <a:pt x="17" y="29"/>
                      <a:pt x="16" y="30"/>
                    </a:cubicBezTo>
                    <a:cubicBezTo>
                      <a:pt x="15" y="30"/>
                      <a:pt x="15" y="30"/>
                      <a:pt x="14" y="30"/>
                    </a:cubicBezTo>
                    <a:cubicBezTo>
                      <a:pt x="13" y="30"/>
                      <a:pt x="12" y="30"/>
                      <a:pt x="11" y="30"/>
                    </a:cubicBezTo>
                    <a:cubicBezTo>
                      <a:pt x="8" y="30"/>
                      <a:pt x="5" y="29"/>
                      <a:pt x="3" y="28"/>
                    </a:cubicBezTo>
                    <a:cubicBezTo>
                      <a:pt x="1" y="26"/>
                      <a:pt x="0" y="24"/>
                      <a:pt x="0" y="22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9"/>
                      <a:pt x="0" y="8"/>
                      <a:pt x="1" y="6"/>
                    </a:cubicBezTo>
                    <a:cubicBezTo>
                      <a:pt x="1" y="5"/>
                      <a:pt x="2" y="4"/>
                      <a:pt x="3" y="3"/>
                    </a:cubicBezTo>
                    <a:cubicBezTo>
                      <a:pt x="3" y="2"/>
                      <a:pt x="5" y="2"/>
                      <a:pt x="6" y="1"/>
                    </a:cubicBezTo>
                    <a:cubicBezTo>
                      <a:pt x="8" y="1"/>
                      <a:pt x="10" y="0"/>
                      <a:pt x="12" y="0"/>
                    </a:cubicBezTo>
                    <a:cubicBezTo>
                      <a:pt x="13" y="0"/>
                      <a:pt x="14" y="0"/>
                      <a:pt x="15" y="1"/>
                    </a:cubicBezTo>
                    <a:cubicBezTo>
                      <a:pt x="16" y="1"/>
                      <a:pt x="17" y="1"/>
                      <a:pt x="17" y="1"/>
                    </a:cubicBezTo>
                    <a:cubicBezTo>
                      <a:pt x="18" y="1"/>
                      <a:pt x="18" y="1"/>
                      <a:pt x="19" y="2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19" y="4"/>
                      <a:pt x="19" y="4"/>
                      <a:pt x="19" y="4"/>
                    </a:cubicBezTo>
                    <a:lnTo>
                      <a:pt x="18" y="4"/>
                    </a:lnTo>
                    <a:close/>
                  </a:path>
                </a:pathLst>
              </a:custGeom>
              <a:solidFill>
                <a:srgbClr val="F8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6" name="Freeform 615"/>
              <p:cNvSpPr>
                <a:spLocks noEditPoints="1"/>
              </p:cNvSpPr>
              <p:nvPr/>
            </p:nvSpPr>
            <p:spPr bwMode="auto">
              <a:xfrm>
                <a:off x="2822559" y="4742012"/>
                <a:ext cx="79152" cy="114187"/>
              </a:xfrm>
              <a:custGeom>
                <a:avLst/>
                <a:gdLst>
                  <a:gd name="T0" fmla="*/ 1 w 31"/>
                  <a:gd name="T1" fmla="*/ 45 h 45"/>
                  <a:gd name="T2" fmla="*/ 0 w 31"/>
                  <a:gd name="T3" fmla="*/ 44 h 45"/>
                  <a:gd name="T4" fmla="*/ 0 w 31"/>
                  <a:gd name="T5" fmla="*/ 1 h 45"/>
                  <a:gd name="T6" fmla="*/ 0 w 31"/>
                  <a:gd name="T7" fmla="*/ 0 h 45"/>
                  <a:gd name="T8" fmla="*/ 14 w 31"/>
                  <a:gd name="T9" fmla="*/ 0 h 45"/>
                  <a:gd name="T10" fmla="*/ 20 w 31"/>
                  <a:gd name="T11" fmla="*/ 1 h 45"/>
                  <a:gd name="T12" fmla="*/ 26 w 31"/>
                  <a:gd name="T13" fmla="*/ 3 h 45"/>
                  <a:gd name="T14" fmla="*/ 30 w 31"/>
                  <a:gd name="T15" fmla="*/ 7 h 45"/>
                  <a:gd name="T16" fmla="*/ 31 w 31"/>
                  <a:gd name="T17" fmla="*/ 14 h 45"/>
                  <a:gd name="T18" fmla="*/ 31 w 31"/>
                  <a:gd name="T19" fmla="*/ 32 h 45"/>
                  <a:gd name="T20" fmla="*/ 30 w 31"/>
                  <a:gd name="T21" fmla="*/ 39 h 45"/>
                  <a:gd name="T22" fmla="*/ 26 w 31"/>
                  <a:gd name="T23" fmla="*/ 43 h 45"/>
                  <a:gd name="T24" fmla="*/ 21 w 31"/>
                  <a:gd name="T25" fmla="*/ 45 h 45"/>
                  <a:gd name="T26" fmla="*/ 16 w 31"/>
                  <a:gd name="T27" fmla="*/ 45 h 45"/>
                  <a:gd name="T28" fmla="*/ 1 w 31"/>
                  <a:gd name="T29" fmla="*/ 45 h 45"/>
                  <a:gd name="T30" fmla="*/ 26 w 31"/>
                  <a:gd name="T31" fmla="*/ 15 h 45"/>
                  <a:gd name="T32" fmla="*/ 22 w 31"/>
                  <a:gd name="T33" fmla="*/ 7 h 45"/>
                  <a:gd name="T34" fmla="*/ 14 w 31"/>
                  <a:gd name="T35" fmla="*/ 4 h 45"/>
                  <a:gd name="T36" fmla="*/ 8 w 31"/>
                  <a:gd name="T37" fmla="*/ 4 h 45"/>
                  <a:gd name="T38" fmla="*/ 6 w 31"/>
                  <a:gd name="T39" fmla="*/ 5 h 45"/>
                  <a:gd name="T40" fmla="*/ 6 w 31"/>
                  <a:gd name="T41" fmla="*/ 7 h 45"/>
                  <a:gd name="T42" fmla="*/ 6 w 31"/>
                  <a:gd name="T43" fmla="*/ 39 h 45"/>
                  <a:gd name="T44" fmla="*/ 6 w 31"/>
                  <a:gd name="T45" fmla="*/ 40 h 45"/>
                  <a:gd name="T46" fmla="*/ 8 w 31"/>
                  <a:gd name="T47" fmla="*/ 41 h 45"/>
                  <a:gd name="T48" fmla="*/ 14 w 31"/>
                  <a:gd name="T49" fmla="*/ 41 h 45"/>
                  <a:gd name="T50" fmla="*/ 18 w 31"/>
                  <a:gd name="T51" fmla="*/ 41 h 45"/>
                  <a:gd name="T52" fmla="*/ 22 w 31"/>
                  <a:gd name="T53" fmla="*/ 39 h 45"/>
                  <a:gd name="T54" fmla="*/ 24 w 31"/>
                  <a:gd name="T55" fmla="*/ 36 h 45"/>
                  <a:gd name="T56" fmla="*/ 26 w 31"/>
                  <a:gd name="T57" fmla="*/ 31 h 45"/>
                  <a:gd name="T58" fmla="*/ 26 w 31"/>
                  <a:gd name="T59" fmla="*/ 1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1" h="45">
                    <a:moveTo>
                      <a:pt x="1" y="45"/>
                    </a:moveTo>
                    <a:cubicBezTo>
                      <a:pt x="0" y="45"/>
                      <a:pt x="0" y="45"/>
                      <a:pt x="0" y="44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6" y="0"/>
                      <a:pt x="18" y="0"/>
                      <a:pt x="20" y="1"/>
                    </a:cubicBezTo>
                    <a:cubicBezTo>
                      <a:pt x="23" y="1"/>
                      <a:pt x="24" y="2"/>
                      <a:pt x="26" y="3"/>
                    </a:cubicBezTo>
                    <a:cubicBezTo>
                      <a:pt x="28" y="4"/>
                      <a:pt x="29" y="5"/>
                      <a:pt x="30" y="7"/>
                    </a:cubicBezTo>
                    <a:cubicBezTo>
                      <a:pt x="31" y="9"/>
                      <a:pt x="31" y="11"/>
                      <a:pt x="31" y="14"/>
                    </a:cubicBezTo>
                    <a:cubicBezTo>
                      <a:pt x="31" y="32"/>
                      <a:pt x="31" y="32"/>
                      <a:pt x="31" y="32"/>
                    </a:cubicBezTo>
                    <a:cubicBezTo>
                      <a:pt x="31" y="35"/>
                      <a:pt x="31" y="37"/>
                      <a:pt x="30" y="39"/>
                    </a:cubicBezTo>
                    <a:cubicBezTo>
                      <a:pt x="29" y="41"/>
                      <a:pt x="27" y="42"/>
                      <a:pt x="26" y="43"/>
                    </a:cubicBezTo>
                    <a:cubicBezTo>
                      <a:pt x="24" y="44"/>
                      <a:pt x="23" y="45"/>
                      <a:pt x="21" y="45"/>
                    </a:cubicBezTo>
                    <a:cubicBezTo>
                      <a:pt x="19" y="45"/>
                      <a:pt x="17" y="45"/>
                      <a:pt x="16" y="45"/>
                    </a:cubicBezTo>
                    <a:lnTo>
                      <a:pt x="1" y="45"/>
                    </a:lnTo>
                    <a:close/>
                    <a:moveTo>
                      <a:pt x="26" y="15"/>
                    </a:moveTo>
                    <a:cubicBezTo>
                      <a:pt x="26" y="11"/>
                      <a:pt x="24" y="8"/>
                      <a:pt x="22" y="7"/>
                    </a:cubicBezTo>
                    <a:cubicBezTo>
                      <a:pt x="20" y="5"/>
                      <a:pt x="17" y="4"/>
                      <a:pt x="14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7" y="4"/>
                      <a:pt x="6" y="5"/>
                      <a:pt x="6" y="5"/>
                    </a:cubicBezTo>
                    <a:cubicBezTo>
                      <a:pt x="6" y="5"/>
                      <a:pt x="6" y="6"/>
                      <a:pt x="6" y="7"/>
                    </a:cubicBezTo>
                    <a:cubicBezTo>
                      <a:pt x="6" y="39"/>
                      <a:pt x="6" y="39"/>
                      <a:pt x="6" y="39"/>
                    </a:cubicBezTo>
                    <a:cubicBezTo>
                      <a:pt x="6" y="39"/>
                      <a:pt x="6" y="40"/>
                      <a:pt x="6" y="40"/>
                    </a:cubicBezTo>
                    <a:cubicBezTo>
                      <a:pt x="6" y="41"/>
                      <a:pt x="7" y="41"/>
                      <a:pt x="8" y="41"/>
                    </a:cubicBezTo>
                    <a:cubicBezTo>
                      <a:pt x="14" y="41"/>
                      <a:pt x="14" y="41"/>
                      <a:pt x="14" y="41"/>
                    </a:cubicBezTo>
                    <a:cubicBezTo>
                      <a:pt x="15" y="41"/>
                      <a:pt x="16" y="41"/>
                      <a:pt x="18" y="41"/>
                    </a:cubicBezTo>
                    <a:cubicBezTo>
                      <a:pt x="19" y="40"/>
                      <a:pt x="21" y="40"/>
                      <a:pt x="22" y="39"/>
                    </a:cubicBezTo>
                    <a:cubicBezTo>
                      <a:pt x="23" y="38"/>
                      <a:pt x="24" y="37"/>
                      <a:pt x="24" y="36"/>
                    </a:cubicBezTo>
                    <a:cubicBezTo>
                      <a:pt x="25" y="35"/>
                      <a:pt x="26" y="33"/>
                      <a:pt x="26" y="31"/>
                    </a:cubicBezTo>
                    <a:lnTo>
                      <a:pt x="26" y="15"/>
                    </a:lnTo>
                    <a:close/>
                  </a:path>
                </a:pathLst>
              </a:custGeom>
              <a:solidFill>
                <a:srgbClr val="F8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7" name="Freeform 616"/>
              <p:cNvSpPr>
                <a:spLocks noEditPoints="1"/>
              </p:cNvSpPr>
              <p:nvPr/>
            </p:nvSpPr>
            <p:spPr bwMode="auto">
              <a:xfrm>
                <a:off x="2917283" y="4742012"/>
                <a:ext cx="94723" cy="114187"/>
              </a:xfrm>
              <a:custGeom>
                <a:avLst/>
                <a:gdLst>
                  <a:gd name="T0" fmla="*/ 36 w 37"/>
                  <a:gd name="T1" fmla="*/ 44 h 45"/>
                  <a:gd name="T2" fmla="*/ 36 w 37"/>
                  <a:gd name="T3" fmla="*/ 45 h 45"/>
                  <a:gd name="T4" fmla="*/ 36 w 37"/>
                  <a:gd name="T5" fmla="*/ 45 h 45"/>
                  <a:gd name="T6" fmla="*/ 31 w 37"/>
                  <a:gd name="T7" fmla="*/ 45 h 45"/>
                  <a:gd name="T8" fmla="*/ 30 w 37"/>
                  <a:gd name="T9" fmla="*/ 45 h 45"/>
                  <a:gd name="T10" fmla="*/ 29 w 37"/>
                  <a:gd name="T11" fmla="*/ 40 h 45"/>
                  <a:gd name="T12" fmla="*/ 27 w 37"/>
                  <a:gd name="T13" fmla="*/ 35 h 45"/>
                  <a:gd name="T14" fmla="*/ 9 w 37"/>
                  <a:gd name="T15" fmla="*/ 35 h 45"/>
                  <a:gd name="T16" fmla="*/ 6 w 37"/>
                  <a:gd name="T17" fmla="*/ 44 h 45"/>
                  <a:gd name="T18" fmla="*/ 6 w 37"/>
                  <a:gd name="T19" fmla="*/ 45 h 45"/>
                  <a:gd name="T20" fmla="*/ 5 w 37"/>
                  <a:gd name="T21" fmla="*/ 45 h 45"/>
                  <a:gd name="T22" fmla="*/ 1 w 37"/>
                  <a:gd name="T23" fmla="*/ 45 h 45"/>
                  <a:gd name="T24" fmla="*/ 1 w 37"/>
                  <a:gd name="T25" fmla="*/ 45 h 45"/>
                  <a:gd name="T26" fmla="*/ 1 w 37"/>
                  <a:gd name="T27" fmla="*/ 44 h 45"/>
                  <a:gd name="T28" fmla="*/ 14 w 37"/>
                  <a:gd name="T29" fmla="*/ 2 h 45"/>
                  <a:gd name="T30" fmla="*/ 15 w 37"/>
                  <a:gd name="T31" fmla="*/ 0 h 45"/>
                  <a:gd name="T32" fmla="*/ 16 w 37"/>
                  <a:gd name="T33" fmla="*/ 0 h 45"/>
                  <a:gd name="T34" fmla="*/ 21 w 37"/>
                  <a:gd name="T35" fmla="*/ 0 h 45"/>
                  <a:gd name="T36" fmla="*/ 22 w 37"/>
                  <a:gd name="T37" fmla="*/ 0 h 45"/>
                  <a:gd name="T38" fmla="*/ 23 w 37"/>
                  <a:gd name="T39" fmla="*/ 2 h 45"/>
                  <a:gd name="T40" fmla="*/ 36 w 37"/>
                  <a:gd name="T41" fmla="*/ 44 h 45"/>
                  <a:gd name="T42" fmla="*/ 26 w 37"/>
                  <a:gd name="T43" fmla="*/ 31 h 45"/>
                  <a:gd name="T44" fmla="*/ 18 w 37"/>
                  <a:gd name="T45" fmla="*/ 5 h 45"/>
                  <a:gd name="T46" fmla="*/ 10 w 37"/>
                  <a:gd name="T47" fmla="*/ 31 h 45"/>
                  <a:gd name="T48" fmla="*/ 26 w 37"/>
                  <a:gd name="T49" fmla="*/ 3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7" h="45">
                    <a:moveTo>
                      <a:pt x="36" y="44"/>
                    </a:moveTo>
                    <a:cubicBezTo>
                      <a:pt x="36" y="45"/>
                      <a:pt x="37" y="45"/>
                      <a:pt x="36" y="45"/>
                    </a:cubicBezTo>
                    <a:cubicBezTo>
                      <a:pt x="36" y="45"/>
                      <a:pt x="36" y="45"/>
                      <a:pt x="36" y="45"/>
                    </a:cubicBezTo>
                    <a:cubicBezTo>
                      <a:pt x="31" y="45"/>
                      <a:pt x="31" y="45"/>
                      <a:pt x="31" y="45"/>
                    </a:cubicBezTo>
                    <a:cubicBezTo>
                      <a:pt x="30" y="45"/>
                      <a:pt x="30" y="45"/>
                      <a:pt x="30" y="45"/>
                    </a:cubicBezTo>
                    <a:cubicBezTo>
                      <a:pt x="29" y="40"/>
                      <a:pt x="29" y="40"/>
                      <a:pt x="29" y="40"/>
                    </a:cubicBezTo>
                    <a:cubicBezTo>
                      <a:pt x="28" y="38"/>
                      <a:pt x="28" y="37"/>
                      <a:pt x="27" y="35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6" y="44"/>
                      <a:pt x="6" y="44"/>
                      <a:pt x="6" y="44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5" y="45"/>
                      <a:pt x="5" y="45"/>
                      <a:pt x="5" y="45"/>
                    </a:cubicBezTo>
                    <a:cubicBezTo>
                      <a:pt x="1" y="45"/>
                      <a:pt x="1" y="45"/>
                      <a:pt x="1" y="45"/>
                    </a:cubicBezTo>
                    <a:cubicBezTo>
                      <a:pt x="1" y="45"/>
                      <a:pt x="1" y="45"/>
                      <a:pt x="1" y="45"/>
                    </a:cubicBezTo>
                    <a:cubicBezTo>
                      <a:pt x="0" y="45"/>
                      <a:pt x="0" y="45"/>
                      <a:pt x="1" y="44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5" y="1"/>
                      <a:pt x="15" y="1"/>
                      <a:pt x="15" y="0"/>
                    </a:cubicBezTo>
                    <a:cubicBezTo>
                      <a:pt x="15" y="0"/>
                      <a:pt x="16" y="0"/>
                      <a:pt x="16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1" y="0"/>
                      <a:pt x="22" y="0"/>
                      <a:pt x="22" y="0"/>
                    </a:cubicBezTo>
                    <a:cubicBezTo>
                      <a:pt x="22" y="1"/>
                      <a:pt x="22" y="1"/>
                      <a:pt x="23" y="2"/>
                    </a:cubicBezTo>
                    <a:lnTo>
                      <a:pt x="36" y="44"/>
                    </a:lnTo>
                    <a:close/>
                    <a:moveTo>
                      <a:pt x="26" y="31"/>
                    </a:moveTo>
                    <a:cubicBezTo>
                      <a:pt x="18" y="5"/>
                      <a:pt x="18" y="5"/>
                      <a:pt x="18" y="5"/>
                    </a:cubicBezTo>
                    <a:cubicBezTo>
                      <a:pt x="10" y="31"/>
                      <a:pt x="10" y="31"/>
                      <a:pt x="10" y="31"/>
                    </a:cubicBezTo>
                    <a:lnTo>
                      <a:pt x="26" y="31"/>
                    </a:lnTo>
                    <a:close/>
                  </a:path>
                </a:pathLst>
              </a:custGeom>
              <a:solidFill>
                <a:srgbClr val="F8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8" name="Freeform 617"/>
              <p:cNvSpPr/>
              <p:nvPr/>
            </p:nvSpPr>
            <p:spPr bwMode="auto">
              <a:xfrm>
                <a:off x="3017195" y="4742012"/>
                <a:ext cx="86938" cy="114187"/>
              </a:xfrm>
              <a:custGeom>
                <a:avLst/>
                <a:gdLst>
                  <a:gd name="T0" fmla="*/ 22 w 34"/>
                  <a:gd name="T1" fmla="*/ 4 h 45"/>
                  <a:gd name="T2" fmla="*/ 20 w 34"/>
                  <a:gd name="T3" fmla="*/ 5 h 45"/>
                  <a:gd name="T4" fmla="*/ 20 w 34"/>
                  <a:gd name="T5" fmla="*/ 6 h 45"/>
                  <a:gd name="T6" fmla="*/ 20 w 34"/>
                  <a:gd name="T7" fmla="*/ 44 h 45"/>
                  <a:gd name="T8" fmla="*/ 20 w 34"/>
                  <a:gd name="T9" fmla="*/ 45 h 45"/>
                  <a:gd name="T10" fmla="*/ 19 w 34"/>
                  <a:gd name="T11" fmla="*/ 45 h 45"/>
                  <a:gd name="T12" fmla="*/ 15 w 34"/>
                  <a:gd name="T13" fmla="*/ 45 h 45"/>
                  <a:gd name="T14" fmla="*/ 14 w 34"/>
                  <a:gd name="T15" fmla="*/ 45 h 45"/>
                  <a:gd name="T16" fmla="*/ 14 w 34"/>
                  <a:gd name="T17" fmla="*/ 44 h 45"/>
                  <a:gd name="T18" fmla="*/ 14 w 34"/>
                  <a:gd name="T19" fmla="*/ 6 h 45"/>
                  <a:gd name="T20" fmla="*/ 14 w 34"/>
                  <a:gd name="T21" fmla="*/ 5 h 45"/>
                  <a:gd name="T22" fmla="*/ 12 w 34"/>
                  <a:gd name="T23" fmla="*/ 4 h 45"/>
                  <a:gd name="T24" fmla="*/ 1 w 34"/>
                  <a:gd name="T25" fmla="*/ 4 h 45"/>
                  <a:gd name="T26" fmla="*/ 0 w 34"/>
                  <a:gd name="T27" fmla="*/ 4 h 45"/>
                  <a:gd name="T28" fmla="*/ 0 w 34"/>
                  <a:gd name="T29" fmla="*/ 0 h 45"/>
                  <a:gd name="T30" fmla="*/ 1 w 34"/>
                  <a:gd name="T31" fmla="*/ 0 h 45"/>
                  <a:gd name="T32" fmla="*/ 34 w 34"/>
                  <a:gd name="T33" fmla="*/ 0 h 45"/>
                  <a:gd name="T34" fmla="*/ 34 w 34"/>
                  <a:gd name="T35" fmla="*/ 0 h 45"/>
                  <a:gd name="T36" fmla="*/ 34 w 34"/>
                  <a:gd name="T37" fmla="*/ 0 h 45"/>
                  <a:gd name="T38" fmla="*/ 34 w 34"/>
                  <a:gd name="T39" fmla="*/ 4 h 45"/>
                  <a:gd name="T40" fmla="*/ 34 w 34"/>
                  <a:gd name="T41" fmla="*/ 4 h 45"/>
                  <a:gd name="T42" fmla="*/ 22 w 34"/>
                  <a:gd name="T43" fmla="*/ 4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4" h="45">
                    <a:moveTo>
                      <a:pt x="22" y="4"/>
                    </a:moveTo>
                    <a:cubicBezTo>
                      <a:pt x="21" y="4"/>
                      <a:pt x="21" y="4"/>
                      <a:pt x="20" y="5"/>
                    </a:cubicBezTo>
                    <a:cubicBezTo>
                      <a:pt x="20" y="5"/>
                      <a:pt x="20" y="5"/>
                      <a:pt x="20" y="6"/>
                    </a:cubicBezTo>
                    <a:cubicBezTo>
                      <a:pt x="20" y="44"/>
                      <a:pt x="20" y="44"/>
                      <a:pt x="20" y="44"/>
                    </a:cubicBezTo>
                    <a:cubicBezTo>
                      <a:pt x="20" y="45"/>
                      <a:pt x="20" y="45"/>
                      <a:pt x="20" y="45"/>
                    </a:cubicBezTo>
                    <a:cubicBezTo>
                      <a:pt x="19" y="45"/>
                      <a:pt x="19" y="45"/>
                      <a:pt x="19" y="45"/>
                    </a:cubicBezTo>
                    <a:cubicBezTo>
                      <a:pt x="15" y="45"/>
                      <a:pt x="15" y="45"/>
                      <a:pt x="15" y="45"/>
                    </a:cubicBezTo>
                    <a:cubicBezTo>
                      <a:pt x="14" y="45"/>
                      <a:pt x="14" y="45"/>
                      <a:pt x="14" y="45"/>
                    </a:cubicBezTo>
                    <a:cubicBezTo>
                      <a:pt x="14" y="45"/>
                      <a:pt x="14" y="45"/>
                      <a:pt x="14" y="44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4"/>
                      <a:pt x="13" y="4"/>
                      <a:pt x="12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4" y="4"/>
                      <a:pt x="34" y="4"/>
                      <a:pt x="34" y="4"/>
                    </a:cubicBezTo>
                    <a:cubicBezTo>
                      <a:pt x="34" y="4"/>
                      <a:pt x="34" y="4"/>
                      <a:pt x="34" y="4"/>
                    </a:cubicBezTo>
                    <a:lnTo>
                      <a:pt x="22" y="4"/>
                    </a:lnTo>
                    <a:close/>
                  </a:path>
                </a:pathLst>
              </a:custGeom>
              <a:solidFill>
                <a:srgbClr val="F8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9" name="Freeform 618"/>
              <p:cNvSpPr>
                <a:spLocks noEditPoints="1"/>
              </p:cNvSpPr>
              <p:nvPr/>
            </p:nvSpPr>
            <p:spPr bwMode="auto">
              <a:xfrm>
                <a:off x="3096348" y="4742012"/>
                <a:ext cx="92128" cy="114187"/>
              </a:xfrm>
              <a:custGeom>
                <a:avLst/>
                <a:gdLst>
                  <a:gd name="T0" fmla="*/ 36 w 36"/>
                  <a:gd name="T1" fmla="*/ 44 h 45"/>
                  <a:gd name="T2" fmla="*/ 36 w 36"/>
                  <a:gd name="T3" fmla="*/ 45 h 45"/>
                  <a:gd name="T4" fmla="*/ 36 w 36"/>
                  <a:gd name="T5" fmla="*/ 45 h 45"/>
                  <a:gd name="T6" fmla="*/ 31 w 36"/>
                  <a:gd name="T7" fmla="*/ 45 h 45"/>
                  <a:gd name="T8" fmla="*/ 30 w 36"/>
                  <a:gd name="T9" fmla="*/ 45 h 45"/>
                  <a:gd name="T10" fmla="*/ 29 w 36"/>
                  <a:gd name="T11" fmla="*/ 40 h 45"/>
                  <a:gd name="T12" fmla="*/ 27 w 36"/>
                  <a:gd name="T13" fmla="*/ 35 h 45"/>
                  <a:gd name="T14" fmla="*/ 9 w 36"/>
                  <a:gd name="T15" fmla="*/ 35 h 45"/>
                  <a:gd name="T16" fmla="*/ 6 w 36"/>
                  <a:gd name="T17" fmla="*/ 44 h 45"/>
                  <a:gd name="T18" fmla="*/ 6 w 36"/>
                  <a:gd name="T19" fmla="*/ 45 h 45"/>
                  <a:gd name="T20" fmla="*/ 5 w 36"/>
                  <a:gd name="T21" fmla="*/ 45 h 45"/>
                  <a:gd name="T22" fmla="*/ 1 w 36"/>
                  <a:gd name="T23" fmla="*/ 45 h 45"/>
                  <a:gd name="T24" fmla="*/ 0 w 36"/>
                  <a:gd name="T25" fmla="*/ 45 h 45"/>
                  <a:gd name="T26" fmla="*/ 1 w 36"/>
                  <a:gd name="T27" fmla="*/ 44 h 45"/>
                  <a:gd name="T28" fmla="*/ 14 w 36"/>
                  <a:gd name="T29" fmla="*/ 2 h 45"/>
                  <a:gd name="T30" fmla="*/ 15 w 36"/>
                  <a:gd name="T31" fmla="*/ 0 h 45"/>
                  <a:gd name="T32" fmla="*/ 16 w 36"/>
                  <a:gd name="T33" fmla="*/ 0 h 45"/>
                  <a:gd name="T34" fmla="*/ 21 w 36"/>
                  <a:gd name="T35" fmla="*/ 0 h 45"/>
                  <a:gd name="T36" fmla="*/ 22 w 36"/>
                  <a:gd name="T37" fmla="*/ 0 h 45"/>
                  <a:gd name="T38" fmla="*/ 23 w 36"/>
                  <a:gd name="T39" fmla="*/ 2 h 45"/>
                  <a:gd name="T40" fmla="*/ 36 w 36"/>
                  <a:gd name="T41" fmla="*/ 44 h 45"/>
                  <a:gd name="T42" fmla="*/ 26 w 36"/>
                  <a:gd name="T43" fmla="*/ 31 h 45"/>
                  <a:gd name="T44" fmla="*/ 18 w 36"/>
                  <a:gd name="T45" fmla="*/ 5 h 45"/>
                  <a:gd name="T46" fmla="*/ 10 w 36"/>
                  <a:gd name="T47" fmla="*/ 31 h 45"/>
                  <a:gd name="T48" fmla="*/ 26 w 36"/>
                  <a:gd name="T49" fmla="*/ 3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6" h="45">
                    <a:moveTo>
                      <a:pt x="36" y="44"/>
                    </a:moveTo>
                    <a:cubicBezTo>
                      <a:pt x="36" y="45"/>
                      <a:pt x="36" y="45"/>
                      <a:pt x="36" y="45"/>
                    </a:cubicBezTo>
                    <a:cubicBezTo>
                      <a:pt x="36" y="45"/>
                      <a:pt x="36" y="45"/>
                      <a:pt x="36" y="45"/>
                    </a:cubicBezTo>
                    <a:cubicBezTo>
                      <a:pt x="31" y="45"/>
                      <a:pt x="31" y="45"/>
                      <a:pt x="31" y="45"/>
                    </a:cubicBezTo>
                    <a:cubicBezTo>
                      <a:pt x="30" y="45"/>
                      <a:pt x="30" y="45"/>
                      <a:pt x="30" y="45"/>
                    </a:cubicBezTo>
                    <a:cubicBezTo>
                      <a:pt x="29" y="40"/>
                      <a:pt x="29" y="40"/>
                      <a:pt x="29" y="40"/>
                    </a:cubicBezTo>
                    <a:cubicBezTo>
                      <a:pt x="28" y="38"/>
                      <a:pt x="28" y="37"/>
                      <a:pt x="27" y="35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6" y="44"/>
                      <a:pt x="6" y="44"/>
                      <a:pt x="6" y="44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5" y="45"/>
                      <a:pt x="5" y="45"/>
                      <a:pt x="5" y="45"/>
                    </a:cubicBezTo>
                    <a:cubicBezTo>
                      <a:pt x="1" y="45"/>
                      <a:pt x="1" y="45"/>
                      <a:pt x="1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45"/>
                      <a:pt x="0" y="45"/>
                      <a:pt x="1" y="44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4" y="1"/>
                      <a:pt x="15" y="1"/>
                      <a:pt x="15" y="0"/>
                    </a:cubicBezTo>
                    <a:cubicBezTo>
                      <a:pt x="15" y="0"/>
                      <a:pt x="15" y="0"/>
                      <a:pt x="16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1" y="0"/>
                      <a:pt x="22" y="0"/>
                      <a:pt x="22" y="0"/>
                    </a:cubicBezTo>
                    <a:cubicBezTo>
                      <a:pt x="22" y="1"/>
                      <a:pt x="22" y="1"/>
                      <a:pt x="23" y="2"/>
                    </a:cubicBezTo>
                    <a:lnTo>
                      <a:pt x="36" y="44"/>
                    </a:lnTo>
                    <a:close/>
                    <a:moveTo>
                      <a:pt x="26" y="31"/>
                    </a:moveTo>
                    <a:cubicBezTo>
                      <a:pt x="18" y="5"/>
                      <a:pt x="18" y="5"/>
                      <a:pt x="18" y="5"/>
                    </a:cubicBezTo>
                    <a:cubicBezTo>
                      <a:pt x="10" y="31"/>
                      <a:pt x="10" y="31"/>
                      <a:pt x="10" y="31"/>
                    </a:cubicBezTo>
                    <a:lnTo>
                      <a:pt x="26" y="31"/>
                    </a:lnTo>
                    <a:close/>
                  </a:path>
                </a:pathLst>
              </a:custGeom>
              <a:solidFill>
                <a:srgbClr val="F8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0" name="Freeform 619"/>
              <p:cNvSpPr>
                <a:spLocks noEditPoints="1"/>
              </p:cNvSpPr>
              <p:nvPr/>
            </p:nvSpPr>
            <p:spPr bwMode="auto">
              <a:xfrm>
                <a:off x="3267628" y="4736822"/>
                <a:ext cx="79152" cy="121972"/>
              </a:xfrm>
              <a:custGeom>
                <a:avLst/>
                <a:gdLst>
                  <a:gd name="T0" fmla="*/ 16 w 31"/>
                  <a:gd name="T1" fmla="*/ 48 h 48"/>
                  <a:gd name="T2" fmla="*/ 10 w 31"/>
                  <a:gd name="T3" fmla="*/ 47 h 48"/>
                  <a:gd name="T4" fmla="*/ 5 w 31"/>
                  <a:gd name="T5" fmla="*/ 45 h 48"/>
                  <a:gd name="T6" fmla="*/ 1 w 31"/>
                  <a:gd name="T7" fmla="*/ 41 h 48"/>
                  <a:gd name="T8" fmla="*/ 0 w 31"/>
                  <a:gd name="T9" fmla="*/ 34 h 48"/>
                  <a:gd name="T10" fmla="*/ 0 w 31"/>
                  <a:gd name="T11" fmla="*/ 16 h 48"/>
                  <a:gd name="T12" fmla="*/ 1 w 31"/>
                  <a:gd name="T13" fmla="*/ 8 h 48"/>
                  <a:gd name="T14" fmla="*/ 4 w 31"/>
                  <a:gd name="T15" fmla="*/ 3 h 48"/>
                  <a:gd name="T16" fmla="*/ 9 w 31"/>
                  <a:gd name="T17" fmla="*/ 1 h 48"/>
                  <a:gd name="T18" fmla="*/ 16 w 31"/>
                  <a:gd name="T19" fmla="*/ 0 h 48"/>
                  <a:gd name="T20" fmla="*/ 22 w 31"/>
                  <a:gd name="T21" fmla="*/ 1 h 48"/>
                  <a:gd name="T22" fmla="*/ 26 w 31"/>
                  <a:gd name="T23" fmla="*/ 3 h 48"/>
                  <a:gd name="T24" fmla="*/ 30 w 31"/>
                  <a:gd name="T25" fmla="*/ 8 h 48"/>
                  <a:gd name="T26" fmla="*/ 31 w 31"/>
                  <a:gd name="T27" fmla="*/ 15 h 48"/>
                  <a:gd name="T28" fmla="*/ 31 w 31"/>
                  <a:gd name="T29" fmla="*/ 33 h 48"/>
                  <a:gd name="T30" fmla="*/ 30 w 31"/>
                  <a:gd name="T31" fmla="*/ 41 h 48"/>
                  <a:gd name="T32" fmla="*/ 26 w 31"/>
                  <a:gd name="T33" fmla="*/ 45 h 48"/>
                  <a:gd name="T34" fmla="*/ 21 w 31"/>
                  <a:gd name="T35" fmla="*/ 47 h 48"/>
                  <a:gd name="T36" fmla="*/ 16 w 31"/>
                  <a:gd name="T37" fmla="*/ 48 h 48"/>
                  <a:gd name="T38" fmla="*/ 25 w 31"/>
                  <a:gd name="T39" fmla="*/ 17 h 48"/>
                  <a:gd name="T40" fmla="*/ 23 w 31"/>
                  <a:gd name="T41" fmla="*/ 8 h 48"/>
                  <a:gd name="T42" fmla="*/ 16 w 31"/>
                  <a:gd name="T43" fmla="*/ 5 h 48"/>
                  <a:gd name="T44" fmla="*/ 10 w 31"/>
                  <a:gd name="T45" fmla="*/ 6 h 48"/>
                  <a:gd name="T46" fmla="*/ 7 w 31"/>
                  <a:gd name="T47" fmla="*/ 8 h 48"/>
                  <a:gd name="T48" fmla="*/ 6 w 31"/>
                  <a:gd name="T49" fmla="*/ 12 h 48"/>
                  <a:gd name="T50" fmla="*/ 5 w 31"/>
                  <a:gd name="T51" fmla="*/ 17 h 48"/>
                  <a:gd name="T52" fmla="*/ 5 w 31"/>
                  <a:gd name="T53" fmla="*/ 34 h 48"/>
                  <a:gd name="T54" fmla="*/ 8 w 31"/>
                  <a:gd name="T55" fmla="*/ 41 h 48"/>
                  <a:gd name="T56" fmla="*/ 16 w 31"/>
                  <a:gd name="T57" fmla="*/ 43 h 48"/>
                  <a:gd name="T58" fmla="*/ 20 w 31"/>
                  <a:gd name="T59" fmla="*/ 43 h 48"/>
                  <a:gd name="T60" fmla="*/ 23 w 31"/>
                  <a:gd name="T61" fmla="*/ 41 h 48"/>
                  <a:gd name="T62" fmla="*/ 25 w 31"/>
                  <a:gd name="T63" fmla="*/ 38 h 48"/>
                  <a:gd name="T64" fmla="*/ 25 w 31"/>
                  <a:gd name="T65" fmla="*/ 33 h 48"/>
                  <a:gd name="T66" fmla="*/ 25 w 31"/>
                  <a:gd name="T67" fmla="*/ 17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" h="48">
                    <a:moveTo>
                      <a:pt x="16" y="48"/>
                    </a:moveTo>
                    <a:cubicBezTo>
                      <a:pt x="14" y="48"/>
                      <a:pt x="12" y="48"/>
                      <a:pt x="10" y="47"/>
                    </a:cubicBezTo>
                    <a:cubicBezTo>
                      <a:pt x="8" y="47"/>
                      <a:pt x="6" y="46"/>
                      <a:pt x="5" y="45"/>
                    </a:cubicBezTo>
                    <a:cubicBezTo>
                      <a:pt x="3" y="44"/>
                      <a:pt x="2" y="43"/>
                      <a:pt x="1" y="41"/>
                    </a:cubicBezTo>
                    <a:cubicBezTo>
                      <a:pt x="0" y="39"/>
                      <a:pt x="0" y="37"/>
                      <a:pt x="0" y="34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3"/>
                      <a:pt x="0" y="10"/>
                      <a:pt x="1" y="8"/>
                    </a:cubicBezTo>
                    <a:cubicBezTo>
                      <a:pt x="2" y="6"/>
                      <a:pt x="3" y="5"/>
                      <a:pt x="4" y="3"/>
                    </a:cubicBezTo>
                    <a:cubicBezTo>
                      <a:pt x="5" y="2"/>
                      <a:pt x="7" y="1"/>
                      <a:pt x="9" y="1"/>
                    </a:cubicBezTo>
                    <a:cubicBezTo>
                      <a:pt x="11" y="1"/>
                      <a:pt x="13" y="0"/>
                      <a:pt x="16" y="0"/>
                    </a:cubicBezTo>
                    <a:cubicBezTo>
                      <a:pt x="18" y="0"/>
                      <a:pt x="20" y="0"/>
                      <a:pt x="22" y="1"/>
                    </a:cubicBezTo>
                    <a:cubicBezTo>
                      <a:pt x="23" y="1"/>
                      <a:pt x="25" y="2"/>
                      <a:pt x="26" y="3"/>
                    </a:cubicBezTo>
                    <a:cubicBezTo>
                      <a:pt x="28" y="4"/>
                      <a:pt x="29" y="6"/>
                      <a:pt x="30" y="8"/>
                    </a:cubicBezTo>
                    <a:cubicBezTo>
                      <a:pt x="31" y="9"/>
                      <a:pt x="31" y="12"/>
                      <a:pt x="31" y="15"/>
                    </a:cubicBezTo>
                    <a:cubicBezTo>
                      <a:pt x="31" y="33"/>
                      <a:pt x="31" y="33"/>
                      <a:pt x="31" y="33"/>
                    </a:cubicBezTo>
                    <a:cubicBezTo>
                      <a:pt x="31" y="36"/>
                      <a:pt x="30" y="39"/>
                      <a:pt x="30" y="41"/>
                    </a:cubicBezTo>
                    <a:cubicBezTo>
                      <a:pt x="29" y="43"/>
                      <a:pt x="28" y="44"/>
                      <a:pt x="26" y="45"/>
                    </a:cubicBezTo>
                    <a:cubicBezTo>
                      <a:pt x="25" y="46"/>
                      <a:pt x="23" y="47"/>
                      <a:pt x="21" y="47"/>
                    </a:cubicBezTo>
                    <a:cubicBezTo>
                      <a:pt x="20" y="48"/>
                      <a:pt x="18" y="48"/>
                      <a:pt x="16" y="48"/>
                    </a:cubicBezTo>
                    <a:close/>
                    <a:moveTo>
                      <a:pt x="25" y="17"/>
                    </a:moveTo>
                    <a:cubicBezTo>
                      <a:pt x="25" y="12"/>
                      <a:pt x="25" y="9"/>
                      <a:pt x="23" y="8"/>
                    </a:cubicBezTo>
                    <a:cubicBezTo>
                      <a:pt x="22" y="6"/>
                      <a:pt x="19" y="5"/>
                      <a:pt x="16" y="5"/>
                    </a:cubicBezTo>
                    <a:cubicBezTo>
                      <a:pt x="14" y="5"/>
                      <a:pt x="12" y="5"/>
                      <a:pt x="10" y="6"/>
                    </a:cubicBezTo>
                    <a:cubicBezTo>
                      <a:pt x="9" y="6"/>
                      <a:pt x="8" y="7"/>
                      <a:pt x="7" y="8"/>
                    </a:cubicBezTo>
                    <a:cubicBezTo>
                      <a:pt x="7" y="9"/>
                      <a:pt x="6" y="10"/>
                      <a:pt x="6" y="12"/>
                    </a:cubicBezTo>
                    <a:cubicBezTo>
                      <a:pt x="6" y="13"/>
                      <a:pt x="5" y="15"/>
                      <a:pt x="5" y="17"/>
                    </a:cubicBezTo>
                    <a:cubicBezTo>
                      <a:pt x="5" y="34"/>
                      <a:pt x="5" y="34"/>
                      <a:pt x="5" y="34"/>
                    </a:cubicBezTo>
                    <a:cubicBezTo>
                      <a:pt x="5" y="37"/>
                      <a:pt x="6" y="40"/>
                      <a:pt x="8" y="41"/>
                    </a:cubicBezTo>
                    <a:cubicBezTo>
                      <a:pt x="10" y="43"/>
                      <a:pt x="13" y="43"/>
                      <a:pt x="16" y="43"/>
                    </a:cubicBezTo>
                    <a:cubicBezTo>
                      <a:pt x="17" y="43"/>
                      <a:pt x="19" y="43"/>
                      <a:pt x="20" y="43"/>
                    </a:cubicBezTo>
                    <a:cubicBezTo>
                      <a:pt x="21" y="43"/>
                      <a:pt x="22" y="42"/>
                      <a:pt x="23" y="41"/>
                    </a:cubicBezTo>
                    <a:cubicBezTo>
                      <a:pt x="24" y="40"/>
                      <a:pt x="24" y="39"/>
                      <a:pt x="25" y="38"/>
                    </a:cubicBezTo>
                    <a:cubicBezTo>
                      <a:pt x="25" y="36"/>
                      <a:pt x="25" y="35"/>
                      <a:pt x="25" y="33"/>
                    </a:cubicBezTo>
                    <a:lnTo>
                      <a:pt x="25" y="17"/>
                    </a:lnTo>
                    <a:close/>
                  </a:path>
                </a:pathLst>
              </a:custGeom>
              <a:solidFill>
                <a:srgbClr val="F8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1" name="Freeform 620"/>
              <p:cNvSpPr/>
              <p:nvPr/>
            </p:nvSpPr>
            <p:spPr bwMode="auto">
              <a:xfrm>
                <a:off x="3374029" y="4739417"/>
                <a:ext cx="79152" cy="116782"/>
              </a:xfrm>
              <a:custGeom>
                <a:avLst/>
                <a:gdLst>
                  <a:gd name="T0" fmla="*/ 1 w 31"/>
                  <a:gd name="T1" fmla="*/ 46 h 46"/>
                  <a:gd name="T2" fmla="*/ 0 w 31"/>
                  <a:gd name="T3" fmla="*/ 46 h 46"/>
                  <a:gd name="T4" fmla="*/ 0 w 31"/>
                  <a:gd name="T5" fmla="*/ 43 h 46"/>
                  <a:gd name="T6" fmla="*/ 1 w 31"/>
                  <a:gd name="T7" fmla="*/ 36 h 46"/>
                  <a:gd name="T8" fmla="*/ 5 w 31"/>
                  <a:gd name="T9" fmla="*/ 30 h 46"/>
                  <a:gd name="T10" fmla="*/ 9 w 31"/>
                  <a:gd name="T11" fmla="*/ 26 h 46"/>
                  <a:gd name="T12" fmla="*/ 13 w 31"/>
                  <a:gd name="T13" fmla="*/ 23 h 46"/>
                  <a:gd name="T14" fmla="*/ 17 w 31"/>
                  <a:gd name="T15" fmla="*/ 20 h 46"/>
                  <a:gd name="T16" fmla="*/ 21 w 31"/>
                  <a:gd name="T17" fmla="*/ 18 h 46"/>
                  <a:gd name="T18" fmla="*/ 24 w 31"/>
                  <a:gd name="T19" fmla="*/ 15 h 46"/>
                  <a:gd name="T20" fmla="*/ 25 w 31"/>
                  <a:gd name="T21" fmla="*/ 12 h 46"/>
                  <a:gd name="T22" fmla="*/ 22 w 31"/>
                  <a:gd name="T23" fmla="*/ 6 h 46"/>
                  <a:gd name="T24" fmla="*/ 15 w 31"/>
                  <a:gd name="T25" fmla="*/ 4 h 46"/>
                  <a:gd name="T26" fmla="*/ 8 w 31"/>
                  <a:gd name="T27" fmla="*/ 5 h 46"/>
                  <a:gd name="T28" fmla="*/ 3 w 31"/>
                  <a:gd name="T29" fmla="*/ 8 h 46"/>
                  <a:gd name="T30" fmla="*/ 2 w 31"/>
                  <a:gd name="T31" fmla="*/ 7 h 46"/>
                  <a:gd name="T32" fmla="*/ 2 w 31"/>
                  <a:gd name="T33" fmla="*/ 6 h 46"/>
                  <a:gd name="T34" fmla="*/ 2 w 31"/>
                  <a:gd name="T35" fmla="*/ 4 h 46"/>
                  <a:gd name="T36" fmla="*/ 2 w 31"/>
                  <a:gd name="T37" fmla="*/ 3 h 46"/>
                  <a:gd name="T38" fmla="*/ 7 w 31"/>
                  <a:gd name="T39" fmla="*/ 1 h 46"/>
                  <a:gd name="T40" fmla="*/ 16 w 31"/>
                  <a:gd name="T41" fmla="*/ 0 h 46"/>
                  <a:gd name="T42" fmla="*/ 27 w 31"/>
                  <a:gd name="T43" fmla="*/ 2 h 46"/>
                  <a:gd name="T44" fmla="*/ 31 w 31"/>
                  <a:gd name="T45" fmla="*/ 11 h 46"/>
                  <a:gd name="T46" fmla="*/ 30 w 31"/>
                  <a:gd name="T47" fmla="*/ 16 h 46"/>
                  <a:gd name="T48" fmla="*/ 26 w 31"/>
                  <a:gd name="T49" fmla="*/ 20 h 46"/>
                  <a:gd name="T50" fmla="*/ 22 w 31"/>
                  <a:gd name="T51" fmla="*/ 23 h 46"/>
                  <a:gd name="T52" fmla="*/ 17 w 31"/>
                  <a:gd name="T53" fmla="*/ 26 h 46"/>
                  <a:gd name="T54" fmla="*/ 13 w 31"/>
                  <a:gd name="T55" fmla="*/ 29 h 46"/>
                  <a:gd name="T56" fmla="*/ 10 w 31"/>
                  <a:gd name="T57" fmla="*/ 31 h 46"/>
                  <a:gd name="T58" fmla="*/ 8 w 31"/>
                  <a:gd name="T59" fmla="*/ 35 h 46"/>
                  <a:gd name="T60" fmla="*/ 7 w 31"/>
                  <a:gd name="T61" fmla="*/ 39 h 46"/>
                  <a:gd name="T62" fmla="*/ 8 w 31"/>
                  <a:gd name="T63" fmla="*/ 41 h 46"/>
                  <a:gd name="T64" fmla="*/ 10 w 31"/>
                  <a:gd name="T65" fmla="*/ 42 h 46"/>
                  <a:gd name="T66" fmla="*/ 30 w 31"/>
                  <a:gd name="T67" fmla="*/ 42 h 46"/>
                  <a:gd name="T68" fmla="*/ 31 w 31"/>
                  <a:gd name="T69" fmla="*/ 42 h 46"/>
                  <a:gd name="T70" fmla="*/ 31 w 31"/>
                  <a:gd name="T71" fmla="*/ 46 h 46"/>
                  <a:gd name="T72" fmla="*/ 31 w 31"/>
                  <a:gd name="T73" fmla="*/ 46 h 46"/>
                  <a:gd name="T74" fmla="*/ 1 w 31"/>
                  <a:gd name="T75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1" h="46">
                    <a:moveTo>
                      <a:pt x="1" y="46"/>
                    </a:moveTo>
                    <a:cubicBezTo>
                      <a:pt x="0" y="46"/>
                      <a:pt x="0" y="46"/>
                      <a:pt x="0" y="46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0" y="40"/>
                      <a:pt x="1" y="38"/>
                      <a:pt x="1" y="36"/>
                    </a:cubicBezTo>
                    <a:cubicBezTo>
                      <a:pt x="2" y="34"/>
                      <a:pt x="3" y="32"/>
                      <a:pt x="5" y="30"/>
                    </a:cubicBezTo>
                    <a:cubicBezTo>
                      <a:pt x="6" y="29"/>
                      <a:pt x="7" y="27"/>
                      <a:pt x="9" y="26"/>
                    </a:cubicBezTo>
                    <a:cubicBezTo>
                      <a:pt x="10" y="25"/>
                      <a:pt x="12" y="24"/>
                      <a:pt x="13" y="23"/>
                    </a:cubicBezTo>
                    <a:cubicBezTo>
                      <a:pt x="15" y="22"/>
                      <a:pt x="16" y="21"/>
                      <a:pt x="17" y="20"/>
                    </a:cubicBezTo>
                    <a:cubicBezTo>
                      <a:pt x="19" y="20"/>
                      <a:pt x="20" y="19"/>
                      <a:pt x="21" y="18"/>
                    </a:cubicBezTo>
                    <a:cubicBezTo>
                      <a:pt x="22" y="17"/>
                      <a:pt x="23" y="16"/>
                      <a:pt x="24" y="15"/>
                    </a:cubicBezTo>
                    <a:cubicBezTo>
                      <a:pt x="24" y="14"/>
                      <a:pt x="25" y="13"/>
                      <a:pt x="25" y="12"/>
                    </a:cubicBezTo>
                    <a:cubicBezTo>
                      <a:pt x="25" y="9"/>
                      <a:pt x="24" y="7"/>
                      <a:pt x="22" y="6"/>
                    </a:cubicBezTo>
                    <a:cubicBezTo>
                      <a:pt x="20" y="5"/>
                      <a:pt x="18" y="4"/>
                      <a:pt x="15" y="4"/>
                    </a:cubicBezTo>
                    <a:cubicBezTo>
                      <a:pt x="12" y="4"/>
                      <a:pt x="10" y="4"/>
                      <a:pt x="8" y="5"/>
                    </a:cubicBezTo>
                    <a:cubicBezTo>
                      <a:pt x="6" y="6"/>
                      <a:pt x="5" y="7"/>
                      <a:pt x="3" y="8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6"/>
                      <a:pt x="2" y="6"/>
                    </a:cubicBezTo>
                    <a:cubicBezTo>
                      <a:pt x="2" y="5"/>
                      <a:pt x="2" y="5"/>
                      <a:pt x="2" y="4"/>
                    </a:cubicBezTo>
                    <a:cubicBezTo>
                      <a:pt x="2" y="4"/>
                      <a:pt x="2" y="3"/>
                      <a:pt x="2" y="3"/>
                    </a:cubicBezTo>
                    <a:cubicBezTo>
                      <a:pt x="3" y="2"/>
                      <a:pt x="5" y="2"/>
                      <a:pt x="7" y="1"/>
                    </a:cubicBezTo>
                    <a:cubicBezTo>
                      <a:pt x="9" y="0"/>
                      <a:pt x="12" y="0"/>
                      <a:pt x="16" y="0"/>
                    </a:cubicBezTo>
                    <a:cubicBezTo>
                      <a:pt x="21" y="0"/>
                      <a:pt x="24" y="1"/>
                      <a:pt x="27" y="2"/>
                    </a:cubicBezTo>
                    <a:cubicBezTo>
                      <a:pt x="30" y="4"/>
                      <a:pt x="31" y="7"/>
                      <a:pt x="31" y="11"/>
                    </a:cubicBezTo>
                    <a:cubicBezTo>
                      <a:pt x="31" y="12"/>
                      <a:pt x="31" y="14"/>
                      <a:pt x="30" y="16"/>
                    </a:cubicBezTo>
                    <a:cubicBezTo>
                      <a:pt x="29" y="17"/>
                      <a:pt x="28" y="19"/>
                      <a:pt x="26" y="20"/>
                    </a:cubicBezTo>
                    <a:cubicBezTo>
                      <a:pt x="25" y="21"/>
                      <a:pt x="23" y="22"/>
                      <a:pt x="22" y="23"/>
                    </a:cubicBezTo>
                    <a:cubicBezTo>
                      <a:pt x="20" y="24"/>
                      <a:pt x="18" y="25"/>
                      <a:pt x="17" y="26"/>
                    </a:cubicBezTo>
                    <a:cubicBezTo>
                      <a:pt x="15" y="27"/>
                      <a:pt x="14" y="28"/>
                      <a:pt x="13" y="29"/>
                    </a:cubicBezTo>
                    <a:cubicBezTo>
                      <a:pt x="12" y="29"/>
                      <a:pt x="11" y="30"/>
                      <a:pt x="10" y="31"/>
                    </a:cubicBezTo>
                    <a:cubicBezTo>
                      <a:pt x="10" y="32"/>
                      <a:pt x="9" y="34"/>
                      <a:pt x="8" y="35"/>
                    </a:cubicBezTo>
                    <a:cubicBezTo>
                      <a:pt x="8" y="36"/>
                      <a:pt x="8" y="38"/>
                      <a:pt x="7" y="39"/>
                    </a:cubicBezTo>
                    <a:cubicBezTo>
                      <a:pt x="7" y="40"/>
                      <a:pt x="8" y="41"/>
                      <a:pt x="8" y="41"/>
                    </a:cubicBezTo>
                    <a:cubicBezTo>
                      <a:pt x="8" y="41"/>
                      <a:pt x="9" y="42"/>
                      <a:pt x="10" y="42"/>
                    </a:cubicBezTo>
                    <a:cubicBezTo>
                      <a:pt x="30" y="42"/>
                      <a:pt x="30" y="42"/>
                      <a:pt x="30" y="42"/>
                    </a:cubicBezTo>
                    <a:cubicBezTo>
                      <a:pt x="31" y="42"/>
                      <a:pt x="31" y="42"/>
                      <a:pt x="31" y="42"/>
                    </a:cubicBezTo>
                    <a:cubicBezTo>
                      <a:pt x="31" y="46"/>
                      <a:pt x="31" y="46"/>
                      <a:pt x="31" y="46"/>
                    </a:cubicBezTo>
                    <a:cubicBezTo>
                      <a:pt x="31" y="46"/>
                      <a:pt x="31" y="46"/>
                      <a:pt x="31" y="46"/>
                    </a:cubicBezTo>
                    <a:lnTo>
                      <a:pt x="1" y="46"/>
                    </a:lnTo>
                    <a:close/>
                  </a:path>
                </a:pathLst>
              </a:custGeom>
              <a:solidFill>
                <a:srgbClr val="F8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2" name="Freeform 621"/>
              <p:cNvSpPr/>
              <p:nvPr/>
            </p:nvSpPr>
            <p:spPr bwMode="auto">
              <a:xfrm>
                <a:off x="2819964" y="4905507"/>
                <a:ext cx="7785" cy="14274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9 h 11"/>
                  <a:gd name="T6" fmla="*/ 0 w 6"/>
                  <a:gd name="T7" fmla="*/ 9 h 11"/>
                  <a:gd name="T8" fmla="*/ 0 w 6"/>
                  <a:gd name="T9" fmla="*/ 0 h 11"/>
                  <a:gd name="T10" fmla="*/ 0 w 6"/>
                  <a:gd name="T11" fmla="*/ 0 h 11"/>
                  <a:gd name="T12" fmla="*/ 0 w 6"/>
                  <a:gd name="T13" fmla="*/ 0 h 11"/>
                  <a:gd name="T14" fmla="*/ 2 w 6"/>
                  <a:gd name="T15" fmla="*/ 0 h 11"/>
                  <a:gd name="T16" fmla="*/ 2 w 6"/>
                  <a:gd name="T17" fmla="*/ 0 h 11"/>
                  <a:gd name="T18" fmla="*/ 2 w 6"/>
                  <a:gd name="T19" fmla="*/ 0 h 11"/>
                  <a:gd name="T20" fmla="*/ 2 w 6"/>
                  <a:gd name="T21" fmla="*/ 9 h 11"/>
                  <a:gd name="T22" fmla="*/ 2 w 6"/>
                  <a:gd name="T23" fmla="*/ 9 h 11"/>
                  <a:gd name="T24" fmla="*/ 2 w 6"/>
                  <a:gd name="T25" fmla="*/ 9 h 11"/>
                  <a:gd name="T26" fmla="*/ 6 w 6"/>
                  <a:gd name="T27" fmla="*/ 9 h 11"/>
                  <a:gd name="T28" fmla="*/ 6 w 6"/>
                  <a:gd name="T29" fmla="*/ 9 h 11"/>
                  <a:gd name="T30" fmla="*/ 6 w 6"/>
                  <a:gd name="T31" fmla="*/ 9 h 11"/>
                  <a:gd name="T32" fmla="*/ 6 w 6"/>
                  <a:gd name="T33" fmla="*/ 9 h 11"/>
                  <a:gd name="T34" fmla="*/ 6 w 6"/>
                  <a:gd name="T35" fmla="*/ 11 h 11"/>
                  <a:gd name="T36" fmla="*/ 6 w 6"/>
                  <a:gd name="T37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6" y="11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3" name="Freeform 622"/>
              <p:cNvSpPr>
                <a:spLocks noEditPoints="1"/>
              </p:cNvSpPr>
              <p:nvPr/>
            </p:nvSpPr>
            <p:spPr bwMode="auto">
              <a:xfrm>
                <a:off x="2830345" y="4908102"/>
                <a:ext cx="10381" cy="11679"/>
              </a:xfrm>
              <a:custGeom>
                <a:avLst/>
                <a:gdLst>
                  <a:gd name="T0" fmla="*/ 2 w 4"/>
                  <a:gd name="T1" fmla="*/ 5 h 5"/>
                  <a:gd name="T2" fmla="*/ 1 w 4"/>
                  <a:gd name="T3" fmla="*/ 4 h 5"/>
                  <a:gd name="T4" fmla="*/ 1 w 4"/>
                  <a:gd name="T5" fmla="*/ 4 h 5"/>
                  <a:gd name="T6" fmla="*/ 0 w 4"/>
                  <a:gd name="T7" fmla="*/ 3 h 5"/>
                  <a:gd name="T8" fmla="*/ 0 w 4"/>
                  <a:gd name="T9" fmla="*/ 2 h 5"/>
                  <a:gd name="T10" fmla="*/ 0 w 4"/>
                  <a:gd name="T11" fmla="*/ 1 h 5"/>
                  <a:gd name="T12" fmla="*/ 1 w 4"/>
                  <a:gd name="T13" fmla="*/ 0 h 5"/>
                  <a:gd name="T14" fmla="*/ 1 w 4"/>
                  <a:gd name="T15" fmla="*/ 0 h 5"/>
                  <a:gd name="T16" fmla="*/ 2 w 4"/>
                  <a:gd name="T17" fmla="*/ 0 h 5"/>
                  <a:gd name="T18" fmla="*/ 4 w 4"/>
                  <a:gd name="T19" fmla="*/ 0 h 5"/>
                  <a:gd name="T20" fmla="*/ 4 w 4"/>
                  <a:gd name="T21" fmla="*/ 2 h 5"/>
                  <a:gd name="T22" fmla="*/ 4 w 4"/>
                  <a:gd name="T23" fmla="*/ 4 h 5"/>
                  <a:gd name="T24" fmla="*/ 2 w 4"/>
                  <a:gd name="T25" fmla="*/ 5 h 5"/>
                  <a:gd name="T26" fmla="*/ 3 w 4"/>
                  <a:gd name="T27" fmla="*/ 2 h 5"/>
                  <a:gd name="T28" fmla="*/ 3 w 4"/>
                  <a:gd name="T29" fmla="*/ 1 h 5"/>
                  <a:gd name="T30" fmla="*/ 2 w 4"/>
                  <a:gd name="T31" fmla="*/ 1 h 5"/>
                  <a:gd name="T32" fmla="*/ 1 w 4"/>
                  <a:gd name="T33" fmla="*/ 1 h 5"/>
                  <a:gd name="T34" fmla="*/ 1 w 4"/>
                  <a:gd name="T35" fmla="*/ 2 h 5"/>
                  <a:gd name="T36" fmla="*/ 1 w 4"/>
                  <a:gd name="T37" fmla="*/ 3 h 5"/>
                  <a:gd name="T38" fmla="*/ 1 w 4"/>
                  <a:gd name="T39" fmla="*/ 4 h 5"/>
                  <a:gd name="T40" fmla="*/ 2 w 4"/>
                  <a:gd name="T41" fmla="*/ 4 h 5"/>
                  <a:gd name="T42" fmla="*/ 3 w 4"/>
                  <a:gd name="T43" fmla="*/ 4 h 5"/>
                  <a:gd name="T44" fmla="*/ 3 w 4"/>
                  <a:gd name="T45" fmla="*/ 3 h 5"/>
                  <a:gd name="T46" fmla="*/ 3 w 4"/>
                  <a:gd name="T47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" h="5">
                    <a:moveTo>
                      <a:pt x="2" y="5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4" y="1"/>
                      <a:pt x="4" y="1"/>
                      <a:pt x="4" y="2"/>
                    </a:cubicBezTo>
                    <a:cubicBezTo>
                      <a:pt x="4" y="3"/>
                      <a:pt x="4" y="4"/>
                      <a:pt x="4" y="4"/>
                    </a:cubicBezTo>
                    <a:cubicBezTo>
                      <a:pt x="3" y="4"/>
                      <a:pt x="3" y="5"/>
                      <a:pt x="2" y="5"/>
                    </a:cubicBezTo>
                    <a:close/>
                    <a:moveTo>
                      <a:pt x="3" y="2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3" y="3"/>
                      <a:pt x="3" y="3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4" name="Freeform 623"/>
              <p:cNvSpPr/>
              <p:nvPr/>
            </p:nvSpPr>
            <p:spPr bwMode="auto">
              <a:xfrm>
                <a:off x="2843320" y="4908102"/>
                <a:ext cx="5190" cy="11679"/>
              </a:xfrm>
              <a:custGeom>
                <a:avLst/>
                <a:gdLst>
                  <a:gd name="T0" fmla="*/ 4 w 4"/>
                  <a:gd name="T1" fmla="*/ 2 h 9"/>
                  <a:gd name="T2" fmla="*/ 4 w 4"/>
                  <a:gd name="T3" fmla="*/ 2 h 9"/>
                  <a:gd name="T4" fmla="*/ 4 w 4"/>
                  <a:gd name="T5" fmla="*/ 2 h 9"/>
                  <a:gd name="T6" fmla="*/ 4 w 4"/>
                  <a:gd name="T7" fmla="*/ 2 h 9"/>
                  <a:gd name="T8" fmla="*/ 2 w 4"/>
                  <a:gd name="T9" fmla="*/ 2 h 9"/>
                  <a:gd name="T10" fmla="*/ 2 w 4"/>
                  <a:gd name="T11" fmla="*/ 3 h 9"/>
                  <a:gd name="T12" fmla="*/ 2 w 4"/>
                  <a:gd name="T13" fmla="*/ 7 h 9"/>
                  <a:gd name="T14" fmla="*/ 2 w 4"/>
                  <a:gd name="T15" fmla="*/ 7 h 9"/>
                  <a:gd name="T16" fmla="*/ 2 w 4"/>
                  <a:gd name="T17" fmla="*/ 9 h 9"/>
                  <a:gd name="T18" fmla="*/ 0 w 4"/>
                  <a:gd name="T19" fmla="*/ 9 h 9"/>
                  <a:gd name="T20" fmla="*/ 0 w 4"/>
                  <a:gd name="T21" fmla="*/ 7 h 9"/>
                  <a:gd name="T22" fmla="*/ 0 w 4"/>
                  <a:gd name="T23" fmla="*/ 7 h 9"/>
                  <a:gd name="T24" fmla="*/ 0 w 4"/>
                  <a:gd name="T25" fmla="*/ 0 h 9"/>
                  <a:gd name="T26" fmla="*/ 0 w 4"/>
                  <a:gd name="T27" fmla="*/ 0 h 9"/>
                  <a:gd name="T28" fmla="*/ 0 w 4"/>
                  <a:gd name="T29" fmla="*/ 0 h 9"/>
                  <a:gd name="T30" fmla="*/ 2 w 4"/>
                  <a:gd name="T31" fmla="*/ 0 h 9"/>
                  <a:gd name="T32" fmla="*/ 2 w 4"/>
                  <a:gd name="T33" fmla="*/ 0 h 9"/>
                  <a:gd name="T34" fmla="*/ 2 w 4"/>
                  <a:gd name="T35" fmla="*/ 0 h 9"/>
                  <a:gd name="T36" fmla="*/ 2 w 4"/>
                  <a:gd name="T37" fmla="*/ 2 h 9"/>
                  <a:gd name="T38" fmla="*/ 2 w 4"/>
                  <a:gd name="T39" fmla="*/ 0 h 9"/>
                  <a:gd name="T40" fmla="*/ 4 w 4"/>
                  <a:gd name="T41" fmla="*/ 0 h 9"/>
                  <a:gd name="T42" fmla="*/ 4 w 4"/>
                  <a:gd name="T43" fmla="*/ 0 h 9"/>
                  <a:gd name="T44" fmla="*/ 4 w 4"/>
                  <a:gd name="T45" fmla="*/ 0 h 9"/>
                  <a:gd name="T46" fmla="*/ 4 w 4"/>
                  <a:gd name="T47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" h="9">
                    <a:moveTo>
                      <a:pt x="4" y="2"/>
                    </a:move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9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5" name="Freeform 624"/>
              <p:cNvSpPr>
                <a:spLocks noEditPoints="1"/>
              </p:cNvSpPr>
              <p:nvPr/>
            </p:nvSpPr>
            <p:spPr bwMode="auto">
              <a:xfrm>
                <a:off x="2851106" y="4908102"/>
                <a:ext cx="10381" cy="11679"/>
              </a:xfrm>
              <a:custGeom>
                <a:avLst/>
                <a:gdLst>
                  <a:gd name="T0" fmla="*/ 4 w 4"/>
                  <a:gd name="T1" fmla="*/ 3 h 5"/>
                  <a:gd name="T2" fmla="*/ 1 w 4"/>
                  <a:gd name="T3" fmla="*/ 3 h 5"/>
                  <a:gd name="T4" fmla="*/ 1 w 4"/>
                  <a:gd name="T5" fmla="*/ 4 h 5"/>
                  <a:gd name="T6" fmla="*/ 2 w 4"/>
                  <a:gd name="T7" fmla="*/ 4 h 5"/>
                  <a:gd name="T8" fmla="*/ 3 w 4"/>
                  <a:gd name="T9" fmla="*/ 4 h 5"/>
                  <a:gd name="T10" fmla="*/ 4 w 4"/>
                  <a:gd name="T11" fmla="*/ 4 h 5"/>
                  <a:gd name="T12" fmla="*/ 4 w 4"/>
                  <a:gd name="T13" fmla="*/ 4 h 5"/>
                  <a:gd name="T14" fmla="*/ 4 w 4"/>
                  <a:gd name="T15" fmla="*/ 4 h 5"/>
                  <a:gd name="T16" fmla="*/ 4 w 4"/>
                  <a:gd name="T17" fmla="*/ 4 h 5"/>
                  <a:gd name="T18" fmla="*/ 4 w 4"/>
                  <a:gd name="T19" fmla="*/ 4 h 5"/>
                  <a:gd name="T20" fmla="*/ 3 w 4"/>
                  <a:gd name="T21" fmla="*/ 5 h 5"/>
                  <a:gd name="T22" fmla="*/ 3 w 4"/>
                  <a:gd name="T23" fmla="*/ 5 h 5"/>
                  <a:gd name="T24" fmla="*/ 3 w 4"/>
                  <a:gd name="T25" fmla="*/ 5 h 5"/>
                  <a:gd name="T26" fmla="*/ 2 w 4"/>
                  <a:gd name="T27" fmla="*/ 5 h 5"/>
                  <a:gd name="T28" fmla="*/ 1 w 4"/>
                  <a:gd name="T29" fmla="*/ 4 h 5"/>
                  <a:gd name="T30" fmla="*/ 0 w 4"/>
                  <a:gd name="T31" fmla="*/ 2 h 5"/>
                  <a:gd name="T32" fmla="*/ 1 w 4"/>
                  <a:gd name="T33" fmla="*/ 1 h 5"/>
                  <a:gd name="T34" fmla="*/ 2 w 4"/>
                  <a:gd name="T35" fmla="*/ 0 h 5"/>
                  <a:gd name="T36" fmla="*/ 3 w 4"/>
                  <a:gd name="T37" fmla="*/ 0 h 5"/>
                  <a:gd name="T38" fmla="*/ 4 w 4"/>
                  <a:gd name="T39" fmla="*/ 2 h 5"/>
                  <a:gd name="T40" fmla="*/ 4 w 4"/>
                  <a:gd name="T41" fmla="*/ 2 h 5"/>
                  <a:gd name="T42" fmla="*/ 4 w 4"/>
                  <a:gd name="T43" fmla="*/ 2 h 5"/>
                  <a:gd name="T44" fmla="*/ 4 w 4"/>
                  <a:gd name="T45" fmla="*/ 3 h 5"/>
                  <a:gd name="T46" fmla="*/ 2 w 4"/>
                  <a:gd name="T47" fmla="*/ 1 h 5"/>
                  <a:gd name="T48" fmla="*/ 2 w 4"/>
                  <a:gd name="T49" fmla="*/ 1 h 5"/>
                  <a:gd name="T50" fmla="*/ 1 w 4"/>
                  <a:gd name="T51" fmla="*/ 1 h 5"/>
                  <a:gd name="T52" fmla="*/ 1 w 4"/>
                  <a:gd name="T53" fmla="*/ 1 h 5"/>
                  <a:gd name="T54" fmla="*/ 1 w 4"/>
                  <a:gd name="T55" fmla="*/ 2 h 5"/>
                  <a:gd name="T56" fmla="*/ 1 w 4"/>
                  <a:gd name="T57" fmla="*/ 2 h 5"/>
                  <a:gd name="T58" fmla="*/ 1 w 4"/>
                  <a:gd name="T59" fmla="*/ 2 h 5"/>
                  <a:gd name="T60" fmla="*/ 3 w 4"/>
                  <a:gd name="T61" fmla="*/ 2 h 5"/>
                  <a:gd name="T62" fmla="*/ 3 w 4"/>
                  <a:gd name="T63" fmla="*/ 2 h 5"/>
                  <a:gd name="T64" fmla="*/ 3 w 4"/>
                  <a:gd name="T65" fmla="*/ 2 h 5"/>
                  <a:gd name="T66" fmla="*/ 3 w 4"/>
                  <a:gd name="T67" fmla="*/ 1 h 5"/>
                  <a:gd name="T68" fmla="*/ 2 w 4"/>
                  <a:gd name="T6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" h="5">
                    <a:moveTo>
                      <a:pt x="4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1" y="4"/>
                      <a:pt x="1" y="4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1"/>
                      <a:pt x="4" y="1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lnTo>
                      <a:pt x="4" y="3"/>
                    </a:lnTo>
                    <a:close/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6" name="Freeform 625"/>
              <p:cNvSpPr/>
              <p:nvPr/>
            </p:nvSpPr>
            <p:spPr bwMode="auto">
              <a:xfrm>
                <a:off x="2864082" y="4908102"/>
                <a:ext cx="15571" cy="11679"/>
              </a:xfrm>
              <a:custGeom>
                <a:avLst/>
                <a:gdLst>
                  <a:gd name="T0" fmla="*/ 12 w 12"/>
                  <a:gd name="T1" fmla="*/ 9 h 9"/>
                  <a:gd name="T2" fmla="*/ 10 w 12"/>
                  <a:gd name="T3" fmla="*/ 9 h 9"/>
                  <a:gd name="T4" fmla="*/ 10 w 12"/>
                  <a:gd name="T5" fmla="*/ 7 h 9"/>
                  <a:gd name="T6" fmla="*/ 10 w 12"/>
                  <a:gd name="T7" fmla="*/ 7 h 9"/>
                  <a:gd name="T8" fmla="*/ 10 w 12"/>
                  <a:gd name="T9" fmla="*/ 3 h 9"/>
                  <a:gd name="T10" fmla="*/ 10 w 12"/>
                  <a:gd name="T11" fmla="*/ 2 h 9"/>
                  <a:gd name="T12" fmla="*/ 10 w 12"/>
                  <a:gd name="T13" fmla="*/ 2 h 9"/>
                  <a:gd name="T14" fmla="*/ 10 w 12"/>
                  <a:gd name="T15" fmla="*/ 2 h 9"/>
                  <a:gd name="T16" fmla="*/ 8 w 12"/>
                  <a:gd name="T17" fmla="*/ 2 h 9"/>
                  <a:gd name="T18" fmla="*/ 8 w 12"/>
                  <a:gd name="T19" fmla="*/ 2 h 9"/>
                  <a:gd name="T20" fmla="*/ 8 w 12"/>
                  <a:gd name="T21" fmla="*/ 2 h 9"/>
                  <a:gd name="T22" fmla="*/ 8 w 12"/>
                  <a:gd name="T23" fmla="*/ 2 h 9"/>
                  <a:gd name="T24" fmla="*/ 6 w 12"/>
                  <a:gd name="T25" fmla="*/ 3 h 9"/>
                  <a:gd name="T26" fmla="*/ 6 w 12"/>
                  <a:gd name="T27" fmla="*/ 7 h 9"/>
                  <a:gd name="T28" fmla="*/ 6 w 12"/>
                  <a:gd name="T29" fmla="*/ 7 h 9"/>
                  <a:gd name="T30" fmla="*/ 6 w 12"/>
                  <a:gd name="T31" fmla="*/ 9 h 9"/>
                  <a:gd name="T32" fmla="*/ 6 w 12"/>
                  <a:gd name="T33" fmla="*/ 9 h 9"/>
                  <a:gd name="T34" fmla="*/ 6 w 12"/>
                  <a:gd name="T35" fmla="*/ 7 h 9"/>
                  <a:gd name="T36" fmla="*/ 6 w 12"/>
                  <a:gd name="T37" fmla="*/ 3 h 9"/>
                  <a:gd name="T38" fmla="*/ 6 w 12"/>
                  <a:gd name="T39" fmla="*/ 2 h 9"/>
                  <a:gd name="T40" fmla="*/ 4 w 12"/>
                  <a:gd name="T41" fmla="*/ 2 h 9"/>
                  <a:gd name="T42" fmla="*/ 4 w 12"/>
                  <a:gd name="T43" fmla="*/ 2 h 9"/>
                  <a:gd name="T44" fmla="*/ 4 w 12"/>
                  <a:gd name="T45" fmla="*/ 2 h 9"/>
                  <a:gd name="T46" fmla="*/ 2 w 12"/>
                  <a:gd name="T47" fmla="*/ 2 h 9"/>
                  <a:gd name="T48" fmla="*/ 2 w 12"/>
                  <a:gd name="T49" fmla="*/ 2 h 9"/>
                  <a:gd name="T50" fmla="*/ 2 w 12"/>
                  <a:gd name="T51" fmla="*/ 2 h 9"/>
                  <a:gd name="T52" fmla="*/ 2 w 12"/>
                  <a:gd name="T53" fmla="*/ 3 h 9"/>
                  <a:gd name="T54" fmla="*/ 2 w 12"/>
                  <a:gd name="T55" fmla="*/ 7 h 9"/>
                  <a:gd name="T56" fmla="*/ 2 w 12"/>
                  <a:gd name="T57" fmla="*/ 7 h 9"/>
                  <a:gd name="T58" fmla="*/ 2 w 12"/>
                  <a:gd name="T59" fmla="*/ 9 h 9"/>
                  <a:gd name="T60" fmla="*/ 0 w 12"/>
                  <a:gd name="T61" fmla="*/ 9 h 9"/>
                  <a:gd name="T62" fmla="*/ 0 w 12"/>
                  <a:gd name="T63" fmla="*/ 7 h 9"/>
                  <a:gd name="T64" fmla="*/ 0 w 12"/>
                  <a:gd name="T65" fmla="*/ 7 h 9"/>
                  <a:gd name="T66" fmla="*/ 0 w 12"/>
                  <a:gd name="T67" fmla="*/ 0 h 9"/>
                  <a:gd name="T68" fmla="*/ 0 w 12"/>
                  <a:gd name="T69" fmla="*/ 0 h 9"/>
                  <a:gd name="T70" fmla="*/ 0 w 12"/>
                  <a:gd name="T71" fmla="*/ 0 h 9"/>
                  <a:gd name="T72" fmla="*/ 2 w 12"/>
                  <a:gd name="T73" fmla="*/ 0 h 9"/>
                  <a:gd name="T74" fmla="*/ 2 w 12"/>
                  <a:gd name="T75" fmla="*/ 0 h 9"/>
                  <a:gd name="T76" fmla="*/ 2 w 12"/>
                  <a:gd name="T77" fmla="*/ 2 h 9"/>
                  <a:gd name="T78" fmla="*/ 2 w 12"/>
                  <a:gd name="T79" fmla="*/ 0 h 9"/>
                  <a:gd name="T80" fmla="*/ 4 w 12"/>
                  <a:gd name="T81" fmla="*/ 0 h 9"/>
                  <a:gd name="T82" fmla="*/ 6 w 12"/>
                  <a:gd name="T83" fmla="*/ 0 h 9"/>
                  <a:gd name="T84" fmla="*/ 6 w 12"/>
                  <a:gd name="T85" fmla="*/ 2 h 9"/>
                  <a:gd name="T86" fmla="*/ 8 w 12"/>
                  <a:gd name="T87" fmla="*/ 0 h 9"/>
                  <a:gd name="T88" fmla="*/ 10 w 12"/>
                  <a:gd name="T89" fmla="*/ 0 h 9"/>
                  <a:gd name="T90" fmla="*/ 10 w 12"/>
                  <a:gd name="T91" fmla="*/ 0 h 9"/>
                  <a:gd name="T92" fmla="*/ 12 w 12"/>
                  <a:gd name="T93" fmla="*/ 0 h 9"/>
                  <a:gd name="T94" fmla="*/ 12 w 12"/>
                  <a:gd name="T95" fmla="*/ 2 h 9"/>
                  <a:gd name="T96" fmla="*/ 12 w 12"/>
                  <a:gd name="T97" fmla="*/ 2 h 9"/>
                  <a:gd name="T98" fmla="*/ 12 w 12"/>
                  <a:gd name="T99" fmla="*/ 7 h 9"/>
                  <a:gd name="T100" fmla="*/ 12 w 12"/>
                  <a:gd name="T101" fmla="*/ 7 h 9"/>
                  <a:gd name="T102" fmla="*/ 12 w 12"/>
                  <a:gd name="T103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2" h="9">
                    <a:moveTo>
                      <a:pt x="12" y="9"/>
                    </a:moveTo>
                    <a:lnTo>
                      <a:pt x="10" y="9"/>
                    </a:lnTo>
                    <a:lnTo>
                      <a:pt x="10" y="7"/>
                    </a:lnTo>
                    <a:lnTo>
                      <a:pt x="10" y="7"/>
                    </a:lnTo>
                    <a:lnTo>
                      <a:pt x="10" y="3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6" y="3"/>
                    </a:lnTo>
                    <a:lnTo>
                      <a:pt x="6" y="7"/>
                    </a:lnTo>
                    <a:lnTo>
                      <a:pt x="6" y="7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6" y="7"/>
                    </a:lnTo>
                    <a:lnTo>
                      <a:pt x="6" y="3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9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7"/>
                    </a:lnTo>
                    <a:lnTo>
                      <a:pt x="12" y="7"/>
                    </a:lnTo>
                    <a:lnTo>
                      <a:pt x="12" y="9"/>
                    </a:lnTo>
                    <a:close/>
                  </a:path>
                </a:pathLst>
              </a:custGeom>
              <a:solidFill>
                <a:srgbClr val="F8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7" name="Freeform 626"/>
              <p:cNvSpPr>
                <a:spLocks noEditPoints="1"/>
              </p:cNvSpPr>
              <p:nvPr/>
            </p:nvSpPr>
            <p:spPr bwMode="auto">
              <a:xfrm>
                <a:off x="2888736" y="4902912"/>
                <a:ext cx="2595" cy="16869"/>
              </a:xfrm>
              <a:custGeom>
                <a:avLst/>
                <a:gdLst>
                  <a:gd name="T0" fmla="*/ 0 w 2"/>
                  <a:gd name="T1" fmla="*/ 2 h 13"/>
                  <a:gd name="T2" fmla="*/ 0 w 2"/>
                  <a:gd name="T3" fmla="*/ 2 h 13"/>
                  <a:gd name="T4" fmla="*/ 0 w 2"/>
                  <a:gd name="T5" fmla="*/ 2 h 13"/>
                  <a:gd name="T6" fmla="*/ 0 w 2"/>
                  <a:gd name="T7" fmla="*/ 2 h 13"/>
                  <a:gd name="T8" fmla="*/ 0 w 2"/>
                  <a:gd name="T9" fmla="*/ 0 h 13"/>
                  <a:gd name="T10" fmla="*/ 0 w 2"/>
                  <a:gd name="T11" fmla="*/ 0 h 13"/>
                  <a:gd name="T12" fmla="*/ 2 w 2"/>
                  <a:gd name="T13" fmla="*/ 0 h 13"/>
                  <a:gd name="T14" fmla="*/ 2 w 2"/>
                  <a:gd name="T15" fmla="*/ 2 h 13"/>
                  <a:gd name="T16" fmla="*/ 2 w 2"/>
                  <a:gd name="T17" fmla="*/ 2 h 13"/>
                  <a:gd name="T18" fmla="*/ 2 w 2"/>
                  <a:gd name="T19" fmla="*/ 2 h 13"/>
                  <a:gd name="T20" fmla="*/ 2 w 2"/>
                  <a:gd name="T21" fmla="*/ 2 h 13"/>
                  <a:gd name="T22" fmla="*/ 2 w 2"/>
                  <a:gd name="T23" fmla="*/ 2 h 13"/>
                  <a:gd name="T24" fmla="*/ 0 w 2"/>
                  <a:gd name="T25" fmla="*/ 2 h 13"/>
                  <a:gd name="T26" fmla="*/ 2 w 2"/>
                  <a:gd name="T27" fmla="*/ 13 h 13"/>
                  <a:gd name="T28" fmla="*/ 0 w 2"/>
                  <a:gd name="T29" fmla="*/ 13 h 13"/>
                  <a:gd name="T30" fmla="*/ 0 w 2"/>
                  <a:gd name="T31" fmla="*/ 11 h 13"/>
                  <a:gd name="T32" fmla="*/ 0 w 2"/>
                  <a:gd name="T33" fmla="*/ 11 h 13"/>
                  <a:gd name="T34" fmla="*/ 0 w 2"/>
                  <a:gd name="T35" fmla="*/ 4 h 13"/>
                  <a:gd name="T36" fmla="*/ 0 w 2"/>
                  <a:gd name="T37" fmla="*/ 4 h 13"/>
                  <a:gd name="T38" fmla="*/ 0 w 2"/>
                  <a:gd name="T39" fmla="*/ 4 h 13"/>
                  <a:gd name="T40" fmla="*/ 2 w 2"/>
                  <a:gd name="T41" fmla="*/ 4 h 13"/>
                  <a:gd name="T42" fmla="*/ 2 w 2"/>
                  <a:gd name="T43" fmla="*/ 4 h 13"/>
                  <a:gd name="T44" fmla="*/ 2 w 2"/>
                  <a:gd name="T45" fmla="*/ 4 h 13"/>
                  <a:gd name="T46" fmla="*/ 2 w 2"/>
                  <a:gd name="T47" fmla="*/ 11 h 13"/>
                  <a:gd name="T48" fmla="*/ 2 w 2"/>
                  <a:gd name="T49" fmla="*/ 11 h 13"/>
                  <a:gd name="T50" fmla="*/ 2 w 2"/>
                  <a:gd name="T51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" h="13"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2" y="13"/>
                    </a:moveTo>
                    <a:lnTo>
                      <a:pt x="0" y="13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2" y="13"/>
                    </a:lnTo>
                    <a:close/>
                  </a:path>
                </a:pathLst>
              </a:custGeom>
              <a:solidFill>
                <a:srgbClr val="F8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8" name="Freeform 627"/>
              <p:cNvSpPr>
                <a:spLocks noEditPoints="1"/>
              </p:cNvSpPr>
              <p:nvPr/>
            </p:nvSpPr>
            <p:spPr bwMode="auto">
              <a:xfrm>
                <a:off x="2893926" y="4908102"/>
                <a:ext cx="10381" cy="14274"/>
              </a:xfrm>
              <a:custGeom>
                <a:avLst/>
                <a:gdLst>
                  <a:gd name="T0" fmla="*/ 3 w 4"/>
                  <a:gd name="T1" fmla="*/ 5 h 6"/>
                  <a:gd name="T2" fmla="*/ 2 w 4"/>
                  <a:gd name="T3" fmla="*/ 4 h 6"/>
                  <a:gd name="T4" fmla="*/ 1 w 4"/>
                  <a:gd name="T5" fmla="*/ 4 h 6"/>
                  <a:gd name="T6" fmla="*/ 1 w 4"/>
                  <a:gd name="T7" fmla="*/ 6 h 6"/>
                  <a:gd name="T8" fmla="*/ 1 w 4"/>
                  <a:gd name="T9" fmla="*/ 6 h 6"/>
                  <a:gd name="T10" fmla="*/ 1 w 4"/>
                  <a:gd name="T11" fmla="*/ 6 h 6"/>
                  <a:gd name="T12" fmla="*/ 0 w 4"/>
                  <a:gd name="T13" fmla="*/ 6 h 6"/>
                  <a:gd name="T14" fmla="*/ 0 w 4"/>
                  <a:gd name="T15" fmla="*/ 6 h 6"/>
                  <a:gd name="T16" fmla="*/ 0 w 4"/>
                  <a:gd name="T17" fmla="*/ 6 h 6"/>
                  <a:gd name="T18" fmla="*/ 0 w 4"/>
                  <a:gd name="T19" fmla="*/ 0 h 6"/>
                  <a:gd name="T20" fmla="*/ 0 w 4"/>
                  <a:gd name="T21" fmla="*/ 0 h 6"/>
                  <a:gd name="T22" fmla="*/ 0 w 4"/>
                  <a:gd name="T23" fmla="*/ 0 h 6"/>
                  <a:gd name="T24" fmla="*/ 1 w 4"/>
                  <a:gd name="T25" fmla="*/ 0 h 6"/>
                  <a:gd name="T26" fmla="*/ 1 w 4"/>
                  <a:gd name="T27" fmla="*/ 0 h 6"/>
                  <a:gd name="T28" fmla="*/ 1 w 4"/>
                  <a:gd name="T29" fmla="*/ 1 h 6"/>
                  <a:gd name="T30" fmla="*/ 2 w 4"/>
                  <a:gd name="T31" fmla="*/ 0 h 6"/>
                  <a:gd name="T32" fmla="*/ 3 w 4"/>
                  <a:gd name="T33" fmla="*/ 0 h 6"/>
                  <a:gd name="T34" fmla="*/ 4 w 4"/>
                  <a:gd name="T35" fmla="*/ 0 h 6"/>
                  <a:gd name="T36" fmla="*/ 4 w 4"/>
                  <a:gd name="T37" fmla="*/ 2 h 6"/>
                  <a:gd name="T38" fmla="*/ 4 w 4"/>
                  <a:gd name="T39" fmla="*/ 3 h 6"/>
                  <a:gd name="T40" fmla="*/ 4 w 4"/>
                  <a:gd name="T41" fmla="*/ 4 h 6"/>
                  <a:gd name="T42" fmla="*/ 3 w 4"/>
                  <a:gd name="T43" fmla="*/ 4 h 6"/>
                  <a:gd name="T44" fmla="*/ 3 w 4"/>
                  <a:gd name="T45" fmla="*/ 5 h 6"/>
                  <a:gd name="T46" fmla="*/ 3 w 4"/>
                  <a:gd name="T47" fmla="*/ 2 h 6"/>
                  <a:gd name="T48" fmla="*/ 3 w 4"/>
                  <a:gd name="T49" fmla="*/ 1 h 6"/>
                  <a:gd name="T50" fmla="*/ 2 w 4"/>
                  <a:gd name="T51" fmla="*/ 0 h 6"/>
                  <a:gd name="T52" fmla="*/ 2 w 4"/>
                  <a:gd name="T53" fmla="*/ 1 h 6"/>
                  <a:gd name="T54" fmla="*/ 1 w 4"/>
                  <a:gd name="T55" fmla="*/ 1 h 6"/>
                  <a:gd name="T56" fmla="*/ 1 w 4"/>
                  <a:gd name="T57" fmla="*/ 1 h 6"/>
                  <a:gd name="T58" fmla="*/ 1 w 4"/>
                  <a:gd name="T59" fmla="*/ 2 h 6"/>
                  <a:gd name="T60" fmla="*/ 1 w 4"/>
                  <a:gd name="T61" fmla="*/ 3 h 6"/>
                  <a:gd name="T62" fmla="*/ 1 w 4"/>
                  <a:gd name="T63" fmla="*/ 3 h 6"/>
                  <a:gd name="T64" fmla="*/ 1 w 4"/>
                  <a:gd name="T65" fmla="*/ 4 h 6"/>
                  <a:gd name="T66" fmla="*/ 2 w 4"/>
                  <a:gd name="T67" fmla="*/ 4 h 6"/>
                  <a:gd name="T68" fmla="*/ 2 w 4"/>
                  <a:gd name="T69" fmla="*/ 4 h 6"/>
                  <a:gd name="T70" fmla="*/ 3 w 4"/>
                  <a:gd name="T71" fmla="*/ 4 h 6"/>
                  <a:gd name="T72" fmla="*/ 3 w 4"/>
                  <a:gd name="T73" fmla="*/ 3 h 6"/>
                  <a:gd name="T74" fmla="*/ 3 w 4"/>
                  <a:gd name="T75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" h="6">
                    <a:moveTo>
                      <a:pt x="3" y="5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4" y="1"/>
                      <a:pt x="4" y="1"/>
                      <a:pt x="4" y="2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4"/>
                      <a:pt x="3" y="4"/>
                      <a:pt x="3" y="4"/>
                    </a:cubicBezTo>
                    <a:lnTo>
                      <a:pt x="3" y="5"/>
                    </a:lnTo>
                    <a:close/>
                    <a:moveTo>
                      <a:pt x="3" y="2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3" y="3"/>
                      <a:pt x="3" y="3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8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9" name="Freeform 628"/>
              <p:cNvSpPr/>
              <p:nvPr/>
            </p:nvSpPr>
            <p:spPr bwMode="auto">
              <a:xfrm>
                <a:off x="2906902" y="4908102"/>
                <a:ext cx="7785" cy="11679"/>
              </a:xfrm>
              <a:custGeom>
                <a:avLst/>
                <a:gdLst>
                  <a:gd name="T0" fmla="*/ 1 w 3"/>
                  <a:gd name="T1" fmla="*/ 5 h 5"/>
                  <a:gd name="T2" fmla="*/ 0 w 3"/>
                  <a:gd name="T3" fmla="*/ 5 h 5"/>
                  <a:gd name="T4" fmla="*/ 0 w 3"/>
                  <a:gd name="T5" fmla="*/ 4 h 5"/>
                  <a:gd name="T6" fmla="*/ 0 w 3"/>
                  <a:gd name="T7" fmla="*/ 4 h 5"/>
                  <a:gd name="T8" fmla="*/ 0 w 3"/>
                  <a:gd name="T9" fmla="*/ 4 h 5"/>
                  <a:gd name="T10" fmla="*/ 0 w 3"/>
                  <a:gd name="T11" fmla="*/ 4 h 5"/>
                  <a:gd name="T12" fmla="*/ 0 w 3"/>
                  <a:gd name="T13" fmla="*/ 4 h 5"/>
                  <a:gd name="T14" fmla="*/ 0 w 3"/>
                  <a:gd name="T15" fmla="*/ 4 h 5"/>
                  <a:gd name="T16" fmla="*/ 1 w 3"/>
                  <a:gd name="T17" fmla="*/ 4 h 5"/>
                  <a:gd name="T18" fmla="*/ 2 w 3"/>
                  <a:gd name="T19" fmla="*/ 4 h 5"/>
                  <a:gd name="T20" fmla="*/ 2 w 3"/>
                  <a:gd name="T21" fmla="*/ 3 h 5"/>
                  <a:gd name="T22" fmla="*/ 2 w 3"/>
                  <a:gd name="T23" fmla="*/ 3 h 5"/>
                  <a:gd name="T24" fmla="*/ 1 w 3"/>
                  <a:gd name="T25" fmla="*/ 2 h 5"/>
                  <a:gd name="T26" fmla="*/ 1 w 3"/>
                  <a:gd name="T27" fmla="*/ 2 h 5"/>
                  <a:gd name="T28" fmla="*/ 0 w 3"/>
                  <a:gd name="T29" fmla="*/ 2 h 5"/>
                  <a:gd name="T30" fmla="*/ 0 w 3"/>
                  <a:gd name="T31" fmla="*/ 2 h 5"/>
                  <a:gd name="T32" fmla="*/ 0 w 3"/>
                  <a:gd name="T33" fmla="*/ 1 h 5"/>
                  <a:gd name="T34" fmla="*/ 0 w 3"/>
                  <a:gd name="T35" fmla="*/ 1 h 5"/>
                  <a:gd name="T36" fmla="*/ 0 w 3"/>
                  <a:gd name="T37" fmla="*/ 0 h 5"/>
                  <a:gd name="T38" fmla="*/ 1 w 3"/>
                  <a:gd name="T39" fmla="*/ 0 h 5"/>
                  <a:gd name="T40" fmla="*/ 1 w 3"/>
                  <a:gd name="T41" fmla="*/ 0 h 5"/>
                  <a:gd name="T42" fmla="*/ 2 w 3"/>
                  <a:gd name="T43" fmla="*/ 0 h 5"/>
                  <a:gd name="T44" fmla="*/ 3 w 3"/>
                  <a:gd name="T45" fmla="*/ 0 h 5"/>
                  <a:gd name="T46" fmla="*/ 3 w 3"/>
                  <a:gd name="T47" fmla="*/ 0 h 5"/>
                  <a:gd name="T48" fmla="*/ 3 w 3"/>
                  <a:gd name="T49" fmla="*/ 0 h 5"/>
                  <a:gd name="T50" fmla="*/ 3 w 3"/>
                  <a:gd name="T51" fmla="*/ 1 h 5"/>
                  <a:gd name="T52" fmla="*/ 2 w 3"/>
                  <a:gd name="T53" fmla="*/ 1 h 5"/>
                  <a:gd name="T54" fmla="*/ 2 w 3"/>
                  <a:gd name="T55" fmla="*/ 1 h 5"/>
                  <a:gd name="T56" fmla="*/ 2 w 3"/>
                  <a:gd name="T57" fmla="*/ 1 h 5"/>
                  <a:gd name="T58" fmla="*/ 1 w 3"/>
                  <a:gd name="T59" fmla="*/ 1 h 5"/>
                  <a:gd name="T60" fmla="*/ 1 w 3"/>
                  <a:gd name="T61" fmla="*/ 1 h 5"/>
                  <a:gd name="T62" fmla="*/ 2 w 3"/>
                  <a:gd name="T63" fmla="*/ 2 h 5"/>
                  <a:gd name="T64" fmla="*/ 2 w 3"/>
                  <a:gd name="T65" fmla="*/ 2 h 5"/>
                  <a:gd name="T66" fmla="*/ 3 w 3"/>
                  <a:gd name="T67" fmla="*/ 2 h 5"/>
                  <a:gd name="T68" fmla="*/ 3 w 3"/>
                  <a:gd name="T69" fmla="*/ 3 h 5"/>
                  <a:gd name="T70" fmla="*/ 3 w 3"/>
                  <a:gd name="T71" fmla="*/ 3 h 5"/>
                  <a:gd name="T72" fmla="*/ 3 w 3"/>
                  <a:gd name="T73" fmla="*/ 4 h 5"/>
                  <a:gd name="T74" fmla="*/ 2 w 3"/>
                  <a:gd name="T75" fmla="*/ 4 h 5"/>
                  <a:gd name="T76" fmla="*/ 2 w 3"/>
                  <a:gd name="T77" fmla="*/ 5 h 5"/>
                  <a:gd name="T78" fmla="*/ 1 w 3"/>
                  <a:gd name="T7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" h="5">
                    <a:moveTo>
                      <a:pt x="1" y="5"/>
                    </a:moveTo>
                    <a:cubicBezTo>
                      <a:pt x="1" y="5"/>
                      <a:pt x="0" y="5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5"/>
                      <a:pt x="2" y="5"/>
                      <a:pt x="2" y="5"/>
                    </a:cubicBez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F8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0" name="Freeform 629"/>
              <p:cNvSpPr/>
              <p:nvPr/>
            </p:nvSpPr>
            <p:spPr bwMode="auto">
              <a:xfrm>
                <a:off x="2914687" y="4908102"/>
                <a:ext cx="10381" cy="11679"/>
              </a:xfrm>
              <a:custGeom>
                <a:avLst/>
                <a:gdLst>
                  <a:gd name="T0" fmla="*/ 8 w 8"/>
                  <a:gd name="T1" fmla="*/ 9 h 9"/>
                  <a:gd name="T2" fmla="*/ 6 w 8"/>
                  <a:gd name="T3" fmla="*/ 9 h 9"/>
                  <a:gd name="T4" fmla="*/ 6 w 8"/>
                  <a:gd name="T5" fmla="*/ 7 h 9"/>
                  <a:gd name="T6" fmla="*/ 6 w 8"/>
                  <a:gd name="T7" fmla="*/ 7 h 9"/>
                  <a:gd name="T8" fmla="*/ 6 w 8"/>
                  <a:gd name="T9" fmla="*/ 7 h 9"/>
                  <a:gd name="T10" fmla="*/ 4 w 8"/>
                  <a:gd name="T11" fmla="*/ 9 h 9"/>
                  <a:gd name="T12" fmla="*/ 2 w 8"/>
                  <a:gd name="T13" fmla="*/ 9 h 9"/>
                  <a:gd name="T14" fmla="*/ 2 w 8"/>
                  <a:gd name="T15" fmla="*/ 7 h 9"/>
                  <a:gd name="T16" fmla="*/ 2 w 8"/>
                  <a:gd name="T17" fmla="*/ 7 h 9"/>
                  <a:gd name="T18" fmla="*/ 0 w 8"/>
                  <a:gd name="T19" fmla="*/ 5 h 9"/>
                  <a:gd name="T20" fmla="*/ 0 w 8"/>
                  <a:gd name="T21" fmla="*/ 0 h 9"/>
                  <a:gd name="T22" fmla="*/ 2 w 8"/>
                  <a:gd name="T23" fmla="*/ 0 h 9"/>
                  <a:gd name="T24" fmla="*/ 2 w 8"/>
                  <a:gd name="T25" fmla="*/ 0 h 9"/>
                  <a:gd name="T26" fmla="*/ 2 w 8"/>
                  <a:gd name="T27" fmla="*/ 0 h 9"/>
                  <a:gd name="T28" fmla="*/ 2 w 8"/>
                  <a:gd name="T29" fmla="*/ 0 h 9"/>
                  <a:gd name="T30" fmla="*/ 2 w 8"/>
                  <a:gd name="T31" fmla="*/ 5 h 9"/>
                  <a:gd name="T32" fmla="*/ 4 w 8"/>
                  <a:gd name="T33" fmla="*/ 7 h 9"/>
                  <a:gd name="T34" fmla="*/ 4 w 8"/>
                  <a:gd name="T35" fmla="*/ 7 h 9"/>
                  <a:gd name="T36" fmla="*/ 6 w 8"/>
                  <a:gd name="T37" fmla="*/ 7 h 9"/>
                  <a:gd name="T38" fmla="*/ 6 w 8"/>
                  <a:gd name="T39" fmla="*/ 7 h 9"/>
                  <a:gd name="T40" fmla="*/ 6 w 8"/>
                  <a:gd name="T41" fmla="*/ 5 h 9"/>
                  <a:gd name="T42" fmla="*/ 6 w 8"/>
                  <a:gd name="T43" fmla="*/ 5 h 9"/>
                  <a:gd name="T44" fmla="*/ 6 w 8"/>
                  <a:gd name="T45" fmla="*/ 0 h 9"/>
                  <a:gd name="T46" fmla="*/ 6 w 8"/>
                  <a:gd name="T47" fmla="*/ 0 h 9"/>
                  <a:gd name="T48" fmla="*/ 6 w 8"/>
                  <a:gd name="T49" fmla="*/ 0 h 9"/>
                  <a:gd name="T50" fmla="*/ 8 w 8"/>
                  <a:gd name="T51" fmla="*/ 0 h 9"/>
                  <a:gd name="T52" fmla="*/ 8 w 8"/>
                  <a:gd name="T53" fmla="*/ 0 h 9"/>
                  <a:gd name="T54" fmla="*/ 8 w 8"/>
                  <a:gd name="T55" fmla="*/ 0 h 9"/>
                  <a:gd name="T56" fmla="*/ 8 w 8"/>
                  <a:gd name="T57" fmla="*/ 7 h 9"/>
                  <a:gd name="T58" fmla="*/ 8 w 8"/>
                  <a:gd name="T59" fmla="*/ 7 h 9"/>
                  <a:gd name="T60" fmla="*/ 8 w 8"/>
                  <a:gd name="T61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8" h="9">
                    <a:moveTo>
                      <a:pt x="8" y="9"/>
                    </a:moveTo>
                    <a:lnTo>
                      <a:pt x="6" y="9"/>
                    </a:lnTo>
                    <a:lnTo>
                      <a:pt x="6" y="7"/>
                    </a:lnTo>
                    <a:lnTo>
                      <a:pt x="6" y="7"/>
                    </a:lnTo>
                    <a:lnTo>
                      <a:pt x="6" y="7"/>
                    </a:lnTo>
                    <a:lnTo>
                      <a:pt x="4" y="9"/>
                    </a:lnTo>
                    <a:lnTo>
                      <a:pt x="2" y="9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5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6" y="7"/>
                    </a:lnTo>
                    <a:lnTo>
                      <a:pt x="6" y="7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8" y="9"/>
                    </a:lnTo>
                    <a:close/>
                  </a:path>
                </a:pathLst>
              </a:custGeom>
              <a:solidFill>
                <a:srgbClr val="F8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1" name="Freeform 630"/>
              <p:cNvSpPr/>
              <p:nvPr/>
            </p:nvSpPr>
            <p:spPr bwMode="auto">
              <a:xfrm>
                <a:off x="2927663" y="4908102"/>
                <a:ext cx="15571" cy="11679"/>
              </a:xfrm>
              <a:custGeom>
                <a:avLst/>
                <a:gdLst>
                  <a:gd name="T0" fmla="*/ 12 w 12"/>
                  <a:gd name="T1" fmla="*/ 9 h 9"/>
                  <a:gd name="T2" fmla="*/ 12 w 12"/>
                  <a:gd name="T3" fmla="*/ 9 h 9"/>
                  <a:gd name="T4" fmla="*/ 10 w 12"/>
                  <a:gd name="T5" fmla="*/ 7 h 9"/>
                  <a:gd name="T6" fmla="*/ 10 w 12"/>
                  <a:gd name="T7" fmla="*/ 7 h 9"/>
                  <a:gd name="T8" fmla="*/ 10 w 12"/>
                  <a:gd name="T9" fmla="*/ 3 h 9"/>
                  <a:gd name="T10" fmla="*/ 10 w 12"/>
                  <a:gd name="T11" fmla="*/ 2 h 9"/>
                  <a:gd name="T12" fmla="*/ 10 w 12"/>
                  <a:gd name="T13" fmla="*/ 2 h 9"/>
                  <a:gd name="T14" fmla="*/ 10 w 12"/>
                  <a:gd name="T15" fmla="*/ 2 h 9"/>
                  <a:gd name="T16" fmla="*/ 10 w 12"/>
                  <a:gd name="T17" fmla="*/ 2 h 9"/>
                  <a:gd name="T18" fmla="*/ 8 w 12"/>
                  <a:gd name="T19" fmla="*/ 2 h 9"/>
                  <a:gd name="T20" fmla="*/ 8 w 12"/>
                  <a:gd name="T21" fmla="*/ 2 h 9"/>
                  <a:gd name="T22" fmla="*/ 8 w 12"/>
                  <a:gd name="T23" fmla="*/ 2 h 9"/>
                  <a:gd name="T24" fmla="*/ 8 w 12"/>
                  <a:gd name="T25" fmla="*/ 3 h 9"/>
                  <a:gd name="T26" fmla="*/ 8 w 12"/>
                  <a:gd name="T27" fmla="*/ 7 h 9"/>
                  <a:gd name="T28" fmla="*/ 8 w 12"/>
                  <a:gd name="T29" fmla="*/ 7 h 9"/>
                  <a:gd name="T30" fmla="*/ 6 w 12"/>
                  <a:gd name="T31" fmla="*/ 9 h 9"/>
                  <a:gd name="T32" fmla="*/ 6 w 12"/>
                  <a:gd name="T33" fmla="*/ 9 h 9"/>
                  <a:gd name="T34" fmla="*/ 6 w 12"/>
                  <a:gd name="T35" fmla="*/ 7 h 9"/>
                  <a:gd name="T36" fmla="*/ 6 w 12"/>
                  <a:gd name="T37" fmla="*/ 3 h 9"/>
                  <a:gd name="T38" fmla="*/ 6 w 12"/>
                  <a:gd name="T39" fmla="*/ 2 h 9"/>
                  <a:gd name="T40" fmla="*/ 6 w 12"/>
                  <a:gd name="T41" fmla="*/ 2 h 9"/>
                  <a:gd name="T42" fmla="*/ 4 w 12"/>
                  <a:gd name="T43" fmla="*/ 2 h 9"/>
                  <a:gd name="T44" fmla="*/ 4 w 12"/>
                  <a:gd name="T45" fmla="*/ 2 h 9"/>
                  <a:gd name="T46" fmla="*/ 4 w 12"/>
                  <a:gd name="T47" fmla="*/ 2 h 9"/>
                  <a:gd name="T48" fmla="*/ 2 w 12"/>
                  <a:gd name="T49" fmla="*/ 2 h 9"/>
                  <a:gd name="T50" fmla="*/ 2 w 12"/>
                  <a:gd name="T51" fmla="*/ 2 h 9"/>
                  <a:gd name="T52" fmla="*/ 2 w 12"/>
                  <a:gd name="T53" fmla="*/ 3 h 9"/>
                  <a:gd name="T54" fmla="*/ 2 w 12"/>
                  <a:gd name="T55" fmla="*/ 7 h 9"/>
                  <a:gd name="T56" fmla="*/ 2 w 12"/>
                  <a:gd name="T57" fmla="*/ 7 h 9"/>
                  <a:gd name="T58" fmla="*/ 2 w 12"/>
                  <a:gd name="T59" fmla="*/ 9 h 9"/>
                  <a:gd name="T60" fmla="*/ 2 w 12"/>
                  <a:gd name="T61" fmla="*/ 9 h 9"/>
                  <a:gd name="T62" fmla="*/ 0 w 12"/>
                  <a:gd name="T63" fmla="*/ 7 h 9"/>
                  <a:gd name="T64" fmla="*/ 0 w 12"/>
                  <a:gd name="T65" fmla="*/ 7 h 9"/>
                  <a:gd name="T66" fmla="*/ 0 w 12"/>
                  <a:gd name="T67" fmla="*/ 0 h 9"/>
                  <a:gd name="T68" fmla="*/ 0 w 12"/>
                  <a:gd name="T69" fmla="*/ 0 h 9"/>
                  <a:gd name="T70" fmla="*/ 0 w 12"/>
                  <a:gd name="T71" fmla="*/ 0 h 9"/>
                  <a:gd name="T72" fmla="*/ 2 w 12"/>
                  <a:gd name="T73" fmla="*/ 0 h 9"/>
                  <a:gd name="T74" fmla="*/ 2 w 12"/>
                  <a:gd name="T75" fmla="*/ 0 h 9"/>
                  <a:gd name="T76" fmla="*/ 2 w 12"/>
                  <a:gd name="T77" fmla="*/ 2 h 9"/>
                  <a:gd name="T78" fmla="*/ 4 w 12"/>
                  <a:gd name="T79" fmla="*/ 0 h 9"/>
                  <a:gd name="T80" fmla="*/ 4 w 12"/>
                  <a:gd name="T81" fmla="*/ 0 h 9"/>
                  <a:gd name="T82" fmla="*/ 6 w 12"/>
                  <a:gd name="T83" fmla="*/ 0 h 9"/>
                  <a:gd name="T84" fmla="*/ 8 w 12"/>
                  <a:gd name="T85" fmla="*/ 2 h 9"/>
                  <a:gd name="T86" fmla="*/ 8 w 12"/>
                  <a:gd name="T87" fmla="*/ 0 h 9"/>
                  <a:gd name="T88" fmla="*/ 10 w 12"/>
                  <a:gd name="T89" fmla="*/ 0 h 9"/>
                  <a:gd name="T90" fmla="*/ 10 w 12"/>
                  <a:gd name="T91" fmla="*/ 0 h 9"/>
                  <a:gd name="T92" fmla="*/ 12 w 12"/>
                  <a:gd name="T93" fmla="*/ 0 h 9"/>
                  <a:gd name="T94" fmla="*/ 12 w 12"/>
                  <a:gd name="T95" fmla="*/ 2 h 9"/>
                  <a:gd name="T96" fmla="*/ 12 w 12"/>
                  <a:gd name="T97" fmla="*/ 2 h 9"/>
                  <a:gd name="T98" fmla="*/ 12 w 12"/>
                  <a:gd name="T99" fmla="*/ 7 h 9"/>
                  <a:gd name="T100" fmla="*/ 12 w 12"/>
                  <a:gd name="T101" fmla="*/ 7 h 9"/>
                  <a:gd name="T102" fmla="*/ 12 w 12"/>
                  <a:gd name="T103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2" h="9">
                    <a:moveTo>
                      <a:pt x="12" y="9"/>
                    </a:moveTo>
                    <a:lnTo>
                      <a:pt x="12" y="9"/>
                    </a:lnTo>
                    <a:lnTo>
                      <a:pt x="10" y="7"/>
                    </a:lnTo>
                    <a:lnTo>
                      <a:pt x="10" y="7"/>
                    </a:lnTo>
                    <a:lnTo>
                      <a:pt x="10" y="3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6" y="7"/>
                    </a:lnTo>
                    <a:lnTo>
                      <a:pt x="6" y="3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7"/>
                    </a:lnTo>
                    <a:lnTo>
                      <a:pt x="12" y="7"/>
                    </a:lnTo>
                    <a:lnTo>
                      <a:pt x="12" y="9"/>
                    </a:lnTo>
                    <a:close/>
                  </a:path>
                </a:pathLst>
              </a:custGeom>
              <a:solidFill>
                <a:srgbClr val="F8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2" name="Freeform 631"/>
              <p:cNvSpPr>
                <a:spLocks noEditPoints="1"/>
              </p:cNvSpPr>
              <p:nvPr/>
            </p:nvSpPr>
            <p:spPr bwMode="auto">
              <a:xfrm>
                <a:off x="2953615" y="4902912"/>
                <a:ext cx="9083" cy="16869"/>
              </a:xfrm>
              <a:custGeom>
                <a:avLst/>
                <a:gdLst>
                  <a:gd name="T0" fmla="*/ 4 w 4"/>
                  <a:gd name="T1" fmla="*/ 7 h 7"/>
                  <a:gd name="T2" fmla="*/ 3 w 4"/>
                  <a:gd name="T3" fmla="*/ 7 h 7"/>
                  <a:gd name="T4" fmla="*/ 3 w 4"/>
                  <a:gd name="T5" fmla="*/ 7 h 7"/>
                  <a:gd name="T6" fmla="*/ 3 w 4"/>
                  <a:gd name="T7" fmla="*/ 6 h 7"/>
                  <a:gd name="T8" fmla="*/ 3 w 4"/>
                  <a:gd name="T9" fmla="*/ 6 h 7"/>
                  <a:gd name="T10" fmla="*/ 3 w 4"/>
                  <a:gd name="T11" fmla="*/ 7 h 7"/>
                  <a:gd name="T12" fmla="*/ 2 w 4"/>
                  <a:gd name="T13" fmla="*/ 7 h 7"/>
                  <a:gd name="T14" fmla="*/ 1 w 4"/>
                  <a:gd name="T15" fmla="*/ 7 h 7"/>
                  <a:gd name="T16" fmla="*/ 1 w 4"/>
                  <a:gd name="T17" fmla="*/ 6 h 7"/>
                  <a:gd name="T18" fmla="*/ 0 w 4"/>
                  <a:gd name="T19" fmla="*/ 5 h 7"/>
                  <a:gd name="T20" fmla="*/ 0 w 4"/>
                  <a:gd name="T21" fmla="*/ 4 h 7"/>
                  <a:gd name="T22" fmla="*/ 1 w 4"/>
                  <a:gd name="T23" fmla="*/ 3 h 7"/>
                  <a:gd name="T24" fmla="*/ 2 w 4"/>
                  <a:gd name="T25" fmla="*/ 2 h 7"/>
                  <a:gd name="T26" fmla="*/ 3 w 4"/>
                  <a:gd name="T27" fmla="*/ 2 h 7"/>
                  <a:gd name="T28" fmla="*/ 3 w 4"/>
                  <a:gd name="T29" fmla="*/ 3 h 7"/>
                  <a:gd name="T30" fmla="*/ 3 w 4"/>
                  <a:gd name="T31" fmla="*/ 1 h 7"/>
                  <a:gd name="T32" fmla="*/ 3 w 4"/>
                  <a:gd name="T33" fmla="*/ 0 h 7"/>
                  <a:gd name="T34" fmla="*/ 4 w 4"/>
                  <a:gd name="T35" fmla="*/ 0 h 7"/>
                  <a:gd name="T36" fmla="*/ 4 w 4"/>
                  <a:gd name="T37" fmla="*/ 0 h 7"/>
                  <a:gd name="T38" fmla="*/ 4 w 4"/>
                  <a:gd name="T39" fmla="*/ 1 h 7"/>
                  <a:gd name="T40" fmla="*/ 4 w 4"/>
                  <a:gd name="T41" fmla="*/ 6 h 7"/>
                  <a:gd name="T42" fmla="*/ 4 w 4"/>
                  <a:gd name="T43" fmla="*/ 6 h 7"/>
                  <a:gd name="T44" fmla="*/ 4 w 4"/>
                  <a:gd name="T45" fmla="*/ 7 h 7"/>
                  <a:gd name="T46" fmla="*/ 3 w 4"/>
                  <a:gd name="T47" fmla="*/ 4 h 7"/>
                  <a:gd name="T48" fmla="*/ 3 w 4"/>
                  <a:gd name="T49" fmla="*/ 3 h 7"/>
                  <a:gd name="T50" fmla="*/ 3 w 4"/>
                  <a:gd name="T51" fmla="*/ 3 h 7"/>
                  <a:gd name="T52" fmla="*/ 3 w 4"/>
                  <a:gd name="T53" fmla="*/ 3 h 7"/>
                  <a:gd name="T54" fmla="*/ 2 w 4"/>
                  <a:gd name="T55" fmla="*/ 3 h 7"/>
                  <a:gd name="T56" fmla="*/ 2 w 4"/>
                  <a:gd name="T57" fmla="*/ 3 h 7"/>
                  <a:gd name="T58" fmla="*/ 1 w 4"/>
                  <a:gd name="T59" fmla="*/ 4 h 7"/>
                  <a:gd name="T60" fmla="*/ 1 w 4"/>
                  <a:gd name="T61" fmla="*/ 5 h 7"/>
                  <a:gd name="T62" fmla="*/ 2 w 4"/>
                  <a:gd name="T63" fmla="*/ 6 h 7"/>
                  <a:gd name="T64" fmla="*/ 2 w 4"/>
                  <a:gd name="T65" fmla="*/ 6 h 7"/>
                  <a:gd name="T66" fmla="*/ 3 w 4"/>
                  <a:gd name="T67" fmla="*/ 6 h 7"/>
                  <a:gd name="T68" fmla="*/ 3 w 4"/>
                  <a:gd name="T69" fmla="*/ 6 h 7"/>
                  <a:gd name="T70" fmla="*/ 3 w 4"/>
                  <a:gd name="T71" fmla="*/ 5 h 7"/>
                  <a:gd name="T72" fmla="*/ 3 w 4"/>
                  <a:gd name="T73" fmla="*/ 5 h 7"/>
                  <a:gd name="T74" fmla="*/ 3 w 4"/>
                  <a:gd name="T75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" h="7">
                    <a:moveTo>
                      <a:pt x="4" y="7"/>
                    </a:move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4"/>
                    </a:cubicBezTo>
                    <a:cubicBezTo>
                      <a:pt x="0" y="4"/>
                      <a:pt x="0" y="3"/>
                      <a:pt x="1" y="3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lnTo>
                      <a:pt x="4" y="7"/>
                    </a:lnTo>
                    <a:close/>
                    <a:moveTo>
                      <a:pt x="3" y="4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F8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3" name="Freeform 632"/>
              <p:cNvSpPr>
                <a:spLocks noEditPoints="1"/>
              </p:cNvSpPr>
              <p:nvPr/>
            </p:nvSpPr>
            <p:spPr bwMode="auto">
              <a:xfrm>
                <a:off x="2965292" y="4908102"/>
                <a:ext cx="10381" cy="11679"/>
              </a:xfrm>
              <a:custGeom>
                <a:avLst/>
                <a:gdLst>
                  <a:gd name="T0" fmla="*/ 2 w 4"/>
                  <a:gd name="T1" fmla="*/ 5 h 5"/>
                  <a:gd name="T2" fmla="*/ 1 w 4"/>
                  <a:gd name="T3" fmla="*/ 4 h 5"/>
                  <a:gd name="T4" fmla="*/ 1 w 4"/>
                  <a:gd name="T5" fmla="*/ 4 h 5"/>
                  <a:gd name="T6" fmla="*/ 0 w 4"/>
                  <a:gd name="T7" fmla="*/ 3 h 5"/>
                  <a:gd name="T8" fmla="*/ 0 w 4"/>
                  <a:gd name="T9" fmla="*/ 2 h 5"/>
                  <a:gd name="T10" fmla="*/ 0 w 4"/>
                  <a:gd name="T11" fmla="*/ 1 h 5"/>
                  <a:gd name="T12" fmla="*/ 1 w 4"/>
                  <a:gd name="T13" fmla="*/ 0 h 5"/>
                  <a:gd name="T14" fmla="*/ 1 w 4"/>
                  <a:gd name="T15" fmla="*/ 0 h 5"/>
                  <a:gd name="T16" fmla="*/ 2 w 4"/>
                  <a:gd name="T17" fmla="*/ 0 h 5"/>
                  <a:gd name="T18" fmla="*/ 4 w 4"/>
                  <a:gd name="T19" fmla="*/ 0 h 5"/>
                  <a:gd name="T20" fmla="*/ 4 w 4"/>
                  <a:gd name="T21" fmla="*/ 2 h 5"/>
                  <a:gd name="T22" fmla="*/ 4 w 4"/>
                  <a:gd name="T23" fmla="*/ 4 h 5"/>
                  <a:gd name="T24" fmla="*/ 2 w 4"/>
                  <a:gd name="T25" fmla="*/ 5 h 5"/>
                  <a:gd name="T26" fmla="*/ 3 w 4"/>
                  <a:gd name="T27" fmla="*/ 2 h 5"/>
                  <a:gd name="T28" fmla="*/ 3 w 4"/>
                  <a:gd name="T29" fmla="*/ 1 h 5"/>
                  <a:gd name="T30" fmla="*/ 2 w 4"/>
                  <a:gd name="T31" fmla="*/ 1 h 5"/>
                  <a:gd name="T32" fmla="*/ 1 w 4"/>
                  <a:gd name="T33" fmla="*/ 1 h 5"/>
                  <a:gd name="T34" fmla="*/ 1 w 4"/>
                  <a:gd name="T35" fmla="*/ 2 h 5"/>
                  <a:gd name="T36" fmla="*/ 1 w 4"/>
                  <a:gd name="T37" fmla="*/ 3 h 5"/>
                  <a:gd name="T38" fmla="*/ 1 w 4"/>
                  <a:gd name="T39" fmla="*/ 4 h 5"/>
                  <a:gd name="T40" fmla="*/ 2 w 4"/>
                  <a:gd name="T41" fmla="*/ 4 h 5"/>
                  <a:gd name="T42" fmla="*/ 3 w 4"/>
                  <a:gd name="T43" fmla="*/ 4 h 5"/>
                  <a:gd name="T44" fmla="*/ 3 w 4"/>
                  <a:gd name="T45" fmla="*/ 3 h 5"/>
                  <a:gd name="T46" fmla="*/ 3 w 4"/>
                  <a:gd name="T47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" h="5">
                    <a:moveTo>
                      <a:pt x="2" y="5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4" y="1"/>
                      <a:pt x="4" y="1"/>
                      <a:pt x="4" y="2"/>
                    </a:cubicBezTo>
                    <a:cubicBezTo>
                      <a:pt x="4" y="3"/>
                      <a:pt x="4" y="4"/>
                      <a:pt x="4" y="4"/>
                    </a:cubicBezTo>
                    <a:cubicBezTo>
                      <a:pt x="3" y="4"/>
                      <a:pt x="3" y="5"/>
                      <a:pt x="2" y="5"/>
                    </a:cubicBezTo>
                    <a:close/>
                    <a:moveTo>
                      <a:pt x="3" y="2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3" y="3"/>
                      <a:pt x="3" y="3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8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4" name="Freeform 633"/>
              <p:cNvSpPr/>
              <p:nvPr/>
            </p:nvSpPr>
            <p:spPr bwMode="auto">
              <a:xfrm>
                <a:off x="2978268" y="4902912"/>
                <a:ext cx="2595" cy="16869"/>
              </a:xfrm>
              <a:custGeom>
                <a:avLst/>
                <a:gdLst>
                  <a:gd name="T0" fmla="*/ 2 w 2"/>
                  <a:gd name="T1" fmla="*/ 13 h 13"/>
                  <a:gd name="T2" fmla="*/ 0 w 2"/>
                  <a:gd name="T3" fmla="*/ 13 h 13"/>
                  <a:gd name="T4" fmla="*/ 0 w 2"/>
                  <a:gd name="T5" fmla="*/ 11 h 13"/>
                  <a:gd name="T6" fmla="*/ 0 w 2"/>
                  <a:gd name="T7" fmla="*/ 11 h 13"/>
                  <a:gd name="T8" fmla="*/ 0 w 2"/>
                  <a:gd name="T9" fmla="*/ 2 h 13"/>
                  <a:gd name="T10" fmla="*/ 0 w 2"/>
                  <a:gd name="T11" fmla="*/ 0 h 13"/>
                  <a:gd name="T12" fmla="*/ 0 w 2"/>
                  <a:gd name="T13" fmla="*/ 0 h 13"/>
                  <a:gd name="T14" fmla="*/ 2 w 2"/>
                  <a:gd name="T15" fmla="*/ 0 h 13"/>
                  <a:gd name="T16" fmla="*/ 2 w 2"/>
                  <a:gd name="T17" fmla="*/ 0 h 13"/>
                  <a:gd name="T18" fmla="*/ 2 w 2"/>
                  <a:gd name="T19" fmla="*/ 2 h 13"/>
                  <a:gd name="T20" fmla="*/ 2 w 2"/>
                  <a:gd name="T21" fmla="*/ 11 h 13"/>
                  <a:gd name="T22" fmla="*/ 2 w 2"/>
                  <a:gd name="T23" fmla="*/ 11 h 13"/>
                  <a:gd name="T24" fmla="*/ 2 w 2"/>
                  <a:gd name="T25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" h="13">
                    <a:moveTo>
                      <a:pt x="2" y="13"/>
                    </a:moveTo>
                    <a:lnTo>
                      <a:pt x="0" y="13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2" y="13"/>
                    </a:lnTo>
                    <a:close/>
                  </a:path>
                </a:pathLst>
              </a:custGeom>
              <a:solidFill>
                <a:srgbClr val="F8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5" name="Freeform 634"/>
              <p:cNvSpPr>
                <a:spLocks noEditPoints="1"/>
              </p:cNvSpPr>
              <p:nvPr/>
            </p:nvSpPr>
            <p:spPr bwMode="auto">
              <a:xfrm>
                <a:off x="2983459" y="4908102"/>
                <a:ext cx="10381" cy="11679"/>
              </a:xfrm>
              <a:custGeom>
                <a:avLst/>
                <a:gdLst>
                  <a:gd name="T0" fmla="*/ 2 w 4"/>
                  <a:gd name="T1" fmla="*/ 5 h 5"/>
                  <a:gd name="T2" fmla="*/ 1 w 4"/>
                  <a:gd name="T3" fmla="*/ 4 h 5"/>
                  <a:gd name="T4" fmla="*/ 0 w 4"/>
                  <a:gd name="T5" fmla="*/ 4 h 5"/>
                  <a:gd name="T6" fmla="*/ 0 w 4"/>
                  <a:gd name="T7" fmla="*/ 3 h 5"/>
                  <a:gd name="T8" fmla="*/ 0 w 4"/>
                  <a:gd name="T9" fmla="*/ 2 h 5"/>
                  <a:gd name="T10" fmla="*/ 0 w 4"/>
                  <a:gd name="T11" fmla="*/ 1 h 5"/>
                  <a:gd name="T12" fmla="*/ 0 w 4"/>
                  <a:gd name="T13" fmla="*/ 0 h 5"/>
                  <a:gd name="T14" fmla="*/ 1 w 4"/>
                  <a:gd name="T15" fmla="*/ 0 h 5"/>
                  <a:gd name="T16" fmla="*/ 2 w 4"/>
                  <a:gd name="T17" fmla="*/ 0 h 5"/>
                  <a:gd name="T18" fmla="*/ 3 w 4"/>
                  <a:gd name="T19" fmla="*/ 0 h 5"/>
                  <a:gd name="T20" fmla="*/ 4 w 4"/>
                  <a:gd name="T21" fmla="*/ 2 h 5"/>
                  <a:gd name="T22" fmla="*/ 3 w 4"/>
                  <a:gd name="T23" fmla="*/ 4 h 5"/>
                  <a:gd name="T24" fmla="*/ 2 w 4"/>
                  <a:gd name="T25" fmla="*/ 5 h 5"/>
                  <a:gd name="T26" fmla="*/ 3 w 4"/>
                  <a:gd name="T27" fmla="*/ 2 h 5"/>
                  <a:gd name="T28" fmla="*/ 3 w 4"/>
                  <a:gd name="T29" fmla="*/ 1 h 5"/>
                  <a:gd name="T30" fmla="*/ 2 w 4"/>
                  <a:gd name="T31" fmla="*/ 1 h 5"/>
                  <a:gd name="T32" fmla="*/ 1 w 4"/>
                  <a:gd name="T33" fmla="*/ 1 h 5"/>
                  <a:gd name="T34" fmla="*/ 1 w 4"/>
                  <a:gd name="T35" fmla="*/ 2 h 5"/>
                  <a:gd name="T36" fmla="*/ 1 w 4"/>
                  <a:gd name="T37" fmla="*/ 3 h 5"/>
                  <a:gd name="T38" fmla="*/ 1 w 4"/>
                  <a:gd name="T39" fmla="*/ 4 h 5"/>
                  <a:gd name="T40" fmla="*/ 2 w 4"/>
                  <a:gd name="T41" fmla="*/ 4 h 5"/>
                  <a:gd name="T42" fmla="*/ 3 w 4"/>
                  <a:gd name="T43" fmla="*/ 4 h 5"/>
                  <a:gd name="T44" fmla="*/ 3 w 4"/>
                  <a:gd name="T45" fmla="*/ 3 h 5"/>
                  <a:gd name="T46" fmla="*/ 3 w 4"/>
                  <a:gd name="T47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" h="5">
                    <a:moveTo>
                      <a:pt x="2" y="5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1"/>
                      <a:pt x="4" y="1"/>
                      <a:pt x="4" y="2"/>
                    </a:cubicBezTo>
                    <a:cubicBezTo>
                      <a:pt x="4" y="3"/>
                      <a:pt x="4" y="4"/>
                      <a:pt x="3" y="4"/>
                    </a:cubicBezTo>
                    <a:cubicBezTo>
                      <a:pt x="3" y="4"/>
                      <a:pt x="3" y="5"/>
                      <a:pt x="2" y="5"/>
                    </a:cubicBezTo>
                    <a:close/>
                    <a:moveTo>
                      <a:pt x="3" y="2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3" y="3"/>
                      <a:pt x="3" y="3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8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6" name="Freeform 635"/>
              <p:cNvSpPr/>
              <p:nvPr/>
            </p:nvSpPr>
            <p:spPr bwMode="auto">
              <a:xfrm>
                <a:off x="2996434" y="4908102"/>
                <a:ext cx="5190" cy="11679"/>
              </a:xfrm>
              <a:custGeom>
                <a:avLst/>
                <a:gdLst>
                  <a:gd name="T0" fmla="*/ 4 w 4"/>
                  <a:gd name="T1" fmla="*/ 2 h 9"/>
                  <a:gd name="T2" fmla="*/ 4 w 4"/>
                  <a:gd name="T3" fmla="*/ 2 h 9"/>
                  <a:gd name="T4" fmla="*/ 4 w 4"/>
                  <a:gd name="T5" fmla="*/ 2 h 9"/>
                  <a:gd name="T6" fmla="*/ 2 w 4"/>
                  <a:gd name="T7" fmla="*/ 2 h 9"/>
                  <a:gd name="T8" fmla="*/ 2 w 4"/>
                  <a:gd name="T9" fmla="*/ 2 h 9"/>
                  <a:gd name="T10" fmla="*/ 2 w 4"/>
                  <a:gd name="T11" fmla="*/ 3 h 9"/>
                  <a:gd name="T12" fmla="*/ 2 w 4"/>
                  <a:gd name="T13" fmla="*/ 7 h 9"/>
                  <a:gd name="T14" fmla="*/ 2 w 4"/>
                  <a:gd name="T15" fmla="*/ 7 h 9"/>
                  <a:gd name="T16" fmla="*/ 0 w 4"/>
                  <a:gd name="T17" fmla="*/ 9 h 9"/>
                  <a:gd name="T18" fmla="*/ 0 w 4"/>
                  <a:gd name="T19" fmla="*/ 9 h 9"/>
                  <a:gd name="T20" fmla="*/ 0 w 4"/>
                  <a:gd name="T21" fmla="*/ 7 h 9"/>
                  <a:gd name="T22" fmla="*/ 0 w 4"/>
                  <a:gd name="T23" fmla="*/ 7 h 9"/>
                  <a:gd name="T24" fmla="*/ 0 w 4"/>
                  <a:gd name="T25" fmla="*/ 0 h 9"/>
                  <a:gd name="T26" fmla="*/ 0 w 4"/>
                  <a:gd name="T27" fmla="*/ 0 h 9"/>
                  <a:gd name="T28" fmla="*/ 0 w 4"/>
                  <a:gd name="T29" fmla="*/ 0 h 9"/>
                  <a:gd name="T30" fmla="*/ 0 w 4"/>
                  <a:gd name="T31" fmla="*/ 0 h 9"/>
                  <a:gd name="T32" fmla="*/ 2 w 4"/>
                  <a:gd name="T33" fmla="*/ 0 h 9"/>
                  <a:gd name="T34" fmla="*/ 2 w 4"/>
                  <a:gd name="T35" fmla="*/ 0 h 9"/>
                  <a:gd name="T36" fmla="*/ 2 w 4"/>
                  <a:gd name="T37" fmla="*/ 2 h 9"/>
                  <a:gd name="T38" fmla="*/ 2 w 4"/>
                  <a:gd name="T39" fmla="*/ 0 h 9"/>
                  <a:gd name="T40" fmla="*/ 4 w 4"/>
                  <a:gd name="T41" fmla="*/ 0 h 9"/>
                  <a:gd name="T42" fmla="*/ 4 w 4"/>
                  <a:gd name="T43" fmla="*/ 0 h 9"/>
                  <a:gd name="T44" fmla="*/ 4 w 4"/>
                  <a:gd name="T45" fmla="*/ 0 h 9"/>
                  <a:gd name="T46" fmla="*/ 4 w 4"/>
                  <a:gd name="T47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" h="9">
                    <a:moveTo>
                      <a:pt x="4" y="2"/>
                    </a:moveTo>
                    <a:lnTo>
                      <a:pt x="4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8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7" name="Freeform 636"/>
              <p:cNvSpPr/>
              <p:nvPr/>
            </p:nvSpPr>
            <p:spPr bwMode="auto">
              <a:xfrm>
                <a:off x="3012005" y="4908102"/>
                <a:ext cx="7785" cy="11679"/>
              </a:xfrm>
              <a:custGeom>
                <a:avLst/>
                <a:gdLst>
                  <a:gd name="T0" fmla="*/ 1 w 3"/>
                  <a:gd name="T1" fmla="*/ 5 h 5"/>
                  <a:gd name="T2" fmla="*/ 0 w 3"/>
                  <a:gd name="T3" fmla="*/ 5 h 5"/>
                  <a:gd name="T4" fmla="*/ 0 w 3"/>
                  <a:gd name="T5" fmla="*/ 4 h 5"/>
                  <a:gd name="T6" fmla="*/ 0 w 3"/>
                  <a:gd name="T7" fmla="*/ 4 h 5"/>
                  <a:gd name="T8" fmla="*/ 0 w 3"/>
                  <a:gd name="T9" fmla="*/ 4 h 5"/>
                  <a:gd name="T10" fmla="*/ 0 w 3"/>
                  <a:gd name="T11" fmla="*/ 4 h 5"/>
                  <a:gd name="T12" fmla="*/ 0 w 3"/>
                  <a:gd name="T13" fmla="*/ 4 h 5"/>
                  <a:gd name="T14" fmla="*/ 0 w 3"/>
                  <a:gd name="T15" fmla="*/ 4 h 5"/>
                  <a:gd name="T16" fmla="*/ 1 w 3"/>
                  <a:gd name="T17" fmla="*/ 4 h 5"/>
                  <a:gd name="T18" fmla="*/ 2 w 3"/>
                  <a:gd name="T19" fmla="*/ 4 h 5"/>
                  <a:gd name="T20" fmla="*/ 2 w 3"/>
                  <a:gd name="T21" fmla="*/ 3 h 5"/>
                  <a:gd name="T22" fmla="*/ 2 w 3"/>
                  <a:gd name="T23" fmla="*/ 3 h 5"/>
                  <a:gd name="T24" fmla="*/ 1 w 3"/>
                  <a:gd name="T25" fmla="*/ 2 h 5"/>
                  <a:gd name="T26" fmla="*/ 0 w 3"/>
                  <a:gd name="T27" fmla="*/ 2 h 5"/>
                  <a:gd name="T28" fmla="*/ 0 w 3"/>
                  <a:gd name="T29" fmla="*/ 2 h 5"/>
                  <a:gd name="T30" fmla="*/ 0 w 3"/>
                  <a:gd name="T31" fmla="*/ 2 h 5"/>
                  <a:gd name="T32" fmla="*/ 0 w 3"/>
                  <a:gd name="T33" fmla="*/ 1 h 5"/>
                  <a:gd name="T34" fmla="*/ 0 w 3"/>
                  <a:gd name="T35" fmla="*/ 1 h 5"/>
                  <a:gd name="T36" fmla="*/ 0 w 3"/>
                  <a:gd name="T37" fmla="*/ 0 h 5"/>
                  <a:gd name="T38" fmla="*/ 1 w 3"/>
                  <a:gd name="T39" fmla="*/ 0 h 5"/>
                  <a:gd name="T40" fmla="*/ 1 w 3"/>
                  <a:gd name="T41" fmla="*/ 0 h 5"/>
                  <a:gd name="T42" fmla="*/ 2 w 3"/>
                  <a:gd name="T43" fmla="*/ 0 h 5"/>
                  <a:gd name="T44" fmla="*/ 3 w 3"/>
                  <a:gd name="T45" fmla="*/ 0 h 5"/>
                  <a:gd name="T46" fmla="*/ 3 w 3"/>
                  <a:gd name="T47" fmla="*/ 0 h 5"/>
                  <a:gd name="T48" fmla="*/ 3 w 3"/>
                  <a:gd name="T49" fmla="*/ 0 h 5"/>
                  <a:gd name="T50" fmla="*/ 2 w 3"/>
                  <a:gd name="T51" fmla="*/ 1 h 5"/>
                  <a:gd name="T52" fmla="*/ 2 w 3"/>
                  <a:gd name="T53" fmla="*/ 1 h 5"/>
                  <a:gd name="T54" fmla="*/ 2 w 3"/>
                  <a:gd name="T55" fmla="*/ 1 h 5"/>
                  <a:gd name="T56" fmla="*/ 1 w 3"/>
                  <a:gd name="T57" fmla="*/ 1 h 5"/>
                  <a:gd name="T58" fmla="*/ 1 w 3"/>
                  <a:gd name="T59" fmla="*/ 1 h 5"/>
                  <a:gd name="T60" fmla="*/ 1 w 3"/>
                  <a:gd name="T61" fmla="*/ 1 h 5"/>
                  <a:gd name="T62" fmla="*/ 1 w 3"/>
                  <a:gd name="T63" fmla="*/ 2 h 5"/>
                  <a:gd name="T64" fmla="*/ 2 w 3"/>
                  <a:gd name="T65" fmla="*/ 2 h 5"/>
                  <a:gd name="T66" fmla="*/ 2 w 3"/>
                  <a:gd name="T67" fmla="*/ 2 h 5"/>
                  <a:gd name="T68" fmla="*/ 3 w 3"/>
                  <a:gd name="T69" fmla="*/ 3 h 5"/>
                  <a:gd name="T70" fmla="*/ 3 w 3"/>
                  <a:gd name="T71" fmla="*/ 3 h 5"/>
                  <a:gd name="T72" fmla="*/ 3 w 3"/>
                  <a:gd name="T73" fmla="*/ 4 h 5"/>
                  <a:gd name="T74" fmla="*/ 2 w 3"/>
                  <a:gd name="T75" fmla="*/ 4 h 5"/>
                  <a:gd name="T76" fmla="*/ 2 w 3"/>
                  <a:gd name="T77" fmla="*/ 5 h 5"/>
                  <a:gd name="T78" fmla="*/ 1 w 3"/>
                  <a:gd name="T7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" h="5">
                    <a:moveTo>
                      <a:pt x="1" y="5"/>
                    </a:moveTo>
                    <a:cubicBezTo>
                      <a:pt x="1" y="5"/>
                      <a:pt x="0" y="5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5"/>
                      <a:pt x="2" y="5"/>
                      <a:pt x="2" y="5"/>
                    </a:cubicBez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F8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8" name="Freeform 637"/>
              <p:cNvSpPr>
                <a:spLocks noEditPoints="1"/>
              </p:cNvSpPr>
              <p:nvPr/>
            </p:nvSpPr>
            <p:spPr bwMode="auto">
              <a:xfrm>
                <a:off x="3022386" y="4902912"/>
                <a:ext cx="2595" cy="16869"/>
              </a:xfrm>
              <a:custGeom>
                <a:avLst/>
                <a:gdLst>
                  <a:gd name="T0" fmla="*/ 0 w 2"/>
                  <a:gd name="T1" fmla="*/ 2 h 13"/>
                  <a:gd name="T2" fmla="*/ 0 w 2"/>
                  <a:gd name="T3" fmla="*/ 2 h 13"/>
                  <a:gd name="T4" fmla="*/ 0 w 2"/>
                  <a:gd name="T5" fmla="*/ 2 h 13"/>
                  <a:gd name="T6" fmla="*/ 0 w 2"/>
                  <a:gd name="T7" fmla="*/ 2 h 13"/>
                  <a:gd name="T8" fmla="*/ 0 w 2"/>
                  <a:gd name="T9" fmla="*/ 0 h 13"/>
                  <a:gd name="T10" fmla="*/ 0 w 2"/>
                  <a:gd name="T11" fmla="*/ 0 h 13"/>
                  <a:gd name="T12" fmla="*/ 0 w 2"/>
                  <a:gd name="T13" fmla="*/ 0 h 13"/>
                  <a:gd name="T14" fmla="*/ 2 w 2"/>
                  <a:gd name="T15" fmla="*/ 2 h 13"/>
                  <a:gd name="T16" fmla="*/ 2 w 2"/>
                  <a:gd name="T17" fmla="*/ 2 h 13"/>
                  <a:gd name="T18" fmla="*/ 2 w 2"/>
                  <a:gd name="T19" fmla="*/ 2 h 13"/>
                  <a:gd name="T20" fmla="*/ 2 w 2"/>
                  <a:gd name="T21" fmla="*/ 2 h 13"/>
                  <a:gd name="T22" fmla="*/ 0 w 2"/>
                  <a:gd name="T23" fmla="*/ 2 h 13"/>
                  <a:gd name="T24" fmla="*/ 0 w 2"/>
                  <a:gd name="T25" fmla="*/ 2 h 13"/>
                  <a:gd name="T26" fmla="*/ 0 w 2"/>
                  <a:gd name="T27" fmla="*/ 13 h 13"/>
                  <a:gd name="T28" fmla="*/ 0 w 2"/>
                  <a:gd name="T29" fmla="*/ 13 h 13"/>
                  <a:gd name="T30" fmla="*/ 0 w 2"/>
                  <a:gd name="T31" fmla="*/ 11 h 13"/>
                  <a:gd name="T32" fmla="*/ 0 w 2"/>
                  <a:gd name="T33" fmla="*/ 11 h 13"/>
                  <a:gd name="T34" fmla="*/ 0 w 2"/>
                  <a:gd name="T35" fmla="*/ 4 h 13"/>
                  <a:gd name="T36" fmla="*/ 0 w 2"/>
                  <a:gd name="T37" fmla="*/ 4 h 13"/>
                  <a:gd name="T38" fmla="*/ 0 w 2"/>
                  <a:gd name="T39" fmla="*/ 4 h 13"/>
                  <a:gd name="T40" fmla="*/ 0 w 2"/>
                  <a:gd name="T41" fmla="*/ 4 h 13"/>
                  <a:gd name="T42" fmla="*/ 2 w 2"/>
                  <a:gd name="T43" fmla="*/ 4 h 13"/>
                  <a:gd name="T44" fmla="*/ 2 w 2"/>
                  <a:gd name="T45" fmla="*/ 4 h 13"/>
                  <a:gd name="T46" fmla="*/ 2 w 2"/>
                  <a:gd name="T47" fmla="*/ 11 h 13"/>
                  <a:gd name="T48" fmla="*/ 2 w 2"/>
                  <a:gd name="T49" fmla="*/ 11 h 13"/>
                  <a:gd name="T50" fmla="*/ 0 w 2"/>
                  <a:gd name="T51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" h="13"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0" y="13"/>
                    </a:moveTo>
                    <a:lnTo>
                      <a:pt x="0" y="13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8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9" name="Freeform 638"/>
              <p:cNvSpPr/>
              <p:nvPr/>
            </p:nvSpPr>
            <p:spPr bwMode="auto">
              <a:xfrm>
                <a:off x="3024981" y="4905507"/>
                <a:ext cx="7785" cy="14274"/>
              </a:xfrm>
              <a:custGeom>
                <a:avLst/>
                <a:gdLst>
                  <a:gd name="T0" fmla="*/ 6 w 6"/>
                  <a:gd name="T1" fmla="*/ 4 h 11"/>
                  <a:gd name="T2" fmla="*/ 4 w 6"/>
                  <a:gd name="T3" fmla="*/ 4 h 11"/>
                  <a:gd name="T4" fmla="*/ 4 w 6"/>
                  <a:gd name="T5" fmla="*/ 7 h 11"/>
                  <a:gd name="T6" fmla="*/ 4 w 6"/>
                  <a:gd name="T7" fmla="*/ 9 h 11"/>
                  <a:gd name="T8" fmla="*/ 4 w 6"/>
                  <a:gd name="T9" fmla="*/ 9 h 11"/>
                  <a:gd name="T10" fmla="*/ 6 w 6"/>
                  <a:gd name="T11" fmla="*/ 9 h 11"/>
                  <a:gd name="T12" fmla="*/ 6 w 6"/>
                  <a:gd name="T13" fmla="*/ 9 h 11"/>
                  <a:gd name="T14" fmla="*/ 6 w 6"/>
                  <a:gd name="T15" fmla="*/ 9 h 11"/>
                  <a:gd name="T16" fmla="*/ 6 w 6"/>
                  <a:gd name="T17" fmla="*/ 9 h 11"/>
                  <a:gd name="T18" fmla="*/ 6 w 6"/>
                  <a:gd name="T19" fmla="*/ 9 h 11"/>
                  <a:gd name="T20" fmla="*/ 4 w 6"/>
                  <a:gd name="T21" fmla="*/ 11 h 11"/>
                  <a:gd name="T22" fmla="*/ 4 w 6"/>
                  <a:gd name="T23" fmla="*/ 11 h 11"/>
                  <a:gd name="T24" fmla="*/ 2 w 6"/>
                  <a:gd name="T25" fmla="*/ 9 h 11"/>
                  <a:gd name="T26" fmla="*/ 2 w 6"/>
                  <a:gd name="T27" fmla="*/ 9 h 11"/>
                  <a:gd name="T28" fmla="*/ 2 w 6"/>
                  <a:gd name="T29" fmla="*/ 9 h 11"/>
                  <a:gd name="T30" fmla="*/ 2 w 6"/>
                  <a:gd name="T31" fmla="*/ 9 h 11"/>
                  <a:gd name="T32" fmla="*/ 2 w 6"/>
                  <a:gd name="T33" fmla="*/ 4 h 11"/>
                  <a:gd name="T34" fmla="*/ 2 w 6"/>
                  <a:gd name="T35" fmla="*/ 4 h 11"/>
                  <a:gd name="T36" fmla="*/ 0 w 6"/>
                  <a:gd name="T37" fmla="*/ 4 h 11"/>
                  <a:gd name="T38" fmla="*/ 0 w 6"/>
                  <a:gd name="T39" fmla="*/ 4 h 11"/>
                  <a:gd name="T40" fmla="*/ 0 w 6"/>
                  <a:gd name="T41" fmla="*/ 2 h 11"/>
                  <a:gd name="T42" fmla="*/ 0 w 6"/>
                  <a:gd name="T43" fmla="*/ 2 h 11"/>
                  <a:gd name="T44" fmla="*/ 2 w 6"/>
                  <a:gd name="T45" fmla="*/ 2 h 11"/>
                  <a:gd name="T46" fmla="*/ 2 w 6"/>
                  <a:gd name="T47" fmla="*/ 2 h 11"/>
                  <a:gd name="T48" fmla="*/ 2 w 6"/>
                  <a:gd name="T49" fmla="*/ 0 h 11"/>
                  <a:gd name="T50" fmla="*/ 2 w 6"/>
                  <a:gd name="T51" fmla="*/ 0 h 11"/>
                  <a:gd name="T52" fmla="*/ 2 w 6"/>
                  <a:gd name="T53" fmla="*/ 0 h 11"/>
                  <a:gd name="T54" fmla="*/ 4 w 6"/>
                  <a:gd name="T55" fmla="*/ 0 h 11"/>
                  <a:gd name="T56" fmla="*/ 4 w 6"/>
                  <a:gd name="T57" fmla="*/ 0 h 11"/>
                  <a:gd name="T58" fmla="*/ 4 w 6"/>
                  <a:gd name="T59" fmla="*/ 0 h 11"/>
                  <a:gd name="T60" fmla="*/ 4 w 6"/>
                  <a:gd name="T61" fmla="*/ 2 h 11"/>
                  <a:gd name="T62" fmla="*/ 6 w 6"/>
                  <a:gd name="T63" fmla="*/ 2 h 11"/>
                  <a:gd name="T64" fmla="*/ 6 w 6"/>
                  <a:gd name="T65" fmla="*/ 2 h 11"/>
                  <a:gd name="T66" fmla="*/ 6 w 6"/>
                  <a:gd name="T67" fmla="*/ 2 h 11"/>
                  <a:gd name="T68" fmla="*/ 6 w 6"/>
                  <a:gd name="T69" fmla="*/ 4 h 11"/>
                  <a:gd name="T70" fmla="*/ 6 w 6"/>
                  <a:gd name="T71" fmla="*/ 4 h 11"/>
                  <a:gd name="T72" fmla="*/ 6 w 6"/>
                  <a:gd name="T73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" h="11">
                    <a:moveTo>
                      <a:pt x="6" y="4"/>
                    </a:moveTo>
                    <a:lnTo>
                      <a:pt x="4" y="4"/>
                    </a:lnTo>
                    <a:lnTo>
                      <a:pt x="4" y="7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4" y="11"/>
                    </a:lnTo>
                    <a:lnTo>
                      <a:pt x="4" y="11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F8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0" name="Freeform 639"/>
              <p:cNvSpPr>
                <a:spLocks noEditPoints="1"/>
              </p:cNvSpPr>
              <p:nvPr/>
            </p:nvSpPr>
            <p:spPr bwMode="auto">
              <a:xfrm>
                <a:off x="3040552" y="4908102"/>
                <a:ext cx="9083" cy="11679"/>
              </a:xfrm>
              <a:custGeom>
                <a:avLst/>
                <a:gdLst>
                  <a:gd name="T0" fmla="*/ 4 w 4"/>
                  <a:gd name="T1" fmla="*/ 5 h 5"/>
                  <a:gd name="T2" fmla="*/ 4 w 4"/>
                  <a:gd name="T3" fmla="*/ 5 h 5"/>
                  <a:gd name="T4" fmla="*/ 3 w 4"/>
                  <a:gd name="T5" fmla="*/ 5 h 5"/>
                  <a:gd name="T6" fmla="*/ 3 w 4"/>
                  <a:gd name="T7" fmla="*/ 4 h 5"/>
                  <a:gd name="T8" fmla="*/ 3 w 4"/>
                  <a:gd name="T9" fmla="*/ 4 h 5"/>
                  <a:gd name="T10" fmla="*/ 3 w 4"/>
                  <a:gd name="T11" fmla="*/ 4 h 5"/>
                  <a:gd name="T12" fmla="*/ 2 w 4"/>
                  <a:gd name="T13" fmla="*/ 5 h 5"/>
                  <a:gd name="T14" fmla="*/ 1 w 4"/>
                  <a:gd name="T15" fmla="*/ 5 h 5"/>
                  <a:gd name="T16" fmla="*/ 1 w 4"/>
                  <a:gd name="T17" fmla="*/ 4 h 5"/>
                  <a:gd name="T18" fmla="*/ 1 w 4"/>
                  <a:gd name="T19" fmla="*/ 3 h 5"/>
                  <a:gd name="T20" fmla="*/ 0 w 4"/>
                  <a:gd name="T21" fmla="*/ 2 h 5"/>
                  <a:gd name="T22" fmla="*/ 1 w 4"/>
                  <a:gd name="T23" fmla="*/ 1 h 5"/>
                  <a:gd name="T24" fmla="*/ 2 w 4"/>
                  <a:gd name="T25" fmla="*/ 0 h 5"/>
                  <a:gd name="T26" fmla="*/ 3 w 4"/>
                  <a:gd name="T27" fmla="*/ 0 h 5"/>
                  <a:gd name="T28" fmla="*/ 3 w 4"/>
                  <a:gd name="T29" fmla="*/ 1 h 5"/>
                  <a:gd name="T30" fmla="*/ 3 w 4"/>
                  <a:gd name="T31" fmla="*/ 0 h 5"/>
                  <a:gd name="T32" fmla="*/ 4 w 4"/>
                  <a:gd name="T33" fmla="*/ 0 h 5"/>
                  <a:gd name="T34" fmla="*/ 4 w 4"/>
                  <a:gd name="T35" fmla="*/ 0 h 5"/>
                  <a:gd name="T36" fmla="*/ 4 w 4"/>
                  <a:gd name="T37" fmla="*/ 0 h 5"/>
                  <a:gd name="T38" fmla="*/ 4 w 4"/>
                  <a:gd name="T39" fmla="*/ 0 h 5"/>
                  <a:gd name="T40" fmla="*/ 4 w 4"/>
                  <a:gd name="T41" fmla="*/ 4 h 5"/>
                  <a:gd name="T42" fmla="*/ 4 w 4"/>
                  <a:gd name="T43" fmla="*/ 4 h 5"/>
                  <a:gd name="T44" fmla="*/ 4 w 4"/>
                  <a:gd name="T45" fmla="*/ 5 h 5"/>
                  <a:gd name="T46" fmla="*/ 3 w 4"/>
                  <a:gd name="T47" fmla="*/ 2 h 5"/>
                  <a:gd name="T48" fmla="*/ 3 w 4"/>
                  <a:gd name="T49" fmla="*/ 1 h 5"/>
                  <a:gd name="T50" fmla="*/ 3 w 4"/>
                  <a:gd name="T51" fmla="*/ 1 h 5"/>
                  <a:gd name="T52" fmla="*/ 3 w 4"/>
                  <a:gd name="T53" fmla="*/ 1 h 5"/>
                  <a:gd name="T54" fmla="*/ 2 w 4"/>
                  <a:gd name="T55" fmla="*/ 1 h 5"/>
                  <a:gd name="T56" fmla="*/ 2 w 4"/>
                  <a:gd name="T57" fmla="*/ 1 h 5"/>
                  <a:gd name="T58" fmla="*/ 1 w 4"/>
                  <a:gd name="T59" fmla="*/ 2 h 5"/>
                  <a:gd name="T60" fmla="*/ 1 w 4"/>
                  <a:gd name="T61" fmla="*/ 3 h 5"/>
                  <a:gd name="T62" fmla="*/ 2 w 4"/>
                  <a:gd name="T63" fmla="*/ 4 h 5"/>
                  <a:gd name="T64" fmla="*/ 2 w 4"/>
                  <a:gd name="T65" fmla="*/ 4 h 5"/>
                  <a:gd name="T66" fmla="*/ 3 w 4"/>
                  <a:gd name="T67" fmla="*/ 4 h 5"/>
                  <a:gd name="T68" fmla="*/ 3 w 4"/>
                  <a:gd name="T69" fmla="*/ 4 h 5"/>
                  <a:gd name="T70" fmla="*/ 3 w 4"/>
                  <a:gd name="T71" fmla="*/ 3 h 5"/>
                  <a:gd name="T72" fmla="*/ 3 w 4"/>
                  <a:gd name="T73" fmla="*/ 3 h 5"/>
                  <a:gd name="T74" fmla="*/ 3 w 4"/>
                  <a:gd name="T7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" h="5">
                    <a:moveTo>
                      <a:pt x="4" y="5"/>
                    </a:moveTo>
                    <a:cubicBezTo>
                      <a:pt x="4" y="5"/>
                      <a:pt x="4" y="5"/>
                      <a:pt x="4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2"/>
                      <a:pt x="1" y="1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lnTo>
                      <a:pt x="4" y="5"/>
                    </a:lnTo>
                    <a:close/>
                    <a:moveTo>
                      <a:pt x="3" y="2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8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1" name="Freeform 640"/>
              <p:cNvSpPr/>
              <p:nvPr/>
            </p:nvSpPr>
            <p:spPr bwMode="auto">
              <a:xfrm>
                <a:off x="3052230" y="4908102"/>
                <a:ext cx="15571" cy="11679"/>
              </a:xfrm>
              <a:custGeom>
                <a:avLst/>
                <a:gdLst>
                  <a:gd name="T0" fmla="*/ 12 w 12"/>
                  <a:gd name="T1" fmla="*/ 9 h 9"/>
                  <a:gd name="T2" fmla="*/ 12 w 12"/>
                  <a:gd name="T3" fmla="*/ 9 h 9"/>
                  <a:gd name="T4" fmla="*/ 10 w 12"/>
                  <a:gd name="T5" fmla="*/ 7 h 9"/>
                  <a:gd name="T6" fmla="*/ 10 w 12"/>
                  <a:gd name="T7" fmla="*/ 7 h 9"/>
                  <a:gd name="T8" fmla="*/ 10 w 12"/>
                  <a:gd name="T9" fmla="*/ 3 h 9"/>
                  <a:gd name="T10" fmla="*/ 10 w 12"/>
                  <a:gd name="T11" fmla="*/ 2 h 9"/>
                  <a:gd name="T12" fmla="*/ 10 w 12"/>
                  <a:gd name="T13" fmla="*/ 2 h 9"/>
                  <a:gd name="T14" fmla="*/ 10 w 12"/>
                  <a:gd name="T15" fmla="*/ 2 h 9"/>
                  <a:gd name="T16" fmla="*/ 10 w 12"/>
                  <a:gd name="T17" fmla="*/ 2 h 9"/>
                  <a:gd name="T18" fmla="*/ 8 w 12"/>
                  <a:gd name="T19" fmla="*/ 2 h 9"/>
                  <a:gd name="T20" fmla="*/ 8 w 12"/>
                  <a:gd name="T21" fmla="*/ 2 h 9"/>
                  <a:gd name="T22" fmla="*/ 8 w 12"/>
                  <a:gd name="T23" fmla="*/ 2 h 9"/>
                  <a:gd name="T24" fmla="*/ 8 w 12"/>
                  <a:gd name="T25" fmla="*/ 3 h 9"/>
                  <a:gd name="T26" fmla="*/ 8 w 12"/>
                  <a:gd name="T27" fmla="*/ 7 h 9"/>
                  <a:gd name="T28" fmla="*/ 8 w 12"/>
                  <a:gd name="T29" fmla="*/ 7 h 9"/>
                  <a:gd name="T30" fmla="*/ 8 w 12"/>
                  <a:gd name="T31" fmla="*/ 9 h 9"/>
                  <a:gd name="T32" fmla="*/ 6 w 12"/>
                  <a:gd name="T33" fmla="*/ 9 h 9"/>
                  <a:gd name="T34" fmla="*/ 6 w 12"/>
                  <a:gd name="T35" fmla="*/ 7 h 9"/>
                  <a:gd name="T36" fmla="*/ 6 w 12"/>
                  <a:gd name="T37" fmla="*/ 3 h 9"/>
                  <a:gd name="T38" fmla="*/ 6 w 12"/>
                  <a:gd name="T39" fmla="*/ 2 h 9"/>
                  <a:gd name="T40" fmla="*/ 6 w 12"/>
                  <a:gd name="T41" fmla="*/ 2 h 9"/>
                  <a:gd name="T42" fmla="*/ 6 w 12"/>
                  <a:gd name="T43" fmla="*/ 2 h 9"/>
                  <a:gd name="T44" fmla="*/ 4 w 12"/>
                  <a:gd name="T45" fmla="*/ 2 h 9"/>
                  <a:gd name="T46" fmla="*/ 4 w 12"/>
                  <a:gd name="T47" fmla="*/ 2 h 9"/>
                  <a:gd name="T48" fmla="*/ 4 w 12"/>
                  <a:gd name="T49" fmla="*/ 2 h 9"/>
                  <a:gd name="T50" fmla="*/ 2 w 12"/>
                  <a:gd name="T51" fmla="*/ 2 h 9"/>
                  <a:gd name="T52" fmla="*/ 2 w 12"/>
                  <a:gd name="T53" fmla="*/ 3 h 9"/>
                  <a:gd name="T54" fmla="*/ 2 w 12"/>
                  <a:gd name="T55" fmla="*/ 7 h 9"/>
                  <a:gd name="T56" fmla="*/ 2 w 12"/>
                  <a:gd name="T57" fmla="*/ 7 h 9"/>
                  <a:gd name="T58" fmla="*/ 2 w 12"/>
                  <a:gd name="T59" fmla="*/ 9 h 9"/>
                  <a:gd name="T60" fmla="*/ 2 w 12"/>
                  <a:gd name="T61" fmla="*/ 9 h 9"/>
                  <a:gd name="T62" fmla="*/ 0 w 12"/>
                  <a:gd name="T63" fmla="*/ 7 h 9"/>
                  <a:gd name="T64" fmla="*/ 0 w 12"/>
                  <a:gd name="T65" fmla="*/ 7 h 9"/>
                  <a:gd name="T66" fmla="*/ 0 w 12"/>
                  <a:gd name="T67" fmla="*/ 0 h 9"/>
                  <a:gd name="T68" fmla="*/ 0 w 12"/>
                  <a:gd name="T69" fmla="*/ 0 h 9"/>
                  <a:gd name="T70" fmla="*/ 2 w 12"/>
                  <a:gd name="T71" fmla="*/ 0 h 9"/>
                  <a:gd name="T72" fmla="*/ 2 w 12"/>
                  <a:gd name="T73" fmla="*/ 0 h 9"/>
                  <a:gd name="T74" fmla="*/ 2 w 12"/>
                  <a:gd name="T75" fmla="*/ 0 h 9"/>
                  <a:gd name="T76" fmla="*/ 2 w 12"/>
                  <a:gd name="T77" fmla="*/ 2 h 9"/>
                  <a:gd name="T78" fmla="*/ 4 w 12"/>
                  <a:gd name="T79" fmla="*/ 0 h 9"/>
                  <a:gd name="T80" fmla="*/ 6 w 12"/>
                  <a:gd name="T81" fmla="*/ 0 h 9"/>
                  <a:gd name="T82" fmla="*/ 6 w 12"/>
                  <a:gd name="T83" fmla="*/ 0 h 9"/>
                  <a:gd name="T84" fmla="*/ 8 w 12"/>
                  <a:gd name="T85" fmla="*/ 2 h 9"/>
                  <a:gd name="T86" fmla="*/ 8 w 12"/>
                  <a:gd name="T87" fmla="*/ 0 h 9"/>
                  <a:gd name="T88" fmla="*/ 10 w 12"/>
                  <a:gd name="T89" fmla="*/ 0 h 9"/>
                  <a:gd name="T90" fmla="*/ 12 w 12"/>
                  <a:gd name="T91" fmla="*/ 0 h 9"/>
                  <a:gd name="T92" fmla="*/ 12 w 12"/>
                  <a:gd name="T93" fmla="*/ 0 h 9"/>
                  <a:gd name="T94" fmla="*/ 12 w 12"/>
                  <a:gd name="T95" fmla="*/ 2 h 9"/>
                  <a:gd name="T96" fmla="*/ 12 w 12"/>
                  <a:gd name="T97" fmla="*/ 2 h 9"/>
                  <a:gd name="T98" fmla="*/ 12 w 12"/>
                  <a:gd name="T99" fmla="*/ 7 h 9"/>
                  <a:gd name="T100" fmla="*/ 12 w 12"/>
                  <a:gd name="T101" fmla="*/ 7 h 9"/>
                  <a:gd name="T102" fmla="*/ 12 w 12"/>
                  <a:gd name="T103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2" h="9">
                    <a:moveTo>
                      <a:pt x="12" y="9"/>
                    </a:moveTo>
                    <a:lnTo>
                      <a:pt x="12" y="9"/>
                    </a:lnTo>
                    <a:lnTo>
                      <a:pt x="10" y="7"/>
                    </a:lnTo>
                    <a:lnTo>
                      <a:pt x="10" y="7"/>
                    </a:lnTo>
                    <a:lnTo>
                      <a:pt x="10" y="3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8" y="9"/>
                    </a:lnTo>
                    <a:lnTo>
                      <a:pt x="6" y="9"/>
                    </a:lnTo>
                    <a:lnTo>
                      <a:pt x="6" y="7"/>
                    </a:lnTo>
                    <a:lnTo>
                      <a:pt x="6" y="3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7"/>
                    </a:lnTo>
                    <a:lnTo>
                      <a:pt x="12" y="7"/>
                    </a:lnTo>
                    <a:lnTo>
                      <a:pt x="12" y="9"/>
                    </a:lnTo>
                    <a:close/>
                  </a:path>
                </a:pathLst>
              </a:custGeom>
              <a:solidFill>
                <a:srgbClr val="F8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2" name="Freeform 641"/>
              <p:cNvSpPr>
                <a:spLocks noEditPoints="1"/>
              </p:cNvSpPr>
              <p:nvPr/>
            </p:nvSpPr>
            <p:spPr bwMode="auto">
              <a:xfrm>
                <a:off x="3070396" y="4908102"/>
                <a:ext cx="10381" cy="11679"/>
              </a:xfrm>
              <a:custGeom>
                <a:avLst/>
                <a:gdLst>
                  <a:gd name="T0" fmla="*/ 4 w 4"/>
                  <a:gd name="T1" fmla="*/ 3 h 5"/>
                  <a:gd name="T2" fmla="*/ 1 w 4"/>
                  <a:gd name="T3" fmla="*/ 3 h 5"/>
                  <a:gd name="T4" fmla="*/ 2 w 4"/>
                  <a:gd name="T5" fmla="*/ 4 h 5"/>
                  <a:gd name="T6" fmla="*/ 3 w 4"/>
                  <a:gd name="T7" fmla="*/ 4 h 5"/>
                  <a:gd name="T8" fmla="*/ 4 w 4"/>
                  <a:gd name="T9" fmla="*/ 4 h 5"/>
                  <a:gd name="T10" fmla="*/ 4 w 4"/>
                  <a:gd name="T11" fmla="*/ 4 h 5"/>
                  <a:gd name="T12" fmla="*/ 4 w 4"/>
                  <a:gd name="T13" fmla="*/ 4 h 5"/>
                  <a:gd name="T14" fmla="*/ 4 w 4"/>
                  <a:gd name="T15" fmla="*/ 4 h 5"/>
                  <a:gd name="T16" fmla="*/ 4 w 4"/>
                  <a:gd name="T17" fmla="*/ 4 h 5"/>
                  <a:gd name="T18" fmla="*/ 4 w 4"/>
                  <a:gd name="T19" fmla="*/ 4 h 5"/>
                  <a:gd name="T20" fmla="*/ 4 w 4"/>
                  <a:gd name="T21" fmla="*/ 5 h 5"/>
                  <a:gd name="T22" fmla="*/ 3 w 4"/>
                  <a:gd name="T23" fmla="*/ 5 h 5"/>
                  <a:gd name="T24" fmla="*/ 3 w 4"/>
                  <a:gd name="T25" fmla="*/ 5 h 5"/>
                  <a:gd name="T26" fmla="*/ 3 w 4"/>
                  <a:gd name="T27" fmla="*/ 5 h 5"/>
                  <a:gd name="T28" fmla="*/ 1 w 4"/>
                  <a:gd name="T29" fmla="*/ 4 h 5"/>
                  <a:gd name="T30" fmla="*/ 0 w 4"/>
                  <a:gd name="T31" fmla="*/ 2 h 5"/>
                  <a:gd name="T32" fmla="*/ 1 w 4"/>
                  <a:gd name="T33" fmla="*/ 1 h 5"/>
                  <a:gd name="T34" fmla="*/ 2 w 4"/>
                  <a:gd name="T35" fmla="*/ 0 h 5"/>
                  <a:gd name="T36" fmla="*/ 4 w 4"/>
                  <a:gd name="T37" fmla="*/ 0 h 5"/>
                  <a:gd name="T38" fmla="*/ 4 w 4"/>
                  <a:gd name="T39" fmla="*/ 2 h 5"/>
                  <a:gd name="T40" fmla="*/ 4 w 4"/>
                  <a:gd name="T41" fmla="*/ 2 h 5"/>
                  <a:gd name="T42" fmla="*/ 4 w 4"/>
                  <a:gd name="T43" fmla="*/ 2 h 5"/>
                  <a:gd name="T44" fmla="*/ 4 w 4"/>
                  <a:gd name="T45" fmla="*/ 3 h 5"/>
                  <a:gd name="T46" fmla="*/ 2 w 4"/>
                  <a:gd name="T47" fmla="*/ 1 h 5"/>
                  <a:gd name="T48" fmla="*/ 2 w 4"/>
                  <a:gd name="T49" fmla="*/ 1 h 5"/>
                  <a:gd name="T50" fmla="*/ 2 w 4"/>
                  <a:gd name="T51" fmla="*/ 1 h 5"/>
                  <a:gd name="T52" fmla="*/ 1 w 4"/>
                  <a:gd name="T53" fmla="*/ 1 h 5"/>
                  <a:gd name="T54" fmla="*/ 1 w 4"/>
                  <a:gd name="T55" fmla="*/ 2 h 5"/>
                  <a:gd name="T56" fmla="*/ 1 w 4"/>
                  <a:gd name="T57" fmla="*/ 2 h 5"/>
                  <a:gd name="T58" fmla="*/ 2 w 4"/>
                  <a:gd name="T59" fmla="*/ 2 h 5"/>
                  <a:gd name="T60" fmla="*/ 3 w 4"/>
                  <a:gd name="T61" fmla="*/ 2 h 5"/>
                  <a:gd name="T62" fmla="*/ 3 w 4"/>
                  <a:gd name="T63" fmla="*/ 2 h 5"/>
                  <a:gd name="T64" fmla="*/ 3 w 4"/>
                  <a:gd name="T65" fmla="*/ 2 h 5"/>
                  <a:gd name="T66" fmla="*/ 3 w 4"/>
                  <a:gd name="T67" fmla="*/ 1 h 5"/>
                  <a:gd name="T68" fmla="*/ 2 w 4"/>
                  <a:gd name="T6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" h="5">
                    <a:moveTo>
                      <a:pt x="4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2" y="4"/>
                    </a:cubicBezTo>
                    <a:cubicBezTo>
                      <a:pt x="2" y="4"/>
                      <a:pt x="2" y="4"/>
                      <a:pt x="3" y="4"/>
                    </a:cubicBezTo>
                    <a:cubicBezTo>
                      <a:pt x="3" y="4"/>
                      <a:pt x="3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2" y="5"/>
                      <a:pt x="1" y="4"/>
                      <a:pt x="1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2"/>
                      <a:pt x="1" y="1"/>
                      <a:pt x="1" y="1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4" y="1"/>
                      <a:pt x="4" y="1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lnTo>
                      <a:pt x="4" y="3"/>
                    </a:lnTo>
                    <a:close/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F8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3" name="Freeform 642"/>
              <p:cNvSpPr/>
              <p:nvPr/>
            </p:nvSpPr>
            <p:spPr bwMode="auto">
              <a:xfrm>
                <a:off x="3083372" y="4905507"/>
                <a:ext cx="7785" cy="14274"/>
              </a:xfrm>
              <a:custGeom>
                <a:avLst/>
                <a:gdLst>
                  <a:gd name="T0" fmla="*/ 4 w 6"/>
                  <a:gd name="T1" fmla="*/ 4 h 11"/>
                  <a:gd name="T2" fmla="*/ 4 w 6"/>
                  <a:gd name="T3" fmla="*/ 4 h 11"/>
                  <a:gd name="T4" fmla="*/ 4 w 6"/>
                  <a:gd name="T5" fmla="*/ 7 h 11"/>
                  <a:gd name="T6" fmla="*/ 4 w 6"/>
                  <a:gd name="T7" fmla="*/ 9 h 11"/>
                  <a:gd name="T8" fmla="*/ 4 w 6"/>
                  <a:gd name="T9" fmla="*/ 9 h 11"/>
                  <a:gd name="T10" fmla="*/ 4 w 6"/>
                  <a:gd name="T11" fmla="*/ 9 h 11"/>
                  <a:gd name="T12" fmla="*/ 4 w 6"/>
                  <a:gd name="T13" fmla="*/ 9 h 11"/>
                  <a:gd name="T14" fmla="*/ 4 w 6"/>
                  <a:gd name="T15" fmla="*/ 9 h 11"/>
                  <a:gd name="T16" fmla="*/ 4 w 6"/>
                  <a:gd name="T17" fmla="*/ 9 h 11"/>
                  <a:gd name="T18" fmla="*/ 4 w 6"/>
                  <a:gd name="T19" fmla="*/ 9 h 11"/>
                  <a:gd name="T20" fmla="*/ 4 w 6"/>
                  <a:gd name="T21" fmla="*/ 11 h 11"/>
                  <a:gd name="T22" fmla="*/ 4 w 6"/>
                  <a:gd name="T23" fmla="*/ 11 h 11"/>
                  <a:gd name="T24" fmla="*/ 2 w 6"/>
                  <a:gd name="T25" fmla="*/ 9 h 11"/>
                  <a:gd name="T26" fmla="*/ 2 w 6"/>
                  <a:gd name="T27" fmla="*/ 9 h 11"/>
                  <a:gd name="T28" fmla="*/ 2 w 6"/>
                  <a:gd name="T29" fmla="*/ 9 h 11"/>
                  <a:gd name="T30" fmla="*/ 2 w 6"/>
                  <a:gd name="T31" fmla="*/ 9 h 11"/>
                  <a:gd name="T32" fmla="*/ 2 w 6"/>
                  <a:gd name="T33" fmla="*/ 4 h 11"/>
                  <a:gd name="T34" fmla="*/ 0 w 6"/>
                  <a:gd name="T35" fmla="*/ 4 h 11"/>
                  <a:gd name="T36" fmla="*/ 0 w 6"/>
                  <a:gd name="T37" fmla="*/ 4 h 11"/>
                  <a:gd name="T38" fmla="*/ 0 w 6"/>
                  <a:gd name="T39" fmla="*/ 4 h 11"/>
                  <a:gd name="T40" fmla="*/ 0 w 6"/>
                  <a:gd name="T41" fmla="*/ 2 h 11"/>
                  <a:gd name="T42" fmla="*/ 0 w 6"/>
                  <a:gd name="T43" fmla="*/ 2 h 11"/>
                  <a:gd name="T44" fmla="*/ 0 w 6"/>
                  <a:gd name="T45" fmla="*/ 2 h 11"/>
                  <a:gd name="T46" fmla="*/ 2 w 6"/>
                  <a:gd name="T47" fmla="*/ 2 h 11"/>
                  <a:gd name="T48" fmla="*/ 2 w 6"/>
                  <a:gd name="T49" fmla="*/ 0 h 11"/>
                  <a:gd name="T50" fmla="*/ 2 w 6"/>
                  <a:gd name="T51" fmla="*/ 0 h 11"/>
                  <a:gd name="T52" fmla="*/ 2 w 6"/>
                  <a:gd name="T53" fmla="*/ 0 h 11"/>
                  <a:gd name="T54" fmla="*/ 2 w 6"/>
                  <a:gd name="T55" fmla="*/ 0 h 11"/>
                  <a:gd name="T56" fmla="*/ 2 w 6"/>
                  <a:gd name="T57" fmla="*/ 0 h 11"/>
                  <a:gd name="T58" fmla="*/ 4 w 6"/>
                  <a:gd name="T59" fmla="*/ 0 h 11"/>
                  <a:gd name="T60" fmla="*/ 4 w 6"/>
                  <a:gd name="T61" fmla="*/ 2 h 11"/>
                  <a:gd name="T62" fmla="*/ 4 w 6"/>
                  <a:gd name="T63" fmla="*/ 2 h 11"/>
                  <a:gd name="T64" fmla="*/ 6 w 6"/>
                  <a:gd name="T65" fmla="*/ 2 h 11"/>
                  <a:gd name="T66" fmla="*/ 6 w 6"/>
                  <a:gd name="T67" fmla="*/ 2 h 11"/>
                  <a:gd name="T68" fmla="*/ 6 w 6"/>
                  <a:gd name="T69" fmla="*/ 4 h 11"/>
                  <a:gd name="T70" fmla="*/ 6 w 6"/>
                  <a:gd name="T71" fmla="*/ 4 h 11"/>
                  <a:gd name="T72" fmla="*/ 4 w 6"/>
                  <a:gd name="T73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" h="11">
                    <a:moveTo>
                      <a:pt x="4" y="4"/>
                    </a:moveTo>
                    <a:lnTo>
                      <a:pt x="4" y="4"/>
                    </a:lnTo>
                    <a:lnTo>
                      <a:pt x="4" y="7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11"/>
                    </a:lnTo>
                    <a:lnTo>
                      <a:pt x="4" y="11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F8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4" name="Freeform 643"/>
              <p:cNvSpPr/>
              <p:nvPr/>
            </p:nvSpPr>
            <p:spPr bwMode="auto">
              <a:xfrm>
                <a:off x="3091158" y="4917185"/>
                <a:ext cx="5190" cy="5190"/>
              </a:xfrm>
              <a:custGeom>
                <a:avLst/>
                <a:gdLst>
                  <a:gd name="T0" fmla="*/ 4 w 4"/>
                  <a:gd name="T1" fmla="*/ 0 h 4"/>
                  <a:gd name="T2" fmla="*/ 2 w 4"/>
                  <a:gd name="T3" fmla="*/ 2 h 4"/>
                  <a:gd name="T4" fmla="*/ 2 w 4"/>
                  <a:gd name="T5" fmla="*/ 4 h 4"/>
                  <a:gd name="T6" fmla="*/ 0 w 4"/>
                  <a:gd name="T7" fmla="*/ 4 h 4"/>
                  <a:gd name="T8" fmla="*/ 0 w 4"/>
                  <a:gd name="T9" fmla="*/ 4 h 4"/>
                  <a:gd name="T10" fmla="*/ 0 w 4"/>
                  <a:gd name="T11" fmla="*/ 2 h 4"/>
                  <a:gd name="T12" fmla="*/ 0 w 4"/>
                  <a:gd name="T13" fmla="*/ 2 h 4"/>
                  <a:gd name="T14" fmla="*/ 0 w 4"/>
                  <a:gd name="T15" fmla="*/ 2 h 4"/>
                  <a:gd name="T16" fmla="*/ 2 w 4"/>
                  <a:gd name="T17" fmla="*/ 2 h 4"/>
                  <a:gd name="T18" fmla="*/ 2 w 4"/>
                  <a:gd name="T19" fmla="*/ 0 h 4"/>
                  <a:gd name="T20" fmla="*/ 2 w 4"/>
                  <a:gd name="T21" fmla="*/ 0 h 4"/>
                  <a:gd name="T22" fmla="*/ 2 w 4"/>
                  <a:gd name="T23" fmla="*/ 0 h 4"/>
                  <a:gd name="T24" fmla="*/ 2 w 4"/>
                  <a:gd name="T25" fmla="*/ 0 h 4"/>
                  <a:gd name="T26" fmla="*/ 4 w 4"/>
                  <a:gd name="T27" fmla="*/ 0 h 4"/>
                  <a:gd name="T28" fmla="*/ 4 w 4"/>
                  <a:gd name="T2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" h="4">
                    <a:moveTo>
                      <a:pt x="4" y="0"/>
                    </a:moveTo>
                    <a:lnTo>
                      <a:pt x="2" y="2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8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5" name="Freeform 644"/>
              <p:cNvSpPr/>
              <p:nvPr/>
            </p:nvSpPr>
            <p:spPr bwMode="auto">
              <a:xfrm>
                <a:off x="3106729" y="4908102"/>
                <a:ext cx="7785" cy="11679"/>
              </a:xfrm>
              <a:custGeom>
                <a:avLst/>
                <a:gdLst>
                  <a:gd name="T0" fmla="*/ 2 w 3"/>
                  <a:gd name="T1" fmla="*/ 5 h 5"/>
                  <a:gd name="T2" fmla="*/ 1 w 3"/>
                  <a:gd name="T3" fmla="*/ 5 h 5"/>
                  <a:gd name="T4" fmla="*/ 0 w 3"/>
                  <a:gd name="T5" fmla="*/ 4 h 5"/>
                  <a:gd name="T6" fmla="*/ 0 w 3"/>
                  <a:gd name="T7" fmla="*/ 3 h 5"/>
                  <a:gd name="T8" fmla="*/ 0 w 3"/>
                  <a:gd name="T9" fmla="*/ 2 h 5"/>
                  <a:gd name="T10" fmla="*/ 0 w 3"/>
                  <a:gd name="T11" fmla="*/ 1 h 5"/>
                  <a:gd name="T12" fmla="*/ 0 w 3"/>
                  <a:gd name="T13" fmla="*/ 0 h 5"/>
                  <a:gd name="T14" fmla="*/ 1 w 3"/>
                  <a:gd name="T15" fmla="*/ 0 h 5"/>
                  <a:gd name="T16" fmla="*/ 2 w 3"/>
                  <a:gd name="T17" fmla="*/ 0 h 5"/>
                  <a:gd name="T18" fmla="*/ 3 w 3"/>
                  <a:gd name="T19" fmla="*/ 0 h 5"/>
                  <a:gd name="T20" fmla="*/ 3 w 3"/>
                  <a:gd name="T21" fmla="*/ 1 h 5"/>
                  <a:gd name="T22" fmla="*/ 3 w 3"/>
                  <a:gd name="T23" fmla="*/ 1 h 5"/>
                  <a:gd name="T24" fmla="*/ 3 w 3"/>
                  <a:gd name="T25" fmla="*/ 1 h 5"/>
                  <a:gd name="T26" fmla="*/ 3 w 3"/>
                  <a:gd name="T27" fmla="*/ 1 h 5"/>
                  <a:gd name="T28" fmla="*/ 3 w 3"/>
                  <a:gd name="T29" fmla="*/ 1 h 5"/>
                  <a:gd name="T30" fmla="*/ 2 w 3"/>
                  <a:gd name="T31" fmla="*/ 1 h 5"/>
                  <a:gd name="T32" fmla="*/ 2 w 3"/>
                  <a:gd name="T33" fmla="*/ 1 h 5"/>
                  <a:gd name="T34" fmla="*/ 1 w 3"/>
                  <a:gd name="T35" fmla="*/ 1 h 5"/>
                  <a:gd name="T36" fmla="*/ 1 w 3"/>
                  <a:gd name="T37" fmla="*/ 2 h 5"/>
                  <a:gd name="T38" fmla="*/ 1 w 3"/>
                  <a:gd name="T39" fmla="*/ 3 h 5"/>
                  <a:gd name="T40" fmla="*/ 1 w 3"/>
                  <a:gd name="T41" fmla="*/ 4 h 5"/>
                  <a:gd name="T42" fmla="*/ 2 w 3"/>
                  <a:gd name="T43" fmla="*/ 4 h 5"/>
                  <a:gd name="T44" fmla="*/ 2 w 3"/>
                  <a:gd name="T45" fmla="*/ 4 h 5"/>
                  <a:gd name="T46" fmla="*/ 3 w 3"/>
                  <a:gd name="T47" fmla="*/ 3 h 5"/>
                  <a:gd name="T48" fmla="*/ 3 w 3"/>
                  <a:gd name="T49" fmla="*/ 3 h 5"/>
                  <a:gd name="T50" fmla="*/ 3 w 3"/>
                  <a:gd name="T51" fmla="*/ 3 h 5"/>
                  <a:gd name="T52" fmla="*/ 3 w 3"/>
                  <a:gd name="T53" fmla="*/ 4 h 5"/>
                  <a:gd name="T54" fmla="*/ 3 w 3"/>
                  <a:gd name="T55" fmla="*/ 4 h 5"/>
                  <a:gd name="T56" fmla="*/ 3 w 3"/>
                  <a:gd name="T57" fmla="*/ 4 h 5"/>
                  <a:gd name="T58" fmla="*/ 2 w 3"/>
                  <a:gd name="T5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" h="5">
                    <a:moveTo>
                      <a:pt x="2" y="5"/>
                    </a:moveTo>
                    <a:cubicBezTo>
                      <a:pt x="1" y="5"/>
                      <a:pt x="1" y="5"/>
                      <a:pt x="1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F8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6" name="Freeform 645"/>
              <p:cNvSpPr>
                <a:spLocks noEditPoints="1"/>
              </p:cNvSpPr>
              <p:nvPr/>
            </p:nvSpPr>
            <p:spPr bwMode="auto">
              <a:xfrm>
                <a:off x="3117109" y="4908102"/>
                <a:ext cx="9083" cy="11679"/>
              </a:xfrm>
              <a:custGeom>
                <a:avLst/>
                <a:gdLst>
                  <a:gd name="T0" fmla="*/ 2 w 4"/>
                  <a:gd name="T1" fmla="*/ 5 h 5"/>
                  <a:gd name="T2" fmla="*/ 1 w 4"/>
                  <a:gd name="T3" fmla="*/ 4 h 5"/>
                  <a:gd name="T4" fmla="*/ 0 w 4"/>
                  <a:gd name="T5" fmla="*/ 4 h 5"/>
                  <a:gd name="T6" fmla="*/ 0 w 4"/>
                  <a:gd name="T7" fmla="*/ 3 h 5"/>
                  <a:gd name="T8" fmla="*/ 0 w 4"/>
                  <a:gd name="T9" fmla="*/ 2 h 5"/>
                  <a:gd name="T10" fmla="*/ 0 w 4"/>
                  <a:gd name="T11" fmla="*/ 1 h 5"/>
                  <a:gd name="T12" fmla="*/ 0 w 4"/>
                  <a:gd name="T13" fmla="*/ 0 h 5"/>
                  <a:gd name="T14" fmla="*/ 1 w 4"/>
                  <a:gd name="T15" fmla="*/ 0 h 5"/>
                  <a:gd name="T16" fmla="*/ 2 w 4"/>
                  <a:gd name="T17" fmla="*/ 0 h 5"/>
                  <a:gd name="T18" fmla="*/ 3 w 4"/>
                  <a:gd name="T19" fmla="*/ 0 h 5"/>
                  <a:gd name="T20" fmla="*/ 4 w 4"/>
                  <a:gd name="T21" fmla="*/ 2 h 5"/>
                  <a:gd name="T22" fmla="*/ 3 w 4"/>
                  <a:gd name="T23" fmla="*/ 4 h 5"/>
                  <a:gd name="T24" fmla="*/ 2 w 4"/>
                  <a:gd name="T25" fmla="*/ 5 h 5"/>
                  <a:gd name="T26" fmla="*/ 3 w 4"/>
                  <a:gd name="T27" fmla="*/ 2 h 5"/>
                  <a:gd name="T28" fmla="*/ 2 w 4"/>
                  <a:gd name="T29" fmla="*/ 1 h 5"/>
                  <a:gd name="T30" fmla="*/ 2 w 4"/>
                  <a:gd name="T31" fmla="*/ 1 h 5"/>
                  <a:gd name="T32" fmla="*/ 1 w 4"/>
                  <a:gd name="T33" fmla="*/ 1 h 5"/>
                  <a:gd name="T34" fmla="*/ 1 w 4"/>
                  <a:gd name="T35" fmla="*/ 2 h 5"/>
                  <a:gd name="T36" fmla="*/ 1 w 4"/>
                  <a:gd name="T37" fmla="*/ 3 h 5"/>
                  <a:gd name="T38" fmla="*/ 1 w 4"/>
                  <a:gd name="T39" fmla="*/ 4 h 5"/>
                  <a:gd name="T40" fmla="*/ 2 w 4"/>
                  <a:gd name="T41" fmla="*/ 4 h 5"/>
                  <a:gd name="T42" fmla="*/ 2 w 4"/>
                  <a:gd name="T43" fmla="*/ 4 h 5"/>
                  <a:gd name="T44" fmla="*/ 3 w 4"/>
                  <a:gd name="T45" fmla="*/ 3 h 5"/>
                  <a:gd name="T46" fmla="*/ 3 w 4"/>
                  <a:gd name="T47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" h="5">
                    <a:moveTo>
                      <a:pt x="2" y="5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3" y="1"/>
                      <a:pt x="4" y="1"/>
                      <a:pt x="4" y="2"/>
                    </a:cubicBezTo>
                    <a:cubicBezTo>
                      <a:pt x="4" y="3"/>
                      <a:pt x="3" y="4"/>
                      <a:pt x="3" y="4"/>
                    </a:cubicBezTo>
                    <a:cubicBezTo>
                      <a:pt x="3" y="4"/>
                      <a:pt x="2" y="5"/>
                      <a:pt x="2" y="5"/>
                    </a:cubicBezTo>
                    <a:close/>
                    <a:moveTo>
                      <a:pt x="3" y="2"/>
                    </a:moveTo>
                    <a:cubicBezTo>
                      <a:pt x="3" y="1"/>
                      <a:pt x="3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3"/>
                      <a:pt x="3" y="3"/>
                      <a:pt x="3" y="3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8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7" name="Freeform 646"/>
              <p:cNvSpPr/>
              <p:nvPr/>
            </p:nvSpPr>
            <p:spPr bwMode="auto">
              <a:xfrm>
                <a:off x="3128787" y="4908102"/>
                <a:ext cx="7785" cy="11679"/>
              </a:xfrm>
              <a:custGeom>
                <a:avLst/>
                <a:gdLst>
                  <a:gd name="T0" fmla="*/ 3 w 3"/>
                  <a:gd name="T1" fmla="*/ 5 h 5"/>
                  <a:gd name="T2" fmla="*/ 2 w 3"/>
                  <a:gd name="T3" fmla="*/ 5 h 5"/>
                  <a:gd name="T4" fmla="*/ 2 w 3"/>
                  <a:gd name="T5" fmla="*/ 4 h 5"/>
                  <a:gd name="T6" fmla="*/ 2 w 3"/>
                  <a:gd name="T7" fmla="*/ 2 h 5"/>
                  <a:gd name="T8" fmla="*/ 2 w 3"/>
                  <a:gd name="T9" fmla="*/ 1 h 5"/>
                  <a:gd name="T10" fmla="*/ 1 w 3"/>
                  <a:gd name="T11" fmla="*/ 1 h 5"/>
                  <a:gd name="T12" fmla="*/ 1 w 3"/>
                  <a:gd name="T13" fmla="*/ 1 h 5"/>
                  <a:gd name="T14" fmla="*/ 1 w 3"/>
                  <a:gd name="T15" fmla="*/ 1 h 5"/>
                  <a:gd name="T16" fmla="*/ 1 w 3"/>
                  <a:gd name="T17" fmla="*/ 1 h 5"/>
                  <a:gd name="T18" fmla="*/ 0 w 3"/>
                  <a:gd name="T19" fmla="*/ 2 h 5"/>
                  <a:gd name="T20" fmla="*/ 0 w 3"/>
                  <a:gd name="T21" fmla="*/ 4 h 5"/>
                  <a:gd name="T22" fmla="*/ 0 w 3"/>
                  <a:gd name="T23" fmla="*/ 4 h 5"/>
                  <a:gd name="T24" fmla="*/ 0 w 3"/>
                  <a:gd name="T25" fmla="*/ 5 h 5"/>
                  <a:gd name="T26" fmla="*/ 0 w 3"/>
                  <a:gd name="T27" fmla="*/ 5 h 5"/>
                  <a:gd name="T28" fmla="*/ 0 w 3"/>
                  <a:gd name="T29" fmla="*/ 4 h 5"/>
                  <a:gd name="T30" fmla="*/ 0 w 3"/>
                  <a:gd name="T31" fmla="*/ 4 h 5"/>
                  <a:gd name="T32" fmla="*/ 0 w 3"/>
                  <a:gd name="T33" fmla="*/ 0 h 5"/>
                  <a:gd name="T34" fmla="*/ 0 w 3"/>
                  <a:gd name="T35" fmla="*/ 0 h 5"/>
                  <a:gd name="T36" fmla="*/ 0 w 3"/>
                  <a:gd name="T37" fmla="*/ 0 h 5"/>
                  <a:gd name="T38" fmla="*/ 0 w 3"/>
                  <a:gd name="T39" fmla="*/ 0 h 5"/>
                  <a:gd name="T40" fmla="*/ 0 w 3"/>
                  <a:gd name="T41" fmla="*/ 0 h 5"/>
                  <a:gd name="T42" fmla="*/ 0 w 3"/>
                  <a:gd name="T43" fmla="*/ 1 h 5"/>
                  <a:gd name="T44" fmla="*/ 1 w 3"/>
                  <a:gd name="T45" fmla="*/ 0 h 5"/>
                  <a:gd name="T46" fmla="*/ 2 w 3"/>
                  <a:gd name="T47" fmla="*/ 0 h 5"/>
                  <a:gd name="T48" fmla="*/ 3 w 3"/>
                  <a:gd name="T49" fmla="*/ 0 h 5"/>
                  <a:gd name="T50" fmla="*/ 3 w 3"/>
                  <a:gd name="T51" fmla="*/ 1 h 5"/>
                  <a:gd name="T52" fmla="*/ 3 w 3"/>
                  <a:gd name="T53" fmla="*/ 4 h 5"/>
                  <a:gd name="T54" fmla="*/ 3 w 3"/>
                  <a:gd name="T55" fmla="*/ 4 h 5"/>
                  <a:gd name="T56" fmla="*/ 3 w 3"/>
                  <a:gd name="T5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" h="5">
                    <a:moveTo>
                      <a:pt x="3" y="5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3" y="0"/>
                      <a:pt x="3" y="1"/>
                      <a:pt x="3" y="1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F8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8" name="Freeform 647"/>
              <p:cNvSpPr/>
              <p:nvPr/>
            </p:nvSpPr>
            <p:spPr bwMode="auto">
              <a:xfrm>
                <a:off x="3139168" y="4908102"/>
                <a:ext cx="7785" cy="11679"/>
              </a:xfrm>
              <a:custGeom>
                <a:avLst/>
                <a:gdLst>
                  <a:gd name="T0" fmla="*/ 1 w 3"/>
                  <a:gd name="T1" fmla="*/ 5 h 5"/>
                  <a:gd name="T2" fmla="*/ 0 w 3"/>
                  <a:gd name="T3" fmla="*/ 5 h 5"/>
                  <a:gd name="T4" fmla="*/ 0 w 3"/>
                  <a:gd name="T5" fmla="*/ 4 h 5"/>
                  <a:gd name="T6" fmla="*/ 0 w 3"/>
                  <a:gd name="T7" fmla="*/ 4 h 5"/>
                  <a:gd name="T8" fmla="*/ 0 w 3"/>
                  <a:gd name="T9" fmla="*/ 4 h 5"/>
                  <a:gd name="T10" fmla="*/ 0 w 3"/>
                  <a:gd name="T11" fmla="*/ 4 h 5"/>
                  <a:gd name="T12" fmla="*/ 0 w 3"/>
                  <a:gd name="T13" fmla="*/ 4 h 5"/>
                  <a:gd name="T14" fmla="*/ 0 w 3"/>
                  <a:gd name="T15" fmla="*/ 4 h 5"/>
                  <a:gd name="T16" fmla="*/ 1 w 3"/>
                  <a:gd name="T17" fmla="*/ 4 h 5"/>
                  <a:gd name="T18" fmla="*/ 2 w 3"/>
                  <a:gd name="T19" fmla="*/ 4 h 5"/>
                  <a:gd name="T20" fmla="*/ 2 w 3"/>
                  <a:gd name="T21" fmla="*/ 3 h 5"/>
                  <a:gd name="T22" fmla="*/ 2 w 3"/>
                  <a:gd name="T23" fmla="*/ 3 h 5"/>
                  <a:gd name="T24" fmla="*/ 1 w 3"/>
                  <a:gd name="T25" fmla="*/ 2 h 5"/>
                  <a:gd name="T26" fmla="*/ 1 w 3"/>
                  <a:gd name="T27" fmla="*/ 2 h 5"/>
                  <a:gd name="T28" fmla="*/ 0 w 3"/>
                  <a:gd name="T29" fmla="*/ 2 h 5"/>
                  <a:gd name="T30" fmla="*/ 0 w 3"/>
                  <a:gd name="T31" fmla="*/ 2 h 5"/>
                  <a:gd name="T32" fmla="*/ 0 w 3"/>
                  <a:gd name="T33" fmla="*/ 1 h 5"/>
                  <a:gd name="T34" fmla="*/ 0 w 3"/>
                  <a:gd name="T35" fmla="*/ 1 h 5"/>
                  <a:gd name="T36" fmla="*/ 0 w 3"/>
                  <a:gd name="T37" fmla="*/ 0 h 5"/>
                  <a:gd name="T38" fmla="*/ 1 w 3"/>
                  <a:gd name="T39" fmla="*/ 0 h 5"/>
                  <a:gd name="T40" fmla="*/ 2 w 3"/>
                  <a:gd name="T41" fmla="*/ 0 h 5"/>
                  <a:gd name="T42" fmla="*/ 2 w 3"/>
                  <a:gd name="T43" fmla="*/ 0 h 5"/>
                  <a:gd name="T44" fmla="*/ 3 w 3"/>
                  <a:gd name="T45" fmla="*/ 0 h 5"/>
                  <a:gd name="T46" fmla="*/ 3 w 3"/>
                  <a:gd name="T47" fmla="*/ 0 h 5"/>
                  <a:gd name="T48" fmla="*/ 3 w 3"/>
                  <a:gd name="T49" fmla="*/ 0 h 5"/>
                  <a:gd name="T50" fmla="*/ 3 w 3"/>
                  <a:gd name="T51" fmla="*/ 1 h 5"/>
                  <a:gd name="T52" fmla="*/ 3 w 3"/>
                  <a:gd name="T53" fmla="*/ 1 h 5"/>
                  <a:gd name="T54" fmla="*/ 2 w 3"/>
                  <a:gd name="T55" fmla="*/ 1 h 5"/>
                  <a:gd name="T56" fmla="*/ 2 w 3"/>
                  <a:gd name="T57" fmla="*/ 1 h 5"/>
                  <a:gd name="T58" fmla="*/ 1 w 3"/>
                  <a:gd name="T59" fmla="*/ 1 h 5"/>
                  <a:gd name="T60" fmla="*/ 1 w 3"/>
                  <a:gd name="T61" fmla="*/ 1 h 5"/>
                  <a:gd name="T62" fmla="*/ 2 w 3"/>
                  <a:gd name="T63" fmla="*/ 2 h 5"/>
                  <a:gd name="T64" fmla="*/ 2 w 3"/>
                  <a:gd name="T65" fmla="*/ 2 h 5"/>
                  <a:gd name="T66" fmla="*/ 3 w 3"/>
                  <a:gd name="T67" fmla="*/ 2 h 5"/>
                  <a:gd name="T68" fmla="*/ 3 w 3"/>
                  <a:gd name="T69" fmla="*/ 3 h 5"/>
                  <a:gd name="T70" fmla="*/ 3 w 3"/>
                  <a:gd name="T71" fmla="*/ 3 h 5"/>
                  <a:gd name="T72" fmla="*/ 3 w 3"/>
                  <a:gd name="T73" fmla="*/ 4 h 5"/>
                  <a:gd name="T74" fmla="*/ 2 w 3"/>
                  <a:gd name="T75" fmla="*/ 4 h 5"/>
                  <a:gd name="T76" fmla="*/ 2 w 3"/>
                  <a:gd name="T77" fmla="*/ 5 h 5"/>
                  <a:gd name="T78" fmla="*/ 1 w 3"/>
                  <a:gd name="T7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" h="5">
                    <a:moveTo>
                      <a:pt x="1" y="5"/>
                    </a:moveTo>
                    <a:cubicBezTo>
                      <a:pt x="1" y="5"/>
                      <a:pt x="1" y="5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5"/>
                      <a:pt x="2" y="5"/>
                      <a:pt x="2" y="5"/>
                    </a:cubicBez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F8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9" name="Freeform 648"/>
              <p:cNvSpPr>
                <a:spLocks noEditPoints="1"/>
              </p:cNvSpPr>
              <p:nvPr/>
            </p:nvSpPr>
            <p:spPr bwMode="auto">
              <a:xfrm>
                <a:off x="3149548" y="4908102"/>
                <a:ext cx="10381" cy="11679"/>
              </a:xfrm>
              <a:custGeom>
                <a:avLst/>
                <a:gdLst>
                  <a:gd name="T0" fmla="*/ 3 w 4"/>
                  <a:gd name="T1" fmla="*/ 3 h 5"/>
                  <a:gd name="T2" fmla="*/ 1 w 4"/>
                  <a:gd name="T3" fmla="*/ 3 h 5"/>
                  <a:gd name="T4" fmla="*/ 1 w 4"/>
                  <a:gd name="T5" fmla="*/ 4 h 5"/>
                  <a:gd name="T6" fmla="*/ 2 w 4"/>
                  <a:gd name="T7" fmla="*/ 4 h 5"/>
                  <a:gd name="T8" fmla="*/ 3 w 4"/>
                  <a:gd name="T9" fmla="*/ 4 h 5"/>
                  <a:gd name="T10" fmla="*/ 3 w 4"/>
                  <a:gd name="T11" fmla="*/ 4 h 5"/>
                  <a:gd name="T12" fmla="*/ 4 w 4"/>
                  <a:gd name="T13" fmla="*/ 4 h 5"/>
                  <a:gd name="T14" fmla="*/ 4 w 4"/>
                  <a:gd name="T15" fmla="*/ 4 h 5"/>
                  <a:gd name="T16" fmla="*/ 4 w 4"/>
                  <a:gd name="T17" fmla="*/ 4 h 5"/>
                  <a:gd name="T18" fmla="*/ 3 w 4"/>
                  <a:gd name="T19" fmla="*/ 4 h 5"/>
                  <a:gd name="T20" fmla="*/ 3 w 4"/>
                  <a:gd name="T21" fmla="*/ 5 h 5"/>
                  <a:gd name="T22" fmla="*/ 3 w 4"/>
                  <a:gd name="T23" fmla="*/ 5 h 5"/>
                  <a:gd name="T24" fmla="*/ 2 w 4"/>
                  <a:gd name="T25" fmla="*/ 5 h 5"/>
                  <a:gd name="T26" fmla="*/ 2 w 4"/>
                  <a:gd name="T27" fmla="*/ 5 h 5"/>
                  <a:gd name="T28" fmla="*/ 0 w 4"/>
                  <a:gd name="T29" fmla="*/ 4 h 5"/>
                  <a:gd name="T30" fmla="*/ 0 w 4"/>
                  <a:gd name="T31" fmla="*/ 2 h 5"/>
                  <a:gd name="T32" fmla="*/ 0 w 4"/>
                  <a:gd name="T33" fmla="*/ 1 h 5"/>
                  <a:gd name="T34" fmla="*/ 2 w 4"/>
                  <a:gd name="T35" fmla="*/ 0 h 5"/>
                  <a:gd name="T36" fmla="*/ 3 w 4"/>
                  <a:gd name="T37" fmla="*/ 0 h 5"/>
                  <a:gd name="T38" fmla="*/ 4 w 4"/>
                  <a:gd name="T39" fmla="*/ 2 h 5"/>
                  <a:gd name="T40" fmla="*/ 4 w 4"/>
                  <a:gd name="T41" fmla="*/ 2 h 5"/>
                  <a:gd name="T42" fmla="*/ 4 w 4"/>
                  <a:gd name="T43" fmla="*/ 2 h 5"/>
                  <a:gd name="T44" fmla="*/ 3 w 4"/>
                  <a:gd name="T45" fmla="*/ 3 h 5"/>
                  <a:gd name="T46" fmla="*/ 2 w 4"/>
                  <a:gd name="T47" fmla="*/ 1 h 5"/>
                  <a:gd name="T48" fmla="*/ 1 w 4"/>
                  <a:gd name="T49" fmla="*/ 1 h 5"/>
                  <a:gd name="T50" fmla="*/ 1 w 4"/>
                  <a:gd name="T51" fmla="*/ 1 h 5"/>
                  <a:gd name="T52" fmla="*/ 1 w 4"/>
                  <a:gd name="T53" fmla="*/ 1 h 5"/>
                  <a:gd name="T54" fmla="*/ 1 w 4"/>
                  <a:gd name="T55" fmla="*/ 2 h 5"/>
                  <a:gd name="T56" fmla="*/ 1 w 4"/>
                  <a:gd name="T57" fmla="*/ 2 h 5"/>
                  <a:gd name="T58" fmla="*/ 1 w 4"/>
                  <a:gd name="T59" fmla="*/ 2 h 5"/>
                  <a:gd name="T60" fmla="*/ 3 w 4"/>
                  <a:gd name="T61" fmla="*/ 2 h 5"/>
                  <a:gd name="T62" fmla="*/ 3 w 4"/>
                  <a:gd name="T63" fmla="*/ 2 h 5"/>
                  <a:gd name="T64" fmla="*/ 3 w 4"/>
                  <a:gd name="T65" fmla="*/ 2 h 5"/>
                  <a:gd name="T66" fmla="*/ 2 w 4"/>
                  <a:gd name="T67" fmla="*/ 1 h 5"/>
                  <a:gd name="T68" fmla="*/ 2 w 4"/>
                  <a:gd name="T6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" h="5">
                    <a:moveTo>
                      <a:pt x="3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2" y="4"/>
                      <a:pt x="2" y="4"/>
                    </a:cubicBezTo>
                    <a:cubicBezTo>
                      <a:pt x="2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5"/>
                      <a:pt x="1" y="4"/>
                      <a:pt x="0" y="4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3" y="1"/>
                      <a:pt x="4" y="1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lnTo>
                      <a:pt x="3" y="3"/>
                    </a:lnTo>
                    <a:close/>
                    <a:moveTo>
                      <a:pt x="2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8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0" name="Freeform 649"/>
              <p:cNvSpPr/>
              <p:nvPr/>
            </p:nvSpPr>
            <p:spPr bwMode="auto">
              <a:xfrm>
                <a:off x="3159929" y="4908102"/>
                <a:ext cx="10381" cy="11679"/>
              </a:xfrm>
              <a:custGeom>
                <a:avLst/>
                <a:gdLst>
                  <a:gd name="T0" fmla="*/ 2 w 4"/>
                  <a:gd name="T1" fmla="*/ 5 h 5"/>
                  <a:gd name="T2" fmla="*/ 1 w 4"/>
                  <a:gd name="T3" fmla="*/ 5 h 5"/>
                  <a:gd name="T4" fmla="*/ 1 w 4"/>
                  <a:gd name="T5" fmla="*/ 4 h 5"/>
                  <a:gd name="T6" fmla="*/ 0 w 4"/>
                  <a:gd name="T7" fmla="*/ 3 h 5"/>
                  <a:gd name="T8" fmla="*/ 0 w 4"/>
                  <a:gd name="T9" fmla="*/ 2 h 5"/>
                  <a:gd name="T10" fmla="*/ 0 w 4"/>
                  <a:gd name="T11" fmla="*/ 1 h 5"/>
                  <a:gd name="T12" fmla="*/ 1 w 4"/>
                  <a:gd name="T13" fmla="*/ 0 h 5"/>
                  <a:gd name="T14" fmla="*/ 2 w 4"/>
                  <a:gd name="T15" fmla="*/ 0 h 5"/>
                  <a:gd name="T16" fmla="*/ 2 w 4"/>
                  <a:gd name="T17" fmla="*/ 0 h 5"/>
                  <a:gd name="T18" fmla="*/ 3 w 4"/>
                  <a:gd name="T19" fmla="*/ 0 h 5"/>
                  <a:gd name="T20" fmla="*/ 4 w 4"/>
                  <a:gd name="T21" fmla="*/ 1 h 5"/>
                  <a:gd name="T22" fmla="*/ 4 w 4"/>
                  <a:gd name="T23" fmla="*/ 1 h 5"/>
                  <a:gd name="T24" fmla="*/ 4 w 4"/>
                  <a:gd name="T25" fmla="*/ 1 h 5"/>
                  <a:gd name="T26" fmla="*/ 3 w 4"/>
                  <a:gd name="T27" fmla="*/ 1 h 5"/>
                  <a:gd name="T28" fmla="*/ 3 w 4"/>
                  <a:gd name="T29" fmla="*/ 1 h 5"/>
                  <a:gd name="T30" fmla="*/ 3 w 4"/>
                  <a:gd name="T31" fmla="*/ 1 h 5"/>
                  <a:gd name="T32" fmla="*/ 2 w 4"/>
                  <a:gd name="T33" fmla="*/ 1 h 5"/>
                  <a:gd name="T34" fmla="*/ 2 w 4"/>
                  <a:gd name="T35" fmla="*/ 1 h 5"/>
                  <a:gd name="T36" fmla="*/ 1 w 4"/>
                  <a:gd name="T37" fmla="*/ 2 h 5"/>
                  <a:gd name="T38" fmla="*/ 1 w 4"/>
                  <a:gd name="T39" fmla="*/ 3 h 5"/>
                  <a:gd name="T40" fmla="*/ 2 w 4"/>
                  <a:gd name="T41" fmla="*/ 4 h 5"/>
                  <a:gd name="T42" fmla="*/ 2 w 4"/>
                  <a:gd name="T43" fmla="*/ 4 h 5"/>
                  <a:gd name="T44" fmla="*/ 3 w 4"/>
                  <a:gd name="T45" fmla="*/ 4 h 5"/>
                  <a:gd name="T46" fmla="*/ 3 w 4"/>
                  <a:gd name="T47" fmla="*/ 3 h 5"/>
                  <a:gd name="T48" fmla="*/ 3 w 4"/>
                  <a:gd name="T49" fmla="*/ 3 h 5"/>
                  <a:gd name="T50" fmla="*/ 4 w 4"/>
                  <a:gd name="T51" fmla="*/ 3 h 5"/>
                  <a:gd name="T52" fmla="*/ 4 w 4"/>
                  <a:gd name="T53" fmla="*/ 4 h 5"/>
                  <a:gd name="T54" fmla="*/ 4 w 4"/>
                  <a:gd name="T55" fmla="*/ 4 h 5"/>
                  <a:gd name="T56" fmla="*/ 3 w 4"/>
                  <a:gd name="T57" fmla="*/ 4 h 5"/>
                  <a:gd name="T58" fmla="*/ 2 w 4"/>
                  <a:gd name="T5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" h="5">
                    <a:moveTo>
                      <a:pt x="2" y="5"/>
                    </a:moveTo>
                    <a:cubicBezTo>
                      <a:pt x="1" y="5"/>
                      <a:pt x="1" y="5"/>
                      <a:pt x="1" y="5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5"/>
                      <a:pt x="3" y="5"/>
                      <a:pt x="2" y="5"/>
                    </a:cubicBezTo>
                    <a:close/>
                  </a:path>
                </a:pathLst>
              </a:custGeom>
              <a:solidFill>
                <a:srgbClr val="F8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1" name="Freeform 650"/>
              <p:cNvSpPr/>
              <p:nvPr/>
            </p:nvSpPr>
            <p:spPr bwMode="auto">
              <a:xfrm>
                <a:off x="3172904" y="4905507"/>
                <a:ext cx="5190" cy="14274"/>
              </a:xfrm>
              <a:custGeom>
                <a:avLst/>
                <a:gdLst>
                  <a:gd name="T0" fmla="*/ 4 w 4"/>
                  <a:gd name="T1" fmla="*/ 4 h 11"/>
                  <a:gd name="T2" fmla="*/ 2 w 4"/>
                  <a:gd name="T3" fmla="*/ 4 h 11"/>
                  <a:gd name="T4" fmla="*/ 2 w 4"/>
                  <a:gd name="T5" fmla="*/ 7 h 11"/>
                  <a:gd name="T6" fmla="*/ 2 w 4"/>
                  <a:gd name="T7" fmla="*/ 9 h 11"/>
                  <a:gd name="T8" fmla="*/ 4 w 4"/>
                  <a:gd name="T9" fmla="*/ 9 h 11"/>
                  <a:gd name="T10" fmla="*/ 4 w 4"/>
                  <a:gd name="T11" fmla="*/ 9 h 11"/>
                  <a:gd name="T12" fmla="*/ 4 w 4"/>
                  <a:gd name="T13" fmla="*/ 9 h 11"/>
                  <a:gd name="T14" fmla="*/ 4 w 4"/>
                  <a:gd name="T15" fmla="*/ 9 h 11"/>
                  <a:gd name="T16" fmla="*/ 4 w 4"/>
                  <a:gd name="T17" fmla="*/ 9 h 11"/>
                  <a:gd name="T18" fmla="*/ 4 w 4"/>
                  <a:gd name="T19" fmla="*/ 9 h 11"/>
                  <a:gd name="T20" fmla="*/ 4 w 4"/>
                  <a:gd name="T21" fmla="*/ 11 h 11"/>
                  <a:gd name="T22" fmla="*/ 2 w 4"/>
                  <a:gd name="T23" fmla="*/ 11 h 11"/>
                  <a:gd name="T24" fmla="*/ 2 w 4"/>
                  <a:gd name="T25" fmla="*/ 9 h 11"/>
                  <a:gd name="T26" fmla="*/ 0 w 4"/>
                  <a:gd name="T27" fmla="*/ 9 h 11"/>
                  <a:gd name="T28" fmla="*/ 0 w 4"/>
                  <a:gd name="T29" fmla="*/ 9 h 11"/>
                  <a:gd name="T30" fmla="*/ 0 w 4"/>
                  <a:gd name="T31" fmla="*/ 9 h 11"/>
                  <a:gd name="T32" fmla="*/ 0 w 4"/>
                  <a:gd name="T33" fmla="*/ 4 h 11"/>
                  <a:gd name="T34" fmla="*/ 0 w 4"/>
                  <a:gd name="T35" fmla="*/ 4 h 11"/>
                  <a:gd name="T36" fmla="*/ 0 w 4"/>
                  <a:gd name="T37" fmla="*/ 4 h 11"/>
                  <a:gd name="T38" fmla="*/ 0 w 4"/>
                  <a:gd name="T39" fmla="*/ 4 h 11"/>
                  <a:gd name="T40" fmla="*/ 0 w 4"/>
                  <a:gd name="T41" fmla="*/ 2 h 11"/>
                  <a:gd name="T42" fmla="*/ 0 w 4"/>
                  <a:gd name="T43" fmla="*/ 2 h 11"/>
                  <a:gd name="T44" fmla="*/ 0 w 4"/>
                  <a:gd name="T45" fmla="*/ 2 h 11"/>
                  <a:gd name="T46" fmla="*/ 0 w 4"/>
                  <a:gd name="T47" fmla="*/ 2 h 11"/>
                  <a:gd name="T48" fmla="*/ 0 w 4"/>
                  <a:gd name="T49" fmla="*/ 0 h 11"/>
                  <a:gd name="T50" fmla="*/ 0 w 4"/>
                  <a:gd name="T51" fmla="*/ 0 h 11"/>
                  <a:gd name="T52" fmla="*/ 0 w 4"/>
                  <a:gd name="T53" fmla="*/ 0 h 11"/>
                  <a:gd name="T54" fmla="*/ 2 w 4"/>
                  <a:gd name="T55" fmla="*/ 0 h 11"/>
                  <a:gd name="T56" fmla="*/ 2 w 4"/>
                  <a:gd name="T57" fmla="*/ 0 h 11"/>
                  <a:gd name="T58" fmla="*/ 2 w 4"/>
                  <a:gd name="T59" fmla="*/ 0 h 11"/>
                  <a:gd name="T60" fmla="*/ 2 w 4"/>
                  <a:gd name="T61" fmla="*/ 2 h 11"/>
                  <a:gd name="T62" fmla="*/ 4 w 4"/>
                  <a:gd name="T63" fmla="*/ 2 h 11"/>
                  <a:gd name="T64" fmla="*/ 4 w 4"/>
                  <a:gd name="T65" fmla="*/ 2 h 11"/>
                  <a:gd name="T66" fmla="*/ 4 w 4"/>
                  <a:gd name="T67" fmla="*/ 2 h 11"/>
                  <a:gd name="T68" fmla="*/ 4 w 4"/>
                  <a:gd name="T69" fmla="*/ 4 h 11"/>
                  <a:gd name="T70" fmla="*/ 4 w 4"/>
                  <a:gd name="T71" fmla="*/ 4 h 11"/>
                  <a:gd name="T72" fmla="*/ 4 w 4"/>
                  <a:gd name="T73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" h="11">
                    <a:moveTo>
                      <a:pt x="4" y="4"/>
                    </a:moveTo>
                    <a:lnTo>
                      <a:pt x="2" y="4"/>
                    </a:lnTo>
                    <a:lnTo>
                      <a:pt x="2" y="7"/>
                    </a:lnTo>
                    <a:lnTo>
                      <a:pt x="2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11"/>
                    </a:lnTo>
                    <a:lnTo>
                      <a:pt x="2" y="11"/>
                    </a:lnTo>
                    <a:lnTo>
                      <a:pt x="2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F8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2" name="Freeform 651"/>
              <p:cNvSpPr>
                <a:spLocks noEditPoints="1"/>
              </p:cNvSpPr>
              <p:nvPr/>
            </p:nvSpPr>
            <p:spPr bwMode="auto">
              <a:xfrm>
                <a:off x="3180690" y="4908102"/>
                <a:ext cx="7785" cy="11679"/>
              </a:xfrm>
              <a:custGeom>
                <a:avLst/>
                <a:gdLst>
                  <a:gd name="T0" fmla="*/ 3 w 3"/>
                  <a:gd name="T1" fmla="*/ 3 h 5"/>
                  <a:gd name="T2" fmla="*/ 1 w 3"/>
                  <a:gd name="T3" fmla="*/ 3 h 5"/>
                  <a:gd name="T4" fmla="*/ 1 w 3"/>
                  <a:gd name="T5" fmla="*/ 4 h 5"/>
                  <a:gd name="T6" fmla="*/ 2 w 3"/>
                  <a:gd name="T7" fmla="*/ 4 h 5"/>
                  <a:gd name="T8" fmla="*/ 3 w 3"/>
                  <a:gd name="T9" fmla="*/ 4 h 5"/>
                  <a:gd name="T10" fmla="*/ 3 w 3"/>
                  <a:gd name="T11" fmla="*/ 4 h 5"/>
                  <a:gd name="T12" fmla="*/ 3 w 3"/>
                  <a:gd name="T13" fmla="*/ 4 h 5"/>
                  <a:gd name="T14" fmla="*/ 3 w 3"/>
                  <a:gd name="T15" fmla="*/ 4 h 5"/>
                  <a:gd name="T16" fmla="*/ 3 w 3"/>
                  <a:gd name="T17" fmla="*/ 4 h 5"/>
                  <a:gd name="T18" fmla="*/ 3 w 3"/>
                  <a:gd name="T19" fmla="*/ 4 h 5"/>
                  <a:gd name="T20" fmla="*/ 3 w 3"/>
                  <a:gd name="T21" fmla="*/ 5 h 5"/>
                  <a:gd name="T22" fmla="*/ 3 w 3"/>
                  <a:gd name="T23" fmla="*/ 5 h 5"/>
                  <a:gd name="T24" fmla="*/ 2 w 3"/>
                  <a:gd name="T25" fmla="*/ 5 h 5"/>
                  <a:gd name="T26" fmla="*/ 2 w 3"/>
                  <a:gd name="T27" fmla="*/ 5 h 5"/>
                  <a:gd name="T28" fmla="*/ 0 w 3"/>
                  <a:gd name="T29" fmla="*/ 4 h 5"/>
                  <a:gd name="T30" fmla="*/ 0 w 3"/>
                  <a:gd name="T31" fmla="*/ 2 h 5"/>
                  <a:gd name="T32" fmla="*/ 0 w 3"/>
                  <a:gd name="T33" fmla="*/ 1 h 5"/>
                  <a:gd name="T34" fmla="*/ 2 w 3"/>
                  <a:gd name="T35" fmla="*/ 0 h 5"/>
                  <a:gd name="T36" fmla="*/ 3 w 3"/>
                  <a:gd name="T37" fmla="*/ 0 h 5"/>
                  <a:gd name="T38" fmla="*/ 3 w 3"/>
                  <a:gd name="T39" fmla="*/ 2 h 5"/>
                  <a:gd name="T40" fmla="*/ 3 w 3"/>
                  <a:gd name="T41" fmla="*/ 2 h 5"/>
                  <a:gd name="T42" fmla="*/ 3 w 3"/>
                  <a:gd name="T43" fmla="*/ 2 h 5"/>
                  <a:gd name="T44" fmla="*/ 3 w 3"/>
                  <a:gd name="T45" fmla="*/ 3 h 5"/>
                  <a:gd name="T46" fmla="*/ 2 w 3"/>
                  <a:gd name="T47" fmla="*/ 1 h 5"/>
                  <a:gd name="T48" fmla="*/ 1 w 3"/>
                  <a:gd name="T49" fmla="*/ 1 h 5"/>
                  <a:gd name="T50" fmla="*/ 1 w 3"/>
                  <a:gd name="T51" fmla="*/ 1 h 5"/>
                  <a:gd name="T52" fmla="*/ 1 w 3"/>
                  <a:gd name="T53" fmla="*/ 1 h 5"/>
                  <a:gd name="T54" fmla="*/ 1 w 3"/>
                  <a:gd name="T55" fmla="*/ 2 h 5"/>
                  <a:gd name="T56" fmla="*/ 1 w 3"/>
                  <a:gd name="T57" fmla="*/ 2 h 5"/>
                  <a:gd name="T58" fmla="*/ 1 w 3"/>
                  <a:gd name="T59" fmla="*/ 2 h 5"/>
                  <a:gd name="T60" fmla="*/ 2 w 3"/>
                  <a:gd name="T61" fmla="*/ 2 h 5"/>
                  <a:gd name="T62" fmla="*/ 3 w 3"/>
                  <a:gd name="T63" fmla="*/ 2 h 5"/>
                  <a:gd name="T64" fmla="*/ 3 w 3"/>
                  <a:gd name="T65" fmla="*/ 2 h 5"/>
                  <a:gd name="T66" fmla="*/ 2 w 3"/>
                  <a:gd name="T67" fmla="*/ 1 h 5"/>
                  <a:gd name="T68" fmla="*/ 2 w 3"/>
                  <a:gd name="T6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" h="5">
                    <a:moveTo>
                      <a:pt x="3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ubicBezTo>
                      <a:pt x="2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5"/>
                      <a:pt x="1" y="4"/>
                      <a:pt x="0" y="4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3" y="1"/>
                      <a:pt x="3" y="1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lnTo>
                      <a:pt x="3" y="3"/>
                    </a:lnTo>
                    <a:close/>
                    <a:moveTo>
                      <a:pt x="2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8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3" name="Freeform 652"/>
              <p:cNvSpPr/>
              <p:nvPr/>
            </p:nvSpPr>
            <p:spPr bwMode="auto">
              <a:xfrm>
                <a:off x="3191071" y="4905507"/>
                <a:ext cx="6488" cy="14274"/>
              </a:xfrm>
              <a:custGeom>
                <a:avLst/>
                <a:gdLst>
                  <a:gd name="T0" fmla="*/ 5 w 5"/>
                  <a:gd name="T1" fmla="*/ 4 h 11"/>
                  <a:gd name="T2" fmla="*/ 4 w 5"/>
                  <a:gd name="T3" fmla="*/ 4 h 11"/>
                  <a:gd name="T4" fmla="*/ 4 w 5"/>
                  <a:gd name="T5" fmla="*/ 7 h 11"/>
                  <a:gd name="T6" fmla="*/ 4 w 5"/>
                  <a:gd name="T7" fmla="*/ 9 h 11"/>
                  <a:gd name="T8" fmla="*/ 4 w 5"/>
                  <a:gd name="T9" fmla="*/ 9 h 11"/>
                  <a:gd name="T10" fmla="*/ 5 w 5"/>
                  <a:gd name="T11" fmla="*/ 9 h 11"/>
                  <a:gd name="T12" fmla="*/ 5 w 5"/>
                  <a:gd name="T13" fmla="*/ 9 h 11"/>
                  <a:gd name="T14" fmla="*/ 5 w 5"/>
                  <a:gd name="T15" fmla="*/ 9 h 11"/>
                  <a:gd name="T16" fmla="*/ 5 w 5"/>
                  <a:gd name="T17" fmla="*/ 9 h 11"/>
                  <a:gd name="T18" fmla="*/ 5 w 5"/>
                  <a:gd name="T19" fmla="*/ 9 h 11"/>
                  <a:gd name="T20" fmla="*/ 4 w 5"/>
                  <a:gd name="T21" fmla="*/ 11 h 11"/>
                  <a:gd name="T22" fmla="*/ 4 w 5"/>
                  <a:gd name="T23" fmla="*/ 11 h 11"/>
                  <a:gd name="T24" fmla="*/ 2 w 5"/>
                  <a:gd name="T25" fmla="*/ 9 h 11"/>
                  <a:gd name="T26" fmla="*/ 2 w 5"/>
                  <a:gd name="T27" fmla="*/ 9 h 11"/>
                  <a:gd name="T28" fmla="*/ 2 w 5"/>
                  <a:gd name="T29" fmla="*/ 9 h 11"/>
                  <a:gd name="T30" fmla="*/ 2 w 5"/>
                  <a:gd name="T31" fmla="*/ 9 h 11"/>
                  <a:gd name="T32" fmla="*/ 2 w 5"/>
                  <a:gd name="T33" fmla="*/ 4 h 11"/>
                  <a:gd name="T34" fmla="*/ 0 w 5"/>
                  <a:gd name="T35" fmla="*/ 4 h 11"/>
                  <a:gd name="T36" fmla="*/ 0 w 5"/>
                  <a:gd name="T37" fmla="*/ 4 h 11"/>
                  <a:gd name="T38" fmla="*/ 0 w 5"/>
                  <a:gd name="T39" fmla="*/ 4 h 11"/>
                  <a:gd name="T40" fmla="*/ 0 w 5"/>
                  <a:gd name="T41" fmla="*/ 2 h 11"/>
                  <a:gd name="T42" fmla="*/ 0 w 5"/>
                  <a:gd name="T43" fmla="*/ 2 h 11"/>
                  <a:gd name="T44" fmla="*/ 0 w 5"/>
                  <a:gd name="T45" fmla="*/ 2 h 11"/>
                  <a:gd name="T46" fmla="*/ 2 w 5"/>
                  <a:gd name="T47" fmla="*/ 2 h 11"/>
                  <a:gd name="T48" fmla="*/ 2 w 5"/>
                  <a:gd name="T49" fmla="*/ 0 h 11"/>
                  <a:gd name="T50" fmla="*/ 2 w 5"/>
                  <a:gd name="T51" fmla="*/ 0 h 11"/>
                  <a:gd name="T52" fmla="*/ 2 w 5"/>
                  <a:gd name="T53" fmla="*/ 0 h 11"/>
                  <a:gd name="T54" fmla="*/ 2 w 5"/>
                  <a:gd name="T55" fmla="*/ 0 h 11"/>
                  <a:gd name="T56" fmla="*/ 4 w 5"/>
                  <a:gd name="T57" fmla="*/ 0 h 11"/>
                  <a:gd name="T58" fmla="*/ 4 w 5"/>
                  <a:gd name="T59" fmla="*/ 0 h 11"/>
                  <a:gd name="T60" fmla="*/ 4 w 5"/>
                  <a:gd name="T61" fmla="*/ 2 h 11"/>
                  <a:gd name="T62" fmla="*/ 5 w 5"/>
                  <a:gd name="T63" fmla="*/ 2 h 11"/>
                  <a:gd name="T64" fmla="*/ 5 w 5"/>
                  <a:gd name="T65" fmla="*/ 2 h 11"/>
                  <a:gd name="T66" fmla="*/ 5 w 5"/>
                  <a:gd name="T67" fmla="*/ 2 h 11"/>
                  <a:gd name="T68" fmla="*/ 5 w 5"/>
                  <a:gd name="T69" fmla="*/ 4 h 11"/>
                  <a:gd name="T70" fmla="*/ 5 w 5"/>
                  <a:gd name="T71" fmla="*/ 4 h 11"/>
                  <a:gd name="T72" fmla="*/ 5 w 5"/>
                  <a:gd name="T73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" h="11">
                    <a:moveTo>
                      <a:pt x="5" y="4"/>
                    </a:moveTo>
                    <a:lnTo>
                      <a:pt x="4" y="4"/>
                    </a:lnTo>
                    <a:lnTo>
                      <a:pt x="4" y="7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4" y="11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F8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4" name="Freeform 653"/>
              <p:cNvSpPr/>
              <p:nvPr/>
            </p:nvSpPr>
            <p:spPr bwMode="auto">
              <a:xfrm>
                <a:off x="3200154" y="4908102"/>
                <a:ext cx="7785" cy="11679"/>
              </a:xfrm>
              <a:custGeom>
                <a:avLst/>
                <a:gdLst>
                  <a:gd name="T0" fmla="*/ 6 w 6"/>
                  <a:gd name="T1" fmla="*/ 9 h 9"/>
                  <a:gd name="T2" fmla="*/ 4 w 6"/>
                  <a:gd name="T3" fmla="*/ 9 h 9"/>
                  <a:gd name="T4" fmla="*/ 4 w 6"/>
                  <a:gd name="T5" fmla="*/ 7 h 9"/>
                  <a:gd name="T6" fmla="*/ 4 w 6"/>
                  <a:gd name="T7" fmla="*/ 7 h 9"/>
                  <a:gd name="T8" fmla="*/ 4 w 6"/>
                  <a:gd name="T9" fmla="*/ 7 h 9"/>
                  <a:gd name="T10" fmla="*/ 2 w 6"/>
                  <a:gd name="T11" fmla="*/ 9 h 9"/>
                  <a:gd name="T12" fmla="*/ 0 w 6"/>
                  <a:gd name="T13" fmla="*/ 9 h 9"/>
                  <a:gd name="T14" fmla="*/ 0 w 6"/>
                  <a:gd name="T15" fmla="*/ 7 h 9"/>
                  <a:gd name="T16" fmla="*/ 0 w 6"/>
                  <a:gd name="T17" fmla="*/ 7 h 9"/>
                  <a:gd name="T18" fmla="*/ 0 w 6"/>
                  <a:gd name="T19" fmla="*/ 5 h 9"/>
                  <a:gd name="T20" fmla="*/ 0 w 6"/>
                  <a:gd name="T21" fmla="*/ 0 h 9"/>
                  <a:gd name="T22" fmla="*/ 0 w 6"/>
                  <a:gd name="T23" fmla="*/ 0 h 9"/>
                  <a:gd name="T24" fmla="*/ 0 w 6"/>
                  <a:gd name="T25" fmla="*/ 0 h 9"/>
                  <a:gd name="T26" fmla="*/ 0 w 6"/>
                  <a:gd name="T27" fmla="*/ 0 h 9"/>
                  <a:gd name="T28" fmla="*/ 0 w 6"/>
                  <a:gd name="T29" fmla="*/ 0 h 9"/>
                  <a:gd name="T30" fmla="*/ 0 w 6"/>
                  <a:gd name="T31" fmla="*/ 5 h 9"/>
                  <a:gd name="T32" fmla="*/ 2 w 6"/>
                  <a:gd name="T33" fmla="*/ 7 h 9"/>
                  <a:gd name="T34" fmla="*/ 2 w 6"/>
                  <a:gd name="T35" fmla="*/ 7 h 9"/>
                  <a:gd name="T36" fmla="*/ 4 w 6"/>
                  <a:gd name="T37" fmla="*/ 7 h 9"/>
                  <a:gd name="T38" fmla="*/ 4 w 6"/>
                  <a:gd name="T39" fmla="*/ 7 h 9"/>
                  <a:gd name="T40" fmla="*/ 4 w 6"/>
                  <a:gd name="T41" fmla="*/ 5 h 9"/>
                  <a:gd name="T42" fmla="*/ 4 w 6"/>
                  <a:gd name="T43" fmla="*/ 5 h 9"/>
                  <a:gd name="T44" fmla="*/ 4 w 6"/>
                  <a:gd name="T45" fmla="*/ 0 h 9"/>
                  <a:gd name="T46" fmla="*/ 4 w 6"/>
                  <a:gd name="T47" fmla="*/ 0 h 9"/>
                  <a:gd name="T48" fmla="*/ 4 w 6"/>
                  <a:gd name="T49" fmla="*/ 0 h 9"/>
                  <a:gd name="T50" fmla="*/ 6 w 6"/>
                  <a:gd name="T51" fmla="*/ 0 h 9"/>
                  <a:gd name="T52" fmla="*/ 6 w 6"/>
                  <a:gd name="T53" fmla="*/ 0 h 9"/>
                  <a:gd name="T54" fmla="*/ 6 w 6"/>
                  <a:gd name="T55" fmla="*/ 0 h 9"/>
                  <a:gd name="T56" fmla="*/ 6 w 6"/>
                  <a:gd name="T57" fmla="*/ 7 h 9"/>
                  <a:gd name="T58" fmla="*/ 6 w 6"/>
                  <a:gd name="T59" fmla="*/ 7 h 9"/>
                  <a:gd name="T60" fmla="*/ 6 w 6"/>
                  <a:gd name="T61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6" h="9">
                    <a:moveTo>
                      <a:pt x="6" y="9"/>
                    </a:moveTo>
                    <a:lnTo>
                      <a:pt x="4" y="9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2" y="9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7"/>
                    </a:lnTo>
                    <a:lnTo>
                      <a:pt x="6" y="7"/>
                    </a:lnTo>
                    <a:lnTo>
                      <a:pt x="6" y="9"/>
                    </a:lnTo>
                    <a:close/>
                  </a:path>
                </a:pathLst>
              </a:custGeom>
              <a:solidFill>
                <a:srgbClr val="F8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5" name="Freeform 654"/>
              <p:cNvSpPr/>
              <p:nvPr/>
            </p:nvSpPr>
            <p:spPr bwMode="auto">
              <a:xfrm>
                <a:off x="3210535" y="4908102"/>
                <a:ext cx="5190" cy="11679"/>
              </a:xfrm>
              <a:custGeom>
                <a:avLst/>
                <a:gdLst>
                  <a:gd name="T0" fmla="*/ 4 w 4"/>
                  <a:gd name="T1" fmla="*/ 2 h 9"/>
                  <a:gd name="T2" fmla="*/ 4 w 4"/>
                  <a:gd name="T3" fmla="*/ 2 h 9"/>
                  <a:gd name="T4" fmla="*/ 4 w 4"/>
                  <a:gd name="T5" fmla="*/ 2 h 9"/>
                  <a:gd name="T6" fmla="*/ 4 w 4"/>
                  <a:gd name="T7" fmla="*/ 2 h 9"/>
                  <a:gd name="T8" fmla="*/ 2 w 4"/>
                  <a:gd name="T9" fmla="*/ 2 h 9"/>
                  <a:gd name="T10" fmla="*/ 2 w 4"/>
                  <a:gd name="T11" fmla="*/ 3 h 9"/>
                  <a:gd name="T12" fmla="*/ 2 w 4"/>
                  <a:gd name="T13" fmla="*/ 7 h 9"/>
                  <a:gd name="T14" fmla="*/ 2 w 4"/>
                  <a:gd name="T15" fmla="*/ 7 h 9"/>
                  <a:gd name="T16" fmla="*/ 2 w 4"/>
                  <a:gd name="T17" fmla="*/ 9 h 9"/>
                  <a:gd name="T18" fmla="*/ 0 w 4"/>
                  <a:gd name="T19" fmla="*/ 9 h 9"/>
                  <a:gd name="T20" fmla="*/ 0 w 4"/>
                  <a:gd name="T21" fmla="*/ 7 h 9"/>
                  <a:gd name="T22" fmla="*/ 0 w 4"/>
                  <a:gd name="T23" fmla="*/ 7 h 9"/>
                  <a:gd name="T24" fmla="*/ 0 w 4"/>
                  <a:gd name="T25" fmla="*/ 0 h 9"/>
                  <a:gd name="T26" fmla="*/ 0 w 4"/>
                  <a:gd name="T27" fmla="*/ 0 h 9"/>
                  <a:gd name="T28" fmla="*/ 0 w 4"/>
                  <a:gd name="T29" fmla="*/ 0 h 9"/>
                  <a:gd name="T30" fmla="*/ 2 w 4"/>
                  <a:gd name="T31" fmla="*/ 0 h 9"/>
                  <a:gd name="T32" fmla="*/ 2 w 4"/>
                  <a:gd name="T33" fmla="*/ 0 h 9"/>
                  <a:gd name="T34" fmla="*/ 2 w 4"/>
                  <a:gd name="T35" fmla="*/ 0 h 9"/>
                  <a:gd name="T36" fmla="*/ 2 w 4"/>
                  <a:gd name="T37" fmla="*/ 2 h 9"/>
                  <a:gd name="T38" fmla="*/ 4 w 4"/>
                  <a:gd name="T39" fmla="*/ 0 h 9"/>
                  <a:gd name="T40" fmla="*/ 4 w 4"/>
                  <a:gd name="T41" fmla="*/ 0 h 9"/>
                  <a:gd name="T42" fmla="*/ 4 w 4"/>
                  <a:gd name="T43" fmla="*/ 0 h 9"/>
                  <a:gd name="T44" fmla="*/ 4 w 4"/>
                  <a:gd name="T45" fmla="*/ 0 h 9"/>
                  <a:gd name="T46" fmla="*/ 4 w 4"/>
                  <a:gd name="T47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" h="9">
                    <a:moveTo>
                      <a:pt x="4" y="2"/>
                    </a:move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9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8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6" name="Freeform 655"/>
              <p:cNvSpPr>
                <a:spLocks noEditPoints="1"/>
              </p:cNvSpPr>
              <p:nvPr/>
            </p:nvSpPr>
            <p:spPr bwMode="auto">
              <a:xfrm>
                <a:off x="3226105" y="4908102"/>
                <a:ext cx="10381" cy="11679"/>
              </a:xfrm>
              <a:custGeom>
                <a:avLst/>
                <a:gdLst>
                  <a:gd name="T0" fmla="*/ 4 w 4"/>
                  <a:gd name="T1" fmla="*/ 5 h 5"/>
                  <a:gd name="T2" fmla="*/ 3 w 4"/>
                  <a:gd name="T3" fmla="*/ 5 h 5"/>
                  <a:gd name="T4" fmla="*/ 3 w 4"/>
                  <a:gd name="T5" fmla="*/ 5 h 5"/>
                  <a:gd name="T6" fmla="*/ 3 w 4"/>
                  <a:gd name="T7" fmla="*/ 4 h 5"/>
                  <a:gd name="T8" fmla="*/ 3 w 4"/>
                  <a:gd name="T9" fmla="*/ 4 h 5"/>
                  <a:gd name="T10" fmla="*/ 2 w 4"/>
                  <a:gd name="T11" fmla="*/ 4 h 5"/>
                  <a:gd name="T12" fmla="*/ 1 w 4"/>
                  <a:gd name="T13" fmla="*/ 5 h 5"/>
                  <a:gd name="T14" fmla="*/ 1 w 4"/>
                  <a:gd name="T15" fmla="*/ 5 h 5"/>
                  <a:gd name="T16" fmla="*/ 0 w 4"/>
                  <a:gd name="T17" fmla="*/ 4 h 5"/>
                  <a:gd name="T18" fmla="*/ 0 w 4"/>
                  <a:gd name="T19" fmla="*/ 3 h 5"/>
                  <a:gd name="T20" fmla="*/ 0 w 4"/>
                  <a:gd name="T21" fmla="*/ 2 h 5"/>
                  <a:gd name="T22" fmla="*/ 0 w 4"/>
                  <a:gd name="T23" fmla="*/ 1 h 5"/>
                  <a:gd name="T24" fmla="*/ 1 w 4"/>
                  <a:gd name="T25" fmla="*/ 0 h 5"/>
                  <a:gd name="T26" fmla="*/ 2 w 4"/>
                  <a:gd name="T27" fmla="*/ 0 h 5"/>
                  <a:gd name="T28" fmla="*/ 3 w 4"/>
                  <a:gd name="T29" fmla="*/ 1 h 5"/>
                  <a:gd name="T30" fmla="*/ 3 w 4"/>
                  <a:gd name="T31" fmla="*/ 0 h 5"/>
                  <a:gd name="T32" fmla="*/ 3 w 4"/>
                  <a:gd name="T33" fmla="*/ 0 h 5"/>
                  <a:gd name="T34" fmla="*/ 3 w 4"/>
                  <a:gd name="T35" fmla="*/ 0 h 5"/>
                  <a:gd name="T36" fmla="*/ 4 w 4"/>
                  <a:gd name="T37" fmla="*/ 0 h 5"/>
                  <a:gd name="T38" fmla="*/ 4 w 4"/>
                  <a:gd name="T39" fmla="*/ 0 h 5"/>
                  <a:gd name="T40" fmla="*/ 4 w 4"/>
                  <a:gd name="T41" fmla="*/ 4 h 5"/>
                  <a:gd name="T42" fmla="*/ 4 w 4"/>
                  <a:gd name="T43" fmla="*/ 4 h 5"/>
                  <a:gd name="T44" fmla="*/ 4 w 4"/>
                  <a:gd name="T45" fmla="*/ 5 h 5"/>
                  <a:gd name="T46" fmla="*/ 3 w 4"/>
                  <a:gd name="T47" fmla="*/ 2 h 5"/>
                  <a:gd name="T48" fmla="*/ 3 w 4"/>
                  <a:gd name="T49" fmla="*/ 1 h 5"/>
                  <a:gd name="T50" fmla="*/ 3 w 4"/>
                  <a:gd name="T51" fmla="*/ 1 h 5"/>
                  <a:gd name="T52" fmla="*/ 2 w 4"/>
                  <a:gd name="T53" fmla="*/ 1 h 5"/>
                  <a:gd name="T54" fmla="*/ 2 w 4"/>
                  <a:gd name="T55" fmla="*/ 1 h 5"/>
                  <a:gd name="T56" fmla="*/ 1 w 4"/>
                  <a:gd name="T57" fmla="*/ 1 h 5"/>
                  <a:gd name="T58" fmla="*/ 1 w 4"/>
                  <a:gd name="T59" fmla="*/ 2 h 5"/>
                  <a:gd name="T60" fmla="*/ 1 w 4"/>
                  <a:gd name="T61" fmla="*/ 3 h 5"/>
                  <a:gd name="T62" fmla="*/ 1 w 4"/>
                  <a:gd name="T63" fmla="*/ 4 h 5"/>
                  <a:gd name="T64" fmla="*/ 2 w 4"/>
                  <a:gd name="T65" fmla="*/ 4 h 5"/>
                  <a:gd name="T66" fmla="*/ 2 w 4"/>
                  <a:gd name="T67" fmla="*/ 4 h 5"/>
                  <a:gd name="T68" fmla="*/ 3 w 4"/>
                  <a:gd name="T69" fmla="*/ 4 h 5"/>
                  <a:gd name="T70" fmla="*/ 3 w 4"/>
                  <a:gd name="T71" fmla="*/ 3 h 5"/>
                  <a:gd name="T72" fmla="*/ 3 w 4"/>
                  <a:gd name="T73" fmla="*/ 3 h 5"/>
                  <a:gd name="T74" fmla="*/ 3 w 4"/>
                  <a:gd name="T7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" h="5">
                    <a:moveTo>
                      <a:pt x="4" y="5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lnTo>
                      <a:pt x="4" y="5"/>
                    </a:lnTo>
                    <a:close/>
                    <a:moveTo>
                      <a:pt x="3" y="2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8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7" name="Freeform 656"/>
              <p:cNvSpPr>
                <a:spLocks noEditPoints="1"/>
              </p:cNvSpPr>
              <p:nvPr/>
            </p:nvSpPr>
            <p:spPr bwMode="auto">
              <a:xfrm>
                <a:off x="3239081" y="4902912"/>
                <a:ext cx="7785" cy="16869"/>
              </a:xfrm>
              <a:custGeom>
                <a:avLst/>
                <a:gdLst>
                  <a:gd name="T0" fmla="*/ 3 w 3"/>
                  <a:gd name="T1" fmla="*/ 7 h 7"/>
                  <a:gd name="T2" fmla="*/ 3 w 3"/>
                  <a:gd name="T3" fmla="*/ 7 h 7"/>
                  <a:gd name="T4" fmla="*/ 3 w 3"/>
                  <a:gd name="T5" fmla="*/ 7 h 7"/>
                  <a:gd name="T6" fmla="*/ 3 w 3"/>
                  <a:gd name="T7" fmla="*/ 6 h 7"/>
                  <a:gd name="T8" fmla="*/ 3 w 3"/>
                  <a:gd name="T9" fmla="*/ 6 h 7"/>
                  <a:gd name="T10" fmla="*/ 2 w 3"/>
                  <a:gd name="T11" fmla="*/ 7 h 7"/>
                  <a:gd name="T12" fmla="*/ 1 w 3"/>
                  <a:gd name="T13" fmla="*/ 7 h 7"/>
                  <a:gd name="T14" fmla="*/ 1 w 3"/>
                  <a:gd name="T15" fmla="*/ 7 h 7"/>
                  <a:gd name="T16" fmla="*/ 0 w 3"/>
                  <a:gd name="T17" fmla="*/ 6 h 7"/>
                  <a:gd name="T18" fmla="*/ 0 w 3"/>
                  <a:gd name="T19" fmla="*/ 5 h 7"/>
                  <a:gd name="T20" fmla="*/ 0 w 3"/>
                  <a:gd name="T21" fmla="*/ 4 h 7"/>
                  <a:gd name="T22" fmla="*/ 0 w 3"/>
                  <a:gd name="T23" fmla="*/ 3 h 7"/>
                  <a:gd name="T24" fmla="*/ 1 w 3"/>
                  <a:gd name="T25" fmla="*/ 2 h 7"/>
                  <a:gd name="T26" fmla="*/ 2 w 3"/>
                  <a:gd name="T27" fmla="*/ 2 h 7"/>
                  <a:gd name="T28" fmla="*/ 3 w 3"/>
                  <a:gd name="T29" fmla="*/ 3 h 7"/>
                  <a:gd name="T30" fmla="*/ 3 w 3"/>
                  <a:gd name="T31" fmla="*/ 1 h 7"/>
                  <a:gd name="T32" fmla="*/ 3 w 3"/>
                  <a:gd name="T33" fmla="*/ 0 h 7"/>
                  <a:gd name="T34" fmla="*/ 3 w 3"/>
                  <a:gd name="T35" fmla="*/ 0 h 7"/>
                  <a:gd name="T36" fmla="*/ 3 w 3"/>
                  <a:gd name="T37" fmla="*/ 0 h 7"/>
                  <a:gd name="T38" fmla="*/ 3 w 3"/>
                  <a:gd name="T39" fmla="*/ 1 h 7"/>
                  <a:gd name="T40" fmla="*/ 3 w 3"/>
                  <a:gd name="T41" fmla="*/ 6 h 7"/>
                  <a:gd name="T42" fmla="*/ 3 w 3"/>
                  <a:gd name="T43" fmla="*/ 6 h 7"/>
                  <a:gd name="T44" fmla="*/ 3 w 3"/>
                  <a:gd name="T45" fmla="*/ 7 h 7"/>
                  <a:gd name="T46" fmla="*/ 2 w 3"/>
                  <a:gd name="T47" fmla="*/ 4 h 7"/>
                  <a:gd name="T48" fmla="*/ 2 w 3"/>
                  <a:gd name="T49" fmla="*/ 3 h 7"/>
                  <a:gd name="T50" fmla="*/ 2 w 3"/>
                  <a:gd name="T51" fmla="*/ 3 h 7"/>
                  <a:gd name="T52" fmla="*/ 2 w 3"/>
                  <a:gd name="T53" fmla="*/ 3 h 7"/>
                  <a:gd name="T54" fmla="*/ 2 w 3"/>
                  <a:gd name="T55" fmla="*/ 3 h 7"/>
                  <a:gd name="T56" fmla="*/ 1 w 3"/>
                  <a:gd name="T57" fmla="*/ 3 h 7"/>
                  <a:gd name="T58" fmla="*/ 1 w 3"/>
                  <a:gd name="T59" fmla="*/ 4 h 7"/>
                  <a:gd name="T60" fmla="*/ 1 w 3"/>
                  <a:gd name="T61" fmla="*/ 5 h 7"/>
                  <a:gd name="T62" fmla="*/ 1 w 3"/>
                  <a:gd name="T63" fmla="*/ 6 h 7"/>
                  <a:gd name="T64" fmla="*/ 2 w 3"/>
                  <a:gd name="T65" fmla="*/ 6 h 7"/>
                  <a:gd name="T66" fmla="*/ 2 w 3"/>
                  <a:gd name="T67" fmla="*/ 6 h 7"/>
                  <a:gd name="T68" fmla="*/ 2 w 3"/>
                  <a:gd name="T69" fmla="*/ 6 h 7"/>
                  <a:gd name="T70" fmla="*/ 2 w 3"/>
                  <a:gd name="T71" fmla="*/ 5 h 7"/>
                  <a:gd name="T72" fmla="*/ 2 w 3"/>
                  <a:gd name="T73" fmla="*/ 5 h 7"/>
                  <a:gd name="T74" fmla="*/ 2 w 3"/>
                  <a:gd name="T75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" h="7">
                    <a:moveTo>
                      <a:pt x="3" y="7"/>
                    </a:move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lnTo>
                      <a:pt x="3" y="7"/>
                    </a:lnTo>
                    <a:close/>
                    <a:moveTo>
                      <a:pt x="2" y="4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F8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8" name="Freeform 657"/>
              <p:cNvSpPr>
                <a:spLocks noEditPoints="1"/>
              </p:cNvSpPr>
              <p:nvPr/>
            </p:nvSpPr>
            <p:spPr bwMode="auto">
              <a:xfrm>
                <a:off x="3249462" y="4902912"/>
                <a:ext cx="2595" cy="16869"/>
              </a:xfrm>
              <a:custGeom>
                <a:avLst/>
                <a:gdLst>
                  <a:gd name="T0" fmla="*/ 2 w 2"/>
                  <a:gd name="T1" fmla="*/ 2 h 13"/>
                  <a:gd name="T2" fmla="*/ 2 w 2"/>
                  <a:gd name="T3" fmla="*/ 2 h 13"/>
                  <a:gd name="T4" fmla="*/ 0 w 2"/>
                  <a:gd name="T5" fmla="*/ 2 h 13"/>
                  <a:gd name="T6" fmla="*/ 0 w 2"/>
                  <a:gd name="T7" fmla="*/ 2 h 13"/>
                  <a:gd name="T8" fmla="*/ 2 w 2"/>
                  <a:gd name="T9" fmla="*/ 0 h 13"/>
                  <a:gd name="T10" fmla="*/ 2 w 2"/>
                  <a:gd name="T11" fmla="*/ 0 h 13"/>
                  <a:gd name="T12" fmla="*/ 2 w 2"/>
                  <a:gd name="T13" fmla="*/ 0 h 13"/>
                  <a:gd name="T14" fmla="*/ 2 w 2"/>
                  <a:gd name="T15" fmla="*/ 2 h 13"/>
                  <a:gd name="T16" fmla="*/ 2 w 2"/>
                  <a:gd name="T17" fmla="*/ 2 h 13"/>
                  <a:gd name="T18" fmla="*/ 2 w 2"/>
                  <a:gd name="T19" fmla="*/ 2 h 13"/>
                  <a:gd name="T20" fmla="*/ 2 w 2"/>
                  <a:gd name="T21" fmla="*/ 2 h 13"/>
                  <a:gd name="T22" fmla="*/ 2 w 2"/>
                  <a:gd name="T23" fmla="*/ 2 h 13"/>
                  <a:gd name="T24" fmla="*/ 2 w 2"/>
                  <a:gd name="T25" fmla="*/ 2 h 13"/>
                  <a:gd name="T26" fmla="*/ 2 w 2"/>
                  <a:gd name="T27" fmla="*/ 13 h 13"/>
                  <a:gd name="T28" fmla="*/ 2 w 2"/>
                  <a:gd name="T29" fmla="*/ 13 h 13"/>
                  <a:gd name="T30" fmla="*/ 2 w 2"/>
                  <a:gd name="T31" fmla="*/ 11 h 13"/>
                  <a:gd name="T32" fmla="*/ 0 w 2"/>
                  <a:gd name="T33" fmla="*/ 11 h 13"/>
                  <a:gd name="T34" fmla="*/ 0 w 2"/>
                  <a:gd name="T35" fmla="*/ 4 h 13"/>
                  <a:gd name="T36" fmla="*/ 2 w 2"/>
                  <a:gd name="T37" fmla="*/ 4 h 13"/>
                  <a:gd name="T38" fmla="*/ 2 w 2"/>
                  <a:gd name="T39" fmla="*/ 4 h 13"/>
                  <a:gd name="T40" fmla="*/ 2 w 2"/>
                  <a:gd name="T41" fmla="*/ 4 h 13"/>
                  <a:gd name="T42" fmla="*/ 2 w 2"/>
                  <a:gd name="T43" fmla="*/ 4 h 13"/>
                  <a:gd name="T44" fmla="*/ 2 w 2"/>
                  <a:gd name="T45" fmla="*/ 4 h 13"/>
                  <a:gd name="T46" fmla="*/ 2 w 2"/>
                  <a:gd name="T47" fmla="*/ 11 h 13"/>
                  <a:gd name="T48" fmla="*/ 2 w 2"/>
                  <a:gd name="T49" fmla="*/ 11 h 13"/>
                  <a:gd name="T50" fmla="*/ 2 w 2"/>
                  <a:gd name="T51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" h="13">
                    <a:moveTo>
                      <a:pt x="2" y="2"/>
                    </a:move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  <a:moveTo>
                      <a:pt x="2" y="13"/>
                    </a:moveTo>
                    <a:lnTo>
                      <a:pt x="2" y="13"/>
                    </a:lnTo>
                    <a:lnTo>
                      <a:pt x="2" y="11"/>
                    </a:lnTo>
                    <a:lnTo>
                      <a:pt x="0" y="11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2" y="13"/>
                    </a:lnTo>
                    <a:close/>
                  </a:path>
                </a:pathLst>
              </a:custGeom>
              <a:solidFill>
                <a:srgbClr val="F8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9" name="Freeform 658"/>
              <p:cNvSpPr>
                <a:spLocks noEditPoints="1"/>
              </p:cNvSpPr>
              <p:nvPr/>
            </p:nvSpPr>
            <p:spPr bwMode="auto">
              <a:xfrm>
                <a:off x="3257247" y="4908102"/>
                <a:ext cx="7785" cy="14274"/>
              </a:xfrm>
              <a:custGeom>
                <a:avLst/>
                <a:gdLst>
                  <a:gd name="T0" fmla="*/ 2 w 3"/>
                  <a:gd name="T1" fmla="*/ 5 h 6"/>
                  <a:gd name="T2" fmla="*/ 1 w 3"/>
                  <a:gd name="T3" fmla="*/ 4 h 6"/>
                  <a:gd name="T4" fmla="*/ 1 w 3"/>
                  <a:gd name="T5" fmla="*/ 4 h 6"/>
                  <a:gd name="T6" fmla="*/ 1 w 3"/>
                  <a:gd name="T7" fmla="*/ 6 h 6"/>
                  <a:gd name="T8" fmla="*/ 0 w 3"/>
                  <a:gd name="T9" fmla="*/ 6 h 6"/>
                  <a:gd name="T10" fmla="*/ 0 w 3"/>
                  <a:gd name="T11" fmla="*/ 6 h 6"/>
                  <a:gd name="T12" fmla="*/ 0 w 3"/>
                  <a:gd name="T13" fmla="*/ 6 h 6"/>
                  <a:gd name="T14" fmla="*/ 0 w 3"/>
                  <a:gd name="T15" fmla="*/ 6 h 6"/>
                  <a:gd name="T16" fmla="*/ 0 w 3"/>
                  <a:gd name="T17" fmla="*/ 6 h 6"/>
                  <a:gd name="T18" fmla="*/ 0 w 3"/>
                  <a:gd name="T19" fmla="*/ 0 h 6"/>
                  <a:gd name="T20" fmla="*/ 0 w 3"/>
                  <a:gd name="T21" fmla="*/ 0 h 6"/>
                  <a:gd name="T22" fmla="*/ 0 w 3"/>
                  <a:gd name="T23" fmla="*/ 0 h 6"/>
                  <a:gd name="T24" fmla="*/ 0 w 3"/>
                  <a:gd name="T25" fmla="*/ 0 h 6"/>
                  <a:gd name="T26" fmla="*/ 1 w 3"/>
                  <a:gd name="T27" fmla="*/ 0 h 6"/>
                  <a:gd name="T28" fmla="*/ 1 w 3"/>
                  <a:gd name="T29" fmla="*/ 1 h 6"/>
                  <a:gd name="T30" fmla="*/ 1 w 3"/>
                  <a:gd name="T31" fmla="*/ 0 h 6"/>
                  <a:gd name="T32" fmla="*/ 2 w 3"/>
                  <a:gd name="T33" fmla="*/ 0 h 6"/>
                  <a:gd name="T34" fmla="*/ 3 w 3"/>
                  <a:gd name="T35" fmla="*/ 0 h 6"/>
                  <a:gd name="T36" fmla="*/ 3 w 3"/>
                  <a:gd name="T37" fmla="*/ 2 h 6"/>
                  <a:gd name="T38" fmla="*/ 3 w 3"/>
                  <a:gd name="T39" fmla="*/ 3 h 6"/>
                  <a:gd name="T40" fmla="*/ 3 w 3"/>
                  <a:gd name="T41" fmla="*/ 4 h 6"/>
                  <a:gd name="T42" fmla="*/ 3 w 3"/>
                  <a:gd name="T43" fmla="*/ 4 h 6"/>
                  <a:gd name="T44" fmla="*/ 2 w 3"/>
                  <a:gd name="T45" fmla="*/ 5 h 6"/>
                  <a:gd name="T46" fmla="*/ 2 w 3"/>
                  <a:gd name="T47" fmla="*/ 2 h 6"/>
                  <a:gd name="T48" fmla="*/ 2 w 3"/>
                  <a:gd name="T49" fmla="*/ 1 h 6"/>
                  <a:gd name="T50" fmla="*/ 2 w 3"/>
                  <a:gd name="T51" fmla="*/ 0 h 6"/>
                  <a:gd name="T52" fmla="*/ 1 w 3"/>
                  <a:gd name="T53" fmla="*/ 1 h 6"/>
                  <a:gd name="T54" fmla="*/ 1 w 3"/>
                  <a:gd name="T55" fmla="*/ 1 h 6"/>
                  <a:gd name="T56" fmla="*/ 1 w 3"/>
                  <a:gd name="T57" fmla="*/ 1 h 6"/>
                  <a:gd name="T58" fmla="*/ 1 w 3"/>
                  <a:gd name="T59" fmla="*/ 2 h 6"/>
                  <a:gd name="T60" fmla="*/ 1 w 3"/>
                  <a:gd name="T61" fmla="*/ 3 h 6"/>
                  <a:gd name="T62" fmla="*/ 1 w 3"/>
                  <a:gd name="T63" fmla="*/ 3 h 6"/>
                  <a:gd name="T64" fmla="*/ 1 w 3"/>
                  <a:gd name="T65" fmla="*/ 4 h 6"/>
                  <a:gd name="T66" fmla="*/ 1 w 3"/>
                  <a:gd name="T67" fmla="*/ 4 h 6"/>
                  <a:gd name="T68" fmla="*/ 2 w 3"/>
                  <a:gd name="T69" fmla="*/ 4 h 6"/>
                  <a:gd name="T70" fmla="*/ 2 w 3"/>
                  <a:gd name="T71" fmla="*/ 4 h 6"/>
                  <a:gd name="T72" fmla="*/ 2 w 3"/>
                  <a:gd name="T73" fmla="*/ 3 h 6"/>
                  <a:gd name="T74" fmla="*/ 2 w 3"/>
                  <a:gd name="T75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" h="6">
                    <a:moveTo>
                      <a:pt x="2" y="5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3" y="1"/>
                      <a:pt x="3" y="1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lnTo>
                      <a:pt x="2" y="5"/>
                    </a:lnTo>
                    <a:close/>
                    <a:moveTo>
                      <a:pt x="2" y="2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F8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0" name="Freeform 659"/>
              <p:cNvSpPr>
                <a:spLocks noEditPoints="1"/>
              </p:cNvSpPr>
              <p:nvPr/>
            </p:nvSpPr>
            <p:spPr bwMode="auto">
              <a:xfrm>
                <a:off x="3267628" y="4902912"/>
                <a:ext cx="2595" cy="16869"/>
              </a:xfrm>
              <a:custGeom>
                <a:avLst/>
                <a:gdLst>
                  <a:gd name="T0" fmla="*/ 2 w 2"/>
                  <a:gd name="T1" fmla="*/ 2 h 13"/>
                  <a:gd name="T2" fmla="*/ 0 w 2"/>
                  <a:gd name="T3" fmla="*/ 2 h 13"/>
                  <a:gd name="T4" fmla="*/ 0 w 2"/>
                  <a:gd name="T5" fmla="*/ 2 h 13"/>
                  <a:gd name="T6" fmla="*/ 0 w 2"/>
                  <a:gd name="T7" fmla="*/ 2 h 13"/>
                  <a:gd name="T8" fmla="*/ 0 w 2"/>
                  <a:gd name="T9" fmla="*/ 0 h 13"/>
                  <a:gd name="T10" fmla="*/ 2 w 2"/>
                  <a:gd name="T11" fmla="*/ 0 h 13"/>
                  <a:gd name="T12" fmla="*/ 2 w 2"/>
                  <a:gd name="T13" fmla="*/ 0 h 13"/>
                  <a:gd name="T14" fmla="*/ 2 w 2"/>
                  <a:gd name="T15" fmla="*/ 2 h 13"/>
                  <a:gd name="T16" fmla="*/ 2 w 2"/>
                  <a:gd name="T17" fmla="*/ 2 h 13"/>
                  <a:gd name="T18" fmla="*/ 2 w 2"/>
                  <a:gd name="T19" fmla="*/ 2 h 13"/>
                  <a:gd name="T20" fmla="*/ 2 w 2"/>
                  <a:gd name="T21" fmla="*/ 2 h 13"/>
                  <a:gd name="T22" fmla="*/ 2 w 2"/>
                  <a:gd name="T23" fmla="*/ 2 h 13"/>
                  <a:gd name="T24" fmla="*/ 2 w 2"/>
                  <a:gd name="T25" fmla="*/ 2 h 13"/>
                  <a:gd name="T26" fmla="*/ 2 w 2"/>
                  <a:gd name="T27" fmla="*/ 13 h 13"/>
                  <a:gd name="T28" fmla="*/ 2 w 2"/>
                  <a:gd name="T29" fmla="*/ 13 h 13"/>
                  <a:gd name="T30" fmla="*/ 0 w 2"/>
                  <a:gd name="T31" fmla="*/ 11 h 13"/>
                  <a:gd name="T32" fmla="*/ 0 w 2"/>
                  <a:gd name="T33" fmla="*/ 11 h 13"/>
                  <a:gd name="T34" fmla="*/ 0 w 2"/>
                  <a:gd name="T35" fmla="*/ 4 h 13"/>
                  <a:gd name="T36" fmla="*/ 0 w 2"/>
                  <a:gd name="T37" fmla="*/ 4 h 13"/>
                  <a:gd name="T38" fmla="*/ 2 w 2"/>
                  <a:gd name="T39" fmla="*/ 4 h 13"/>
                  <a:gd name="T40" fmla="*/ 2 w 2"/>
                  <a:gd name="T41" fmla="*/ 4 h 13"/>
                  <a:gd name="T42" fmla="*/ 2 w 2"/>
                  <a:gd name="T43" fmla="*/ 4 h 13"/>
                  <a:gd name="T44" fmla="*/ 2 w 2"/>
                  <a:gd name="T45" fmla="*/ 4 h 13"/>
                  <a:gd name="T46" fmla="*/ 2 w 2"/>
                  <a:gd name="T47" fmla="*/ 11 h 13"/>
                  <a:gd name="T48" fmla="*/ 2 w 2"/>
                  <a:gd name="T49" fmla="*/ 11 h 13"/>
                  <a:gd name="T50" fmla="*/ 2 w 2"/>
                  <a:gd name="T51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" h="13">
                    <a:moveTo>
                      <a:pt x="2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  <a:moveTo>
                      <a:pt x="2" y="13"/>
                    </a:moveTo>
                    <a:lnTo>
                      <a:pt x="2" y="13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2" y="13"/>
                    </a:lnTo>
                    <a:close/>
                  </a:path>
                </a:pathLst>
              </a:custGeom>
              <a:solidFill>
                <a:srgbClr val="F8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1" name="Freeform 660"/>
              <p:cNvSpPr/>
              <p:nvPr/>
            </p:nvSpPr>
            <p:spPr bwMode="auto">
              <a:xfrm>
                <a:off x="3272818" y="4908102"/>
                <a:ext cx="6488" cy="11679"/>
              </a:xfrm>
              <a:custGeom>
                <a:avLst/>
                <a:gdLst>
                  <a:gd name="T0" fmla="*/ 2 w 3"/>
                  <a:gd name="T1" fmla="*/ 5 h 5"/>
                  <a:gd name="T2" fmla="*/ 1 w 3"/>
                  <a:gd name="T3" fmla="*/ 5 h 5"/>
                  <a:gd name="T4" fmla="*/ 0 w 3"/>
                  <a:gd name="T5" fmla="*/ 4 h 5"/>
                  <a:gd name="T6" fmla="*/ 0 w 3"/>
                  <a:gd name="T7" fmla="*/ 4 h 5"/>
                  <a:gd name="T8" fmla="*/ 0 w 3"/>
                  <a:gd name="T9" fmla="*/ 4 h 5"/>
                  <a:gd name="T10" fmla="*/ 0 w 3"/>
                  <a:gd name="T11" fmla="*/ 4 h 5"/>
                  <a:gd name="T12" fmla="*/ 0 w 3"/>
                  <a:gd name="T13" fmla="*/ 4 h 5"/>
                  <a:gd name="T14" fmla="*/ 1 w 3"/>
                  <a:gd name="T15" fmla="*/ 4 h 5"/>
                  <a:gd name="T16" fmla="*/ 1 w 3"/>
                  <a:gd name="T17" fmla="*/ 4 h 5"/>
                  <a:gd name="T18" fmla="*/ 2 w 3"/>
                  <a:gd name="T19" fmla="*/ 4 h 5"/>
                  <a:gd name="T20" fmla="*/ 2 w 3"/>
                  <a:gd name="T21" fmla="*/ 3 h 5"/>
                  <a:gd name="T22" fmla="*/ 2 w 3"/>
                  <a:gd name="T23" fmla="*/ 3 h 5"/>
                  <a:gd name="T24" fmla="*/ 1 w 3"/>
                  <a:gd name="T25" fmla="*/ 2 h 5"/>
                  <a:gd name="T26" fmla="*/ 1 w 3"/>
                  <a:gd name="T27" fmla="*/ 2 h 5"/>
                  <a:gd name="T28" fmla="*/ 1 w 3"/>
                  <a:gd name="T29" fmla="*/ 2 h 5"/>
                  <a:gd name="T30" fmla="*/ 0 w 3"/>
                  <a:gd name="T31" fmla="*/ 2 h 5"/>
                  <a:gd name="T32" fmla="*/ 0 w 3"/>
                  <a:gd name="T33" fmla="*/ 1 h 5"/>
                  <a:gd name="T34" fmla="*/ 0 w 3"/>
                  <a:gd name="T35" fmla="*/ 1 h 5"/>
                  <a:gd name="T36" fmla="*/ 1 w 3"/>
                  <a:gd name="T37" fmla="*/ 0 h 5"/>
                  <a:gd name="T38" fmla="*/ 1 w 3"/>
                  <a:gd name="T39" fmla="*/ 0 h 5"/>
                  <a:gd name="T40" fmla="*/ 2 w 3"/>
                  <a:gd name="T41" fmla="*/ 0 h 5"/>
                  <a:gd name="T42" fmla="*/ 3 w 3"/>
                  <a:gd name="T43" fmla="*/ 0 h 5"/>
                  <a:gd name="T44" fmla="*/ 3 w 3"/>
                  <a:gd name="T45" fmla="*/ 0 h 5"/>
                  <a:gd name="T46" fmla="*/ 3 w 3"/>
                  <a:gd name="T47" fmla="*/ 0 h 5"/>
                  <a:gd name="T48" fmla="*/ 3 w 3"/>
                  <a:gd name="T49" fmla="*/ 0 h 5"/>
                  <a:gd name="T50" fmla="*/ 3 w 3"/>
                  <a:gd name="T51" fmla="*/ 1 h 5"/>
                  <a:gd name="T52" fmla="*/ 3 w 3"/>
                  <a:gd name="T53" fmla="*/ 1 h 5"/>
                  <a:gd name="T54" fmla="*/ 2 w 3"/>
                  <a:gd name="T55" fmla="*/ 1 h 5"/>
                  <a:gd name="T56" fmla="*/ 2 w 3"/>
                  <a:gd name="T57" fmla="*/ 1 h 5"/>
                  <a:gd name="T58" fmla="*/ 1 w 3"/>
                  <a:gd name="T59" fmla="*/ 1 h 5"/>
                  <a:gd name="T60" fmla="*/ 1 w 3"/>
                  <a:gd name="T61" fmla="*/ 1 h 5"/>
                  <a:gd name="T62" fmla="*/ 2 w 3"/>
                  <a:gd name="T63" fmla="*/ 2 h 5"/>
                  <a:gd name="T64" fmla="*/ 2 w 3"/>
                  <a:gd name="T65" fmla="*/ 2 h 5"/>
                  <a:gd name="T66" fmla="*/ 3 w 3"/>
                  <a:gd name="T67" fmla="*/ 2 h 5"/>
                  <a:gd name="T68" fmla="*/ 3 w 3"/>
                  <a:gd name="T69" fmla="*/ 3 h 5"/>
                  <a:gd name="T70" fmla="*/ 3 w 3"/>
                  <a:gd name="T71" fmla="*/ 3 h 5"/>
                  <a:gd name="T72" fmla="*/ 3 w 3"/>
                  <a:gd name="T73" fmla="*/ 4 h 5"/>
                  <a:gd name="T74" fmla="*/ 3 w 3"/>
                  <a:gd name="T75" fmla="*/ 4 h 5"/>
                  <a:gd name="T76" fmla="*/ 2 w 3"/>
                  <a:gd name="T7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" h="5">
                    <a:moveTo>
                      <a:pt x="2" y="5"/>
                    </a:moveTo>
                    <a:cubicBezTo>
                      <a:pt x="1" y="5"/>
                      <a:pt x="1" y="5"/>
                      <a:pt x="1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F8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2" name="Freeform 661"/>
              <p:cNvSpPr>
                <a:spLocks noEditPoints="1"/>
              </p:cNvSpPr>
              <p:nvPr/>
            </p:nvSpPr>
            <p:spPr bwMode="auto">
              <a:xfrm>
                <a:off x="3281901" y="4902912"/>
                <a:ext cx="2595" cy="16869"/>
              </a:xfrm>
              <a:custGeom>
                <a:avLst/>
                <a:gdLst>
                  <a:gd name="T0" fmla="*/ 0 w 2"/>
                  <a:gd name="T1" fmla="*/ 2 h 13"/>
                  <a:gd name="T2" fmla="*/ 0 w 2"/>
                  <a:gd name="T3" fmla="*/ 2 h 13"/>
                  <a:gd name="T4" fmla="*/ 0 w 2"/>
                  <a:gd name="T5" fmla="*/ 2 h 13"/>
                  <a:gd name="T6" fmla="*/ 0 w 2"/>
                  <a:gd name="T7" fmla="*/ 2 h 13"/>
                  <a:gd name="T8" fmla="*/ 0 w 2"/>
                  <a:gd name="T9" fmla="*/ 0 h 13"/>
                  <a:gd name="T10" fmla="*/ 0 w 2"/>
                  <a:gd name="T11" fmla="*/ 0 h 13"/>
                  <a:gd name="T12" fmla="*/ 2 w 2"/>
                  <a:gd name="T13" fmla="*/ 0 h 13"/>
                  <a:gd name="T14" fmla="*/ 2 w 2"/>
                  <a:gd name="T15" fmla="*/ 2 h 13"/>
                  <a:gd name="T16" fmla="*/ 2 w 2"/>
                  <a:gd name="T17" fmla="*/ 2 h 13"/>
                  <a:gd name="T18" fmla="*/ 2 w 2"/>
                  <a:gd name="T19" fmla="*/ 2 h 13"/>
                  <a:gd name="T20" fmla="*/ 2 w 2"/>
                  <a:gd name="T21" fmla="*/ 2 h 13"/>
                  <a:gd name="T22" fmla="*/ 2 w 2"/>
                  <a:gd name="T23" fmla="*/ 2 h 13"/>
                  <a:gd name="T24" fmla="*/ 0 w 2"/>
                  <a:gd name="T25" fmla="*/ 2 h 13"/>
                  <a:gd name="T26" fmla="*/ 2 w 2"/>
                  <a:gd name="T27" fmla="*/ 13 h 13"/>
                  <a:gd name="T28" fmla="*/ 0 w 2"/>
                  <a:gd name="T29" fmla="*/ 13 h 13"/>
                  <a:gd name="T30" fmla="*/ 0 w 2"/>
                  <a:gd name="T31" fmla="*/ 11 h 13"/>
                  <a:gd name="T32" fmla="*/ 0 w 2"/>
                  <a:gd name="T33" fmla="*/ 11 h 13"/>
                  <a:gd name="T34" fmla="*/ 0 w 2"/>
                  <a:gd name="T35" fmla="*/ 4 h 13"/>
                  <a:gd name="T36" fmla="*/ 0 w 2"/>
                  <a:gd name="T37" fmla="*/ 4 h 13"/>
                  <a:gd name="T38" fmla="*/ 0 w 2"/>
                  <a:gd name="T39" fmla="*/ 4 h 13"/>
                  <a:gd name="T40" fmla="*/ 2 w 2"/>
                  <a:gd name="T41" fmla="*/ 4 h 13"/>
                  <a:gd name="T42" fmla="*/ 2 w 2"/>
                  <a:gd name="T43" fmla="*/ 4 h 13"/>
                  <a:gd name="T44" fmla="*/ 2 w 2"/>
                  <a:gd name="T45" fmla="*/ 4 h 13"/>
                  <a:gd name="T46" fmla="*/ 2 w 2"/>
                  <a:gd name="T47" fmla="*/ 11 h 13"/>
                  <a:gd name="T48" fmla="*/ 2 w 2"/>
                  <a:gd name="T49" fmla="*/ 11 h 13"/>
                  <a:gd name="T50" fmla="*/ 2 w 2"/>
                  <a:gd name="T51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" h="13"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2" y="13"/>
                    </a:moveTo>
                    <a:lnTo>
                      <a:pt x="0" y="13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2" y="13"/>
                    </a:lnTo>
                    <a:close/>
                  </a:path>
                </a:pathLst>
              </a:custGeom>
              <a:solidFill>
                <a:srgbClr val="F8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3" name="Freeform 662"/>
              <p:cNvSpPr/>
              <p:nvPr/>
            </p:nvSpPr>
            <p:spPr bwMode="auto">
              <a:xfrm>
                <a:off x="3287091" y="4908102"/>
                <a:ext cx="10381" cy="11679"/>
              </a:xfrm>
              <a:custGeom>
                <a:avLst/>
                <a:gdLst>
                  <a:gd name="T0" fmla="*/ 2 w 4"/>
                  <a:gd name="T1" fmla="*/ 5 h 5"/>
                  <a:gd name="T2" fmla="*/ 1 w 4"/>
                  <a:gd name="T3" fmla="*/ 5 h 5"/>
                  <a:gd name="T4" fmla="*/ 1 w 4"/>
                  <a:gd name="T5" fmla="*/ 4 h 5"/>
                  <a:gd name="T6" fmla="*/ 0 w 4"/>
                  <a:gd name="T7" fmla="*/ 3 h 5"/>
                  <a:gd name="T8" fmla="*/ 0 w 4"/>
                  <a:gd name="T9" fmla="*/ 2 h 5"/>
                  <a:gd name="T10" fmla="*/ 0 w 4"/>
                  <a:gd name="T11" fmla="*/ 1 h 5"/>
                  <a:gd name="T12" fmla="*/ 1 w 4"/>
                  <a:gd name="T13" fmla="*/ 0 h 5"/>
                  <a:gd name="T14" fmla="*/ 1 w 4"/>
                  <a:gd name="T15" fmla="*/ 0 h 5"/>
                  <a:gd name="T16" fmla="*/ 2 w 4"/>
                  <a:gd name="T17" fmla="*/ 0 h 5"/>
                  <a:gd name="T18" fmla="*/ 3 w 4"/>
                  <a:gd name="T19" fmla="*/ 0 h 5"/>
                  <a:gd name="T20" fmla="*/ 4 w 4"/>
                  <a:gd name="T21" fmla="*/ 1 h 5"/>
                  <a:gd name="T22" fmla="*/ 4 w 4"/>
                  <a:gd name="T23" fmla="*/ 1 h 5"/>
                  <a:gd name="T24" fmla="*/ 3 w 4"/>
                  <a:gd name="T25" fmla="*/ 1 h 5"/>
                  <a:gd name="T26" fmla="*/ 3 w 4"/>
                  <a:gd name="T27" fmla="*/ 1 h 5"/>
                  <a:gd name="T28" fmla="*/ 3 w 4"/>
                  <a:gd name="T29" fmla="*/ 1 h 5"/>
                  <a:gd name="T30" fmla="*/ 3 w 4"/>
                  <a:gd name="T31" fmla="*/ 1 h 5"/>
                  <a:gd name="T32" fmla="*/ 2 w 4"/>
                  <a:gd name="T33" fmla="*/ 1 h 5"/>
                  <a:gd name="T34" fmla="*/ 1 w 4"/>
                  <a:gd name="T35" fmla="*/ 1 h 5"/>
                  <a:gd name="T36" fmla="*/ 1 w 4"/>
                  <a:gd name="T37" fmla="*/ 2 h 5"/>
                  <a:gd name="T38" fmla="*/ 1 w 4"/>
                  <a:gd name="T39" fmla="*/ 3 h 5"/>
                  <a:gd name="T40" fmla="*/ 1 w 4"/>
                  <a:gd name="T41" fmla="*/ 4 h 5"/>
                  <a:gd name="T42" fmla="*/ 2 w 4"/>
                  <a:gd name="T43" fmla="*/ 4 h 5"/>
                  <a:gd name="T44" fmla="*/ 3 w 4"/>
                  <a:gd name="T45" fmla="*/ 4 h 5"/>
                  <a:gd name="T46" fmla="*/ 3 w 4"/>
                  <a:gd name="T47" fmla="*/ 3 h 5"/>
                  <a:gd name="T48" fmla="*/ 3 w 4"/>
                  <a:gd name="T49" fmla="*/ 3 h 5"/>
                  <a:gd name="T50" fmla="*/ 3 w 4"/>
                  <a:gd name="T51" fmla="*/ 3 h 5"/>
                  <a:gd name="T52" fmla="*/ 4 w 4"/>
                  <a:gd name="T53" fmla="*/ 4 h 5"/>
                  <a:gd name="T54" fmla="*/ 4 w 4"/>
                  <a:gd name="T55" fmla="*/ 4 h 5"/>
                  <a:gd name="T56" fmla="*/ 3 w 4"/>
                  <a:gd name="T57" fmla="*/ 4 h 5"/>
                  <a:gd name="T58" fmla="*/ 2 w 4"/>
                  <a:gd name="T5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" h="5">
                    <a:moveTo>
                      <a:pt x="2" y="5"/>
                    </a:moveTo>
                    <a:cubicBezTo>
                      <a:pt x="1" y="5"/>
                      <a:pt x="1" y="5"/>
                      <a:pt x="1" y="5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F8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4" name="Freeform 663"/>
              <p:cNvSpPr>
                <a:spLocks noEditPoints="1"/>
              </p:cNvSpPr>
              <p:nvPr/>
            </p:nvSpPr>
            <p:spPr bwMode="auto">
              <a:xfrm>
                <a:off x="3300067" y="4902912"/>
                <a:ext cx="0" cy="16869"/>
              </a:xfrm>
              <a:custGeom>
                <a:avLst/>
                <a:gdLst>
                  <a:gd name="T0" fmla="*/ 2 h 13"/>
                  <a:gd name="T1" fmla="*/ 2 h 13"/>
                  <a:gd name="T2" fmla="*/ 2 h 13"/>
                  <a:gd name="T3" fmla="*/ 2 h 13"/>
                  <a:gd name="T4" fmla="*/ 0 h 13"/>
                  <a:gd name="T5" fmla="*/ 0 h 13"/>
                  <a:gd name="T6" fmla="*/ 0 h 13"/>
                  <a:gd name="T7" fmla="*/ 2 h 13"/>
                  <a:gd name="T8" fmla="*/ 2 h 13"/>
                  <a:gd name="T9" fmla="*/ 2 h 13"/>
                  <a:gd name="T10" fmla="*/ 2 h 13"/>
                  <a:gd name="T11" fmla="*/ 2 h 13"/>
                  <a:gd name="T12" fmla="*/ 2 h 13"/>
                  <a:gd name="T13" fmla="*/ 13 h 13"/>
                  <a:gd name="T14" fmla="*/ 13 h 13"/>
                  <a:gd name="T15" fmla="*/ 11 h 13"/>
                  <a:gd name="T16" fmla="*/ 11 h 13"/>
                  <a:gd name="T17" fmla="*/ 4 h 13"/>
                  <a:gd name="T18" fmla="*/ 4 h 13"/>
                  <a:gd name="T19" fmla="*/ 4 h 13"/>
                  <a:gd name="T20" fmla="*/ 4 h 13"/>
                  <a:gd name="T21" fmla="*/ 4 h 13"/>
                  <a:gd name="T22" fmla="*/ 4 h 13"/>
                  <a:gd name="T23" fmla="*/ 11 h 13"/>
                  <a:gd name="T24" fmla="*/ 11 h 13"/>
                  <a:gd name="T25" fmla="*/ 13 h 1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  <a:cxn ang="0">
                    <a:pos x="0" y="T9"/>
                  </a:cxn>
                  <a:cxn ang="0">
                    <a:pos x="0" y="T10"/>
                  </a:cxn>
                  <a:cxn ang="0">
                    <a:pos x="0" y="T11"/>
                  </a:cxn>
                  <a:cxn ang="0">
                    <a:pos x="0" y="T12"/>
                  </a:cxn>
                  <a:cxn ang="0">
                    <a:pos x="0" y="T13"/>
                  </a:cxn>
                  <a:cxn ang="0">
                    <a:pos x="0" y="T14"/>
                  </a:cxn>
                  <a:cxn ang="0">
                    <a:pos x="0" y="T15"/>
                  </a:cxn>
                  <a:cxn ang="0">
                    <a:pos x="0" y="T16"/>
                  </a:cxn>
                  <a:cxn ang="0">
                    <a:pos x="0" y="T17"/>
                  </a:cxn>
                  <a:cxn ang="0">
                    <a:pos x="0" y="T18"/>
                  </a:cxn>
                  <a:cxn ang="0">
                    <a:pos x="0" y="T19"/>
                  </a:cxn>
                  <a:cxn ang="0">
                    <a:pos x="0" y="T20"/>
                  </a:cxn>
                  <a:cxn ang="0">
                    <a:pos x="0" y="T21"/>
                  </a:cxn>
                  <a:cxn ang="0">
                    <a:pos x="0" y="T22"/>
                  </a:cxn>
                  <a:cxn ang="0">
                    <a:pos x="0" y="T23"/>
                  </a:cxn>
                  <a:cxn ang="0">
                    <a:pos x="0" y="T24"/>
                  </a:cxn>
                  <a:cxn ang="0">
                    <a:pos x="0" y="T25"/>
                  </a:cxn>
                </a:cxnLst>
                <a:rect l="0" t="0" r="r" b="b"/>
                <a:pathLst>
                  <a:path h="13"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0" y="13"/>
                    </a:moveTo>
                    <a:lnTo>
                      <a:pt x="0" y="13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8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5" name="Freeform 664"/>
              <p:cNvSpPr/>
              <p:nvPr/>
            </p:nvSpPr>
            <p:spPr bwMode="auto">
              <a:xfrm>
                <a:off x="3305257" y="4908102"/>
                <a:ext cx="7785" cy="11679"/>
              </a:xfrm>
              <a:custGeom>
                <a:avLst/>
                <a:gdLst>
                  <a:gd name="T0" fmla="*/ 3 w 3"/>
                  <a:gd name="T1" fmla="*/ 5 h 5"/>
                  <a:gd name="T2" fmla="*/ 2 w 3"/>
                  <a:gd name="T3" fmla="*/ 5 h 5"/>
                  <a:gd name="T4" fmla="*/ 2 w 3"/>
                  <a:gd name="T5" fmla="*/ 4 h 5"/>
                  <a:gd name="T6" fmla="*/ 2 w 3"/>
                  <a:gd name="T7" fmla="*/ 2 h 5"/>
                  <a:gd name="T8" fmla="*/ 2 w 3"/>
                  <a:gd name="T9" fmla="*/ 1 h 5"/>
                  <a:gd name="T10" fmla="*/ 1 w 3"/>
                  <a:gd name="T11" fmla="*/ 1 h 5"/>
                  <a:gd name="T12" fmla="*/ 1 w 3"/>
                  <a:gd name="T13" fmla="*/ 1 h 5"/>
                  <a:gd name="T14" fmla="*/ 1 w 3"/>
                  <a:gd name="T15" fmla="*/ 1 h 5"/>
                  <a:gd name="T16" fmla="*/ 0 w 3"/>
                  <a:gd name="T17" fmla="*/ 1 h 5"/>
                  <a:gd name="T18" fmla="*/ 0 w 3"/>
                  <a:gd name="T19" fmla="*/ 2 h 5"/>
                  <a:gd name="T20" fmla="*/ 0 w 3"/>
                  <a:gd name="T21" fmla="*/ 4 h 5"/>
                  <a:gd name="T22" fmla="*/ 0 w 3"/>
                  <a:gd name="T23" fmla="*/ 4 h 5"/>
                  <a:gd name="T24" fmla="*/ 0 w 3"/>
                  <a:gd name="T25" fmla="*/ 5 h 5"/>
                  <a:gd name="T26" fmla="*/ 0 w 3"/>
                  <a:gd name="T27" fmla="*/ 5 h 5"/>
                  <a:gd name="T28" fmla="*/ 0 w 3"/>
                  <a:gd name="T29" fmla="*/ 4 h 5"/>
                  <a:gd name="T30" fmla="*/ 0 w 3"/>
                  <a:gd name="T31" fmla="*/ 4 h 5"/>
                  <a:gd name="T32" fmla="*/ 0 w 3"/>
                  <a:gd name="T33" fmla="*/ 0 h 5"/>
                  <a:gd name="T34" fmla="*/ 0 w 3"/>
                  <a:gd name="T35" fmla="*/ 0 h 5"/>
                  <a:gd name="T36" fmla="*/ 0 w 3"/>
                  <a:gd name="T37" fmla="*/ 0 h 5"/>
                  <a:gd name="T38" fmla="*/ 0 w 3"/>
                  <a:gd name="T39" fmla="*/ 0 h 5"/>
                  <a:gd name="T40" fmla="*/ 0 w 3"/>
                  <a:gd name="T41" fmla="*/ 0 h 5"/>
                  <a:gd name="T42" fmla="*/ 0 w 3"/>
                  <a:gd name="T43" fmla="*/ 1 h 5"/>
                  <a:gd name="T44" fmla="*/ 1 w 3"/>
                  <a:gd name="T45" fmla="*/ 0 h 5"/>
                  <a:gd name="T46" fmla="*/ 2 w 3"/>
                  <a:gd name="T47" fmla="*/ 0 h 5"/>
                  <a:gd name="T48" fmla="*/ 3 w 3"/>
                  <a:gd name="T49" fmla="*/ 0 h 5"/>
                  <a:gd name="T50" fmla="*/ 3 w 3"/>
                  <a:gd name="T51" fmla="*/ 1 h 5"/>
                  <a:gd name="T52" fmla="*/ 3 w 3"/>
                  <a:gd name="T53" fmla="*/ 4 h 5"/>
                  <a:gd name="T54" fmla="*/ 3 w 3"/>
                  <a:gd name="T55" fmla="*/ 4 h 5"/>
                  <a:gd name="T56" fmla="*/ 3 w 3"/>
                  <a:gd name="T5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" h="5">
                    <a:moveTo>
                      <a:pt x="3" y="5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1"/>
                      <a:pt x="3" y="1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F8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6" name="Freeform 665"/>
              <p:cNvSpPr>
                <a:spLocks noEditPoints="1"/>
              </p:cNvSpPr>
              <p:nvPr/>
            </p:nvSpPr>
            <p:spPr bwMode="auto">
              <a:xfrm>
                <a:off x="3315638" y="4908102"/>
                <a:ext cx="7785" cy="14274"/>
              </a:xfrm>
              <a:custGeom>
                <a:avLst/>
                <a:gdLst>
                  <a:gd name="T0" fmla="*/ 2 w 3"/>
                  <a:gd name="T1" fmla="*/ 6 h 6"/>
                  <a:gd name="T2" fmla="*/ 1 w 3"/>
                  <a:gd name="T3" fmla="*/ 6 h 6"/>
                  <a:gd name="T4" fmla="*/ 0 w 3"/>
                  <a:gd name="T5" fmla="*/ 6 h 6"/>
                  <a:gd name="T6" fmla="*/ 0 w 3"/>
                  <a:gd name="T7" fmla="*/ 6 h 6"/>
                  <a:gd name="T8" fmla="*/ 0 w 3"/>
                  <a:gd name="T9" fmla="*/ 6 h 6"/>
                  <a:gd name="T10" fmla="*/ 0 w 3"/>
                  <a:gd name="T11" fmla="*/ 5 h 6"/>
                  <a:gd name="T12" fmla="*/ 0 w 3"/>
                  <a:gd name="T13" fmla="*/ 5 h 6"/>
                  <a:gd name="T14" fmla="*/ 0 w 3"/>
                  <a:gd name="T15" fmla="*/ 5 h 6"/>
                  <a:gd name="T16" fmla="*/ 1 w 3"/>
                  <a:gd name="T17" fmla="*/ 6 h 6"/>
                  <a:gd name="T18" fmla="*/ 2 w 3"/>
                  <a:gd name="T19" fmla="*/ 6 h 6"/>
                  <a:gd name="T20" fmla="*/ 2 w 3"/>
                  <a:gd name="T21" fmla="*/ 5 h 6"/>
                  <a:gd name="T22" fmla="*/ 3 w 3"/>
                  <a:gd name="T23" fmla="*/ 4 h 6"/>
                  <a:gd name="T24" fmla="*/ 3 w 3"/>
                  <a:gd name="T25" fmla="*/ 4 h 6"/>
                  <a:gd name="T26" fmla="*/ 3 w 3"/>
                  <a:gd name="T27" fmla="*/ 4 h 6"/>
                  <a:gd name="T28" fmla="*/ 2 w 3"/>
                  <a:gd name="T29" fmla="*/ 4 h 6"/>
                  <a:gd name="T30" fmla="*/ 1 w 3"/>
                  <a:gd name="T31" fmla="*/ 5 h 6"/>
                  <a:gd name="T32" fmla="*/ 1 w 3"/>
                  <a:gd name="T33" fmla="*/ 4 h 6"/>
                  <a:gd name="T34" fmla="*/ 0 w 3"/>
                  <a:gd name="T35" fmla="*/ 4 h 6"/>
                  <a:gd name="T36" fmla="*/ 0 w 3"/>
                  <a:gd name="T37" fmla="*/ 3 h 6"/>
                  <a:gd name="T38" fmla="*/ 0 w 3"/>
                  <a:gd name="T39" fmla="*/ 2 h 6"/>
                  <a:gd name="T40" fmla="*/ 0 w 3"/>
                  <a:gd name="T41" fmla="*/ 1 h 6"/>
                  <a:gd name="T42" fmla="*/ 0 w 3"/>
                  <a:gd name="T43" fmla="*/ 0 h 6"/>
                  <a:gd name="T44" fmla="*/ 0 w 3"/>
                  <a:gd name="T45" fmla="*/ 0 h 6"/>
                  <a:gd name="T46" fmla="*/ 1 w 3"/>
                  <a:gd name="T47" fmla="*/ 0 h 6"/>
                  <a:gd name="T48" fmla="*/ 2 w 3"/>
                  <a:gd name="T49" fmla="*/ 0 h 6"/>
                  <a:gd name="T50" fmla="*/ 3 w 3"/>
                  <a:gd name="T51" fmla="*/ 0 h 6"/>
                  <a:gd name="T52" fmla="*/ 3 w 3"/>
                  <a:gd name="T53" fmla="*/ 0 h 6"/>
                  <a:gd name="T54" fmla="*/ 3 w 3"/>
                  <a:gd name="T55" fmla="*/ 0 h 6"/>
                  <a:gd name="T56" fmla="*/ 3 w 3"/>
                  <a:gd name="T57" fmla="*/ 0 h 6"/>
                  <a:gd name="T58" fmla="*/ 3 w 3"/>
                  <a:gd name="T59" fmla="*/ 0 h 6"/>
                  <a:gd name="T60" fmla="*/ 3 w 3"/>
                  <a:gd name="T61" fmla="*/ 0 h 6"/>
                  <a:gd name="T62" fmla="*/ 3 w 3"/>
                  <a:gd name="T63" fmla="*/ 4 h 6"/>
                  <a:gd name="T64" fmla="*/ 3 w 3"/>
                  <a:gd name="T65" fmla="*/ 5 h 6"/>
                  <a:gd name="T66" fmla="*/ 3 w 3"/>
                  <a:gd name="T67" fmla="*/ 6 h 6"/>
                  <a:gd name="T68" fmla="*/ 3 w 3"/>
                  <a:gd name="T69" fmla="*/ 6 h 6"/>
                  <a:gd name="T70" fmla="*/ 2 w 3"/>
                  <a:gd name="T71" fmla="*/ 6 h 6"/>
                  <a:gd name="T72" fmla="*/ 3 w 3"/>
                  <a:gd name="T73" fmla="*/ 2 h 6"/>
                  <a:gd name="T74" fmla="*/ 2 w 3"/>
                  <a:gd name="T75" fmla="*/ 1 h 6"/>
                  <a:gd name="T76" fmla="*/ 2 w 3"/>
                  <a:gd name="T77" fmla="*/ 1 h 6"/>
                  <a:gd name="T78" fmla="*/ 2 w 3"/>
                  <a:gd name="T79" fmla="*/ 1 h 6"/>
                  <a:gd name="T80" fmla="*/ 2 w 3"/>
                  <a:gd name="T81" fmla="*/ 0 h 6"/>
                  <a:gd name="T82" fmla="*/ 1 w 3"/>
                  <a:gd name="T83" fmla="*/ 1 h 6"/>
                  <a:gd name="T84" fmla="*/ 1 w 3"/>
                  <a:gd name="T85" fmla="*/ 2 h 6"/>
                  <a:gd name="T86" fmla="*/ 1 w 3"/>
                  <a:gd name="T87" fmla="*/ 3 h 6"/>
                  <a:gd name="T88" fmla="*/ 1 w 3"/>
                  <a:gd name="T89" fmla="*/ 4 h 6"/>
                  <a:gd name="T90" fmla="*/ 2 w 3"/>
                  <a:gd name="T91" fmla="*/ 4 h 6"/>
                  <a:gd name="T92" fmla="*/ 2 w 3"/>
                  <a:gd name="T93" fmla="*/ 4 h 6"/>
                  <a:gd name="T94" fmla="*/ 2 w 3"/>
                  <a:gd name="T95" fmla="*/ 4 h 6"/>
                  <a:gd name="T96" fmla="*/ 2 w 3"/>
                  <a:gd name="T97" fmla="*/ 3 h 6"/>
                  <a:gd name="T98" fmla="*/ 3 w 3"/>
                  <a:gd name="T99" fmla="*/ 3 h 6"/>
                  <a:gd name="T100" fmla="*/ 3 w 3"/>
                  <a:gd name="T101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" h="6">
                    <a:moveTo>
                      <a:pt x="2" y="6"/>
                    </a:moveTo>
                    <a:cubicBezTo>
                      <a:pt x="1" y="6"/>
                      <a:pt x="1" y="6"/>
                      <a:pt x="1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3" y="5"/>
                      <a:pt x="3" y="5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5"/>
                      <a:pt x="3" y="5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lnTo>
                      <a:pt x="2" y="6"/>
                    </a:lnTo>
                    <a:close/>
                    <a:moveTo>
                      <a:pt x="3" y="2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3" y="3"/>
                      <a:pt x="3" y="3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8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7" name="Freeform 666"/>
              <p:cNvSpPr>
                <a:spLocks noEditPoints="1"/>
              </p:cNvSpPr>
              <p:nvPr/>
            </p:nvSpPr>
            <p:spPr bwMode="auto">
              <a:xfrm>
                <a:off x="3333804" y="4908102"/>
                <a:ext cx="10381" cy="11679"/>
              </a:xfrm>
              <a:custGeom>
                <a:avLst/>
                <a:gdLst>
                  <a:gd name="T0" fmla="*/ 4 w 4"/>
                  <a:gd name="T1" fmla="*/ 3 h 5"/>
                  <a:gd name="T2" fmla="*/ 1 w 4"/>
                  <a:gd name="T3" fmla="*/ 3 h 5"/>
                  <a:gd name="T4" fmla="*/ 2 w 4"/>
                  <a:gd name="T5" fmla="*/ 4 h 5"/>
                  <a:gd name="T6" fmla="*/ 3 w 4"/>
                  <a:gd name="T7" fmla="*/ 4 h 5"/>
                  <a:gd name="T8" fmla="*/ 4 w 4"/>
                  <a:gd name="T9" fmla="*/ 4 h 5"/>
                  <a:gd name="T10" fmla="*/ 4 w 4"/>
                  <a:gd name="T11" fmla="*/ 4 h 5"/>
                  <a:gd name="T12" fmla="*/ 4 w 4"/>
                  <a:gd name="T13" fmla="*/ 4 h 5"/>
                  <a:gd name="T14" fmla="*/ 4 w 4"/>
                  <a:gd name="T15" fmla="*/ 4 h 5"/>
                  <a:gd name="T16" fmla="*/ 4 w 4"/>
                  <a:gd name="T17" fmla="*/ 4 h 5"/>
                  <a:gd name="T18" fmla="*/ 4 w 4"/>
                  <a:gd name="T19" fmla="*/ 4 h 5"/>
                  <a:gd name="T20" fmla="*/ 4 w 4"/>
                  <a:gd name="T21" fmla="*/ 5 h 5"/>
                  <a:gd name="T22" fmla="*/ 3 w 4"/>
                  <a:gd name="T23" fmla="*/ 5 h 5"/>
                  <a:gd name="T24" fmla="*/ 3 w 4"/>
                  <a:gd name="T25" fmla="*/ 5 h 5"/>
                  <a:gd name="T26" fmla="*/ 3 w 4"/>
                  <a:gd name="T27" fmla="*/ 5 h 5"/>
                  <a:gd name="T28" fmla="*/ 1 w 4"/>
                  <a:gd name="T29" fmla="*/ 4 h 5"/>
                  <a:gd name="T30" fmla="*/ 0 w 4"/>
                  <a:gd name="T31" fmla="*/ 2 h 5"/>
                  <a:gd name="T32" fmla="*/ 1 w 4"/>
                  <a:gd name="T33" fmla="*/ 1 h 5"/>
                  <a:gd name="T34" fmla="*/ 2 w 4"/>
                  <a:gd name="T35" fmla="*/ 0 h 5"/>
                  <a:gd name="T36" fmla="*/ 4 w 4"/>
                  <a:gd name="T37" fmla="*/ 0 h 5"/>
                  <a:gd name="T38" fmla="*/ 4 w 4"/>
                  <a:gd name="T39" fmla="*/ 2 h 5"/>
                  <a:gd name="T40" fmla="*/ 4 w 4"/>
                  <a:gd name="T41" fmla="*/ 2 h 5"/>
                  <a:gd name="T42" fmla="*/ 4 w 4"/>
                  <a:gd name="T43" fmla="*/ 2 h 5"/>
                  <a:gd name="T44" fmla="*/ 4 w 4"/>
                  <a:gd name="T45" fmla="*/ 3 h 5"/>
                  <a:gd name="T46" fmla="*/ 2 w 4"/>
                  <a:gd name="T47" fmla="*/ 1 h 5"/>
                  <a:gd name="T48" fmla="*/ 2 w 4"/>
                  <a:gd name="T49" fmla="*/ 1 h 5"/>
                  <a:gd name="T50" fmla="*/ 2 w 4"/>
                  <a:gd name="T51" fmla="*/ 1 h 5"/>
                  <a:gd name="T52" fmla="*/ 1 w 4"/>
                  <a:gd name="T53" fmla="*/ 1 h 5"/>
                  <a:gd name="T54" fmla="*/ 1 w 4"/>
                  <a:gd name="T55" fmla="*/ 2 h 5"/>
                  <a:gd name="T56" fmla="*/ 1 w 4"/>
                  <a:gd name="T57" fmla="*/ 2 h 5"/>
                  <a:gd name="T58" fmla="*/ 2 w 4"/>
                  <a:gd name="T59" fmla="*/ 2 h 5"/>
                  <a:gd name="T60" fmla="*/ 3 w 4"/>
                  <a:gd name="T61" fmla="*/ 2 h 5"/>
                  <a:gd name="T62" fmla="*/ 3 w 4"/>
                  <a:gd name="T63" fmla="*/ 2 h 5"/>
                  <a:gd name="T64" fmla="*/ 3 w 4"/>
                  <a:gd name="T65" fmla="*/ 2 h 5"/>
                  <a:gd name="T66" fmla="*/ 3 w 4"/>
                  <a:gd name="T67" fmla="*/ 1 h 5"/>
                  <a:gd name="T68" fmla="*/ 2 w 4"/>
                  <a:gd name="T6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" h="5">
                    <a:moveTo>
                      <a:pt x="4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3" y="4"/>
                    </a:cubicBezTo>
                    <a:cubicBezTo>
                      <a:pt x="3" y="4"/>
                      <a:pt x="3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2" y="5"/>
                      <a:pt x="1" y="4"/>
                      <a:pt x="1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2"/>
                      <a:pt x="1" y="1"/>
                      <a:pt x="1" y="1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4" y="1"/>
                      <a:pt x="4" y="1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lnTo>
                      <a:pt x="4" y="3"/>
                    </a:lnTo>
                    <a:close/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F8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8" name="Freeform 667"/>
              <p:cNvSpPr/>
              <p:nvPr/>
            </p:nvSpPr>
            <p:spPr bwMode="auto">
              <a:xfrm>
                <a:off x="3346780" y="4902912"/>
                <a:ext cx="2595" cy="16869"/>
              </a:xfrm>
              <a:custGeom>
                <a:avLst/>
                <a:gdLst>
                  <a:gd name="T0" fmla="*/ 2 w 2"/>
                  <a:gd name="T1" fmla="*/ 13 h 13"/>
                  <a:gd name="T2" fmla="*/ 2 w 2"/>
                  <a:gd name="T3" fmla="*/ 13 h 13"/>
                  <a:gd name="T4" fmla="*/ 0 w 2"/>
                  <a:gd name="T5" fmla="*/ 11 h 13"/>
                  <a:gd name="T6" fmla="*/ 0 w 2"/>
                  <a:gd name="T7" fmla="*/ 11 h 13"/>
                  <a:gd name="T8" fmla="*/ 0 w 2"/>
                  <a:gd name="T9" fmla="*/ 2 h 13"/>
                  <a:gd name="T10" fmla="*/ 0 w 2"/>
                  <a:gd name="T11" fmla="*/ 0 h 13"/>
                  <a:gd name="T12" fmla="*/ 2 w 2"/>
                  <a:gd name="T13" fmla="*/ 0 h 13"/>
                  <a:gd name="T14" fmla="*/ 2 w 2"/>
                  <a:gd name="T15" fmla="*/ 0 h 13"/>
                  <a:gd name="T16" fmla="*/ 2 w 2"/>
                  <a:gd name="T17" fmla="*/ 0 h 13"/>
                  <a:gd name="T18" fmla="*/ 2 w 2"/>
                  <a:gd name="T19" fmla="*/ 2 h 13"/>
                  <a:gd name="T20" fmla="*/ 2 w 2"/>
                  <a:gd name="T21" fmla="*/ 11 h 13"/>
                  <a:gd name="T22" fmla="*/ 2 w 2"/>
                  <a:gd name="T23" fmla="*/ 11 h 13"/>
                  <a:gd name="T24" fmla="*/ 2 w 2"/>
                  <a:gd name="T25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" h="13">
                    <a:moveTo>
                      <a:pt x="2" y="13"/>
                    </a:moveTo>
                    <a:lnTo>
                      <a:pt x="2" y="13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2" y="13"/>
                    </a:lnTo>
                    <a:close/>
                  </a:path>
                </a:pathLst>
              </a:custGeom>
              <a:solidFill>
                <a:srgbClr val="F8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9" name="Freeform 668"/>
              <p:cNvSpPr>
                <a:spLocks noEditPoints="1"/>
              </p:cNvSpPr>
              <p:nvPr/>
            </p:nvSpPr>
            <p:spPr bwMode="auto">
              <a:xfrm>
                <a:off x="3351970" y="4902912"/>
                <a:ext cx="1298" cy="16869"/>
              </a:xfrm>
              <a:custGeom>
                <a:avLst/>
                <a:gdLst>
                  <a:gd name="T0" fmla="*/ 0 w 1"/>
                  <a:gd name="T1" fmla="*/ 2 h 13"/>
                  <a:gd name="T2" fmla="*/ 0 w 1"/>
                  <a:gd name="T3" fmla="*/ 2 h 13"/>
                  <a:gd name="T4" fmla="*/ 0 w 1"/>
                  <a:gd name="T5" fmla="*/ 2 h 13"/>
                  <a:gd name="T6" fmla="*/ 0 w 1"/>
                  <a:gd name="T7" fmla="*/ 2 h 13"/>
                  <a:gd name="T8" fmla="*/ 0 w 1"/>
                  <a:gd name="T9" fmla="*/ 0 h 13"/>
                  <a:gd name="T10" fmla="*/ 0 w 1"/>
                  <a:gd name="T11" fmla="*/ 0 h 13"/>
                  <a:gd name="T12" fmla="*/ 1 w 1"/>
                  <a:gd name="T13" fmla="*/ 0 h 13"/>
                  <a:gd name="T14" fmla="*/ 1 w 1"/>
                  <a:gd name="T15" fmla="*/ 2 h 13"/>
                  <a:gd name="T16" fmla="*/ 1 w 1"/>
                  <a:gd name="T17" fmla="*/ 2 h 13"/>
                  <a:gd name="T18" fmla="*/ 1 w 1"/>
                  <a:gd name="T19" fmla="*/ 2 h 13"/>
                  <a:gd name="T20" fmla="*/ 1 w 1"/>
                  <a:gd name="T21" fmla="*/ 2 h 13"/>
                  <a:gd name="T22" fmla="*/ 1 w 1"/>
                  <a:gd name="T23" fmla="*/ 2 h 13"/>
                  <a:gd name="T24" fmla="*/ 0 w 1"/>
                  <a:gd name="T25" fmla="*/ 2 h 13"/>
                  <a:gd name="T26" fmla="*/ 1 w 1"/>
                  <a:gd name="T27" fmla="*/ 13 h 13"/>
                  <a:gd name="T28" fmla="*/ 0 w 1"/>
                  <a:gd name="T29" fmla="*/ 13 h 13"/>
                  <a:gd name="T30" fmla="*/ 0 w 1"/>
                  <a:gd name="T31" fmla="*/ 11 h 13"/>
                  <a:gd name="T32" fmla="*/ 0 w 1"/>
                  <a:gd name="T33" fmla="*/ 11 h 13"/>
                  <a:gd name="T34" fmla="*/ 0 w 1"/>
                  <a:gd name="T35" fmla="*/ 4 h 13"/>
                  <a:gd name="T36" fmla="*/ 0 w 1"/>
                  <a:gd name="T37" fmla="*/ 4 h 13"/>
                  <a:gd name="T38" fmla="*/ 0 w 1"/>
                  <a:gd name="T39" fmla="*/ 4 h 13"/>
                  <a:gd name="T40" fmla="*/ 1 w 1"/>
                  <a:gd name="T41" fmla="*/ 4 h 13"/>
                  <a:gd name="T42" fmla="*/ 1 w 1"/>
                  <a:gd name="T43" fmla="*/ 4 h 13"/>
                  <a:gd name="T44" fmla="*/ 1 w 1"/>
                  <a:gd name="T45" fmla="*/ 4 h 13"/>
                  <a:gd name="T46" fmla="*/ 1 w 1"/>
                  <a:gd name="T47" fmla="*/ 11 h 13"/>
                  <a:gd name="T48" fmla="*/ 1 w 1"/>
                  <a:gd name="T49" fmla="*/ 11 h 13"/>
                  <a:gd name="T50" fmla="*/ 1 w 1"/>
                  <a:gd name="T51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" h="13"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2"/>
                    </a:lnTo>
                    <a:close/>
                    <a:moveTo>
                      <a:pt x="1" y="13"/>
                    </a:moveTo>
                    <a:lnTo>
                      <a:pt x="0" y="13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11"/>
                    </a:lnTo>
                    <a:lnTo>
                      <a:pt x="1" y="11"/>
                    </a:lnTo>
                    <a:lnTo>
                      <a:pt x="1" y="13"/>
                    </a:lnTo>
                    <a:close/>
                  </a:path>
                </a:pathLst>
              </a:custGeom>
              <a:solidFill>
                <a:srgbClr val="F8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0" name="Freeform 669"/>
              <p:cNvSpPr/>
              <p:nvPr/>
            </p:nvSpPr>
            <p:spPr bwMode="auto">
              <a:xfrm>
                <a:off x="3355863" y="4905507"/>
                <a:ext cx="5190" cy="14274"/>
              </a:xfrm>
              <a:custGeom>
                <a:avLst/>
                <a:gdLst>
                  <a:gd name="T0" fmla="*/ 4 w 4"/>
                  <a:gd name="T1" fmla="*/ 4 h 11"/>
                  <a:gd name="T2" fmla="*/ 2 w 4"/>
                  <a:gd name="T3" fmla="*/ 4 h 11"/>
                  <a:gd name="T4" fmla="*/ 2 w 4"/>
                  <a:gd name="T5" fmla="*/ 7 h 11"/>
                  <a:gd name="T6" fmla="*/ 4 w 4"/>
                  <a:gd name="T7" fmla="*/ 9 h 11"/>
                  <a:gd name="T8" fmla="*/ 4 w 4"/>
                  <a:gd name="T9" fmla="*/ 9 h 11"/>
                  <a:gd name="T10" fmla="*/ 4 w 4"/>
                  <a:gd name="T11" fmla="*/ 9 h 11"/>
                  <a:gd name="T12" fmla="*/ 4 w 4"/>
                  <a:gd name="T13" fmla="*/ 9 h 11"/>
                  <a:gd name="T14" fmla="*/ 4 w 4"/>
                  <a:gd name="T15" fmla="*/ 9 h 11"/>
                  <a:gd name="T16" fmla="*/ 4 w 4"/>
                  <a:gd name="T17" fmla="*/ 9 h 11"/>
                  <a:gd name="T18" fmla="*/ 4 w 4"/>
                  <a:gd name="T19" fmla="*/ 9 h 11"/>
                  <a:gd name="T20" fmla="*/ 4 w 4"/>
                  <a:gd name="T21" fmla="*/ 11 h 11"/>
                  <a:gd name="T22" fmla="*/ 2 w 4"/>
                  <a:gd name="T23" fmla="*/ 11 h 11"/>
                  <a:gd name="T24" fmla="*/ 2 w 4"/>
                  <a:gd name="T25" fmla="*/ 9 h 11"/>
                  <a:gd name="T26" fmla="*/ 2 w 4"/>
                  <a:gd name="T27" fmla="*/ 9 h 11"/>
                  <a:gd name="T28" fmla="*/ 0 w 4"/>
                  <a:gd name="T29" fmla="*/ 9 h 11"/>
                  <a:gd name="T30" fmla="*/ 0 w 4"/>
                  <a:gd name="T31" fmla="*/ 9 h 11"/>
                  <a:gd name="T32" fmla="*/ 0 w 4"/>
                  <a:gd name="T33" fmla="*/ 4 h 11"/>
                  <a:gd name="T34" fmla="*/ 0 w 4"/>
                  <a:gd name="T35" fmla="*/ 4 h 11"/>
                  <a:gd name="T36" fmla="*/ 0 w 4"/>
                  <a:gd name="T37" fmla="*/ 4 h 11"/>
                  <a:gd name="T38" fmla="*/ 0 w 4"/>
                  <a:gd name="T39" fmla="*/ 4 h 11"/>
                  <a:gd name="T40" fmla="*/ 0 w 4"/>
                  <a:gd name="T41" fmla="*/ 2 h 11"/>
                  <a:gd name="T42" fmla="*/ 0 w 4"/>
                  <a:gd name="T43" fmla="*/ 2 h 11"/>
                  <a:gd name="T44" fmla="*/ 0 w 4"/>
                  <a:gd name="T45" fmla="*/ 2 h 11"/>
                  <a:gd name="T46" fmla="*/ 0 w 4"/>
                  <a:gd name="T47" fmla="*/ 2 h 11"/>
                  <a:gd name="T48" fmla="*/ 0 w 4"/>
                  <a:gd name="T49" fmla="*/ 0 h 11"/>
                  <a:gd name="T50" fmla="*/ 2 w 4"/>
                  <a:gd name="T51" fmla="*/ 0 h 11"/>
                  <a:gd name="T52" fmla="*/ 2 w 4"/>
                  <a:gd name="T53" fmla="*/ 0 h 11"/>
                  <a:gd name="T54" fmla="*/ 2 w 4"/>
                  <a:gd name="T55" fmla="*/ 0 h 11"/>
                  <a:gd name="T56" fmla="*/ 2 w 4"/>
                  <a:gd name="T57" fmla="*/ 0 h 11"/>
                  <a:gd name="T58" fmla="*/ 2 w 4"/>
                  <a:gd name="T59" fmla="*/ 0 h 11"/>
                  <a:gd name="T60" fmla="*/ 2 w 4"/>
                  <a:gd name="T61" fmla="*/ 2 h 11"/>
                  <a:gd name="T62" fmla="*/ 4 w 4"/>
                  <a:gd name="T63" fmla="*/ 2 h 11"/>
                  <a:gd name="T64" fmla="*/ 4 w 4"/>
                  <a:gd name="T65" fmla="*/ 2 h 11"/>
                  <a:gd name="T66" fmla="*/ 4 w 4"/>
                  <a:gd name="T67" fmla="*/ 2 h 11"/>
                  <a:gd name="T68" fmla="*/ 4 w 4"/>
                  <a:gd name="T69" fmla="*/ 4 h 11"/>
                  <a:gd name="T70" fmla="*/ 4 w 4"/>
                  <a:gd name="T71" fmla="*/ 4 h 11"/>
                  <a:gd name="T72" fmla="*/ 4 w 4"/>
                  <a:gd name="T73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" h="11">
                    <a:moveTo>
                      <a:pt x="4" y="4"/>
                    </a:moveTo>
                    <a:lnTo>
                      <a:pt x="2" y="4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11"/>
                    </a:lnTo>
                    <a:lnTo>
                      <a:pt x="2" y="11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F8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1" name="Freeform 670"/>
              <p:cNvSpPr/>
              <p:nvPr/>
            </p:nvSpPr>
            <p:spPr bwMode="auto">
              <a:xfrm>
                <a:off x="3363648" y="4917185"/>
                <a:ext cx="5190" cy="5190"/>
              </a:xfrm>
              <a:custGeom>
                <a:avLst/>
                <a:gdLst>
                  <a:gd name="T0" fmla="*/ 4 w 4"/>
                  <a:gd name="T1" fmla="*/ 0 h 4"/>
                  <a:gd name="T2" fmla="*/ 2 w 4"/>
                  <a:gd name="T3" fmla="*/ 2 h 4"/>
                  <a:gd name="T4" fmla="*/ 0 w 4"/>
                  <a:gd name="T5" fmla="*/ 4 h 4"/>
                  <a:gd name="T6" fmla="*/ 0 w 4"/>
                  <a:gd name="T7" fmla="*/ 4 h 4"/>
                  <a:gd name="T8" fmla="*/ 0 w 4"/>
                  <a:gd name="T9" fmla="*/ 4 h 4"/>
                  <a:gd name="T10" fmla="*/ 0 w 4"/>
                  <a:gd name="T11" fmla="*/ 2 h 4"/>
                  <a:gd name="T12" fmla="*/ 0 w 4"/>
                  <a:gd name="T13" fmla="*/ 2 h 4"/>
                  <a:gd name="T14" fmla="*/ 0 w 4"/>
                  <a:gd name="T15" fmla="*/ 2 h 4"/>
                  <a:gd name="T16" fmla="*/ 0 w 4"/>
                  <a:gd name="T17" fmla="*/ 2 h 4"/>
                  <a:gd name="T18" fmla="*/ 0 w 4"/>
                  <a:gd name="T19" fmla="*/ 0 h 4"/>
                  <a:gd name="T20" fmla="*/ 0 w 4"/>
                  <a:gd name="T21" fmla="*/ 0 h 4"/>
                  <a:gd name="T22" fmla="*/ 2 w 4"/>
                  <a:gd name="T23" fmla="*/ 0 h 4"/>
                  <a:gd name="T24" fmla="*/ 2 w 4"/>
                  <a:gd name="T25" fmla="*/ 0 h 4"/>
                  <a:gd name="T26" fmla="*/ 4 w 4"/>
                  <a:gd name="T27" fmla="*/ 0 h 4"/>
                  <a:gd name="T28" fmla="*/ 4 w 4"/>
                  <a:gd name="T2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" h="4">
                    <a:moveTo>
                      <a:pt x="4" y="0"/>
                    </a:moveTo>
                    <a:lnTo>
                      <a:pt x="2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8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2" name="Freeform 671"/>
              <p:cNvSpPr/>
              <p:nvPr/>
            </p:nvSpPr>
            <p:spPr bwMode="auto">
              <a:xfrm>
                <a:off x="3376624" y="4908102"/>
                <a:ext cx="7785" cy="11679"/>
              </a:xfrm>
              <a:custGeom>
                <a:avLst/>
                <a:gdLst>
                  <a:gd name="T0" fmla="*/ 2 w 3"/>
                  <a:gd name="T1" fmla="*/ 5 h 5"/>
                  <a:gd name="T2" fmla="*/ 1 w 3"/>
                  <a:gd name="T3" fmla="*/ 5 h 5"/>
                  <a:gd name="T4" fmla="*/ 0 w 3"/>
                  <a:gd name="T5" fmla="*/ 4 h 5"/>
                  <a:gd name="T6" fmla="*/ 0 w 3"/>
                  <a:gd name="T7" fmla="*/ 4 h 5"/>
                  <a:gd name="T8" fmla="*/ 0 w 3"/>
                  <a:gd name="T9" fmla="*/ 4 h 5"/>
                  <a:gd name="T10" fmla="*/ 0 w 3"/>
                  <a:gd name="T11" fmla="*/ 4 h 5"/>
                  <a:gd name="T12" fmla="*/ 0 w 3"/>
                  <a:gd name="T13" fmla="*/ 4 h 5"/>
                  <a:gd name="T14" fmla="*/ 1 w 3"/>
                  <a:gd name="T15" fmla="*/ 4 h 5"/>
                  <a:gd name="T16" fmla="*/ 2 w 3"/>
                  <a:gd name="T17" fmla="*/ 4 h 5"/>
                  <a:gd name="T18" fmla="*/ 2 w 3"/>
                  <a:gd name="T19" fmla="*/ 4 h 5"/>
                  <a:gd name="T20" fmla="*/ 2 w 3"/>
                  <a:gd name="T21" fmla="*/ 3 h 5"/>
                  <a:gd name="T22" fmla="*/ 2 w 3"/>
                  <a:gd name="T23" fmla="*/ 3 h 5"/>
                  <a:gd name="T24" fmla="*/ 2 w 3"/>
                  <a:gd name="T25" fmla="*/ 2 h 5"/>
                  <a:gd name="T26" fmla="*/ 1 w 3"/>
                  <a:gd name="T27" fmla="*/ 2 h 5"/>
                  <a:gd name="T28" fmla="*/ 1 w 3"/>
                  <a:gd name="T29" fmla="*/ 2 h 5"/>
                  <a:gd name="T30" fmla="*/ 0 w 3"/>
                  <a:gd name="T31" fmla="*/ 2 h 5"/>
                  <a:gd name="T32" fmla="*/ 0 w 3"/>
                  <a:gd name="T33" fmla="*/ 1 h 5"/>
                  <a:gd name="T34" fmla="*/ 1 w 3"/>
                  <a:gd name="T35" fmla="*/ 1 h 5"/>
                  <a:gd name="T36" fmla="*/ 1 w 3"/>
                  <a:gd name="T37" fmla="*/ 0 h 5"/>
                  <a:gd name="T38" fmla="*/ 1 w 3"/>
                  <a:gd name="T39" fmla="*/ 0 h 5"/>
                  <a:gd name="T40" fmla="*/ 2 w 3"/>
                  <a:gd name="T41" fmla="*/ 0 h 5"/>
                  <a:gd name="T42" fmla="*/ 3 w 3"/>
                  <a:gd name="T43" fmla="*/ 0 h 5"/>
                  <a:gd name="T44" fmla="*/ 3 w 3"/>
                  <a:gd name="T45" fmla="*/ 0 h 5"/>
                  <a:gd name="T46" fmla="*/ 3 w 3"/>
                  <a:gd name="T47" fmla="*/ 0 h 5"/>
                  <a:gd name="T48" fmla="*/ 3 w 3"/>
                  <a:gd name="T49" fmla="*/ 0 h 5"/>
                  <a:gd name="T50" fmla="*/ 3 w 3"/>
                  <a:gd name="T51" fmla="*/ 1 h 5"/>
                  <a:gd name="T52" fmla="*/ 3 w 3"/>
                  <a:gd name="T53" fmla="*/ 1 h 5"/>
                  <a:gd name="T54" fmla="*/ 3 w 3"/>
                  <a:gd name="T55" fmla="*/ 1 h 5"/>
                  <a:gd name="T56" fmla="*/ 2 w 3"/>
                  <a:gd name="T57" fmla="*/ 1 h 5"/>
                  <a:gd name="T58" fmla="*/ 1 w 3"/>
                  <a:gd name="T59" fmla="*/ 1 h 5"/>
                  <a:gd name="T60" fmla="*/ 2 w 3"/>
                  <a:gd name="T61" fmla="*/ 1 h 5"/>
                  <a:gd name="T62" fmla="*/ 2 w 3"/>
                  <a:gd name="T63" fmla="*/ 2 h 5"/>
                  <a:gd name="T64" fmla="*/ 3 w 3"/>
                  <a:gd name="T65" fmla="*/ 2 h 5"/>
                  <a:gd name="T66" fmla="*/ 3 w 3"/>
                  <a:gd name="T67" fmla="*/ 2 h 5"/>
                  <a:gd name="T68" fmla="*/ 3 w 3"/>
                  <a:gd name="T69" fmla="*/ 3 h 5"/>
                  <a:gd name="T70" fmla="*/ 3 w 3"/>
                  <a:gd name="T71" fmla="*/ 3 h 5"/>
                  <a:gd name="T72" fmla="*/ 3 w 3"/>
                  <a:gd name="T73" fmla="*/ 4 h 5"/>
                  <a:gd name="T74" fmla="*/ 3 w 3"/>
                  <a:gd name="T75" fmla="*/ 4 h 5"/>
                  <a:gd name="T76" fmla="*/ 2 w 3"/>
                  <a:gd name="T7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" h="5">
                    <a:moveTo>
                      <a:pt x="2" y="5"/>
                    </a:moveTo>
                    <a:cubicBezTo>
                      <a:pt x="1" y="5"/>
                      <a:pt x="1" y="5"/>
                      <a:pt x="1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F8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3" name="Freeform 672"/>
              <p:cNvSpPr>
                <a:spLocks noEditPoints="1"/>
              </p:cNvSpPr>
              <p:nvPr/>
            </p:nvSpPr>
            <p:spPr bwMode="auto">
              <a:xfrm>
                <a:off x="3387005" y="4908102"/>
                <a:ext cx="10381" cy="11679"/>
              </a:xfrm>
              <a:custGeom>
                <a:avLst/>
                <a:gdLst>
                  <a:gd name="T0" fmla="*/ 4 w 4"/>
                  <a:gd name="T1" fmla="*/ 3 h 5"/>
                  <a:gd name="T2" fmla="*/ 1 w 4"/>
                  <a:gd name="T3" fmla="*/ 3 h 5"/>
                  <a:gd name="T4" fmla="*/ 1 w 4"/>
                  <a:gd name="T5" fmla="*/ 4 h 5"/>
                  <a:gd name="T6" fmla="*/ 2 w 4"/>
                  <a:gd name="T7" fmla="*/ 4 h 5"/>
                  <a:gd name="T8" fmla="*/ 3 w 4"/>
                  <a:gd name="T9" fmla="*/ 4 h 5"/>
                  <a:gd name="T10" fmla="*/ 4 w 4"/>
                  <a:gd name="T11" fmla="*/ 4 h 5"/>
                  <a:gd name="T12" fmla="*/ 4 w 4"/>
                  <a:gd name="T13" fmla="*/ 4 h 5"/>
                  <a:gd name="T14" fmla="*/ 4 w 4"/>
                  <a:gd name="T15" fmla="*/ 4 h 5"/>
                  <a:gd name="T16" fmla="*/ 4 w 4"/>
                  <a:gd name="T17" fmla="*/ 4 h 5"/>
                  <a:gd name="T18" fmla="*/ 4 w 4"/>
                  <a:gd name="T19" fmla="*/ 4 h 5"/>
                  <a:gd name="T20" fmla="*/ 4 w 4"/>
                  <a:gd name="T21" fmla="*/ 5 h 5"/>
                  <a:gd name="T22" fmla="*/ 3 w 4"/>
                  <a:gd name="T23" fmla="*/ 5 h 5"/>
                  <a:gd name="T24" fmla="*/ 3 w 4"/>
                  <a:gd name="T25" fmla="*/ 5 h 5"/>
                  <a:gd name="T26" fmla="*/ 2 w 4"/>
                  <a:gd name="T27" fmla="*/ 5 h 5"/>
                  <a:gd name="T28" fmla="*/ 1 w 4"/>
                  <a:gd name="T29" fmla="*/ 4 h 5"/>
                  <a:gd name="T30" fmla="*/ 0 w 4"/>
                  <a:gd name="T31" fmla="*/ 2 h 5"/>
                  <a:gd name="T32" fmla="*/ 1 w 4"/>
                  <a:gd name="T33" fmla="*/ 1 h 5"/>
                  <a:gd name="T34" fmla="*/ 2 w 4"/>
                  <a:gd name="T35" fmla="*/ 0 h 5"/>
                  <a:gd name="T36" fmla="*/ 4 w 4"/>
                  <a:gd name="T37" fmla="*/ 0 h 5"/>
                  <a:gd name="T38" fmla="*/ 4 w 4"/>
                  <a:gd name="T39" fmla="*/ 2 h 5"/>
                  <a:gd name="T40" fmla="*/ 4 w 4"/>
                  <a:gd name="T41" fmla="*/ 2 h 5"/>
                  <a:gd name="T42" fmla="*/ 4 w 4"/>
                  <a:gd name="T43" fmla="*/ 2 h 5"/>
                  <a:gd name="T44" fmla="*/ 4 w 4"/>
                  <a:gd name="T45" fmla="*/ 3 h 5"/>
                  <a:gd name="T46" fmla="*/ 2 w 4"/>
                  <a:gd name="T47" fmla="*/ 1 h 5"/>
                  <a:gd name="T48" fmla="*/ 2 w 4"/>
                  <a:gd name="T49" fmla="*/ 1 h 5"/>
                  <a:gd name="T50" fmla="*/ 1 w 4"/>
                  <a:gd name="T51" fmla="*/ 1 h 5"/>
                  <a:gd name="T52" fmla="*/ 1 w 4"/>
                  <a:gd name="T53" fmla="*/ 1 h 5"/>
                  <a:gd name="T54" fmla="*/ 1 w 4"/>
                  <a:gd name="T55" fmla="*/ 2 h 5"/>
                  <a:gd name="T56" fmla="*/ 1 w 4"/>
                  <a:gd name="T57" fmla="*/ 2 h 5"/>
                  <a:gd name="T58" fmla="*/ 1 w 4"/>
                  <a:gd name="T59" fmla="*/ 2 h 5"/>
                  <a:gd name="T60" fmla="*/ 3 w 4"/>
                  <a:gd name="T61" fmla="*/ 2 h 5"/>
                  <a:gd name="T62" fmla="*/ 3 w 4"/>
                  <a:gd name="T63" fmla="*/ 2 h 5"/>
                  <a:gd name="T64" fmla="*/ 3 w 4"/>
                  <a:gd name="T65" fmla="*/ 2 h 5"/>
                  <a:gd name="T66" fmla="*/ 3 w 4"/>
                  <a:gd name="T67" fmla="*/ 1 h 5"/>
                  <a:gd name="T68" fmla="*/ 2 w 4"/>
                  <a:gd name="T6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" h="5">
                    <a:moveTo>
                      <a:pt x="4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1" y="4"/>
                      <a:pt x="1" y="4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4" y="1"/>
                      <a:pt x="4" y="1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lnTo>
                      <a:pt x="4" y="3"/>
                    </a:lnTo>
                    <a:close/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F8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4" name="Freeform 673"/>
              <p:cNvSpPr>
                <a:spLocks noEditPoints="1"/>
              </p:cNvSpPr>
              <p:nvPr/>
            </p:nvSpPr>
            <p:spPr bwMode="auto">
              <a:xfrm>
                <a:off x="3399981" y="4902912"/>
                <a:ext cx="10381" cy="16869"/>
              </a:xfrm>
              <a:custGeom>
                <a:avLst/>
                <a:gdLst>
                  <a:gd name="T0" fmla="*/ 3 w 4"/>
                  <a:gd name="T1" fmla="*/ 7 h 7"/>
                  <a:gd name="T2" fmla="*/ 3 w 4"/>
                  <a:gd name="T3" fmla="*/ 7 h 7"/>
                  <a:gd name="T4" fmla="*/ 3 w 4"/>
                  <a:gd name="T5" fmla="*/ 7 h 7"/>
                  <a:gd name="T6" fmla="*/ 3 w 4"/>
                  <a:gd name="T7" fmla="*/ 6 h 7"/>
                  <a:gd name="T8" fmla="*/ 3 w 4"/>
                  <a:gd name="T9" fmla="*/ 6 h 7"/>
                  <a:gd name="T10" fmla="*/ 2 w 4"/>
                  <a:gd name="T11" fmla="*/ 7 h 7"/>
                  <a:gd name="T12" fmla="*/ 1 w 4"/>
                  <a:gd name="T13" fmla="*/ 7 h 7"/>
                  <a:gd name="T14" fmla="*/ 1 w 4"/>
                  <a:gd name="T15" fmla="*/ 7 h 7"/>
                  <a:gd name="T16" fmla="*/ 0 w 4"/>
                  <a:gd name="T17" fmla="*/ 6 h 7"/>
                  <a:gd name="T18" fmla="*/ 0 w 4"/>
                  <a:gd name="T19" fmla="*/ 5 h 7"/>
                  <a:gd name="T20" fmla="*/ 0 w 4"/>
                  <a:gd name="T21" fmla="*/ 4 h 7"/>
                  <a:gd name="T22" fmla="*/ 0 w 4"/>
                  <a:gd name="T23" fmla="*/ 3 h 7"/>
                  <a:gd name="T24" fmla="*/ 1 w 4"/>
                  <a:gd name="T25" fmla="*/ 2 h 7"/>
                  <a:gd name="T26" fmla="*/ 2 w 4"/>
                  <a:gd name="T27" fmla="*/ 2 h 7"/>
                  <a:gd name="T28" fmla="*/ 3 w 4"/>
                  <a:gd name="T29" fmla="*/ 3 h 7"/>
                  <a:gd name="T30" fmla="*/ 3 w 4"/>
                  <a:gd name="T31" fmla="*/ 1 h 7"/>
                  <a:gd name="T32" fmla="*/ 3 w 4"/>
                  <a:gd name="T33" fmla="*/ 0 h 7"/>
                  <a:gd name="T34" fmla="*/ 3 w 4"/>
                  <a:gd name="T35" fmla="*/ 0 h 7"/>
                  <a:gd name="T36" fmla="*/ 4 w 4"/>
                  <a:gd name="T37" fmla="*/ 0 h 7"/>
                  <a:gd name="T38" fmla="*/ 4 w 4"/>
                  <a:gd name="T39" fmla="*/ 1 h 7"/>
                  <a:gd name="T40" fmla="*/ 4 w 4"/>
                  <a:gd name="T41" fmla="*/ 6 h 7"/>
                  <a:gd name="T42" fmla="*/ 4 w 4"/>
                  <a:gd name="T43" fmla="*/ 6 h 7"/>
                  <a:gd name="T44" fmla="*/ 3 w 4"/>
                  <a:gd name="T45" fmla="*/ 7 h 7"/>
                  <a:gd name="T46" fmla="*/ 3 w 4"/>
                  <a:gd name="T47" fmla="*/ 4 h 7"/>
                  <a:gd name="T48" fmla="*/ 3 w 4"/>
                  <a:gd name="T49" fmla="*/ 3 h 7"/>
                  <a:gd name="T50" fmla="*/ 2 w 4"/>
                  <a:gd name="T51" fmla="*/ 3 h 7"/>
                  <a:gd name="T52" fmla="*/ 2 w 4"/>
                  <a:gd name="T53" fmla="*/ 3 h 7"/>
                  <a:gd name="T54" fmla="*/ 2 w 4"/>
                  <a:gd name="T55" fmla="*/ 3 h 7"/>
                  <a:gd name="T56" fmla="*/ 1 w 4"/>
                  <a:gd name="T57" fmla="*/ 3 h 7"/>
                  <a:gd name="T58" fmla="*/ 1 w 4"/>
                  <a:gd name="T59" fmla="*/ 4 h 7"/>
                  <a:gd name="T60" fmla="*/ 1 w 4"/>
                  <a:gd name="T61" fmla="*/ 5 h 7"/>
                  <a:gd name="T62" fmla="*/ 1 w 4"/>
                  <a:gd name="T63" fmla="*/ 6 h 7"/>
                  <a:gd name="T64" fmla="*/ 2 w 4"/>
                  <a:gd name="T65" fmla="*/ 6 h 7"/>
                  <a:gd name="T66" fmla="*/ 2 w 4"/>
                  <a:gd name="T67" fmla="*/ 6 h 7"/>
                  <a:gd name="T68" fmla="*/ 2 w 4"/>
                  <a:gd name="T69" fmla="*/ 6 h 7"/>
                  <a:gd name="T70" fmla="*/ 3 w 4"/>
                  <a:gd name="T71" fmla="*/ 5 h 7"/>
                  <a:gd name="T72" fmla="*/ 3 w 4"/>
                  <a:gd name="T73" fmla="*/ 5 h 7"/>
                  <a:gd name="T74" fmla="*/ 3 w 4"/>
                  <a:gd name="T75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" h="7">
                    <a:moveTo>
                      <a:pt x="3" y="7"/>
                    </a:move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lnTo>
                      <a:pt x="3" y="7"/>
                    </a:lnTo>
                    <a:close/>
                    <a:moveTo>
                      <a:pt x="3" y="4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F8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5" name="Freeform 674"/>
              <p:cNvSpPr>
                <a:spLocks noEditPoints="1"/>
              </p:cNvSpPr>
              <p:nvPr/>
            </p:nvSpPr>
            <p:spPr bwMode="auto">
              <a:xfrm>
                <a:off x="3420742" y="4902912"/>
                <a:ext cx="7785" cy="16869"/>
              </a:xfrm>
              <a:custGeom>
                <a:avLst/>
                <a:gdLst>
                  <a:gd name="T0" fmla="*/ 3 w 3"/>
                  <a:gd name="T1" fmla="*/ 7 h 7"/>
                  <a:gd name="T2" fmla="*/ 3 w 3"/>
                  <a:gd name="T3" fmla="*/ 7 h 7"/>
                  <a:gd name="T4" fmla="*/ 3 w 3"/>
                  <a:gd name="T5" fmla="*/ 7 h 7"/>
                  <a:gd name="T6" fmla="*/ 3 w 3"/>
                  <a:gd name="T7" fmla="*/ 6 h 7"/>
                  <a:gd name="T8" fmla="*/ 3 w 3"/>
                  <a:gd name="T9" fmla="*/ 6 h 7"/>
                  <a:gd name="T10" fmla="*/ 2 w 3"/>
                  <a:gd name="T11" fmla="*/ 7 h 7"/>
                  <a:gd name="T12" fmla="*/ 1 w 3"/>
                  <a:gd name="T13" fmla="*/ 7 h 7"/>
                  <a:gd name="T14" fmla="*/ 1 w 3"/>
                  <a:gd name="T15" fmla="*/ 7 h 7"/>
                  <a:gd name="T16" fmla="*/ 0 w 3"/>
                  <a:gd name="T17" fmla="*/ 6 h 7"/>
                  <a:gd name="T18" fmla="*/ 0 w 3"/>
                  <a:gd name="T19" fmla="*/ 5 h 7"/>
                  <a:gd name="T20" fmla="*/ 0 w 3"/>
                  <a:gd name="T21" fmla="*/ 4 h 7"/>
                  <a:gd name="T22" fmla="*/ 0 w 3"/>
                  <a:gd name="T23" fmla="*/ 3 h 7"/>
                  <a:gd name="T24" fmla="*/ 1 w 3"/>
                  <a:gd name="T25" fmla="*/ 2 h 7"/>
                  <a:gd name="T26" fmla="*/ 2 w 3"/>
                  <a:gd name="T27" fmla="*/ 2 h 7"/>
                  <a:gd name="T28" fmla="*/ 3 w 3"/>
                  <a:gd name="T29" fmla="*/ 3 h 7"/>
                  <a:gd name="T30" fmla="*/ 3 w 3"/>
                  <a:gd name="T31" fmla="*/ 1 h 7"/>
                  <a:gd name="T32" fmla="*/ 3 w 3"/>
                  <a:gd name="T33" fmla="*/ 0 h 7"/>
                  <a:gd name="T34" fmla="*/ 3 w 3"/>
                  <a:gd name="T35" fmla="*/ 0 h 7"/>
                  <a:gd name="T36" fmla="*/ 3 w 3"/>
                  <a:gd name="T37" fmla="*/ 0 h 7"/>
                  <a:gd name="T38" fmla="*/ 3 w 3"/>
                  <a:gd name="T39" fmla="*/ 1 h 7"/>
                  <a:gd name="T40" fmla="*/ 3 w 3"/>
                  <a:gd name="T41" fmla="*/ 6 h 7"/>
                  <a:gd name="T42" fmla="*/ 3 w 3"/>
                  <a:gd name="T43" fmla="*/ 6 h 7"/>
                  <a:gd name="T44" fmla="*/ 3 w 3"/>
                  <a:gd name="T45" fmla="*/ 7 h 7"/>
                  <a:gd name="T46" fmla="*/ 2 w 3"/>
                  <a:gd name="T47" fmla="*/ 4 h 7"/>
                  <a:gd name="T48" fmla="*/ 2 w 3"/>
                  <a:gd name="T49" fmla="*/ 3 h 7"/>
                  <a:gd name="T50" fmla="*/ 2 w 3"/>
                  <a:gd name="T51" fmla="*/ 3 h 7"/>
                  <a:gd name="T52" fmla="*/ 2 w 3"/>
                  <a:gd name="T53" fmla="*/ 3 h 7"/>
                  <a:gd name="T54" fmla="*/ 2 w 3"/>
                  <a:gd name="T55" fmla="*/ 3 h 7"/>
                  <a:gd name="T56" fmla="*/ 1 w 3"/>
                  <a:gd name="T57" fmla="*/ 3 h 7"/>
                  <a:gd name="T58" fmla="*/ 1 w 3"/>
                  <a:gd name="T59" fmla="*/ 4 h 7"/>
                  <a:gd name="T60" fmla="*/ 1 w 3"/>
                  <a:gd name="T61" fmla="*/ 5 h 7"/>
                  <a:gd name="T62" fmla="*/ 1 w 3"/>
                  <a:gd name="T63" fmla="*/ 6 h 7"/>
                  <a:gd name="T64" fmla="*/ 2 w 3"/>
                  <a:gd name="T65" fmla="*/ 6 h 7"/>
                  <a:gd name="T66" fmla="*/ 2 w 3"/>
                  <a:gd name="T67" fmla="*/ 6 h 7"/>
                  <a:gd name="T68" fmla="*/ 2 w 3"/>
                  <a:gd name="T69" fmla="*/ 6 h 7"/>
                  <a:gd name="T70" fmla="*/ 2 w 3"/>
                  <a:gd name="T71" fmla="*/ 5 h 7"/>
                  <a:gd name="T72" fmla="*/ 2 w 3"/>
                  <a:gd name="T73" fmla="*/ 5 h 7"/>
                  <a:gd name="T74" fmla="*/ 2 w 3"/>
                  <a:gd name="T75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" h="7">
                    <a:moveTo>
                      <a:pt x="3" y="7"/>
                    </a:move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lnTo>
                      <a:pt x="3" y="7"/>
                    </a:lnTo>
                    <a:close/>
                    <a:moveTo>
                      <a:pt x="2" y="4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F8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6" name="Freeform 675"/>
              <p:cNvSpPr>
                <a:spLocks noEditPoints="1"/>
              </p:cNvSpPr>
              <p:nvPr/>
            </p:nvSpPr>
            <p:spPr bwMode="auto">
              <a:xfrm>
                <a:off x="3431122" y="4908102"/>
                <a:ext cx="9083" cy="11679"/>
              </a:xfrm>
              <a:custGeom>
                <a:avLst/>
                <a:gdLst>
                  <a:gd name="T0" fmla="*/ 2 w 4"/>
                  <a:gd name="T1" fmla="*/ 5 h 5"/>
                  <a:gd name="T2" fmla="*/ 2 w 4"/>
                  <a:gd name="T3" fmla="*/ 4 h 5"/>
                  <a:gd name="T4" fmla="*/ 1 w 4"/>
                  <a:gd name="T5" fmla="*/ 4 h 5"/>
                  <a:gd name="T6" fmla="*/ 1 w 4"/>
                  <a:gd name="T7" fmla="*/ 3 h 5"/>
                  <a:gd name="T8" fmla="*/ 0 w 4"/>
                  <a:gd name="T9" fmla="*/ 2 h 5"/>
                  <a:gd name="T10" fmla="*/ 1 w 4"/>
                  <a:gd name="T11" fmla="*/ 1 h 5"/>
                  <a:gd name="T12" fmla="*/ 1 w 4"/>
                  <a:gd name="T13" fmla="*/ 0 h 5"/>
                  <a:gd name="T14" fmla="*/ 2 w 4"/>
                  <a:gd name="T15" fmla="*/ 0 h 5"/>
                  <a:gd name="T16" fmla="*/ 3 w 4"/>
                  <a:gd name="T17" fmla="*/ 0 h 5"/>
                  <a:gd name="T18" fmla="*/ 4 w 4"/>
                  <a:gd name="T19" fmla="*/ 0 h 5"/>
                  <a:gd name="T20" fmla="*/ 4 w 4"/>
                  <a:gd name="T21" fmla="*/ 2 h 5"/>
                  <a:gd name="T22" fmla="*/ 4 w 4"/>
                  <a:gd name="T23" fmla="*/ 4 h 5"/>
                  <a:gd name="T24" fmla="*/ 2 w 4"/>
                  <a:gd name="T25" fmla="*/ 5 h 5"/>
                  <a:gd name="T26" fmla="*/ 4 w 4"/>
                  <a:gd name="T27" fmla="*/ 2 h 5"/>
                  <a:gd name="T28" fmla="*/ 3 w 4"/>
                  <a:gd name="T29" fmla="*/ 1 h 5"/>
                  <a:gd name="T30" fmla="*/ 2 w 4"/>
                  <a:gd name="T31" fmla="*/ 1 h 5"/>
                  <a:gd name="T32" fmla="*/ 2 w 4"/>
                  <a:gd name="T33" fmla="*/ 1 h 5"/>
                  <a:gd name="T34" fmla="*/ 1 w 4"/>
                  <a:gd name="T35" fmla="*/ 2 h 5"/>
                  <a:gd name="T36" fmla="*/ 1 w 4"/>
                  <a:gd name="T37" fmla="*/ 3 h 5"/>
                  <a:gd name="T38" fmla="*/ 2 w 4"/>
                  <a:gd name="T39" fmla="*/ 4 h 5"/>
                  <a:gd name="T40" fmla="*/ 3 w 4"/>
                  <a:gd name="T41" fmla="*/ 4 h 5"/>
                  <a:gd name="T42" fmla="*/ 3 w 4"/>
                  <a:gd name="T43" fmla="*/ 4 h 5"/>
                  <a:gd name="T44" fmla="*/ 4 w 4"/>
                  <a:gd name="T45" fmla="*/ 3 h 5"/>
                  <a:gd name="T46" fmla="*/ 4 w 4"/>
                  <a:gd name="T47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" h="5">
                    <a:moveTo>
                      <a:pt x="2" y="5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4" y="1"/>
                      <a:pt x="4" y="1"/>
                      <a:pt x="4" y="2"/>
                    </a:cubicBezTo>
                    <a:cubicBezTo>
                      <a:pt x="4" y="3"/>
                      <a:pt x="4" y="4"/>
                      <a:pt x="4" y="4"/>
                    </a:cubicBezTo>
                    <a:cubicBezTo>
                      <a:pt x="4" y="4"/>
                      <a:pt x="3" y="5"/>
                      <a:pt x="2" y="5"/>
                    </a:cubicBezTo>
                    <a:close/>
                    <a:moveTo>
                      <a:pt x="4" y="2"/>
                    </a:moveTo>
                    <a:cubicBezTo>
                      <a:pt x="4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4" y="3"/>
                      <a:pt x="4" y="3"/>
                    </a:cubicBez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8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7" name="Freeform 676"/>
              <p:cNvSpPr>
                <a:spLocks noEditPoints="1"/>
              </p:cNvSpPr>
              <p:nvPr/>
            </p:nvSpPr>
            <p:spPr bwMode="auto">
              <a:xfrm>
                <a:off x="2819964" y="4935351"/>
                <a:ext cx="10381" cy="12976"/>
              </a:xfrm>
              <a:custGeom>
                <a:avLst/>
                <a:gdLst>
                  <a:gd name="T0" fmla="*/ 3 w 4"/>
                  <a:gd name="T1" fmla="*/ 2 h 5"/>
                  <a:gd name="T2" fmla="*/ 1 w 4"/>
                  <a:gd name="T3" fmla="*/ 2 h 5"/>
                  <a:gd name="T4" fmla="*/ 1 w 4"/>
                  <a:gd name="T5" fmla="*/ 3 h 5"/>
                  <a:gd name="T6" fmla="*/ 2 w 4"/>
                  <a:gd name="T7" fmla="*/ 4 h 5"/>
                  <a:gd name="T8" fmla="*/ 3 w 4"/>
                  <a:gd name="T9" fmla="*/ 4 h 5"/>
                  <a:gd name="T10" fmla="*/ 3 w 4"/>
                  <a:gd name="T11" fmla="*/ 4 h 5"/>
                  <a:gd name="T12" fmla="*/ 4 w 4"/>
                  <a:gd name="T13" fmla="*/ 4 h 5"/>
                  <a:gd name="T14" fmla="*/ 4 w 4"/>
                  <a:gd name="T15" fmla="*/ 4 h 5"/>
                  <a:gd name="T16" fmla="*/ 3 w 4"/>
                  <a:gd name="T17" fmla="*/ 4 h 5"/>
                  <a:gd name="T18" fmla="*/ 3 w 4"/>
                  <a:gd name="T19" fmla="*/ 4 h 5"/>
                  <a:gd name="T20" fmla="*/ 3 w 4"/>
                  <a:gd name="T21" fmla="*/ 4 h 5"/>
                  <a:gd name="T22" fmla="*/ 3 w 4"/>
                  <a:gd name="T23" fmla="*/ 4 h 5"/>
                  <a:gd name="T24" fmla="*/ 2 w 4"/>
                  <a:gd name="T25" fmla="*/ 4 h 5"/>
                  <a:gd name="T26" fmla="*/ 2 w 4"/>
                  <a:gd name="T27" fmla="*/ 5 h 5"/>
                  <a:gd name="T28" fmla="*/ 0 w 4"/>
                  <a:gd name="T29" fmla="*/ 4 h 5"/>
                  <a:gd name="T30" fmla="*/ 0 w 4"/>
                  <a:gd name="T31" fmla="*/ 2 h 5"/>
                  <a:gd name="T32" fmla="*/ 0 w 4"/>
                  <a:gd name="T33" fmla="*/ 0 h 5"/>
                  <a:gd name="T34" fmla="*/ 2 w 4"/>
                  <a:gd name="T35" fmla="*/ 0 h 5"/>
                  <a:gd name="T36" fmla="*/ 3 w 4"/>
                  <a:gd name="T37" fmla="*/ 0 h 5"/>
                  <a:gd name="T38" fmla="*/ 4 w 4"/>
                  <a:gd name="T39" fmla="*/ 2 h 5"/>
                  <a:gd name="T40" fmla="*/ 4 w 4"/>
                  <a:gd name="T41" fmla="*/ 2 h 5"/>
                  <a:gd name="T42" fmla="*/ 4 w 4"/>
                  <a:gd name="T43" fmla="*/ 2 h 5"/>
                  <a:gd name="T44" fmla="*/ 3 w 4"/>
                  <a:gd name="T45" fmla="*/ 2 h 5"/>
                  <a:gd name="T46" fmla="*/ 2 w 4"/>
                  <a:gd name="T47" fmla="*/ 0 h 5"/>
                  <a:gd name="T48" fmla="*/ 1 w 4"/>
                  <a:gd name="T49" fmla="*/ 1 h 5"/>
                  <a:gd name="T50" fmla="*/ 1 w 4"/>
                  <a:gd name="T51" fmla="*/ 1 h 5"/>
                  <a:gd name="T52" fmla="*/ 1 w 4"/>
                  <a:gd name="T53" fmla="*/ 1 h 5"/>
                  <a:gd name="T54" fmla="*/ 1 w 4"/>
                  <a:gd name="T55" fmla="*/ 2 h 5"/>
                  <a:gd name="T56" fmla="*/ 1 w 4"/>
                  <a:gd name="T57" fmla="*/ 2 h 5"/>
                  <a:gd name="T58" fmla="*/ 1 w 4"/>
                  <a:gd name="T59" fmla="*/ 2 h 5"/>
                  <a:gd name="T60" fmla="*/ 3 w 4"/>
                  <a:gd name="T61" fmla="*/ 2 h 5"/>
                  <a:gd name="T62" fmla="*/ 3 w 4"/>
                  <a:gd name="T63" fmla="*/ 2 h 5"/>
                  <a:gd name="T64" fmla="*/ 3 w 4"/>
                  <a:gd name="T65" fmla="*/ 2 h 5"/>
                  <a:gd name="T66" fmla="*/ 2 w 4"/>
                  <a:gd name="T67" fmla="*/ 1 h 5"/>
                  <a:gd name="T68" fmla="*/ 2 w 4"/>
                  <a:gd name="T6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" h="5">
                    <a:moveTo>
                      <a:pt x="3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4"/>
                      <a:pt x="2" y="4"/>
                      <a:pt x="2" y="4"/>
                    </a:cubicBezTo>
                    <a:cubicBezTo>
                      <a:pt x="2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5"/>
                      <a:pt x="1" y="4"/>
                      <a:pt x="0" y="4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3" y="1"/>
                      <a:pt x="4" y="1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lnTo>
                      <a:pt x="3" y="2"/>
                    </a:lnTo>
                    <a:close/>
                    <a:moveTo>
                      <a:pt x="2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2" y="1"/>
                    </a:cubicBezTo>
                    <a:cubicBezTo>
                      <a:pt x="2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8" name="Freeform 677"/>
              <p:cNvSpPr>
                <a:spLocks noEditPoints="1"/>
              </p:cNvSpPr>
              <p:nvPr/>
            </p:nvSpPr>
            <p:spPr bwMode="auto">
              <a:xfrm>
                <a:off x="2832940" y="4930160"/>
                <a:ext cx="2595" cy="15571"/>
              </a:xfrm>
              <a:custGeom>
                <a:avLst/>
                <a:gdLst>
                  <a:gd name="T0" fmla="*/ 0 w 2"/>
                  <a:gd name="T1" fmla="*/ 2 h 12"/>
                  <a:gd name="T2" fmla="*/ 0 w 2"/>
                  <a:gd name="T3" fmla="*/ 2 h 12"/>
                  <a:gd name="T4" fmla="*/ 0 w 2"/>
                  <a:gd name="T5" fmla="*/ 2 h 12"/>
                  <a:gd name="T6" fmla="*/ 0 w 2"/>
                  <a:gd name="T7" fmla="*/ 2 h 12"/>
                  <a:gd name="T8" fmla="*/ 0 w 2"/>
                  <a:gd name="T9" fmla="*/ 0 h 12"/>
                  <a:gd name="T10" fmla="*/ 0 w 2"/>
                  <a:gd name="T11" fmla="*/ 0 h 12"/>
                  <a:gd name="T12" fmla="*/ 0 w 2"/>
                  <a:gd name="T13" fmla="*/ 0 h 12"/>
                  <a:gd name="T14" fmla="*/ 2 w 2"/>
                  <a:gd name="T15" fmla="*/ 0 h 12"/>
                  <a:gd name="T16" fmla="*/ 2 w 2"/>
                  <a:gd name="T17" fmla="*/ 2 h 12"/>
                  <a:gd name="T18" fmla="*/ 2 w 2"/>
                  <a:gd name="T19" fmla="*/ 2 h 12"/>
                  <a:gd name="T20" fmla="*/ 2 w 2"/>
                  <a:gd name="T21" fmla="*/ 2 h 12"/>
                  <a:gd name="T22" fmla="*/ 0 w 2"/>
                  <a:gd name="T23" fmla="*/ 2 h 12"/>
                  <a:gd name="T24" fmla="*/ 0 w 2"/>
                  <a:gd name="T25" fmla="*/ 2 h 12"/>
                  <a:gd name="T26" fmla="*/ 0 w 2"/>
                  <a:gd name="T27" fmla="*/ 12 h 12"/>
                  <a:gd name="T28" fmla="*/ 0 w 2"/>
                  <a:gd name="T29" fmla="*/ 12 h 12"/>
                  <a:gd name="T30" fmla="*/ 0 w 2"/>
                  <a:gd name="T31" fmla="*/ 12 h 12"/>
                  <a:gd name="T32" fmla="*/ 0 w 2"/>
                  <a:gd name="T33" fmla="*/ 12 h 12"/>
                  <a:gd name="T34" fmla="*/ 0 w 2"/>
                  <a:gd name="T35" fmla="*/ 4 h 12"/>
                  <a:gd name="T36" fmla="*/ 0 w 2"/>
                  <a:gd name="T37" fmla="*/ 4 h 12"/>
                  <a:gd name="T38" fmla="*/ 0 w 2"/>
                  <a:gd name="T39" fmla="*/ 4 h 12"/>
                  <a:gd name="T40" fmla="*/ 0 w 2"/>
                  <a:gd name="T41" fmla="*/ 4 h 12"/>
                  <a:gd name="T42" fmla="*/ 2 w 2"/>
                  <a:gd name="T43" fmla="*/ 4 h 12"/>
                  <a:gd name="T44" fmla="*/ 2 w 2"/>
                  <a:gd name="T45" fmla="*/ 4 h 12"/>
                  <a:gd name="T46" fmla="*/ 2 w 2"/>
                  <a:gd name="T47" fmla="*/ 12 h 12"/>
                  <a:gd name="T48" fmla="*/ 2 w 2"/>
                  <a:gd name="T49" fmla="*/ 12 h 12"/>
                  <a:gd name="T50" fmla="*/ 0 w 2"/>
                  <a:gd name="T5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" h="12"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0" y="12"/>
                    </a:move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9" name="Freeform 678"/>
              <p:cNvSpPr/>
              <p:nvPr/>
            </p:nvSpPr>
            <p:spPr bwMode="auto">
              <a:xfrm>
                <a:off x="2838130" y="4935351"/>
                <a:ext cx="7785" cy="12976"/>
              </a:xfrm>
              <a:custGeom>
                <a:avLst/>
                <a:gdLst>
                  <a:gd name="T0" fmla="*/ 6 w 6"/>
                  <a:gd name="T1" fmla="*/ 8 h 10"/>
                  <a:gd name="T2" fmla="*/ 6 w 6"/>
                  <a:gd name="T3" fmla="*/ 8 h 10"/>
                  <a:gd name="T4" fmla="*/ 4 w 6"/>
                  <a:gd name="T5" fmla="*/ 8 h 10"/>
                  <a:gd name="T6" fmla="*/ 4 w 6"/>
                  <a:gd name="T7" fmla="*/ 8 h 10"/>
                  <a:gd name="T8" fmla="*/ 4 w 6"/>
                  <a:gd name="T9" fmla="*/ 8 h 10"/>
                  <a:gd name="T10" fmla="*/ 2 w 6"/>
                  <a:gd name="T11" fmla="*/ 10 h 10"/>
                  <a:gd name="T12" fmla="*/ 2 w 6"/>
                  <a:gd name="T13" fmla="*/ 8 h 10"/>
                  <a:gd name="T14" fmla="*/ 0 w 6"/>
                  <a:gd name="T15" fmla="*/ 8 h 10"/>
                  <a:gd name="T16" fmla="*/ 0 w 6"/>
                  <a:gd name="T17" fmla="*/ 8 h 10"/>
                  <a:gd name="T18" fmla="*/ 0 w 6"/>
                  <a:gd name="T19" fmla="*/ 6 h 10"/>
                  <a:gd name="T20" fmla="*/ 0 w 6"/>
                  <a:gd name="T21" fmla="*/ 0 h 10"/>
                  <a:gd name="T22" fmla="*/ 0 w 6"/>
                  <a:gd name="T23" fmla="*/ 0 h 10"/>
                  <a:gd name="T24" fmla="*/ 0 w 6"/>
                  <a:gd name="T25" fmla="*/ 0 h 10"/>
                  <a:gd name="T26" fmla="*/ 0 w 6"/>
                  <a:gd name="T27" fmla="*/ 0 h 10"/>
                  <a:gd name="T28" fmla="*/ 2 w 6"/>
                  <a:gd name="T29" fmla="*/ 0 h 10"/>
                  <a:gd name="T30" fmla="*/ 2 w 6"/>
                  <a:gd name="T31" fmla="*/ 6 h 10"/>
                  <a:gd name="T32" fmla="*/ 2 w 6"/>
                  <a:gd name="T33" fmla="*/ 6 h 10"/>
                  <a:gd name="T34" fmla="*/ 2 w 6"/>
                  <a:gd name="T35" fmla="*/ 8 h 10"/>
                  <a:gd name="T36" fmla="*/ 4 w 6"/>
                  <a:gd name="T37" fmla="*/ 8 h 10"/>
                  <a:gd name="T38" fmla="*/ 4 w 6"/>
                  <a:gd name="T39" fmla="*/ 6 h 10"/>
                  <a:gd name="T40" fmla="*/ 4 w 6"/>
                  <a:gd name="T41" fmla="*/ 6 h 10"/>
                  <a:gd name="T42" fmla="*/ 4 w 6"/>
                  <a:gd name="T43" fmla="*/ 6 h 10"/>
                  <a:gd name="T44" fmla="*/ 4 w 6"/>
                  <a:gd name="T45" fmla="*/ 0 h 10"/>
                  <a:gd name="T46" fmla="*/ 4 w 6"/>
                  <a:gd name="T47" fmla="*/ 0 h 10"/>
                  <a:gd name="T48" fmla="*/ 6 w 6"/>
                  <a:gd name="T49" fmla="*/ 0 h 10"/>
                  <a:gd name="T50" fmla="*/ 6 w 6"/>
                  <a:gd name="T51" fmla="*/ 0 h 10"/>
                  <a:gd name="T52" fmla="*/ 6 w 6"/>
                  <a:gd name="T53" fmla="*/ 0 h 10"/>
                  <a:gd name="T54" fmla="*/ 6 w 6"/>
                  <a:gd name="T55" fmla="*/ 0 h 10"/>
                  <a:gd name="T56" fmla="*/ 6 w 6"/>
                  <a:gd name="T57" fmla="*/ 8 h 10"/>
                  <a:gd name="T58" fmla="*/ 6 w 6"/>
                  <a:gd name="T59" fmla="*/ 8 h 10"/>
                  <a:gd name="T60" fmla="*/ 6 w 6"/>
                  <a:gd name="T61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6" h="10">
                    <a:moveTo>
                      <a:pt x="6" y="8"/>
                    </a:moveTo>
                    <a:lnTo>
                      <a:pt x="6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10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0" name="Freeform 679"/>
              <p:cNvSpPr/>
              <p:nvPr/>
            </p:nvSpPr>
            <p:spPr bwMode="auto">
              <a:xfrm>
                <a:off x="2848511" y="4935351"/>
                <a:ext cx="7785" cy="12976"/>
              </a:xfrm>
              <a:custGeom>
                <a:avLst/>
                <a:gdLst>
                  <a:gd name="T0" fmla="*/ 2 w 3"/>
                  <a:gd name="T1" fmla="*/ 5 h 5"/>
                  <a:gd name="T2" fmla="*/ 1 w 3"/>
                  <a:gd name="T3" fmla="*/ 4 h 5"/>
                  <a:gd name="T4" fmla="*/ 0 w 3"/>
                  <a:gd name="T5" fmla="*/ 4 h 5"/>
                  <a:gd name="T6" fmla="*/ 0 w 3"/>
                  <a:gd name="T7" fmla="*/ 4 h 5"/>
                  <a:gd name="T8" fmla="*/ 0 w 3"/>
                  <a:gd name="T9" fmla="*/ 4 h 5"/>
                  <a:gd name="T10" fmla="*/ 0 w 3"/>
                  <a:gd name="T11" fmla="*/ 4 h 5"/>
                  <a:gd name="T12" fmla="*/ 0 w 3"/>
                  <a:gd name="T13" fmla="*/ 4 h 5"/>
                  <a:gd name="T14" fmla="*/ 1 w 3"/>
                  <a:gd name="T15" fmla="*/ 4 h 5"/>
                  <a:gd name="T16" fmla="*/ 1 w 3"/>
                  <a:gd name="T17" fmla="*/ 4 h 5"/>
                  <a:gd name="T18" fmla="*/ 2 w 3"/>
                  <a:gd name="T19" fmla="*/ 4 h 5"/>
                  <a:gd name="T20" fmla="*/ 2 w 3"/>
                  <a:gd name="T21" fmla="*/ 3 h 5"/>
                  <a:gd name="T22" fmla="*/ 2 w 3"/>
                  <a:gd name="T23" fmla="*/ 3 h 5"/>
                  <a:gd name="T24" fmla="*/ 1 w 3"/>
                  <a:gd name="T25" fmla="*/ 2 h 5"/>
                  <a:gd name="T26" fmla="*/ 1 w 3"/>
                  <a:gd name="T27" fmla="*/ 2 h 5"/>
                  <a:gd name="T28" fmla="*/ 0 w 3"/>
                  <a:gd name="T29" fmla="*/ 2 h 5"/>
                  <a:gd name="T30" fmla="*/ 0 w 3"/>
                  <a:gd name="T31" fmla="*/ 1 h 5"/>
                  <a:gd name="T32" fmla="*/ 0 w 3"/>
                  <a:gd name="T33" fmla="*/ 1 h 5"/>
                  <a:gd name="T34" fmla="*/ 0 w 3"/>
                  <a:gd name="T35" fmla="*/ 0 h 5"/>
                  <a:gd name="T36" fmla="*/ 1 w 3"/>
                  <a:gd name="T37" fmla="*/ 0 h 5"/>
                  <a:gd name="T38" fmla="*/ 1 w 3"/>
                  <a:gd name="T39" fmla="*/ 0 h 5"/>
                  <a:gd name="T40" fmla="*/ 2 w 3"/>
                  <a:gd name="T41" fmla="*/ 0 h 5"/>
                  <a:gd name="T42" fmla="*/ 3 w 3"/>
                  <a:gd name="T43" fmla="*/ 0 h 5"/>
                  <a:gd name="T44" fmla="*/ 3 w 3"/>
                  <a:gd name="T45" fmla="*/ 0 h 5"/>
                  <a:gd name="T46" fmla="*/ 3 w 3"/>
                  <a:gd name="T47" fmla="*/ 0 h 5"/>
                  <a:gd name="T48" fmla="*/ 3 w 3"/>
                  <a:gd name="T49" fmla="*/ 0 h 5"/>
                  <a:gd name="T50" fmla="*/ 3 w 3"/>
                  <a:gd name="T51" fmla="*/ 1 h 5"/>
                  <a:gd name="T52" fmla="*/ 3 w 3"/>
                  <a:gd name="T53" fmla="*/ 1 h 5"/>
                  <a:gd name="T54" fmla="*/ 2 w 3"/>
                  <a:gd name="T55" fmla="*/ 1 h 5"/>
                  <a:gd name="T56" fmla="*/ 2 w 3"/>
                  <a:gd name="T57" fmla="*/ 0 h 5"/>
                  <a:gd name="T58" fmla="*/ 1 w 3"/>
                  <a:gd name="T59" fmla="*/ 1 h 5"/>
                  <a:gd name="T60" fmla="*/ 1 w 3"/>
                  <a:gd name="T61" fmla="*/ 1 h 5"/>
                  <a:gd name="T62" fmla="*/ 2 w 3"/>
                  <a:gd name="T63" fmla="*/ 2 h 5"/>
                  <a:gd name="T64" fmla="*/ 2 w 3"/>
                  <a:gd name="T65" fmla="*/ 2 h 5"/>
                  <a:gd name="T66" fmla="*/ 3 w 3"/>
                  <a:gd name="T67" fmla="*/ 2 h 5"/>
                  <a:gd name="T68" fmla="*/ 3 w 3"/>
                  <a:gd name="T69" fmla="*/ 3 h 5"/>
                  <a:gd name="T70" fmla="*/ 3 w 3"/>
                  <a:gd name="T71" fmla="*/ 3 h 5"/>
                  <a:gd name="T72" fmla="*/ 3 w 3"/>
                  <a:gd name="T73" fmla="*/ 4 h 5"/>
                  <a:gd name="T74" fmla="*/ 3 w 3"/>
                  <a:gd name="T75" fmla="*/ 4 h 5"/>
                  <a:gd name="T76" fmla="*/ 2 w 3"/>
                  <a:gd name="T77" fmla="*/ 4 h 5"/>
                  <a:gd name="T78" fmla="*/ 2 w 3"/>
                  <a:gd name="T7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" h="5">
                    <a:moveTo>
                      <a:pt x="2" y="5"/>
                    </a:moveTo>
                    <a:cubicBezTo>
                      <a:pt x="1" y="5"/>
                      <a:pt x="1" y="4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2" y="4"/>
                      <a:pt x="2" y="4"/>
                    </a:cubicBezTo>
                    <a:lnTo>
                      <a:pt x="2" y="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1" name="Freeform 680"/>
              <p:cNvSpPr/>
              <p:nvPr/>
            </p:nvSpPr>
            <p:spPr bwMode="auto">
              <a:xfrm>
                <a:off x="2858891" y="4935351"/>
                <a:ext cx="15571" cy="10381"/>
              </a:xfrm>
              <a:custGeom>
                <a:avLst/>
                <a:gdLst>
                  <a:gd name="T0" fmla="*/ 12 w 12"/>
                  <a:gd name="T1" fmla="*/ 8 h 8"/>
                  <a:gd name="T2" fmla="*/ 10 w 12"/>
                  <a:gd name="T3" fmla="*/ 8 h 8"/>
                  <a:gd name="T4" fmla="*/ 10 w 12"/>
                  <a:gd name="T5" fmla="*/ 8 h 8"/>
                  <a:gd name="T6" fmla="*/ 10 w 12"/>
                  <a:gd name="T7" fmla="*/ 8 h 8"/>
                  <a:gd name="T8" fmla="*/ 10 w 12"/>
                  <a:gd name="T9" fmla="*/ 2 h 8"/>
                  <a:gd name="T10" fmla="*/ 10 w 12"/>
                  <a:gd name="T11" fmla="*/ 2 h 8"/>
                  <a:gd name="T12" fmla="*/ 10 w 12"/>
                  <a:gd name="T13" fmla="*/ 2 h 8"/>
                  <a:gd name="T14" fmla="*/ 10 w 12"/>
                  <a:gd name="T15" fmla="*/ 2 h 8"/>
                  <a:gd name="T16" fmla="*/ 8 w 12"/>
                  <a:gd name="T17" fmla="*/ 2 h 8"/>
                  <a:gd name="T18" fmla="*/ 8 w 12"/>
                  <a:gd name="T19" fmla="*/ 2 h 8"/>
                  <a:gd name="T20" fmla="*/ 8 w 12"/>
                  <a:gd name="T21" fmla="*/ 2 h 8"/>
                  <a:gd name="T22" fmla="*/ 8 w 12"/>
                  <a:gd name="T23" fmla="*/ 2 h 8"/>
                  <a:gd name="T24" fmla="*/ 6 w 12"/>
                  <a:gd name="T25" fmla="*/ 2 h 8"/>
                  <a:gd name="T26" fmla="*/ 6 w 12"/>
                  <a:gd name="T27" fmla="*/ 8 h 8"/>
                  <a:gd name="T28" fmla="*/ 6 w 12"/>
                  <a:gd name="T29" fmla="*/ 8 h 8"/>
                  <a:gd name="T30" fmla="*/ 6 w 12"/>
                  <a:gd name="T31" fmla="*/ 8 h 8"/>
                  <a:gd name="T32" fmla="*/ 6 w 12"/>
                  <a:gd name="T33" fmla="*/ 8 h 8"/>
                  <a:gd name="T34" fmla="*/ 6 w 12"/>
                  <a:gd name="T35" fmla="*/ 8 h 8"/>
                  <a:gd name="T36" fmla="*/ 6 w 12"/>
                  <a:gd name="T37" fmla="*/ 2 h 8"/>
                  <a:gd name="T38" fmla="*/ 4 w 12"/>
                  <a:gd name="T39" fmla="*/ 2 h 8"/>
                  <a:gd name="T40" fmla="*/ 4 w 12"/>
                  <a:gd name="T41" fmla="*/ 2 h 8"/>
                  <a:gd name="T42" fmla="*/ 4 w 12"/>
                  <a:gd name="T43" fmla="*/ 2 h 8"/>
                  <a:gd name="T44" fmla="*/ 4 w 12"/>
                  <a:gd name="T45" fmla="*/ 2 h 8"/>
                  <a:gd name="T46" fmla="*/ 2 w 12"/>
                  <a:gd name="T47" fmla="*/ 2 h 8"/>
                  <a:gd name="T48" fmla="*/ 2 w 12"/>
                  <a:gd name="T49" fmla="*/ 2 h 8"/>
                  <a:gd name="T50" fmla="*/ 2 w 12"/>
                  <a:gd name="T51" fmla="*/ 2 h 8"/>
                  <a:gd name="T52" fmla="*/ 2 w 12"/>
                  <a:gd name="T53" fmla="*/ 4 h 8"/>
                  <a:gd name="T54" fmla="*/ 2 w 12"/>
                  <a:gd name="T55" fmla="*/ 8 h 8"/>
                  <a:gd name="T56" fmla="*/ 2 w 12"/>
                  <a:gd name="T57" fmla="*/ 8 h 8"/>
                  <a:gd name="T58" fmla="*/ 2 w 12"/>
                  <a:gd name="T59" fmla="*/ 8 h 8"/>
                  <a:gd name="T60" fmla="*/ 0 w 12"/>
                  <a:gd name="T61" fmla="*/ 8 h 8"/>
                  <a:gd name="T62" fmla="*/ 0 w 12"/>
                  <a:gd name="T63" fmla="*/ 8 h 8"/>
                  <a:gd name="T64" fmla="*/ 0 w 12"/>
                  <a:gd name="T65" fmla="*/ 8 h 8"/>
                  <a:gd name="T66" fmla="*/ 0 w 12"/>
                  <a:gd name="T67" fmla="*/ 0 h 8"/>
                  <a:gd name="T68" fmla="*/ 0 w 12"/>
                  <a:gd name="T69" fmla="*/ 0 h 8"/>
                  <a:gd name="T70" fmla="*/ 0 w 12"/>
                  <a:gd name="T71" fmla="*/ 0 h 8"/>
                  <a:gd name="T72" fmla="*/ 2 w 12"/>
                  <a:gd name="T73" fmla="*/ 0 h 8"/>
                  <a:gd name="T74" fmla="*/ 2 w 12"/>
                  <a:gd name="T75" fmla="*/ 0 h 8"/>
                  <a:gd name="T76" fmla="*/ 2 w 12"/>
                  <a:gd name="T77" fmla="*/ 0 h 8"/>
                  <a:gd name="T78" fmla="*/ 2 w 12"/>
                  <a:gd name="T79" fmla="*/ 0 h 8"/>
                  <a:gd name="T80" fmla="*/ 4 w 12"/>
                  <a:gd name="T81" fmla="*/ 0 h 8"/>
                  <a:gd name="T82" fmla="*/ 6 w 12"/>
                  <a:gd name="T83" fmla="*/ 0 h 8"/>
                  <a:gd name="T84" fmla="*/ 6 w 12"/>
                  <a:gd name="T85" fmla="*/ 2 h 8"/>
                  <a:gd name="T86" fmla="*/ 8 w 12"/>
                  <a:gd name="T87" fmla="*/ 0 h 8"/>
                  <a:gd name="T88" fmla="*/ 10 w 12"/>
                  <a:gd name="T89" fmla="*/ 0 h 8"/>
                  <a:gd name="T90" fmla="*/ 10 w 12"/>
                  <a:gd name="T91" fmla="*/ 0 h 8"/>
                  <a:gd name="T92" fmla="*/ 12 w 12"/>
                  <a:gd name="T93" fmla="*/ 0 h 8"/>
                  <a:gd name="T94" fmla="*/ 12 w 12"/>
                  <a:gd name="T95" fmla="*/ 2 h 8"/>
                  <a:gd name="T96" fmla="*/ 12 w 12"/>
                  <a:gd name="T97" fmla="*/ 2 h 8"/>
                  <a:gd name="T98" fmla="*/ 12 w 12"/>
                  <a:gd name="T99" fmla="*/ 8 h 8"/>
                  <a:gd name="T100" fmla="*/ 12 w 12"/>
                  <a:gd name="T101" fmla="*/ 8 h 8"/>
                  <a:gd name="T102" fmla="*/ 12 w 12"/>
                  <a:gd name="T10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2" h="8">
                    <a:moveTo>
                      <a:pt x="12" y="8"/>
                    </a:moveTo>
                    <a:lnTo>
                      <a:pt x="10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8"/>
                    </a:lnTo>
                    <a:lnTo>
                      <a:pt x="12" y="8"/>
                    </a:lnTo>
                    <a:lnTo>
                      <a:pt x="12" y="8"/>
                    </a:lnTo>
                    <a:close/>
                  </a:path>
                </a:pathLst>
              </a:custGeom>
              <a:solidFill>
                <a:srgbClr val="F8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2" name="Freeform 681"/>
              <p:cNvSpPr>
                <a:spLocks noEditPoints="1"/>
              </p:cNvSpPr>
              <p:nvPr/>
            </p:nvSpPr>
            <p:spPr bwMode="auto">
              <a:xfrm>
                <a:off x="2877057" y="4935351"/>
                <a:ext cx="9083" cy="12976"/>
              </a:xfrm>
              <a:custGeom>
                <a:avLst/>
                <a:gdLst>
                  <a:gd name="T0" fmla="*/ 2 w 4"/>
                  <a:gd name="T1" fmla="*/ 5 h 5"/>
                  <a:gd name="T2" fmla="*/ 1 w 4"/>
                  <a:gd name="T3" fmla="*/ 4 h 5"/>
                  <a:gd name="T4" fmla="*/ 0 w 4"/>
                  <a:gd name="T5" fmla="*/ 4 h 5"/>
                  <a:gd name="T6" fmla="*/ 0 w 4"/>
                  <a:gd name="T7" fmla="*/ 3 h 5"/>
                  <a:gd name="T8" fmla="*/ 0 w 4"/>
                  <a:gd name="T9" fmla="*/ 2 h 5"/>
                  <a:gd name="T10" fmla="*/ 0 w 4"/>
                  <a:gd name="T11" fmla="*/ 1 h 5"/>
                  <a:gd name="T12" fmla="*/ 1 w 4"/>
                  <a:gd name="T13" fmla="*/ 0 h 5"/>
                  <a:gd name="T14" fmla="*/ 1 w 4"/>
                  <a:gd name="T15" fmla="*/ 0 h 5"/>
                  <a:gd name="T16" fmla="*/ 2 w 4"/>
                  <a:gd name="T17" fmla="*/ 0 h 5"/>
                  <a:gd name="T18" fmla="*/ 4 w 4"/>
                  <a:gd name="T19" fmla="*/ 0 h 5"/>
                  <a:gd name="T20" fmla="*/ 4 w 4"/>
                  <a:gd name="T21" fmla="*/ 2 h 5"/>
                  <a:gd name="T22" fmla="*/ 4 w 4"/>
                  <a:gd name="T23" fmla="*/ 4 h 5"/>
                  <a:gd name="T24" fmla="*/ 2 w 4"/>
                  <a:gd name="T25" fmla="*/ 5 h 5"/>
                  <a:gd name="T26" fmla="*/ 3 w 4"/>
                  <a:gd name="T27" fmla="*/ 2 h 5"/>
                  <a:gd name="T28" fmla="*/ 3 w 4"/>
                  <a:gd name="T29" fmla="*/ 1 h 5"/>
                  <a:gd name="T30" fmla="*/ 2 w 4"/>
                  <a:gd name="T31" fmla="*/ 0 h 5"/>
                  <a:gd name="T32" fmla="*/ 1 w 4"/>
                  <a:gd name="T33" fmla="*/ 1 h 5"/>
                  <a:gd name="T34" fmla="*/ 1 w 4"/>
                  <a:gd name="T35" fmla="*/ 2 h 5"/>
                  <a:gd name="T36" fmla="*/ 1 w 4"/>
                  <a:gd name="T37" fmla="*/ 3 h 5"/>
                  <a:gd name="T38" fmla="*/ 1 w 4"/>
                  <a:gd name="T39" fmla="*/ 4 h 5"/>
                  <a:gd name="T40" fmla="*/ 2 w 4"/>
                  <a:gd name="T41" fmla="*/ 4 h 5"/>
                  <a:gd name="T42" fmla="*/ 3 w 4"/>
                  <a:gd name="T43" fmla="*/ 3 h 5"/>
                  <a:gd name="T44" fmla="*/ 3 w 4"/>
                  <a:gd name="T4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" h="5">
                    <a:moveTo>
                      <a:pt x="2" y="5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4" y="1"/>
                      <a:pt x="4" y="1"/>
                      <a:pt x="4" y="2"/>
                    </a:cubicBezTo>
                    <a:cubicBezTo>
                      <a:pt x="4" y="3"/>
                      <a:pt x="4" y="4"/>
                      <a:pt x="4" y="4"/>
                    </a:cubicBezTo>
                    <a:cubicBezTo>
                      <a:pt x="3" y="4"/>
                      <a:pt x="3" y="5"/>
                      <a:pt x="2" y="5"/>
                    </a:cubicBezTo>
                    <a:close/>
                    <a:moveTo>
                      <a:pt x="3" y="2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2"/>
                    </a:cubicBezTo>
                    <a:close/>
                  </a:path>
                </a:pathLst>
              </a:custGeom>
              <a:solidFill>
                <a:srgbClr val="F8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3" name="Freeform 682"/>
              <p:cNvSpPr>
                <a:spLocks noEditPoints="1"/>
              </p:cNvSpPr>
              <p:nvPr/>
            </p:nvSpPr>
            <p:spPr bwMode="auto">
              <a:xfrm>
                <a:off x="2888736" y="4930160"/>
                <a:ext cx="10381" cy="18166"/>
              </a:xfrm>
              <a:custGeom>
                <a:avLst/>
                <a:gdLst>
                  <a:gd name="T0" fmla="*/ 4 w 4"/>
                  <a:gd name="T1" fmla="*/ 6 h 7"/>
                  <a:gd name="T2" fmla="*/ 3 w 4"/>
                  <a:gd name="T3" fmla="*/ 6 h 7"/>
                  <a:gd name="T4" fmla="*/ 3 w 4"/>
                  <a:gd name="T5" fmla="*/ 6 h 7"/>
                  <a:gd name="T6" fmla="*/ 3 w 4"/>
                  <a:gd name="T7" fmla="*/ 6 h 7"/>
                  <a:gd name="T8" fmla="*/ 3 w 4"/>
                  <a:gd name="T9" fmla="*/ 6 h 7"/>
                  <a:gd name="T10" fmla="*/ 2 w 4"/>
                  <a:gd name="T11" fmla="*/ 6 h 7"/>
                  <a:gd name="T12" fmla="*/ 1 w 4"/>
                  <a:gd name="T13" fmla="*/ 7 h 7"/>
                  <a:gd name="T14" fmla="*/ 1 w 4"/>
                  <a:gd name="T15" fmla="*/ 6 h 7"/>
                  <a:gd name="T16" fmla="*/ 0 w 4"/>
                  <a:gd name="T17" fmla="*/ 6 h 7"/>
                  <a:gd name="T18" fmla="*/ 0 w 4"/>
                  <a:gd name="T19" fmla="*/ 5 h 7"/>
                  <a:gd name="T20" fmla="*/ 0 w 4"/>
                  <a:gd name="T21" fmla="*/ 4 h 7"/>
                  <a:gd name="T22" fmla="*/ 0 w 4"/>
                  <a:gd name="T23" fmla="*/ 2 h 7"/>
                  <a:gd name="T24" fmla="*/ 1 w 4"/>
                  <a:gd name="T25" fmla="*/ 2 h 7"/>
                  <a:gd name="T26" fmla="*/ 2 w 4"/>
                  <a:gd name="T27" fmla="*/ 2 h 7"/>
                  <a:gd name="T28" fmla="*/ 3 w 4"/>
                  <a:gd name="T29" fmla="*/ 3 h 7"/>
                  <a:gd name="T30" fmla="*/ 3 w 4"/>
                  <a:gd name="T31" fmla="*/ 1 h 7"/>
                  <a:gd name="T32" fmla="*/ 3 w 4"/>
                  <a:gd name="T33" fmla="*/ 0 h 7"/>
                  <a:gd name="T34" fmla="*/ 4 w 4"/>
                  <a:gd name="T35" fmla="*/ 0 h 7"/>
                  <a:gd name="T36" fmla="*/ 4 w 4"/>
                  <a:gd name="T37" fmla="*/ 0 h 7"/>
                  <a:gd name="T38" fmla="*/ 4 w 4"/>
                  <a:gd name="T39" fmla="*/ 1 h 7"/>
                  <a:gd name="T40" fmla="*/ 4 w 4"/>
                  <a:gd name="T41" fmla="*/ 6 h 7"/>
                  <a:gd name="T42" fmla="*/ 4 w 4"/>
                  <a:gd name="T43" fmla="*/ 6 h 7"/>
                  <a:gd name="T44" fmla="*/ 3 w 4"/>
                  <a:gd name="T45" fmla="*/ 4 h 7"/>
                  <a:gd name="T46" fmla="*/ 3 w 4"/>
                  <a:gd name="T47" fmla="*/ 3 h 7"/>
                  <a:gd name="T48" fmla="*/ 3 w 4"/>
                  <a:gd name="T49" fmla="*/ 3 h 7"/>
                  <a:gd name="T50" fmla="*/ 2 w 4"/>
                  <a:gd name="T51" fmla="*/ 3 h 7"/>
                  <a:gd name="T52" fmla="*/ 2 w 4"/>
                  <a:gd name="T53" fmla="*/ 2 h 7"/>
                  <a:gd name="T54" fmla="*/ 1 w 4"/>
                  <a:gd name="T55" fmla="*/ 3 h 7"/>
                  <a:gd name="T56" fmla="*/ 1 w 4"/>
                  <a:gd name="T57" fmla="*/ 4 h 7"/>
                  <a:gd name="T58" fmla="*/ 1 w 4"/>
                  <a:gd name="T59" fmla="*/ 5 h 7"/>
                  <a:gd name="T60" fmla="*/ 1 w 4"/>
                  <a:gd name="T61" fmla="*/ 6 h 7"/>
                  <a:gd name="T62" fmla="*/ 2 w 4"/>
                  <a:gd name="T63" fmla="*/ 6 h 7"/>
                  <a:gd name="T64" fmla="*/ 2 w 4"/>
                  <a:gd name="T65" fmla="*/ 6 h 7"/>
                  <a:gd name="T66" fmla="*/ 3 w 4"/>
                  <a:gd name="T67" fmla="*/ 6 h 7"/>
                  <a:gd name="T68" fmla="*/ 3 w 4"/>
                  <a:gd name="T69" fmla="*/ 5 h 7"/>
                  <a:gd name="T70" fmla="*/ 3 w 4"/>
                  <a:gd name="T71" fmla="*/ 5 h 7"/>
                  <a:gd name="T72" fmla="*/ 3 w 4"/>
                  <a:gd name="T73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" h="7">
                    <a:moveTo>
                      <a:pt x="4" y="6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4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lose/>
                    <a:moveTo>
                      <a:pt x="3" y="4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F8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4" name="Freeform 683"/>
              <p:cNvSpPr/>
              <p:nvPr/>
            </p:nvSpPr>
            <p:spPr bwMode="auto">
              <a:xfrm>
                <a:off x="2909497" y="4932756"/>
                <a:ext cx="5190" cy="12976"/>
              </a:xfrm>
              <a:custGeom>
                <a:avLst/>
                <a:gdLst>
                  <a:gd name="T0" fmla="*/ 4 w 4"/>
                  <a:gd name="T1" fmla="*/ 4 h 10"/>
                  <a:gd name="T2" fmla="*/ 2 w 4"/>
                  <a:gd name="T3" fmla="*/ 4 h 10"/>
                  <a:gd name="T4" fmla="*/ 2 w 4"/>
                  <a:gd name="T5" fmla="*/ 8 h 10"/>
                  <a:gd name="T6" fmla="*/ 2 w 4"/>
                  <a:gd name="T7" fmla="*/ 10 h 10"/>
                  <a:gd name="T8" fmla="*/ 4 w 4"/>
                  <a:gd name="T9" fmla="*/ 10 h 10"/>
                  <a:gd name="T10" fmla="*/ 4 w 4"/>
                  <a:gd name="T11" fmla="*/ 10 h 10"/>
                  <a:gd name="T12" fmla="*/ 4 w 4"/>
                  <a:gd name="T13" fmla="*/ 10 h 10"/>
                  <a:gd name="T14" fmla="*/ 4 w 4"/>
                  <a:gd name="T15" fmla="*/ 10 h 10"/>
                  <a:gd name="T16" fmla="*/ 4 w 4"/>
                  <a:gd name="T17" fmla="*/ 10 h 10"/>
                  <a:gd name="T18" fmla="*/ 4 w 4"/>
                  <a:gd name="T19" fmla="*/ 10 h 10"/>
                  <a:gd name="T20" fmla="*/ 4 w 4"/>
                  <a:gd name="T21" fmla="*/ 10 h 10"/>
                  <a:gd name="T22" fmla="*/ 2 w 4"/>
                  <a:gd name="T23" fmla="*/ 10 h 10"/>
                  <a:gd name="T24" fmla="*/ 2 w 4"/>
                  <a:gd name="T25" fmla="*/ 10 h 10"/>
                  <a:gd name="T26" fmla="*/ 0 w 4"/>
                  <a:gd name="T27" fmla="*/ 10 h 10"/>
                  <a:gd name="T28" fmla="*/ 0 w 4"/>
                  <a:gd name="T29" fmla="*/ 10 h 10"/>
                  <a:gd name="T30" fmla="*/ 0 w 4"/>
                  <a:gd name="T31" fmla="*/ 8 h 10"/>
                  <a:gd name="T32" fmla="*/ 0 w 4"/>
                  <a:gd name="T33" fmla="*/ 4 h 10"/>
                  <a:gd name="T34" fmla="*/ 0 w 4"/>
                  <a:gd name="T35" fmla="*/ 4 h 10"/>
                  <a:gd name="T36" fmla="*/ 0 w 4"/>
                  <a:gd name="T37" fmla="*/ 4 h 10"/>
                  <a:gd name="T38" fmla="*/ 0 w 4"/>
                  <a:gd name="T39" fmla="*/ 2 h 10"/>
                  <a:gd name="T40" fmla="*/ 0 w 4"/>
                  <a:gd name="T41" fmla="*/ 2 h 10"/>
                  <a:gd name="T42" fmla="*/ 0 w 4"/>
                  <a:gd name="T43" fmla="*/ 2 h 10"/>
                  <a:gd name="T44" fmla="*/ 0 w 4"/>
                  <a:gd name="T45" fmla="*/ 2 h 10"/>
                  <a:gd name="T46" fmla="*/ 0 w 4"/>
                  <a:gd name="T47" fmla="*/ 2 h 10"/>
                  <a:gd name="T48" fmla="*/ 0 w 4"/>
                  <a:gd name="T49" fmla="*/ 0 h 10"/>
                  <a:gd name="T50" fmla="*/ 0 w 4"/>
                  <a:gd name="T51" fmla="*/ 0 h 10"/>
                  <a:gd name="T52" fmla="*/ 0 w 4"/>
                  <a:gd name="T53" fmla="*/ 0 h 10"/>
                  <a:gd name="T54" fmla="*/ 2 w 4"/>
                  <a:gd name="T55" fmla="*/ 0 h 10"/>
                  <a:gd name="T56" fmla="*/ 2 w 4"/>
                  <a:gd name="T57" fmla="*/ 0 h 10"/>
                  <a:gd name="T58" fmla="*/ 2 w 4"/>
                  <a:gd name="T59" fmla="*/ 0 h 10"/>
                  <a:gd name="T60" fmla="*/ 2 w 4"/>
                  <a:gd name="T61" fmla="*/ 2 h 10"/>
                  <a:gd name="T62" fmla="*/ 4 w 4"/>
                  <a:gd name="T63" fmla="*/ 2 h 10"/>
                  <a:gd name="T64" fmla="*/ 4 w 4"/>
                  <a:gd name="T65" fmla="*/ 2 h 10"/>
                  <a:gd name="T66" fmla="*/ 4 w 4"/>
                  <a:gd name="T67" fmla="*/ 2 h 10"/>
                  <a:gd name="T68" fmla="*/ 4 w 4"/>
                  <a:gd name="T69" fmla="*/ 4 h 10"/>
                  <a:gd name="T70" fmla="*/ 4 w 4"/>
                  <a:gd name="T71" fmla="*/ 4 h 10"/>
                  <a:gd name="T72" fmla="*/ 4 w 4"/>
                  <a:gd name="T73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" h="10">
                    <a:moveTo>
                      <a:pt x="4" y="4"/>
                    </a:moveTo>
                    <a:lnTo>
                      <a:pt x="2" y="4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F8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5" name="Freeform 684"/>
              <p:cNvSpPr>
                <a:spLocks noEditPoints="1"/>
              </p:cNvSpPr>
              <p:nvPr/>
            </p:nvSpPr>
            <p:spPr bwMode="auto">
              <a:xfrm>
                <a:off x="2917283" y="4935351"/>
                <a:ext cx="7785" cy="12976"/>
              </a:xfrm>
              <a:custGeom>
                <a:avLst/>
                <a:gdLst>
                  <a:gd name="T0" fmla="*/ 3 w 3"/>
                  <a:gd name="T1" fmla="*/ 2 h 5"/>
                  <a:gd name="T2" fmla="*/ 1 w 3"/>
                  <a:gd name="T3" fmla="*/ 2 h 5"/>
                  <a:gd name="T4" fmla="*/ 1 w 3"/>
                  <a:gd name="T5" fmla="*/ 3 h 5"/>
                  <a:gd name="T6" fmla="*/ 2 w 3"/>
                  <a:gd name="T7" fmla="*/ 4 h 5"/>
                  <a:gd name="T8" fmla="*/ 3 w 3"/>
                  <a:gd name="T9" fmla="*/ 4 h 5"/>
                  <a:gd name="T10" fmla="*/ 3 w 3"/>
                  <a:gd name="T11" fmla="*/ 4 h 5"/>
                  <a:gd name="T12" fmla="*/ 3 w 3"/>
                  <a:gd name="T13" fmla="*/ 4 h 5"/>
                  <a:gd name="T14" fmla="*/ 3 w 3"/>
                  <a:gd name="T15" fmla="*/ 4 h 5"/>
                  <a:gd name="T16" fmla="*/ 3 w 3"/>
                  <a:gd name="T17" fmla="*/ 4 h 5"/>
                  <a:gd name="T18" fmla="*/ 3 w 3"/>
                  <a:gd name="T19" fmla="*/ 4 h 5"/>
                  <a:gd name="T20" fmla="*/ 3 w 3"/>
                  <a:gd name="T21" fmla="*/ 4 h 5"/>
                  <a:gd name="T22" fmla="*/ 3 w 3"/>
                  <a:gd name="T23" fmla="*/ 4 h 5"/>
                  <a:gd name="T24" fmla="*/ 2 w 3"/>
                  <a:gd name="T25" fmla="*/ 4 h 5"/>
                  <a:gd name="T26" fmla="*/ 2 w 3"/>
                  <a:gd name="T27" fmla="*/ 5 h 5"/>
                  <a:gd name="T28" fmla="*/ 0 w 3"/>
                  <a:gd name="T29" fmla="*/ 4 h 5"/>
                  <a:gd name="T30" fmla="*/ 0 w 3"/>
                  <a:gd name="T31" fmla="*/ 2 h 5"/>
                  <a:gd name="T32" fmla="*/ 0 w 3"/>
                  <a:gd name="T33" fmla="*/ 0 h 5"/>
                  <a:gd name="T34" fmla="*/ 2 w 3"/>
                  <a:gd name="T35" fmla="*/ 0 h 5"/>
                  <a:gd name="T36" fmla="*/ 3 w 3"/>
                  <a:gd name="T37" fmla="*/ 0 h 5"/>
                  <a:gd name="T38" fmla="*/ 3 w 3"/>
                  <a:gd name="T39" fmla="*/ 2 h 5"/>
                  <a:gd name="T40" fmla="*/ 3 w 3"/>
                  <a:gd name="T41" fmla="*/ 2 h 5"/>
                  <a:gd name="T42" fmla="*/ 3 w 3"/>
                  <a:gd name="T43" fmla="*/ 2 h 5"/>
                  <a:gd name="T44" fmla="*/ 2 w 3"/>
                  <a:gd name="T45" fmla="*/ 0 h 5"/>
                  <a:gd name="T46" fmla="*/ 1 w 3"/>
                  <a:gd name="T47" fmla="*/ 1 h 5"/>
                  <a:gd name="T48" fmla="*/ 1 w 3"/>
                  <a:gd name="T49" fmla="*/ 1 h 5"/>
                  <a:gd name="T50" fmla="*/ 1 w 3"/>
                  <a:gd name="T51" fmla="*/ 1 h 5"/>
                  <a:gd name="T52" fmla="*/ 1 w 3"/>
                  <a:gd name="T53" fmla="*/ 2 h 5"/>
                  <a:gd name="T54" fmla="*/ 1 w 3"/>
                  <a:gd name="T55" fmla="*/ 2 h 5"/>
                  <a:gd name="T56" fmla="*/ 1 w 3"/>
                  <a:gd name="T57" fmla="*/ 2 h 5"/>
                  <a:gd name="T58" fmla="*/ 2 w 3"/>
                  <a:gd name="T59" fmla="*/ 2 h 5"/>
                  <a:gd name="T60" fmla="*/ 3 w 3"/>
                  <a:gd name="T61" fmla="*/ 2 h 5"/>
                  <a:gd name="T62" fmla="*/ 3 w 3"/>
                  <a:gd name="T63" fmla="*/ 2 h 5"/>
                  <a:gd name="T64" fmla="*/ 2 w 3"/>
                  <a:gd name="T65" fmla="*/ 1 h 5"/>
                  <a:gd name="T66" fmla="*/ 2 w 3"/>
                  <a:gd name="T6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" h="5">
                    <a:moveTo>
                      <a:pt x="3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ubicBezTo>
                      <a:pt x="2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5"/>
                      <a:pt x="1" y="4"/>
                      <a:pt x="0" y="4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3" y="1"/>
                      <a:pt x="3" y="1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lose/>
                    <a:moveTo>
                      <a:pt x="2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F8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6" name="Freeform 685"/>
              <p:cNvSpPr/>
              <p:nvPr/>
            </p:nvSpPr>
            <p:spPr bwMode="auto">
              <a:xfrm>
                <a:off x="2930258" y="4935351"/>
                <a:ext cx="15571" cy="10381"/>
              </a:xfrm>
              <a:custGeom>
                <a:avLst/>
                <a:gdLst>
                  <a:gd name="T0" fmla="*/ 10 w 12"/>
                  <a:gd name="T1" fmla="*/ 8 h 8"/>
                  <a:gd name="T2" fmla="*/ 10 w 12"/>
                  <a:gd name="T3" fmla="*/ 8 h 8"/>
                  <a:gd name="T4" fmla="*/ 10 w 12"/>
                  <a:gd name="T5" fmla="*/ 8 h 8"/>
                  <a:gd name="T6" fmla="*/ 10 w 12"/>
                  <a:gd name="T7" fmla="*/ 8 h 8"/>
                  <a:gd name="T8" fmla="*/ 10 w 12"/>
                  <a:gd name="T9" fmla="*/ 2 h 8"/>
                  <a:gd name="T10" fmla="*/ 10 w 12"/>
                  <a:gd name="T11" fmla="*/ 2 h 8"/>
                  <a:gd name="T12" fmla="*/ 8 w 12"/>
                  <a:gd name="T13" fmla="*/ 2 h 8"/>
                  <a:gd name="T14" fmla="*/ 8 w 12"/>
                  <a:gd name="T15" fmla="*/ 2 h 8"/>
                  <a:gd name="T16" fmla="*/ 8 w 12"/>
                  <a:gd name="T17" fmla="*/ 2 h 8"/>
                  <a:gd name="T18" fmla="*/ 8 w 12"/>
                  <a:gd name="T19" fmla="*/ 2 h 8"/>
                  <a:gd name="T20" fmla="*/ 6 w 12"/>
                  <a:gd name="T21" fmla="*/ 2 h 8"/>
                  <a:gd name="T22" fmla="*/ 6 w 12"/>
                  <a:gd name="T23" fmla="*/ 2 h 8"/>
                  <a:gd name="T24" fmla="*/ 6 w 12"/>
                  <a:gd name="T25" fmla="*/ 2 h 8"/>
                  <a:gd name="T26" fmla="*/ 6 w 12"/>
                  <a:gd name="T27" fmla="*/ 8 h 8"/>
                  <a:gd name="T28" fmla="*/ 6 w 12"/>
                  <a:gd name="T29" fmla="*/ 8 h 8"/>
                  <a:gd name="T30" fmla="*/ 6 w 12"/>
                  <a:gd name="T31" fmla="*/ 8 h 8"/>
                  <a:gd name="T32" fmla="*/ 4 w 12"/>
                  <a:gd name="T33" fmla="*/ 8 h 8"/>
                  <a:gd name="T34" fmla="*/ 4 w 12"/>
                  <a:gd name="T35" fmla="*/ 8 h 8"/>
                  <a:gd name="T36" fmla="*/ 4 w 12"/>
                  <a:gd name="T37" fmla="*/ 2 h 8"/>
                  <a:gd name="T38" fmla="*/ 4 w 12"/>
                  <a:gd name="T39" fmla="*/ 2 h 8"/>
                  <a:gd name="T40" fmla="*/ 4 w 12"/>
                  <a:gd name="T41" fmla="*/ 2 h 8"/>
                  <a:gd name="T42" fmla="*/ 4 w 12"/>
                  <a:gd name="T43" fmla="*/ 2 h 8"/>
                  <a:gd name="T44" fmla="*/ 2 w 12"/>
                  <a:gd name="T45" fmla="*/ 2 h 8"/>
                  <a:gd name="T46" fmla="*/ 2 w 12"/>
                  <a:gd name="T47" fmla="*/ 2 h 8"/>
                  <a:gd name="T48" fmla="*/ 2 w 12"/>
                  <a:gd name="T49" fmla="*/ 2 h 8"/>
                  <a:gd name="T50" fmla="*/ 2 w 12"/>
                  <a:gd name="T51" fmla="*/ 2 h 8"/>
                  <a:gd name="T52" fmla="*/ 0 w 12"/>
                  <a:gd name="T53" fmla="*/ 4 h 8"/>
                  <a:gd name="T54" fmla="*/ 0 w 12"/>
                  <a:gd name="T55" fmla="*/ 8 h 8"/>
                  <a:gd name="T56" fmla="*/ 0 w 12"/>
                  <a:gd name="T57" fmla="*/ 8 h 8"/>
                  <a:gd name="T58" fmla="*/ 0 w 12"/>
                  <a:gd name="T59" fmla="*/ 8 h 8"/>
                  <a:gd name="T60" fmla="*/ 0 w 12"/>
                  <a:gd name="T61" fmla="*/ 8 h 8"/>
                  <a:gd name="T62" fmla="*/ 0 w 12"/>
                  <a:gd name="T63" fmla="*/ 8 h 8"/>
                  <a:gd name="T64" fmla="*/ 0 w 12"/>
                  <a:gd name="T65" fmla="*/ 8 h 8"/>
                  <a:gd name="T66" fmla="*/ 0 w 12"/>
                  <a:gd name="T67" fmla="*/ 0 h 8"/>
                  <a:gd name="T68" fmla="*/ 0 w 12"/>
                  <a:gd name="T69" fmla="*/ 0 h 8"/>
                  <a:gd name="T70" fmla="*/ 0 w 12"/>
                  <a:gd name="T71" fmla="*/ 0 h 8"/>
                  <a:gd name="T72" fmla="*/ 0 w 12"/>
                  <a:gd name="T73" fmla="*/ 0 h 8"/>
                  <a:gd name="T74" fmla="*/ 0 w 12"/>
                  <a:gd name="T75" fmla="*/ 0 h 8"/>
                  <a:gd name="T76" fmla="*/ 0 w 12"/>
                  <a:gd name="T77" fmla="*/ 0 h 8"/>
                  <a:gd name="T78" fmla="*/ 2 w 12"/>
                  <a:gd name="T79" fmla="*/ 0 h 8"/>
                  <a:gd name="T80" fmla="*/ 4 w 12"/>
                  <a:gd name="T81" fmla="*/ 0 h 8"/>
                  <a:gd name="T82" fmla="*/ 4 w 12"/>
                  <a:gd name="T83" fmla="*/ 0 h 8"/>
                  <a:gd name="T84" fmla="*/ 6 w 12"/>
                  <a:gd name="T85" fmla="*/ 2 h 8"/>
                  <a:gd name="T86" fmla="*/ 6 w 12"/>
                  <a:gd name="T87" fmla="*/ 0 h 8"/>
                  <a:gd name="T88" fmla="*/ 8 w 12"/>
                  <a:gd name="T89" fmla="*/ 0 h 8"/>
                  <a:gd name="T90" fmla="*/ 10 w 12"/>
                  <a:gd name="T91" fmla="*/ 0 h 8"/>
                  <a:gd name="T92" fmla="*/ 10 w 12"/>
                  <a:gd name="T93" fmla="*/ 0 h 8"/>
                  <a:gd name="T94" fmla="*/ 10 w 12"/>
                  <a:gd name="T95" fmla="*/ 2 h 8"/>
                  <a:gd name="T96" fmla="*/ 12 w 12"/>
                  <a:gd name="T97" fmla="*/ 2 h 8"/>
                  <a:gd name="T98" fmla="*/ 12 w 12"/>
                  <a:gd name="T99" fmla="*/ 8 h 8"/>
                  <a:gd name="T100" fmla="*/ 10 w 12"/>
                  <a:gd name="T101" fmla="*/ 8 h 8"/>
                  <a:gd name="T102" fmla="*/ 10 w 12"/>
                  <a:gd name="T10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2" h="8">
                    <a:moveTo>
                      <a:pt x="10" y="8"/>
                    </a:moveTo>
                    <a:lnTo>
                      <a:pt x="10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2" y="8"/>
                    </a:lnTo>
                    <a:lnTo>
                      <a:pt x="10" y="8"/>
                    </a:lnTo>
                    <a:lnTo>
                      <a:pt x="10" y="8"/>
                    </a:lnTo>
                    <a:close/>
                  </a:path>
                </a:pathLst>
              </a:custGeom>
              <a:solidFill>
                <a:srgbClr val="F8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7" name="Freeform 686"/>
              <p:cNvSpPr>
                <a:spLocks noEditPoints="1"/>
              </p:cNvSpPr>
              <p:nvPr/>
            </p:nvSpPr>
            <p:spPr bwMode="auto">
              <a:xfrm>
                <a:off x="2948424" y="4935351"/>
                <a:ext cx="10381" cy="15571"/>
              </a:xfrm>
              <a:custGeom>
                <a:avLst/>
                <a:gdLst>
                  <a:gd name="T0" fmla="*/ 2 w 4"/>
                  <a:gd name="T1" fmla="*/ 4 h 6"/>
                  <a:gd name="T2" fmla="*/ 1 w 4"/>
                  <a:gd name="T3" fmla="*/ 4 h 6"/>
                  <a:gd name="T4" fmla="*/ 1 w 4"/>
                  <a:gd name="T5" fmla="*/ 4 h 6"/>
                  <a:gd name="T6" fmla="*/ 1 w 4"/>
                  <a:gd name="T7" fmla="*/ 6 h 6"/>
                  <a:gd name="T8" fmla="*/ 1 w 4"/>
                  <a:gd name="T9" fmla="*/ 6 h 6"/>
                  <a:gd name="T10" fmla="*/ 0 w 4"/>
                  <a:gd name="T11" fmla="*/ 6 h 6"/>
                  <a:gd name="T12" fmla="*/ 0 w 4"/>
                  <a:gd name="T13" fmla="*/ 6 h 6"/>
                  <a:gd name="T14" fmla="*/ 0 w 4"/>
                  <a:gd name="T15" fmla="*/ 6 h 6"/>
                  <a:gd name="T16" fmla="*/ 0 w 4"/>
                  <a:gd name="T17" fmla="*/ 6 h 6"/>
                  <a:gd name="T18" fmla="*/ 0 w 4"/>
                  <a:gd name="T19" fmla="*/ 0 h 6"/>
                  <a:gd name="T20" fmla="*/ 0 w 4"/>
                  <a:gd name="T21" fmla="*/ 0 h 6"/>
                  <a:gd name="T22" fmla="*/ 0 w 4"/>
                  <a:gd name="T23" fmla="*/ 0 h 6"/>
                  <a:gd name="T24" fmla="*/ 0 w 4"/>
                  <a:gd name="T25" fmla="*/ 0 h 6"/>
                  <a:gd name="T26" fmla="*/ 1 w 4"/>
                  <a:gd name="T27" fmla="*/ 0 h 6"/>
                  <a:gd name="T28" fmla="*/ 1 w 4"/>
                  <a:gd name="T29" fmla="*/ 0 h 6"/>
                  <a:gd name="T30" fmla="*/ 1 w 4"/>
                  <a:gd name="T31" fmla="*/ 0 h 6"/>
                  <a:gd name="T32" fmla="*/ 2 w 4"/>
                  <a:gd name="T33" fmla="*/ 0 h 6"/>
                  <a:gd name="T34" fmla="*/ 3 w 4"/>
                  <a:gd name="T35" fmla="*/ 0 h 6"/>
                  <a:gd name="T36" fmla="*/ 4 w 4"/>
                  <a:gd name="T37" fmla="*/ 2 h 6"/>
                  <a:gd name="T38" fmla="*/ 3 w 4"/>
                  <a:gd name="T39" fmla="*/ 3 h 6"/>
                  <a:gd name="T40" fmla="*/ 3 w 4"/>
                  <a:gd name="T41" fmla="*/ 4 h 6"/>
                  <a:gd name="T42" fmla="*/ 3 w 4"/>
                  <a:gd name="T43" fmla="*/ 4 h 6"/>
                  <a:gd name="T44" fmla="*/ 2 w 4"/>
                  <a:gd name="T45" fmla="*/ 4 h 6"/>
                  <a:gd name="T46" fmla="*/ 3 w 4"/>
                  <a:gd name="T47" fmla="*/ 2 h 6"/>
                  <a:gd name="T48" fmla="*/ 2 w 4"/>
                  <a:gd name="T49" fmla="*/ 1 h 6"/>
                  <a:gd name="T50" fmla="*/ 2 w 4"/>
                  <a:gd name="T51" fmla="*/ 0 h 6"/>
                  <a:gd name="T52" fmla="*/ 1 w 4"/>
                  <a:gd name="T53" fmla="*/ 0 h 6"/>
                  <a:gd name="T54" fmla="*/ 1 w 4"/>
                  <a:gd name="T55" fmla="*/ 1 h 6"/>
                  <a:gd name="T56" fmla="*/ 1 w 4"/>
                  <a:gd name="T57" fmla="*/ 1 h 6"/>
                  <a:gd name="T58" fmla="*/ 1 w 4"/>
                  <a:gd name="T59" fmla="*/ 1 h 6"/>
                  <a:gd name="T60" fmla="*/ 1 w 4"/>
                  <a:gd name="T61" fmla="*/ 3 h 6"/>
                  <a:gd name="T62" fmla="*/ 1 w 4"/>
                  <a:gd name="T63" fmla="*/ 3 h 6"/>
                  <a:gd name="T64" fmla="*/ 1 w 4"/>
                  <a:gd name="T65" fmla="*/ 4 h 6"/>
                  <a:gd name="T66" fmla="*/ 1 w 4"/>
                  <a:gd name="T67" fmla="*/ 4 h 6"/>
                  <a:gd name="T68" fmla="*/ 2 w 4"/>
                  <a:gd name="T69" fmla="*/ 4 h 6"/>
                  <a:gd name="T70" fmla="*/ 2 w 4"/>
                  <a:gd name="T71" fmla="*/ 3 h 6"/>
                  <a:gd name="T72" fmla="*/ 3 w 4"/>
                  <a:gd name="T73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" h="6">
                    <a:moveTo>
                      <a:pt x="2" y="4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4" y="1"/>
                      <a:pt x="4" y="2"/>
                    </a:cubicBezTo>
                    <a:cubicBezTo>
                      <a:pt x="4" y="3"/>
                      <a:pt x="4" y="3"/>
                      <a:pt x="3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lnTo>
                      <a:pt x="2" y="4"/>
                    </a:lnTo>
                    <a:close/>
                    <a:moveTo>
                      <a:pt x="3" y="2"/>
                    </a:moveTo>
                    <a:cubicBezTo>
                      <a:pt x="3" y="1"/>
                      <a:pt x="3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3" y="3"/>
                      <a:pt x="3" y="2"/>
                    </a:cubicBezTo>
                    <a:close/>
                  </a:path>
                </a:pathLst>
              </a:custGeom>
              <a:solidFill>
                <a:srgbClr val="F8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8" name="Freeform 687"/>
              <p:cNvSpPr>
                <a:spLocks noEditPoints="1"/>
              </p:cNvSpPr>
              <p:nvPr/>
            </p:nvSpPr>
            <p:spPr bwMode="auto">
              <a:xfrm>
                <a:off x="2958805" y="4935351"/>
                <a:ext cx="11679" cy="12976"/>
              </a:xfrm>
              <a:custGeom>
                <a:avLst/>
                <a:gdLst>
                  <a:gd name="T0" fmla="*/ 3 w 5"/>
                  <a:gd name="T1" fmla="*/ 5 h 5"/>
                  <a:gd name="T2" fmla="*/ 2 w 5"/>
                  <a:gd name="T3" fmla="*/ 4 h 5"/>
                  <a:gd name="T4" fmla="*/ 1 w 5"/>
                  <a:gd name="T5" fmla="*/ 4 h 5"/>
                  <a:gd name="T6" fmla="*/ 1 w 5"/>
                  <a:gd name="T7" fmla="*/ 3 h 5"/>
                  <a:gd name="T8" fmla="*/ 0 w 5"/>
                  <a:gd name="T9" fmla="*/ 2 h 5"/>
                  <a:gd name="T10" fmla="*/ 1 w 5"/>
                  <a:gd name="T11" fmla="*/ 1 h 5"/>
                  <a:gd name="T12" fmla="*/ 1 w 5"/>
                  <a:gd name="T13" fmla="*/ 0 h 5"/>
                  <a:gd name="T14" fmla="*/ 2 w 5"/>
                  <a:gd name="T15" fmla="*/ 0 h 5"/>
                  <a:gd name="T16" fmla="*/ 3 w 5"/>
                  <a:gd name="T17" fmla="*/ 0 h 5"/>
                  <a:gd name="T18" fmla="*/ 4 w 5"/>
                  <a:gd name="T19" fmla="*/ 0 h 5"/>
                  <a:gd name="T20" fmla="*/ 5 w 5"/>
                  <a:gd name="T21" fmla="*/ 2 h 5"/>
                  <a:gd name="T22" fmla="*/ 4 w 5"/>
                  <a:gd name="T23" fmla="*/ 4 h 5"/>
                  <a:gd name="T24" fmla="*/ 3 w 5"/>
                  <a:gd name="T25" fmla="*/ 5 h 5"/>
                  <a:gd name="T26" fmla="*/ 4 w 5"/>
                  <a:gd name="T27" fmla="*/ 2 h 5"/>
                  <a:gd name="T28" fmla="*/ 3 w 5"/>
                  <a:gd name="T29" fmla="*/ 1 h 5"/>
                  <a:gd name="T30" fmla="*/ 3 w 5"/>
                  <a:gd name="T31" fmla="*/ 0 h 5"/>
                  <a:gd name="T32" fmla="*/ 2 w 5"/>
                  <a:gd name="T33" fmla="*/ 1 h 5"/>
                  <a:gd name="T34" fmla="*/ 1 w 5"/>
                  <a:gd name="T35" fmla="*/ 2 h 5"/>
                  <a:gd name="T36" fmla="*/ 1 w 5"/>
                  <a:gd name="T37" fmla="*/ 3 h 5"/>
                  <a:gd name="T38" fmla="*/ 2 w 5"/>
                  <a:gd name="T39" fmla="*/ 4 h 5"/>
                  <a:gd name="T40" fmla="*/ 3 w 5"/>
                  <a:gd name="T41" fmla="*/ 4 h 5"/>
                  <a:gd name="T42" fmla="*/ 3 w 5"/>
                  <a:gd name="T43" fmla="*/ 3 h 5"/>
                  <a:gd name="T44" fmla="*/ 4 w 5"/>
                  <a:gd name="T4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" h="5">
                    <a:moveTo>
                      <a:pt x="3" y="5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4" y="1"/>
                      <a:pt x="5" y="1"/>
                      <a:pt x="5" y="2"/>
                    </a:cubicBezTo>
                    <a:cubicBezTo>
                      <a:pt x="5" y="3"/>
                      <a:pt x="4" y="4"/>
                      <a:pt x="4" y="4"/>
                    </a:cubicBezTo>
                    <a:cubicBezTo>
                      <a:pt x="4" y="4"/>
                      <a:pt x="3" y="5"/>
                      <a:pt x="3" y="5"/>
                    </a:cubicBezTo>
                    <a:close/>
                    <a:moveTo>
                      <a:pt x="4" y="2"/>
                    </a:moveTo>
                    <a:cubicBezTo>
                      <a:pt x="4" y="1"/>
                      <a:pt x="4" y="1"/>
                      <a:pt x="3" y="1"/>
                    </a:cubicBezTo>
                    <a:cubicBezTo>
                      <a:pt x="3" y="1"/>
                      <a:pt x="3" y="0"/>
                      <a:pt x="3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4" y="3"/>
                      <a:pt x="4" y="2"/>
                    </a:cubicBezTo>
                    <a:close/>
                  </a:path>
                </a:pathLst>
              </a:custGeom>
              <a:solidFill>
                <a:srgbClr val="F8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9" name="Freeform 688"/>
              <p:cNvSpPr/>
              <p:nvPr/>
            </p:nvSpPr>
            <p:spPr bwMode="auto">
              <a:xfrm>
                <a:off x="2970483" y="4935351"/>
                <a:ext cx="7785" cy="10381"/>
              </a:xfrm>
              <a:custGeom>
                <a:avLst/>
                <a:gdLst>
                  <a:gd name="T0" fmla="*/ 6 w 6"/>
                  <a:gd name="T1" fmla="*/ 2 h 8"/>
                  <a:gd name="T2" fmla="*/ 6 w 6"/>
                  <a:gd name="T3" fmla="*/ 2 h 8"/>
                  <a:gd name="T4" fmla="*/ 4 w 6"/>
                  <a:gd name="T5" fmla="*/ 2 h 8"/>
                  <a:gd name="T6" fmla="*/ 4 w 6"/>
                  <a:gd name="T7" fmla="*/ 2 h 8"/>
                  <a:gd name="T8" fmla="*/ 2 w 6"/>
                  <a:gd name="T9" fmla="*/ 2 h 8"/>
                  <a:gd name="T10" fmla="*/ 2 w 6"/>
                  <a:gd name="T11" fmla="*/ 4 h 8"/>
                  <a:gd name="T12" fmla="*/ 2 w 6"/>
                  <a:gd name="T13" fmla="*/ 8 h 8"/>
                  <a:gd name="T14" fmla="*/ 2 w 6"/>
                  <a:gd name="T15" fmla="*/ 8 h 8"/>
                  <a:gd name="T16" fmla="*/ 2 w 6"/>
                  <a:gd name="T17" fmla="*/ 8 h 8"/>
                  <a:gd name="T18" fmla="*/ 2 w 6"/>
                  <a:gd name="T19" fmla="*/ 8 h 8"/>
                  <a:gd name="T20" fmla="*/ 0 w 6"/>
                  <a:gd name="T21" fmla="*/ 8 h 8"/>
                  <a:gd name="T22" fmla="*/ 0 w 6"/>
                  <a:gd name="T23" fmla="*/ 8 h 8"/>
                  <a:gd name="T24" fmla="*/ 0 w 6"/>
                  <a:gd name="T25" fmla="*/ 0 h 8"/>
                  <a:gd name="T26" fmla="*/ 0 w 6"/>
                  <a:gd name="T27" fmla="*/ 0 h 8"/>
                  <a:gd name="T28" fmla="*/ 2 w 6"/>
                  <a:gd name="T29" fmla="*/ 0 h 8"/>
                  <a:gd name="T30" fmla="*/ 2 w 6"/>
                  <a:gd name="T31" fmla="*/ 0 h 8"/>
                  <a:gd name="T32" fmla="*/ 2 w 6"/>
                  <a:gd name="T33" fmla="*/ 0 h 8"/>
                  <a:gd name="T34" fmla="*/ 2 w 6"/>
                  <a:gd name="T35" fmla="*/ 0 h 8"/>
                  <a:gd name="T36" fmla="*/ 2 w 6"/>
                  <a:gd name="T37" fmla="*/ 2 h 8"/>
                  <a:gd name="T38" fmla="*/ 4 w 6"/>
                  <a:gd name="T39" fmla="*/ 0 h 8"/>
                  <a:gd name="T40" fmla="*/ 6 w 6"/>
                  <a:gd name="T41" fmla="*/ 0 h 8"/>
                  <a:gd name="T42" fmla="*/ 6 w 6"/>
                  <a:gd name="T43" fmla="*/ 0 h 8"/>
                  <a:gd name="T44" fmla="*/ 6 w 6"/>
                  <a:gd name="T45" fmla="*/ 0 h 8"/>
                  <a:gd name="T46" fmla="*/ 6 w 6"/>
                  <a:gd name="T47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" h="8">
                    <a:moveTo>
                      <a:pt x="6" y="2"/>
                    </a:moveTo>
                    <a:lnTo>
                      <a:pt x="6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F8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0" name="Freeform 689"/>
              <p:cNvSpPr>
                <a:spLocks noEditPoints="1"/>
              </p:cNvSpPr>
              <p:nvPr/>
            </p:nvSpPr>
            <p:spPr bwMode="auto">
              <a:xfrm>
                <a:off x="2988649" y="4930160"/>
                <a:ext cx="0" cy="15571"/>
              </a:xfrm>
              <a:custGeom>
                <a:avLst/>
                <a:gdLst>
                  <a:gd name="T0" fmla="*/ 2 h 12"/>
                  <a:gd name="T1" fmla="*/ 2 h 12"/>
                  <a:gd name="T2" fmla="*/ 2 h 12"/>
                  <a:gd name="T3" fmla="*/ 2 h 12"/>
                  <a:gd name="T4" fmla="*/ 0 h 12"/>
                  <a:gd name="T5" fmla="*/ 0 h 12"/>
                  <a:gd name="T6" fmla="*/ 0 h 12"/>
                  <a:gd name="T7" fmla="*/ 0 h 12"/>
                  <a:gd name="T8" fmla="*/ 2 h 12"/>
                  <a:gd name="T9" fmla="*/ 2 h 12"/>
                  <a:gd name="T10" fmla="*/ 2 h 12"/>
                  <a:gd name="T11" fmla="*/ 2 h 12"/>
                  <a:gd name="T12" fmla="*/ 2 h 12"/>
                  <a:gd name="T13" fmla="*/ 12 h 12"/>
                  <a:gd name="T14" fmla="*/ 12 h 12"/>
                  <a:gd name="T15" fmla="*/ 12 h 12"/>
                  <a:gd name="T16" fmla="*/ 12 h 12"/>
                  <a:gd name="T17" fmla="*/ 4 h 12"/>
                  <a:gd name="T18" fmla="*/ 4 h 12"/>
                  <a:gd name="T19" fmla="*/ 4 h 12"/>
                  <a:gd name="T20" fmla="*/ 4 h 12"/>
                  <a:gd name="T21" fmla="*/ 4 h 12"/>
                  <a:gd name="T22" fmla="*/ 4 h 12"/>
                  <a:gd name="T23" fmla="*/ 12 h 12"/>
                  <a:gd name="T24" fmla="*/ 12 h 12"/>
                  <a:gd name="T25" fmla="*/ 12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  <a:cxn ang="0">
                    <a:pos x="0" y="T9"/>
                  </a:cxn>
                  <a:cxn ang="0">
                    <a:pos x="0" y="T10"/>
                  </a:cxn>
                  <a:cxn ang="0">
                    <a:pos x="0" y="T11"/>
                  </a:cxn>
                  <a:cxn ang="0">
                    <a:pos x="0" y="T12"/>
                  </a:cxn>
                  <a:cxn ang="0">
                    <a:pos x="0" y="T13"/>
                  </a:cxn>
                  <a:cxn ang="0">
                    <a:pos x="0" y="T14"/>
                  </a:cxn>
                  <a:cxn ang="0">
                    <a:pos x="0" y="T15"/>
                  </a:cxn>
                  <a:cxn ang="0">
                    <a:pos x="0" y="T16"/>
                  </a:cxn>
                  <a:cxn ang="0">
                    <a:pos x="0" y="T17"/>
                  </a:cxn>
                  <a:cxn ang="0">
                    <a:pos x="0" y="T18"/>
                  </a:cxn>
                  <a:cxn ang="0">
                    <a:pos x="0" y="T19"/>
                  </a:cxn>
                  <a:cxn ang="0">
                    <a:pos x="0" y="T20"/>
                  </a:cxn>
                  <a:cxn ang="0">
                    <a:pos x="0" y="T21"/>
                  </a:cxn>
                  <a:cxn ang="0">
                    <a:pos x="0" y="T22"/>
                  </a:cxn>
                  <a:cxn ang="0">
                    <a:pos x="0" y="T23"/>
                  </a:cxn>
                  <a:cxn ang="0">
                    <a:pos x="0" y="T24"/>
                  </a:cxn>
                  <a:cxn ang="0">
                    <a:pos x="0" y="T25"/>
                  </a:cxn>
                </a:cxnLst>
                <a:rect l="0" t="0" r="r" b="b"/>
                <a:pathLst>
                  <a:path h="12"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0" y="12"/>
                    </a:move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8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1" name="Freeform 690"/>
              <p:cNvSpPr/>
              <p:nvPr/>
            </p:nvSpPr>
            <p:spPr bwMode="auto">
              <a:xfrm>
                <a:off x="2991244" y="4935351"/>
                <a:ext cx="10381" cy="10381"/>
              </a:xfrm>
              <a:custGeom>
                <a:avLst/>
                <a:gdLst>
                  <a:gd name="T0" fmla="*/ 4 w 4"/>
                  <a:gd name="T1" fmla="*/ 4 h 4"/>
                  <a:gd name="T2" fmla="*/ 3 w 4"/>
                  <a:gd name="T3" fmla="*/ 4 h 4"/>
                  <a:gd name="T4" fmla="*/ 3 w 4"/>
                  <a:gd name="T5" fmla="*/ 4 h 4"/>
                  <a:gd name="T6" fmla="*/ 3 w 4"/>
                  <a:gd name="T7" fmla="*/ 1 h 4"/>
                  <a:gd name="T8" fmla="*/ 3 w 4"/>
                  <a:gd name="T9" fmla="*/ 1 h 4"/>
                  <a:gd name="T10" fmla="*/ 2 w 4"/>
                  <a:gd name="T11" fmla="*/ 1 h 4"/>
                  <a:gd name="T12" fmla="*/ 2 w 4"/>
                  <a:gd name="T13" fmla="*/ 1 h 4"/>
                  <a:gd name="T14" fmla="*/ 2 w 4"/>
                  <a:gd name="T15" fmla="*/ 1 h 4"/>
                  <a:gd name="T16" fmla="*/ 1 w 4"/>
                  <a:gd name="T17" fmla="*/ 1 h 4"/>
                  <a:gd name="T18" fmla="*/ 1 w 4"/>
                  <a:gd name="T19" fmla="*/ 2 h 4"/>
                  <a:gd name="T20" fmla="*/ 1 w 4"/>
                  <a:gd name="T21" fmla="*/ 4 h 4"/>
                  <a:gd name="T22" fmla="*/ 1 w 4"/>
                  <a:gd name="T23" fmla="*/ 4 h 4"/>
                  <a:gd name="T24" fmla="*/ 1 w 4"/>
                  <a:gd name="T25" fmla="*/ 4 h 4"/>
                  <a:gd name="T26" fmla="*/ 1 w 4"/>
                  <a:gd name="T27" fmla="*/ 4 h 4"/>
                  <a:gd name="T28" fmla="*/ 1 w 4"/>
                  <a:gd name="T29" fmla="*/ 4 h 4"/>
                  <a:gd name="T30" fmla="*/ 0 w 4"/>
                  <a:gd name="T31" fmla="*/ 4 h 4"/>
                  <a:gd name="T32" fmla="*/ 0 w 4"/>
                  <a:gd name="T33" fmla="*/ 0 h 4"/>
                  <a:gd name="T34" fmla="*/ 1 w 4"/>
                  <a:gd name="T35" fmla="*/ 0 h 4"/>
                  <a:gd name="T36" fmla="*/ 1 w 4"/>
                  <a:gd name="T37" fmla="*/ 0 h 4"/>
                  <a:gd name="T38" fmla="*/ 1 w 4"/>
                  <a:gd name="T39" fmla="*/ 0 h 4"/>
                  <a:gd name="T40" fmla="*/ 1 w 4"/>
                  <a:gd name="T41" fmla="*/ 0 h 4"/>
                  <a:gd name="T42" fmla="*/ 1 w 4"/>
                  <a:gd name="T43" fmla="*/ 0 h 4"/>
                  <a:gd name="T44" fmla="*/ 2 w 4"/>
                  <a:gd name="T45" fmla="*/ 0 h 4"/>
                  <a:gd name="T46" fmla="*/ 3 w 4"/>
                  <a:gd name="T47" fmla="*/ 0 h 4"/>
                  <a:gd name="T48" fmla="*/ 4 w 4"/>
                  <a:gd name="T49" fmla="*/ 0 h 4"/>
                  <a:gd name="T50" fmla="*/ 4 w 4"/>
                  <a:gd name="T51" fmla="*/ 1 h 4"/>
                  <a:gd name="T52" fmla="*/ 4 w 4"/>
                  <a:gd name="T53" fmla="*/ 4 h 4"/>
                  <a:gd name="T54" fmla="*/ 4 w 4"/>
                  <a:gd name="T5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4" y="0"/>
                      <a:pt x="4" y="1"/>
                      <a:pt x="4" y="1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lose/>
                  </a:path>
                </a:pathLst>
              </a:custGeom>
              <a:solidFill>
                <a:srgbClr val="F8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2" name="Freeform 691"/>
              <p:cNvSpPr/>
              <p:nvPr/>
            </p:nvSpPr>
            <p:spPr bwMode="auto">
              <a:xfrm>
                <a:off x="3004220" y="4935351"/>
                <a:ext cx="10381" cy="12976"/>
              </a:xfrm>
              <a:custGeom>
                <a:avLst/>
                <a:gdLst>
                  <a:gd name="T0" fmla="*/ 2 w 4"/>
                  <a:gd name="T1" fmla="*/ 5 h 5"/>
                  <a:gd name="T2" fmla="*/ 1 w 4"/>
                  <a:gd name="T3" fmla="*/ 4 h 5"/>
                  <a:gd name="T4" fmla="*/ 0 w 4"/>
                  <a:gd name="T5" fmla="*/ 4 h 5"/>
                  <a:gd name="T6" fmla="*/ 0 w 4"/>
                  <a:gd name="T7" fmla="*/ 3 h 5"/>
                  <a:gd name="T8" fmla="*/ 0 w 4"/>
                  <a:gd name="T9" fmla="*/ 2 h 5"/>
                  <a:gd name="T10" fmla="*/ 0 w 4"/>
                  <a:gd name="T11" fmla="*/ 1 h 5"/>
                  <a:gd name="T12" fmla="*/ 1 w 4"/>
                  <a:gd name="T13" fmla="*/ 0 h 5"/>
                  <a:gd name="T14" fmla="*/ 1 w 4"/>
                  <a:gd name="T15" fmla="*/ 0 h 5"/>
                  <a:gd name="T16" fmla="*/ 2 w 4"/>
                  <a:gd name="T17" fmla="*/ 0 h 5"/>
                  <a:gd name="T18" fmla="*/ 3 w 4"/>
                  <a:gd name="T19" fmla="*/ 0 h 5"/>
                  <a:gd name="T20" fmla="*/ 4 w 4"/>
                  <a:gd name="T21" fmla="*/ 0 h 5"/>
                  <a:gd name="T22" fmla="*/ 4 w 4"/>
                  <a:gd name="T23" fmla="*/ 1 h 5"/>
                  <a:gd name="T24" fmla="*/ 3 w 4"/>
                  <a:gd name="T25" fmla="*/ 1 h 5"/>
                  <a:gd name="T26" fmla="*/ 3 w 4"/>
                  <a:gd name="T27" fmla="*/ 1 h 5"/>
                  <a:gd name="T28" fmla="*/ 3 w 4"/>
                  <a:gd name="T29" fmla="*/ 1 h 5"/>
                  <a:gd name="T30" fmla="*/ 3 w 4"/>
                  <a:gd name="T31" fmla="*/ 1 h 5"/>
                  <a:gd name="T32" fmla="*/ 2 w 4"/>
                  <a:gd name="T33" fmla="*/ 0 h 5"/>
                  <a:gd name="T34" fmla="*/ 1 w 4"/>
                  <a:gd name="T35" fmla="*/ 1 h 5"/>
                  <a:gd name="T36" fmla="*/ 1 w 4"/>
                  <a:gd name="T37" fmla="*/ 2 h 5"/>
                  <a:gd name="T38" fmla="*/ 1 w 4"/>
                  <a:gd name="T39" fmla="*/ 3 h 5"/>
                  <a:gd name="T40" fmla="*/ 1 w 4"/>
                  <a:gd name="T41" fmla="*/ 4 h 5"/>
                  <a:gd name="T42" fmla="*/ 2 w 4"/>
                  <a:gd name="T43" fmla="*/ 4 h 5"/>
                  <a:gd name="T44" fmla="*/ 3 w 4"/>
                  <a:gd name="T45" fmla="*/ 4 h 5"/>
                  <a:gd name="T46" fmla="*/ 3 w 4"/>
                  <a:gd name="T47" fmla="*/ 3 h 5"/>
                  <a:gd name="T48" fmla="*/ 3 w 4"/>
                  <a:gd name="T49" fmla="*/ 3 h 5"/>
                  <a:gd name="T50" fmla="*/ 3 w 4"/>
                  <a:gd name="T51" fmla="*/ 3 h 5"/>
                  <a:gd name="T52" fmla="*/ 4 w 4"/>
                  <a:gd name="T53" fmla="*/ 4 h 5"/>
                  <a:gd name="T54" fmla="*/ 4 w 4"/>
                  <a:gd name="T55" fmla="*/ 4 h 5"/>
                  <a:gd name="T56" fmla="*/ 3 w 4"/>
                  <a:gd name="T57" fmla="*/ 4 h 5"/>
                  <a:gd name="T58" fmla="*/ 2 w 4"/>
                  <a:gd name="T5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" h="5">
                    <a:moveTo>
                      <a:pt x="2" y="5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F8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3" name="Freeform 692"/>
              <p:cNvSpPr>
                <a:spLocks noEditPoints="1"/>
              </p:cNvSpPr>
              <p:nvPr/>
            </p:nvSpPr>
            <p:spPr bwMode="auto">
              <a:xfrm>
                <a:off x="3014600" y="4930160"/>
                <a:ext cx="2595" cy="15571"/>
              </a:xfrm>
              <a:custGeom>
                <a:avLst/>
                <a:gdLst>
                  <a:gd name="T0" fmla="*/ 2 w 2"/>
                  <a:gd name="T1" fmla="*/ 2 h 12"/>
                  <a:gd name="T2" fmla="*/ 2 w 2"/>
                  <a:gd name="T3" fmla="*/ 2 h 12"/>
                  <a:gd name="T4" fmla="*/ 0 w 2"/>
                  <a:gd name="T5" fmla="*/ 2 h 12"/>
                  <a:gd name="T6" fmla="*/ 0 w 2"/>
                  <a:gd name="T7" fmla="*/ 2 h 12"/>
                  <a:gd name="T8" fmla="*/ 2 w 2"/>
                  <a:gd name="T9" fmla="*/ 0 h 12"/>
                  <a:gd name="T10" fmla="*/ 2 w 2"/>
                  <a:gd name="T11" fmla="*/ 0 h 12"/>
                  <a:gd name="T12" fmla="*/ 2 w 2"/>
                  <a:gd name="T13" fmla="*/ 0 h 12"/>
                  <a:gd name="T14" fmla="*/ 2 w 2"/>
                  <a:gd name="T15" fmla="*/ 0 h 12"/>
                  <a:gd name="T16" fmla="*/ 2 w 2"/>
                  <a:gd name="T17" fmla="*/ 2 h 12"/>
                  <a:gd name="T18" fmla="*/ 2 w 2"/>
                  <a:gd name="T19" fmla="*/ 2 h 12"/>
                  <a:gd name="T20" fmla="*/ 2 w 2"/>
                  <a:gd name="T21" fmla="*/ 2 h 12"/>
                  <a:gd name="T22" fmla="*/ 2 w 2"/>
                  <a:gd name="T23" fmla="*/ 2 h 12"/>
                  <a:gd name="T24" fmla="*/ 2 w 2"/>
                  <a:gd name="T25" fmla="*/ 2 h 12"/>
                  <a:gd name="T26" fmla="*/ 2 w 2"/>
                  <a:gd name="T27" fmla="*/ 12 h 12"/>
                  <a:gd name="T28" fmla="*/ 2 w 2"/>
                  <a:gd name="T29" fmla="*/ 12 h 12"/>
                  <a:gd name="T30" fmla="*/ 2 w 2"/>
                  <a:gd name="T31" fmla="*/ 12 h 12"/>
                  <a:gd name="T32" fmla="*/ 0 w 2"/>
                  <a:gd name="T33" fmla="*/ 12 h 12"/>
                  <a:gd name="T34" fmla="*/ 0 w 2"/>
                  <a:gd name="T35" fmla="*/ 4 h 12"/>
                  <a:gd name="T36" fmla="*/ 2 w 2"/>
                  <a:gd name="T37" fmla="*/ 4 h 12"/>
                  <a:gd name="T38" fmla="*/ 2 w 2"/>
                  <a:gd name="T39" fmla="*/ 4 h 12"/>
                  <a:gd name="T40" fmla="*/ 2 w 2"/>
                  <a:gd name="T41" fmla="*/ 4 h 12"/>
                  <a:gd name="T42" fmla="*/ 2 w 2"/>
                  <a:gd name="T43" fmla="*/ 4 h 12"/>
                  <a:gd name="T44" fmla="*/ 2 w 2"/>
                  <a:gd name="T45" fmla="*/ 4 h 12"/>
                  <a:gd name="T46" fmla="*/ 2 w 2"/>
                  <a:gd name="T47" fmla="*/ 12 h 12"/>
                  <a:gd name="T48" fmla="*/ 2 w 2"/>
                  <a:gd name="T49" fmla="*/ 12 h 12"/>
                  <a:gd name="T50" fmla="*/ 2 w 2"/>
                  <a:gd name="T5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" h="12">
                    <a:moveTo>
                      <a:pt x="2" y="2"/>
                    </a:move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  <a:moveTo>
                      <a:pt x="2" y="12"/>
                    </a:moveTo>
                    <a:lnTo>
                      <a:pt x="2" y="12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close/>
                  </a:path>
                </a:pathLst>
              </a:custGeom>
              <a:solidFill>
                <a:srgbClr val="F8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4" name="Freeform 693"/>
              <p:cNvSpPr>
                <a:spLocks noEditPoints="1"/>
              </p:cNvSpPr>
              <p:nvPr/>
            </p:nvSpPr>
            <p:spPr bwMode="auto">
              <a:xfrm>
                <a:off x="3019791" y="4930160"/>
                <a:ext cx="10381" cy="18166"/>
              </a:xfrm>
              <a:custGeom>
                <a:avLst/>
                <a:gdLst>
                  <a:gd name="T0" fmla="*/ 4 w 4"/>
                  <a:gd name="T1" fmla="*/ 6 h 7"/>
                  <a:gd name="T2" fmla="*/ 4 w 4"/>
                  <a:gd name="T3" fmla="*/ 6 h 7"/>
                  <a:gd name="T4" fmla="*/ 3 w 4"/>
                  <a:gd name="T5" fmla="*/ 6 h 7"/>
                  <a:gd name="T6" fmla="*/ 3 w 4"/>
                  <a:gd name="T7" fmla="*/ 6 h 7"/>
                  <a:gd name="T8" fmla="*/ 3 w 4"/>
                  <a:gd name="T9" fmla="*/ 6 h 7"/>
                  <a:gd name="T10" fmla="*/ 3 w 4"/>
                  <a:gd name="T11" fmla="*/ 6 h 7"/>
                  <a:gd name="T12" fmla="*/ 2 w 4"/>
                  <a:gd name="T13" fmla="*/ 7 h 7"/>
                  <a:gd name="T14" fmla="*/ 1 w 4"/>
                  <a:gd name="T15" fmla="*/ 6 h 7"/>
                  <a:gd name="T16" fmla="*/ 1 w 4"/>
                  <a:gd name="T17" fmla="*/ 6 h 7"/>
                  <a:gd name="T18" fmla="*/ 1 w 4"/>
                  <a:gd name="T19" fmla="*/ 5 h 7"/>
                  <a:gd name="T20" fmla="*/ 0 w 4"/>
                  <a:gd name="T21" fmla="*/ 4 h 7"/>
                  <a:gd name="T22" fmla="*/ 1 w 4"/>
                  <a:gd name="T23" fmla="*/ 2 h 7"/>
                  <a:gd name="T24" fmla="*/ 2 w 4"/>
                  <a:gd name="T25" fmla="*/ 2 h 7"/>
                  <a:gd name="T26" fmla="*/ 3 w 4"/>
                  <a:gd name="T27" fmla="*/ 2 h 7"/>
                  <a:gd name="T28" fmla="*/ 3 w 4"/>
                  <a:gd name="T29" fmla="*/ 3 h 7"/>
                  <a:gd name="T30" fmla="*/ 3 w 4"/>
                  <a:gd name="T31" fmla="*/ 1 h 7"/>
                  <a:gd name="T32" fmla="*/ 4 w 4"/>
                  <a:gd name="T33" fmla="*/ 0 h 7"/>
                  <a:gd name="T34" fmla="*/ 4 w 4"/>
                  <a:gd name="T35" fmla="*/ 0 h 7"/>
                  <a:gd name="T36" fmla="*/ 4 w 4"/>
                  <a:gd name="T37" fmla="*/ 0 h 7"/>
                  <a:gd name="T38" fmla="*/ 4 w 4"/>
                  <a:gd name="T39" fmla="*/ 1 h 7"/>
                  <a:gd name="T40" fmla="*/ 4 w 4"/>
                  <a:gd name="T41" fmla="*/ 6 h 7"/>
                  <a:gd name="T42" fmla="*/ 4 w 4"/>
                  <a:gd name="T43" fmla="*/ 6 h 7"/>
                  <a:gd name="T44" fmla="*/ 3 w 4"/>
                  <a:gd name="T45" fmla="*/ 4 h 7"/>
                  <a:gd name="T46" fmla="*/ 3 w 4"/>
                  <a:gd name="T47" fmla="*/ 3 h 7"/>
                  <a:gd name="T48" fmla="*/ 3 w 4"/>
                  <a:gd name="T49" fmla="*/ 3 h 7"/>
                  <a:gd name="T50" fmla="*/ 3 w 4"/>
                  <a:gd name="T51" fmla="*/ 3 h 7"/>
                  <a:gd name="T52" fmla="*/ 2 w 4"/>
                  <a:gd name="T53" fmla="*/ 2 h 7"/>
                  <a:gd name="T54" fmla="*/ 2 w 4"/>
                  <a:gd name="T55" fmla="*/ 3 h 7"/>
                  <a:gd name="T56" fmla="*/ 1 w 4"/>
                  <a:gd name="T57" fmla="*/ 4 h 7"/>
                  <a:gd name="T58" fmla="*/ 1 w 4"/>
                  <a:gd name="T59" fmla="*/ 5 h 7"/>
                  <a:gd name="T60" fmla="*/ 2 w 4"/>
                  <a:gd name="T61" fmla="*/ 6 h 7"/>
                  <a:gd name="T62" fmla="*/ 2 w 4"/>
                  <a:gd name="T63" fmla="*/ 6 h 7"/>
                  <a:gd name="T64" fmla="*/ 3 w 4"/>
                  <a:gd name="T65" fmla="*/ 6 h 7"/>
                  <a:gd name="T66" fmla="*/ 3 w 4"/>
                  <a:gd name="T67" fmla="*/ 6 h 7"/>
                  <a:gd name="T68" fmla="*/ 3 w 4"/>
                  <a:gd name="T69" fmla="*/ 5 h 7"/>
                  <a:gd name="T70" fmla="*/ 3 w 4"/>
                  <a:gd name="T71" fmla="*/ 5 h 7"/>
                  <a:gd name="T72" fmla="*/ 3 w 4"/>
                  <a:gd name="T73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" h="7">
                    <a:moveTo>
                      <a:pt x="4" y="6"/>
                    </a:moveTo>
                    <a:cubicBezTo>
                      <a:pt x="4" y="6"/>
                      <a:pt x="4" y="6"/>
                      <a:pt x="4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5"/>
                      <a:pt x="0" y="5"/>
                      <a:pt x="0" y="4"/>
                    </a:cubicBezTo>
                    <a:cubicBezTo>
                      <a:pt x="0" y="3"/>
                      <a:pt x="1" y="3"/>
                      <a:pt x="1" y="2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lose/>
                    <a:moveTo>
                      <a:pt x="3" y="4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F8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5" name="Freeform 694"/>
              <p:cNvSpPr>
                <a:spLocks noEditPoints="1"/>
              </p:cNvSpPr>
              <p:nvPr/>
            </p:nvSpPr>
            <p:spPr bwMode="auto">
              <a:xfrm>
                <a:off x="3032766" y="4930160"/>
                <a:ext cx="2595" cy="15571"/>
              </a:xfrm>
              <a:custGeom>
                <a:avLst/>
                <a:gdLst>
                  <a:gd name="T0" fmla="*/ 2 w 2"/>
                  <a:gd name="T1" fmla="*/ 2 h 12"/>
                  <a:gd name="T2" fmla="*/ 0 w 2"/>
                  <a:gd name="T3" fmla="*/ 2 h 12"/>
                  <a:gd name="T4" fmla="*/ 0 w 2"/>
                  <a:gd name="T5" fmla="*/ 2 h 12"/>
                  <a:gd name="T6" fmla="*/ 0 w 2"/>
                  <a:gd name="T7" fmla="*/ 2 h 12"/>
                  <a:gd name="T8" fmla="*/ 0 w 2"/>
                  <a:gd name="T9" fmla="*/ 0 h 12"/>
                  <a:gd name="T10" fmla="*/ 2 w 2"/>
                  <a:gd name="T11" fmla="*/ 0 h 12"/>
                  <a:gd name="T12" fmla="*/ 2 w 2"/>
                  <a:gd name="T13" fmla="*/ 0 h 12"/>
                  <a:gd name="T14" fmla="*/ 2 w 2"/>
                  <a:gd name="T15" fmla="*/ 0 h 12"/>
                  <a:gd name="T16" fmla="*/ 2 w 2"/>
                  <a:gd name="T17" fmla="*/ 2 h 12"/>
                  <a:gd name="T18" fmla="*/ 2 w 2"/>
                  <a:gd name="T19" fmla="*/ 2 h 12"/>
                  <a:gd name="T20" fmla="*/ 2 w 2"/>
                  <a:gd name="T21" fmla="*/ 2 h 12"/>
                  <a:gd name="T22" fmla="*/ 2 w 2"/>
                  <a:gd name="T23" fmla="*/ 2 h 12"/>
                  <a:gd name="T24" fmla="*/ 2 w 2"/>
                  <a:gd name="T25" fmla="*/ 2 h 12"/>
                  <a:gd name="T26" fmla="*/ 2 w 2"/>
                  <a:gd name="T27" fmla="*/ 12 h 12"/>
                  <a:gd name="T28" fmla="*/ 0 w 2"/>
                  <a:gd name="T29" fmla="*/ 12 h 12"/>
                  <a:gd name="T30" fmla="*/ 0 w 2"/>
                  <a:gd name="T31" fmla="*/ 12 h 12"/>
                  <a:gd name="T32" fmla="*/ 0 w 2"/>
                  <a:gd name="T33" fmla="*/ 12 h 12"/>
                  <a:gd name="T34" fmla="*/ 0 w 2"/>
                  <a:gd name="T35" fmla="*/ 4 h 12"/>
                  <a:gd name="T36" fmla="*/ 0 w 2"/>
                  <a:gd name="T37" fmla="*/ 4 h 12"/>
                  <a:gd name="T38" fmla="*/ 0 w 2"/>
                  <a:gd name="T39" fmla="*/ 4 h 12"/>
                  <a:gd name="T40" fmla="*/ 2 w 2"/>
                  <a:gd name="T41" fmla="*/ 4 h 12"/>
                  <a:gd name="T42" fmla="*/ 2 w 2"/>
                  <a:gd name="T43" fmla="*/ 4 h 12"/>
                  <a:gd name="T44" fmla="*/ 2 w 2"/>
                  <a:gd name="T45" fmla="*/ 4 h 12"/>
                  <a:gd name="T46" fmla="*/ 2 w 2"/>
                  <a:gd name="T47" fmla="*/ 12 h 12"/>
                  <a:gd name="T48" fmla="*/ 2 w 2"/>
                  <a:gd name="T49" fmla="*/ 12 h 12"/>
                  <a:gd name="T50" fmla="*/ 2 w 2"/>
                  <a:gd name="T5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" h="12">
                    <a:moveTo>
                      <a:pt x="2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  <a:moveTo>
                      <a:pt x="2" y="12"/>
                    </a:move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close/>
                  </a:path>
                </a:pathLst>
              </a:custGeom>
              <a:solidFill>
                <a:srgbClr val="F8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6" name="Freeform 695"/>
              <p:cNvSpPr>
                <a:spLocks noEditPoints="1"/>
              </p:cNvSpPr>
              <p:nvPr/>
            </p:nvSpPr>
            <p:spPr bwMode="auto">
              <a:xfrm>
                <a:off x="3037957" y="4930160"/>
                <a:ext cx="9083" cy="18166"/>
              </a:xfrm>
              <a:custGeom>
                <a:avLst/>
                <a:gdLst>
                  <a:gd name="T0" fmla="*/ 4 w 4"/>
                  <a:gd name="T1" fmla="*/ 6 h 7"/>
                  <a:gd name="T2" fmla="*/ 3 w 4"/>
                  <a:gd name="T3" fmla="*/ 6 h 7"/>
                  <a:gd name="T4" fmla="*/ 3 w 4"/>
                  <a:gd name="T5" fmla="*/ 6 h 7"/>
                  <a:gd name="T6" fmla="*/ 3 w 4"/>
                  <a:gd name="T7" fmla="*/ 6 h 7"/>
                  <a:gd name="T8" fmla="*/ 3 w 4"/>
                  <a:gd name="T9" fmla="*/ 6 h 7"/>
                  <a:gd name="T10" fmla="*/ 3 w 4"/>
                  <a:gd name="T11" fmla="*/ 6 h 7"/>
                  <a:gd name="T12" fmla="*/ 2 w 4"/>
                  <a:gd name="T13" fmla="*/ 7 h 7"/>
                  <a:gd name="T14" fmla="*/ 1 w 4"/>
                  <a:gd name="T15" fmla="*/ 6 h 7"/>
                  <a:gd name="T16" fmla="*/ 1 w 4"/>
                  <a:gd name="T17" fmla="*/ 6 h 7"/>
                  <a:gd name="T18" fmla="*/ 0 w 4"/>
                  <a:gd name="T19" fmla="*/ 5 h 7"/>
                  <a:gd name="T20" fmla="*/ 0 w 4"/>
                  <a:gd name="T21" fmla="*/ 4 h 7"/>
                  <a:gd name="T22" fmla="*/ 1 w 4"/>
                  <a:gd name="T23" fmla="*/ 2 h 7"/>
                  <a:gd name="T24" fmla="*/ 2 w 4"/>
                  <a:gd name="T25" fmla="*/ 2 h 7"/>
                  <a:gd name="T26" fmla="*/ 3 w 4"/>
                  <a:gd name="T27" fmla="*/ 2 h 7"/>
                  <a:gd name="T28" fmla="*/ 3 w 4"/>
                  <a:gd name="T29" fmla="*/ 3 h 7"/>
                  <a:gd name="T30" fmla="*/ 3 w 4"/>
                  <a:gd name="T31" fmla="*/ 1 h 7"/>
                  <a:gd name="T32" fmla="*/ 3 w 4"/>
                  <a:gd name="T33" fmla="*/ 0 h 7"/>
                  <a:gd name="T34" fmla="*/ 4 w 4"/>
                  <a:gd name="T35" fmla="*/ 0 h 7"/>
                  <a:gd name="T36" fmla="*/ 4 w 4"/>
                  <a:gd name="T37" fmla="*/ 0 h 7"/>
                  <a:gd name="T38" fmla="*/ 4 w 4"/>
                  <a:gd name="T39" fmla="*/ 1 h 7"/>
                  <a:gd name="T40" fmla="*/ 4 w 4"/>
                  <a:gd name="T41" fmla="*/ 6 h 7"/>
                  <a:gd name="T42" fmla="*/ 4 w 4"/>
                  <a:gd name="T43" fmla="*/ 6 h 7"/>
                  <a:gd name="T44" fmla="*/ 3 w 4"/>
                  <a:gd name="T45" fmla="*/ 4 h 7"/>
                  <a:gd name="T46" fmla="*/ 3 w 4"/>
                  <a:gd name="T47" fmla="*/ 3 h 7"/>
                  <a:gd name="T48" fmla="*/ 3 w 4"/>
                  <a:gd name="T49" fmla="*/ 3 h 7"/>
                  <a:gd name="T50" fmla="*/ 3 w 4"/>
                  <a:gd name="T51" fmla="*/ 3 h 7"/>
                  <a:gd name="T52" fmla="*/ 2 w 4"/>
                  <a:gd name="T53" fmla="*/ 2 h 7"/>
                  <a:gd name="T54" fmla="*/ 1 w 4"/>
                  <a:gd name="T55" fmla="*/ 3 h 7"/>
                  <a:gd name="T56" fmla="*/ 1 w 4"/>
                  <a:gd name="T57" fmla="*/ 4 h 7"/>
                  <a:gd name="T58" fmla="*/ 1 w 4"/>
                  <a:gd name="T59" fmla="*/ 5 h 7"/>
                  <a:gd name="T60" fmla="*/ 1 w 4"/>
                  <a:gd name="T61" fmla="*/ 6 h 7"/>
                  <a:gd name="T62" fmla="*/ 2 w 4"/>
                  <a:gd name="T63" fmla="*/ 6 h 7"/>
                  <a:gd name="T64" fmla="*/ 3 w 4"/>
                  <a:gd name="T65" fmla="*/ 6 h 7"/>
                  <a:gd name="T66" fmla="*/ 3 w 4"/>
                  <a:gd name="T67" fmla="*/ 6 h 7"/>
                  <a:gd name="T68" fmla="*/ 3 w 4"/>
                  <a:gd name="T69" fmla="*/ 5 h 7"/>
                  <a:gd name="T70" fmla="*/ 3 w 4"/>
                  <a:gd name="T71" fmla="*/ 5 h 7"/>
                  <a:gd name="T72" fmla="*/ 3 w 4"/>
                  <a:gd name="T73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" h="7">
                    <a:moveTo>
                      <a:pt x="4" y="6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4"/>
                    </a:cubicBezTo>
                    <a:cubicBezTo>
                      <a:pt x="0" y="3"/>
                      <a:pt x="0" y="3"/>
                      <a:pt x="1" y="2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lose/>
                    <a:moveTo>
                      <a:pt x="3" y="4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F8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7" name="Freeform 696"/>
              <p:cNvSpPr/>
              <p:nvPr/>
            </p:nvSpPr>
            <p:spPr bwMode="auto">
              <a:xfrm>
                <a:off x="3049635" y="4935351"/>
                <a:ext cx="7785" cy="12976"/>
              </a:xfrm>
              <a:custGeom>
                <a:avLst/>
                <a:gdLst>
                  <a:gd name="T0" fmla="*/ 6 w 6"/>
                  <a:gd name="T1" fmla="*/ 8 h 10"/>
                  <a:gd name="T2" fmla="*/ 6 w 6"/>
                  <a:gd name="T3" fmla="*/ 8 h 10"/>
                  <a:gd name="T4" fmla="*/ 6 w 6"/>
                  <a:gd name="T5" fmla="*/ 8 h 10"/>
                  <a:gd name="T6" fmla="*/ 6 w 6"/>
                  <a:gd name="T7" fmla="*/ 8 h 10"/>
                  <a:gd name="T8" fmla="*/ 4 w 6"/>
                  <a:gd name="T9" fmla="*/ 8 h 10"/>
                  <a:gd name="T10" fmla="*/ 2 w 6"/>
                  <a:gd name="T11" fmla="*/ 10 h 10"/>
                  <a:gd name="T12" fmla="*/ 2 w 6"/>
                  <a:gd name="T13" fmla="*/ 8 h 10"/>
                  <a:gd name="T14" fmla="*/ 0 w 6"/>
                  <a:gd name="T15" fmla="*/ 8 h 10"/>
                  <a:gd name="T16" fmla="*/ 0 w 6"/>
                  <a:gd name="T17" fmla="*/ 8 h 10"/>
                  <a:gd name="T18" fmla="*/ 0 w 6"/>
                  <a:gd name="T19" fmla="*/ 6 h 10"/>
                  <a:gd name="T20" fmla="*/ 0 w 6"/>
                  <a:gd name="T21" fmla="*/ 0 h 10"/>
                  <a:gd name="T22" fmla="*/ 0 w 6"/>
                  <a:gd name="T23" fmla="*/ 0 h 10"/>
                  <a:gd name="T24" fmla="*/ 0 w 6"/>
                  <a:gd name="T25" fmla="*/ 0 h 10"/>
                  <a:gd name="T26" fmla="*/ 2 w 6"/>
                  <a:gd name="T27" fmla="*/ 0 h 10"/>
                  <a:gd name="T28" fmla="*/ 2 w 6"/>
                  <a:gd name="T29" fmla="*/ 0 h 10"/>
                  <a:gd name="T30" fmla="*/ 2 w 6"/>
                  <a:gd name="T31" fmla="*/ 6 h 10"/>
                  <a:gd name="T32" fmla="*/ 2 w 6"/>
                  <a:gd name="T33" fmla="*/ 6 h 10"/>
                  <a:gd name="T34" fmla="*/ 4 w 6"/>
                  <a:gd name="T35" fmla="*/ 8 h 10"/>
                  <a:gd name="T36" fmla="*/ 4 w 6"/>
                  <a:gd name="T37" fmla="*/ 8 h 10"/>
                  <a:gd name="T38" fmla="*/ 4 w 6"/>
                  <a:gd name="T39" fmla="*/ 6 h 10"/>
                  <a:gd name="T40" fmla="*/ 6 w 6"/>
                  <a:gd name="T41" fmla="*/ 6 h 10"/>
                  <a:gd name="T42" fmla="*/ 6 w 6"/>
                  <a:gd name="T43" fmla="*/ 6 h 10"/>
                  <a:gd name="T44" fmla="*/ 6 w 6"/>
                  <a:gd name="T45" fmla="*/ 0 h 10"/>
                  <a:gd name="T46" fmla="*/ 6 w 6"/>
                  <a:gd name="T47" fmla="*/ 0 h 10"/>
                  <a:gd name="T48" fmla="*/ 6 w 6"/>
                  <a:gd name="T49" fmla="*/ 0 h 10"/>
                  <a:gd name="T50" fmla="*/ 6 w 6"/>
                  <a:gd name="T51" fmla="*/ 0 h 10"/>
                  <a:gd name="T52" fmla="*/ 6 w 6"/>
                  <a:gd name="T53" fmla="*/ 0 h 10"/>
                  <a:gd name="T54" fmla="*/ 6 w 6"/>
                  <a:gd name="T55" fmla="*/ 0 h 10"/>
                  <a:gd name="T56" fmla="*/ 6 w 6"/>
                  <a:gd name="T57" fmla="*/ 8 h 10"/>
                  <a:gd name="T58" fmla="*/ 6 w 6"/>
                  <a:gd name="T59" fmla="*/ 8 h 10"/>
                  <a:gd name="T60" fmla="*/ 6 w 6"/>
                  <a:gd name="T61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6" h="10">
                    <a:moveTo>
                      <a:pt x="6" y="8"/>
                    </a:move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2" y="10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close/>
                  </a:path>
                </a:pathLst>
              </a:custGeom>
              <a:solidFill>
                <a:srgbClr val="F8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8" name="Freeform 697"/>
              <p:cNvSpPr/>
              <p:nvPr/>
            </p:nvSpPr>
            <p:spPr bwMode="auto">
              <a:xfrm>
                <a:off x="3060016" y="4935351"/>
                <a:ext cx="10381" cy="10381"/>
              </a:xfrm>
              <a:custGeom>
                <a:avLst/>
                <a:gdLst>
                  <a:gd name="T0" fmla="*/ 4 w 4"/>
                  <a:gd name="T1" fmla="*/ 4 h 4"/>
                  <a:gd name="T2" fmla="*/ 3 w 4"/>
                  <a:gd name="T3" fmla="*/ 4 h 4"/>
                  <a:gd name="T4" fmla="*/ 3 w 4"/>
                  <a:gd name="T5" fmla="*/ 4 h 4"/>
                  <a:gd name="T6" fmla="*/ 3 w 4"/>
                  <a:gd name="T7" fmla="*/ 1 h 4"/>
                  <a:gd name="T8" fmla="*/ 3 w 4"/>
                  <a:gd name="T9" fmla="*/ 1 h 4"/>
                  <a:gd name="T10" fmla="*/ 2 w 4"/>
                  <a:gd name="T11" fmla="*/ 1 h 4"/>
                  <a:gd name="T12" fmla="*/ 2 w 4"/>
                  <a:gd name="T13" fmla="*/ 1 h 4"/>
                  <a:gd name="T14" fmla="*/ 2 w 4"/>
                  <a:gd name="T15" fmla="*/ 1 h 4"/>
                  <a:gd name="T16" fmla="*/ 1 w 4"/>
                  <a:gd name="T17" fmla="*/ 1 h 4"/>
                  <a:gd name="T18" fmla="*/ 1 w 4"/>
                  <a:gd name="T19" fmla="*/ 2 h 4"/>
                  <a:gd name="T20" fmla="*/ 1 w 4"/>
                  <a:gd name="T21" fmla="*/ 4 h 4"/>
                  <a:gd name="T22" fmla="*/ 1 w 4"/>
                  <a:gd name="T23" fmla="*/ 4 h 4"/>
                  <a:gd name="T24" fmla="*/ 1 w 4"/>
                  <a:gd name="T25" fmla="*/ 4 h 4"/>
                  <a:gd name="T26" fmla="*/ 1 w 4"/>
                  <a:gd name="T27" fmla="*/ 4 h 4"/>
                  <a:gd name="T28" fmla="*/ 1 w 4"/>
                  <a:gd name="T29" fmla="*/ 4 h 4"/>
                  <a:gd name="T30" fmla="*/ 0 w 4"/>
                  <a:gd name="T31" fmla="*/ 4 h 4"/>
                  <a:gd name="T32" fmla="*/ 0 w 4"/>
                  <a:gd name="T33" fmla="*/ 0 h 4"/>
                  <a:gd name="T34" fmla="*/ 1 w 4"/>
                  <a:gd name="T35" fmla="*/ 0 h 4"/>
                  <a:gd name="T36" fmla="*/ 1 w 4"/>
                  <a:gd name="T37" fmla="*/ 0 h 4"/>
                  <a:gd name="T38" fmla="*/ 1 w 4"/>
                  <a:gd name="T39" fmla="*/ 0 h 4"/>
                  <a:gd name="T40" fmla="*/ 1 w 4"/>
                  <a:gd name="T41" fmla="*/ 0 h 4"/>
                  <a:gd name="T42" fmla="*/ 1 w 4"/>
                  <a:gd name="T43" fmla="*/ 0 h 4"/>
                  <a:gd name="T44" fmla="*/ 2 w 4"/>
                  <a:gd name="T45" fmla="*/ 0 h 4"/>
                  <a:gd name="T46" fmla="*/ 3 w 4"/>
                  <a:gd name="T47" fmla="*/ 0 h 4"/>
                  <a:gd name="T48" fmla="*/ 4 w 4"/>
                  <a:gd name="T49" fmla="*/ 0 h 4"/>
                  <a:gd name="T50" fmla="*/ 4 w 4"/>
                  <a:gd name="T51" fmla="*/ 1 h 4"/>
                  <a:gd name="T52" fmla="*/ 4 w 4"/>
                  <a:gd name="T53" fmla="*/ 4 h 4"/>
                  <a:gd name="T54" fmla="*/ 4 w 4"/>
                  <a:gd name="T5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4" y="0"/>
                      <a:pt x="4" y="1"/>
                      <a:pt x="4" y="1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lose/>
                  </a:path>
                </a:pathLst>
              </a:custGeom>
              <a:solidFill>
                <a:srgbClr val="F8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9" name="Freeform 698"/>
              <p:cNvSpPr/>
              <p:nvPr/>
            </p:nvSpPr>
            <p:spPr bwMode="auto">
              <a:xfrm>
                <a:off x="3072992" y="4932756"/>
                <a:ext cx="5190" cy="12976"/>
              </a:xfrm>
              <a:custGeom>
                <a:avLst/>
                <a:gdLst>
                  <a:gd name="T0" fmla="*/ 4 w 4"/>
                  <a:gd name="T1" fmla="*/ 4 h 10"/>
                  <a:gd name="T2" fmla="*/ 2 w 4"/>
                  <a:gd name="T3" fmla="*/ 4 h 10"/>
                  <a:gd name="T4" fmla="*/ 2 w 4"/>
                  <a:gd name="T5" fmla="*/ 8 h 10"/>
                  <a:gd name="T6" fmla="*/ 2 w 4"/>
                  <a:gd name="T7" fmla="*/ 10 h 10"/>
                  <a:gd name="T8" fmla="*/ 4 w 4"/>
                  <a:gd name="T9" fmla="*/ 10 h 10"/>
                  <a:gd name="T10" fmla="*/ 4 w 4"/>
                  <a:gd name="T11" fmla="*/ 10 h 10"/>
                  <a:gd name="T12" fmla="*/ 4 w 4"/>
                  <a:gd name="T13" fmla="*/ 10 h 10"/>
                  <a:gd name="T14" fmla="*/ 4 w 4"/>
                  <a:gd name="T15" fmla="*/ 10 h 10"/>
                  <a:gd name="T16" fmla="*/ 4 w 4"/>
                  <a:gd name="T17" fmla="*/ 10 h 10"/>
                  <a:gd name="T18" fmla="*/ 4 w 4"/>
                  <a:gd name="T19" fmla="*/ 10 h 10"/>
                  <a:gd name="T20" fmla="*/ 4 w 4"/>
                  <a:gd name="T21" fmla="*/ 10 h 10"/>
                  <a:gd name="T22" fmla="*/ 2 w 4"/>
                  <a:gd name="T23" fmla="*/ 10 h 10"/>
                  <a:gd name="T24" fmla="*/ 2 w 4"/>
                  <a:gd name="T25" fmla="*/ 10 h 10"/>
                  <a:gd name="T26" fmla="*/ 0 w 4"/>
                  <a:gd name="T27" fmla="*/ 10 h 10"/>
                  <a:gd name="T28" fmla="*/ 0 w 4"/>
                  <a:gd name="T29" fmla="*/ 10 h 10"/>
                  <a:gd name="T30" fmla="*/ 0 w 4"/>
                  <a:gd name="T31" fmla="*/ 8 h 10"/>
                  <a:gd name="T32" fmla="*/ 0 w 4"/>
                  <a:gd name="T33" fmla="*/ 4 h 10"/>
                  <a:gd name="T34" fmla="*/ 0 w 4"/>
                  <a:gd name="T35" fmla="*/ 4 h 10"/>
                  <a:gd name="T36" fmla="*/ 0 w 4"/>
                  <a:gd name="T37" fmla="*/ 4 h 10"/>
                  <a:gd name="T38" fmla="*/ 0 w 4"/>
                  <a:gd name="T39" fmla="*/ 2 h 10"/>
                  <a:gd name="T40" fmla="*/ 0 w 4"/>
                  <a:gd name="T41" fmla="*/ 2 h 10"/>
                  <a:gd name="T42" fmla="*/ 0 w 4"/>
                  <a:gd name="T43" fmla="*/ 2 h 10"/>
                  <a:gd name="T44" fmla="*/ 0 w 4"/>
                  <a:gd name="T45" fmla="*/ 2 h 10"/>
                  <a:gd name="T46" fmla="*/ 0 w 4"/>
                  <a:gd name="T47" fmla="*/ 2 h 10"/>
                  <a:gd name="T48" fmla="*/ 0 w 4"/>
                  <a:gd name="T49" fmla="*/ 0 h 10"/>
                  <a:gd name="T50" fmla="*/ 0 w 4"/>
                  <a:gd name="T51" fmla="*/ 0 h 10"/>
                  <a:gd name="T52" fmla="*/ 0 w 4"/>
                  <a:gd name="T53" fmla="*/ 0 h 10"/>
                  <a:gd name="T54" fmla="*/ 2 w 4"/>
                  <a:gd name="T55" fmla="*/ 0 h 10"/>
                  <a:gd name="T56" fmla="*/ 2 w 4"/>
                  <a:gd name="T57" fmla="*/ 0 h 10"/>
                  <a:gd name="T58" fmla="*/ 2 w 4"/>
                  <a:gd name="T59" fmla="*/ 0 h 10"/>
                  <a:gd name="T60" fmla="*/ 2 w 4"/>
                  <a:gd name="T61" fmla="*/ 2 h 10"/>
                  <a:gd name="T62" fmla="*/ 4 w 4"/>
                  <a:gd name="T63" fmla="*/ 2 h 10"/>
                  <a:gd name="T64" fmla="*/ 4 w 4"/>
                  <a:gd name="T65" fmla="*/ 2 h 10"/>
                  <a:gd name="T66" fmla="*/ 4 w 4"/>
                  <a:gd name="T67" fmla="*/ 2 h 10"/>
                  <a:gd name="T68" fmla="*/ 4 w 4"/>
                  <a:gd name="T69" fmla="*/ 4 h 10"/>
                  <a:gd name="T70" fmla="*/ 4 w 4"/>
                  <a:gd name="T71" fmla="*/ 4 h 10"/>
                  <a:gd name="T72" fmla="*/ 4 w 4"/>
                  <a:gd name="T73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" h="10">
                    <a:moveTo>
                      <a:pt x="4" y="4"/>
                    </a:moveTo>
                    <a:lnTo>
                      <a:pt x="2" y="4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F8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0" name="Freeform 699"/>
              <p:cNvSpPr/>
              <p:nvPr/>
            </p:nvSpPr>
            <p:spPr bwMode="auto">
              <a:xfrm>
                <a:off x="3088563" y="4935351"/>
                <a:ext cx="10381" cy="12976"/>
              </a:xfrm>
              <a:custGeom>
                <a:avLst/>
                <a:gdLst>
                  <a:gd name="T0" fmla="*/ 6 w 8"/>
                  <a:gd name="T1" fmla="*/ 8 h 10"/>
                  <a:gd name="T2" fmla="*/ 6 w 8"/>
                  <a:gd name="T3" fmla="*/ 8 h 10"/>
                  <a:gd name="T4" fmla="*/ 6 w 8"/>
                  <a:gd name="T5" fmla="*/ 8 h 10"/>
                  <a:gd name="T6" fmla="*/ 6 w 8"/>
                  <a:gd name="T7" fmla="*/ 8 h 10"/>
                  <a:gd name="T8" fmla="*/ 4 w 8"/>
                  <a:gd name="T9" fmla="*/ 8 h 10"/>
                  <a:gd name="T10" fmla="*/ 2 w 8"/>
                  <a:gd name="T11" fmla="*/ 10 h 10"/>
                  <a:gd name="T12" fmla="*/ 2 w 8"/>
                  <a:gd name="T13" fmla="*/ 8 h 10"/>
                  <a:gd name="T14" fmla="*/ 0 w 8"/>
                  <a:gd name="T15" fmla="*/ 8 h 10"/>
                  <a:gd name="T16" fmla="*/ 0 w 8"/>
                  <a:gd name="T17" fmla="*/ 8 h 10"/>
                  <a:gd name="T18" fmla="*/ 0 w 8"/>
                  <a:gd name="T19" fmla="*/ 6 h 10"/>
                  <a:gd name="T20" fmla="*/ 0 w 8"/>
                  <a:gd name="T21" fmla="*/ 0 h 10"/>
                  <a:gd name="T22" fmla="*/ 0 w 8"/>
                  <a:gd name="T23" fmla="*/ 0 h 10"/>
                  <a:gd name="T24" fmla="*/ 0 w 8"/>
                  <a:gd name="T25" fmla="*/ 0 h 10"/>
                  <a:gd name="T26" fmla="*/ 2 w 8"/>
                  <a:gd name="T27" fmla="*/ 0 h 10"/>
                  <a:gd name="T28" fmla="*/ 2 w 8"/>
                  <a:gd name="T29" fmla="*/ 0 h 10"/>
                  <a:gd name="T30" fmla="*/ 2 w 8"/>
                  <a:gd name="T31" fmla="*/ 6 h 10"/>
                  <a:gd name="T32" fmla="*/ 2 w 8"/>
                  <a:gd name="T33" fmla="*/ 6 h 10"/>
                  <a:gd name="T34" fmla="*/ 4 w 8"/>
                  <a:gd name="T35" fmla="*/ 8 h 10"/>
                  <a:gd name="T36" fmla="*/ 4 w 8"/>
                  <a:gd name="T37" fmla="*/ 8 h 10"/>
                  <a:gd name="T38" fmla="*/ 4 w 8"/>
                  <a:gd name="T39" fmla="*/ 6 h 10"/>
                  <a:gd name="T40" fmla="*/ 6 w 8"/>
                  <a:gd name="T41" fmla="*/ 6 h 10"/>
                  <a:gd name="T42" fmla="*/ 6 w 8"/>
                  <a:gd name="T43" fmla="*/ 6 h 10"/>
                  <a:gd name="T44" fmla="*/ 6 w 8"/>
                  <a:gd name="T45" fmla="*/ 0 h 10"/>
                  <a:gd name="T46" fmla="*/ 6 w 8"/>
                  <a:gd name="T47" fmla="*/ 0 h 10"/>
                  <a:gd name="T48" fmla="*/ 6 w 8"/>
                  <a:gd name="T49" fmla="*/ 0 h 10"/>
                  <a:gd name="T50" fmla="*/ 6 w 8"/>
                  <a:gd name="T51" fmla="*/ 0 h 10"/>
                  <a:gd name="T52" fmla="*/ 6 w 8"/>
                  <a:gd name="T53" fmla="*/ 0 h 10"/>
                  <a:gd name="T54" fmla="*/ 8 w 8"/>
                  <a:gd name="T55" fmla="*/ 0 h 10"/>
                  <a:gd name="T56" fmla="*/ 8 w 8"/>
                  <a:gd name="T57" fmla="*/ 8 h 10"/>
                  <a:gd name="T58" fmla="*/ 6 w 8"/>
                  <a:gd name="T59" fmla="*/ 8 h 10"/>
                  <a:gd name="T60" fmla="*/ 6 w 8"/>
                  <a:gd name="T61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8" h="10">
                    <a:moveTo>
                      <a:pt x="6" y="8"/>
                    </a:move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2" y="10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8"/>
                    </a:lnTo>
                    <a:lnTo>
                      <a:pt x="6" y="8"/>
                    </a:lnTo>
                    <a:lnTo>
                      <a:pt x="6" y="8"/>
                    </a:lnTo>
                    <a:close/>
                  </a:path>
                </a:pathLst>
              </a:custGeom>
              <a:solidFill>
                <a:srgbClr val="F8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1" name="Freeform 700"/>
              <p:cNvSpPr/>
              <p:nvPr/>
            </p:nvSpPr>
            <p:spPr bwMode="auto">
              <a:xfrm>
                <a:off x="3098943" y="4932756"/>
                <a:ext cx="7785" cy="12976"/>
              </a:xfrm>
              <a:custGeom>
                <a:avLst/>
                <a:gdLst>
                  <a:gd name="T0" fmla="*/ 6 w 6"/>
                  <a:gd name="T1" fmla="*/ 4 h 10"/>
                  <a:gd name="T2" fmla="*/ 4 w 6"/>
                  <a:gd name="T3" fmla="*/ 4 h 10"/>
                  <a:gd name="T4" fmla="*/ 4 w 6"/>
                  <a:gd name="T5" fmla="*/ 8 h 10"/>
                  <a:gd name="T6" fmla="*/ 4 w 6"/>
                  <a:gd name="T7" fmla="*/ 10 h 10"/>
                  <a:gd name="T8" fmla="*/ 4 w 6"/>
                  <a:gd name="T9" fmla="*/ 10 h 10"/>
                  <a:gd name="T10" fmla="*/ 6 w 6"/>
                  <a:gd name="T11" fmla="*/ 10 h 10"/>
                  <a:gd name="T12" fmla="*/ 6 w 6"/>
                  <a:gd name="T13" fmla="*/ 10 h 10"/>
                  <a:gd name="T14" fmla="*/ 6 w 6"/>
                  <a:gd name="T15" fmla="*/ 10 h 10"/>
                  <a:gd name="T16" fmla="*/ 6 w 6"/>
                  <a:gd name="T17" fmla="*/ 10 h 10"/>
                  <a:gd name="T18" fmla="*/ 6 w 6"/>
                  <a:gd name="T19" fmla="*/ 10 h 10"/>
                  <a:gd name="T20" fmla="*/ 4 w 6"/>
                  <a:gd name="T21" fmla="*/ 10 h 10"/>
                  <a:gd name="T22" fmla="*/ 4 w 6"/>
                  <a:gd name="T23" fmla="*/ 10 h 10"/>
                  <a:gd name="T24" fmla="*/ 2 w 6"/>
                  <a:gd name="T25" fmla="*/ 10 h 10"/>
                  <a:gd name="T26" fmla="*/ 2 w 6"/>
                  <a:gd name="T27" fmla="*/ 10 h 10"/>
                  <a:gd name="T28" fmla="*/ 2 w 6"/>
                  <a:gd name="T29" fmla="*/ 10 h 10"/>
                  <a:gd name="T30" fmla="*/ 2 w 6"/>
                  <a:gd name="T31" fmla="*/ 8 h 10"/>
                  <a:gd name="T32" fmla="*/ 2 w 6"/>
                  <a:gd name="T33" fmla="*/ 4 h 10"/>
                  <a:gd name="T34" fmla="*/ 0 w 6"/>
                  <a:gd name="T35" fmla="*/ 4 h 10"/>
                  <a:gd name="T36" fmla="*/ 0 w 6"/>
                  <a:gd name="T37" fmla="*/ 4 h 10"/>
                  <a:gd name="T38" fmla="*/ 0 w 6"/>
                  <a:gd name="T39" fmla="*/ 2 h 10"/>
                  <a:gd name="T40" fmla="*/ 0 w 6"/>
                  <a:gd name="T41" fmla="*/ 2 h 10"/>
                  <a:gd name="T42" fmla="*/ 0 w 6"/>
                  <a:gd name="T43" fmla="*/ 2 h 10"/>
                  <a:gd name="T44" fmla="*/ 2 w 6"/>
                  <a:gd name="T45" fmla="*/ 2 h 10"/>
                  <a:gd name="T46" fmla="*/ 2 w 6"/>
                  <a:gd name="T47" fmla="*/ 2 h 10"/>
                  <a:gd name="T48" fmla="*/ 2 w 6"/>
                  <a:gd name="T49" fmla="*/ 0 h 10"/>
                  <a:gd name="T50" fmla="*/ 2 w 6"/>
                  <a:gd name="T51" fmla="*/ 0 h 10"/>
                  <a:gd name="T52" fmla="*/ 2 w 6"/>
                  <a:gd name="T53" fmla="*/ 0 h 10"/>
                  <a:gd name="T54" fmla="*/ 4 w 6"/>
                  <a:gd name="T55" fmla="*/ 0 h 10"/>
                  <a:gd name="T56" fmla="*/ 4 w 6"/>
                  <a:gd name="T57" fmla="*/ 0 h 10"/>
                  <a:gd name="T58" fmla="*/ 4 w 6"/>
                  <a:gd name="T59" fmla="*/ 0 h 10"/>
                  <a:gd name="T60" fmla="*/ 4 w 6"/>
                  <a:gd name="T61" fmla="*/ 2 h 10"/>
                  <a:gd name="T62" fmla="*/ 6 w 6"/>
                  <a:gd name="T63" fmla="*/ 2 h 10"/>
                  <a:gd name="T64" fmla="*/ 6 w 6"/>
                  <a:gd name="T65" fmla="*/ 2 h 10"/>
                  <a:gd name="T66" fmla="*/ 6 w 6"/>
                  <a:gd name="T67" fmla="*/ 2 h 10"/>
                  <a:gd name="T68" fmla="*/ 6 w 6"/>
                  <a:gd name="T69" fmla="*/ 4 h 10"/>
                  <a:gd name="T70" fmla="*/ 6 w 6"/>
                  <a:gd name="T71" fmla="*/ 4 h 10"/>
                  <a:gd name="T72" fmla="*/ 6 w 6"/>
                  <a:gd name="T73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" h="10">
                    <a:moveTo>
                      <a:pt x="6" y="4"/>
                    </a:moveTo>
                    <a:lnTo>
                      <a:pt x="4" y="4"/>
                    </a:lnTo>
                    <a:lnTo>
                      <a:pt x="4" y="8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6" y="10"/>
                    </a:lnTo>
                    <a:lnTo>
                      <a:pt x="6" y="10"/>
                    </a:lnTo>
                    <a:lnTo>
                      <a:pt x="6" y="10"/>
                    </a:lnTo>
                    <a:lnTo>
                      <a:pt x="6" y="10"/>
                    </a:lnTo>
                    <a:lnTo>
                      <a:pt x="6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8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F8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2" name="Freeform 701"/>
              <p:cNvSpPr/>
              <p:nvPr/>
            </p:nvSpPr>
            <p:spPr bwMode="auto">
              <a:xfrm>
                <a:off x="3117109" y="4930160"/>
                <a:ext cx="0" cy="15571"/>
              </a:xfrm>
              <a:custGeom>
                <a:avLst/>
                <a:gdLst>
                  <a:gd name="T0" fmla="*/ 12 h 12"/>
                  <a:gd name="T1" fmla="*/ 12 h 12"/>
                  <a:gd name="T2" fmla="*/ 12 h 12"/>
                  <a:gd name="T3" fmla="*/ 12 h 12"/>
                  <a:gd name="T4" fmla="*/ 0 h 12"/>
                  <a:gd name="T5" fmla="*/ 0 h 12"/>
                  <a:gd name="T6" fmla="*/ 0 h 12"/>
                  <a:gd name="T7" fmla="*/ 0 h 12"/>
                  <a:gd name="T8" fmla="*/ 0 h 12"/>
                  <a:gd name="T9" fmla="*/ 2 h 12"/>
                  <a:gd name="T10" fmla="*/ 12 h 12"/>
                  <a:gd name="T11" fmla="*/ 12 h 12"/>
                  <a:gd name="T12" fmla="*/ 12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  <a:cxn ang="0">
                    <a:pos x="0" y="T9"/>
                  </a:cxn>
                  <a:cxn ang="0">
                    <a:pos x="0" y="T10"/>
                  </a:cxn>
                  <a:cxn ang="0">
                    <a:pos x="0" y="T11"/>
                  </a:cxn>
                  <a:cxn ang="0">
                    <a:pos x="0" y="T12"/>
                  </a:cxn>
                </a:cxnLst>
                <a:rect l="0" t="0" r="r" b="b"/>
                <a:pathLst>
                  <a:path h="12">
                    <a:moveTo>
                      <a:pt x="0" y="12"/>
                    </a:move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8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3" name="Freeform 702"/>
              <p:cNvSpPr>
                <a:spLocks noEditPoints="1"/>
              </p:cNvSpPr>
              <p:nvPr/>
            </p:nvSpPr>
            <p:spPr bwMode="auto">
              <a:xfrm>
                <a:off x="3118406" y="4935351"/>
                <a:ext cx="10381" cy="12976"/>
              </a:xfrm>
              <a:custGeom>
                <a:avLst/>
                <a:gdLst>
                  <a:gd name="T0" fmla="*/ 4 w 4"/>
                  <a:gd name="T1" fmla="*/ 4 h 5"/>
                  <a:gd name="T2" fmla="*/ 3 w 4"/>
                  <a:gd name="T3" fmla="*/ 4 h 5"/>
                  <a:gd name="T4" fmla="*/ 3 w 4"/>
                  <a:gd name="T5" fmla="*/ 4 h 5"/>
                  <a:gd name="T6" fmla="*/ 3 w 4"/>
                  <a:gd name="T7" fmla="*/ 4 h 5"/>
                  <a:gd name="T8" fmla="*/ 3 w 4"/>
                  <a:gd name="T9" fmla="*/ 4 h 5"/>
                  <a:gd name="T10" fmla="*/ 3 w 4"/>
                  <a:gd name="T11" fmla="*/ 4 h 5"/>
                  <a:gd name="T12" fmla="*/ 2 w 4"/>
                  <a:gd name="T13" fmla="*/ 5 h 5"/>
                  <a:gd name="T14" fmla="*/ 1 w 4"/>
                  <a:gd name="T15" fmla="*/ 4 h 5"/>
                  <a:gd name="T16" fmla="*/ 1 w 4"/>
                  <a:gd name="T17" fmla="*/ 4 h 5"/>
                  <a:gd name="T18" fmla="*/ 0 w 4"/>
                  <a:gd name="T19" fmla="*/ 3 h 5"/>
                  <a:gd name="T20" fmla="*/ 0 w 4"/>
                  <a:gd name="T21" fmla="*/ 2 h 5"/>
                  <a:gd name="T22" fmla="*/ 1 w 4"/>
                  <a:gd name="T23" fmla="*/ 0 h 5"/>
                  <a:gd name="T24" fmla="*/ 2 w 4"/>
                  <a:gd name="T25" fmla="*/ 0 h 5"/>
                  <a:gd name="T26" fmla="*/ 3 w 4"/>
                  <a:gd name="T27" fmla="*/ 0 h 5"/>
                  <a:gd name="T28" fmla="*/ 3 w 4"/>
                  <a:gd name="T29" fmla="*/ 1 h 5"/>
                  <a:gd name="T30" fmla="*/ 3 w 4"/>
                  <a:gd name="T31" fmla="*/ 0 h 5"/>
                  <a:gd name="T32" fmla="*/ 3 w 4"/>
                  <a:gd name="T33" fmla="*/ 0 h 5"/>
                  <a:gd name="T34" fmla="*/ 4 w 4"/>
                  <a:gd name="T35" fmla="*/ 0 h 5"/>
                  <a:gd name="T36" fmla="*/ 4 w 4"/>
                  <a:gd name="T37" fmla="*/ 0 h 5"/>
                  <a:gd name="T38" fmla="*/ 4 w 4"/>
                  <a:gd name="T39" fmla="*/ 0 h 5"/>
                  <a:gd name="T40" fmla="*/ 4 w 4"/>
                  <a:gd name="T41" fmla="*/ 4 h 5"/>
                  <a:gd name="T42" fmla="*/ 4 w 4"/>
                  <a:gd name="T43" fmla="*/ 4 h 5"/>
                  <a:gd name="T44" fmla="*/ 3 w 4"/>
                  <a:gd name="T45" fmla="*/ 2 h 5"/>
                  <a:gd name="T46" fmla="*/ 3 w 4"/>
                  <a:gd name="T47" fmla="*/ 1 h 5"/>
                  <a:gd name="T48" fmla="*/ 3 w 4"/>
                  <a:gd name="T49" fmla="*/ 1 h 5"/>
                  <a:gd name="T50" fmla="*/ 3 w 4"/>
                  <a:gd name="T51" fmla="*/ 1 h 5"/>
                  <a:gd name="T52" fmla="*/ 2 w 4"/>
                  <a:gd name="T53" fmla="*/ 0 h 5"/>
                  <a:gd name="T54" fmla="*/ 1 w 4"/>
                  <a:gd name="T55" fmla="*/ 1 h 5"/>
                  <a:gd name="T56" fmla="*/ 1 w 4"/>
                  <a:gd name="T57" fmla="*/ 2 h 5"/>
                  <a:gd name="T58" fmla="*/ 1 w 4"/>
                  <a:gd name="T59" fmla="*/ 3 h 5"/>
                  <a:gd name="T60" fmla="*/ 1 w 4"/>
                  <a:gd name="T61" fmla="*/ 4 h 5"/>
                  <a:gd name="T62" fmla="*/ 2 w 4"/>
                  <a:gd name="T63" fmla="*/ 4 h 5"/>
                  <a:gd name="T64" fmla="*/ 3 w 4"/>
                  <a:gd name="T65" fmla="*/ 4 h 5"/>
                  <a:gd name="T66" fmla="*/ 3 w 4"/>
                  <a:gd name="T67" fmla="*/ 4 h 5"/>
                  <a:gd name="T68" fmla="*/ 3 w 4"/>
                  <a:gd name="T69" fmla="*/ 3 h 5"/>
                  <a:gd name="T70" fmla="*/ 3 w 4"/>
                  <a:gd name="T71" fmla="*/ 3 h 5"/>
                  <a:gd name="T72" fmla="*/ 3 w 4"/>
                  <a:gd name="T73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" h="5">
                    <a:moveTo>
                      <a:pt x="4" y="4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1"/>
                      <a:pt x="0" y="1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lose/>
                    <a:moveTo>
                      <a:pt x="3" y="2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8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4" name="Freeform 703"/>
              <p:cNvSpPr>
                <a:spLocks noEditPoints="1"/>
              </p:cNvSpPr>
              <p:nvPr/>
            </p:nvSpPr>
            <p:spPr bwMode="auto">
              <a:xfrm>
                <a:off x="3131382" y="4930160"/>
                <a:ext cx="10381" cy="18166"/>
              </a:xfrm>
              <a:custGeom>
                <a:avLst/>
                <a:gdLst>
                  <a:gd name="T0" fmla="*/ 3 w 4"/>
                  <a:gd name="T1" fmla="*/ 7 h 7"/>
                  <a:gd name="T2" fmla="*/ 1 w 4"/>
                  <a:gd name="T3" fmla="*/ 6 h 7"/>
                  <a:gd name="T4" fmla="*/ 1 w 4"/>
                  <a:gd name="T5" fmla="*/ 6 h 7"/>
                  <a:gd name="T6" fmla="*/ 1 w 4"/>
                  <a:gd name="T7" fmla="*/ 6 h 7"/>
                  <a:gd name="T8" fmla="*/ 1 w 4"/>
                  <a:gd name="T9" fmla="*/ 6 h 7"/>
                  <a:gd name="T10" fmla="*/ 1 w 4"/>
                  <a:gd name="T11" fmla="*/ 6 h 7"/>
                  <a:gd name="T12" fmla="*/ 0 w 4"/>
                  <a:gd name="T13" fmla="*/ 6 h 7"/>
                  <a:gd name="T14" fmla="*/ 0 w 4"/>
                  <a:gd name="T15" fmla="*/ 6 h 7"/>
                  <a:gd name="T16" fmla="*/ 0 w 4"/>
                  <a:gd name="T17" fmla="*/ 1 h 7"/>
                  <a:gd name="T18" fmla="*/ 0 w 4"/>
                  <a:gd name="T19" fmla="*/ 0 h 7"/>
                  <a:gd name="T20" fmla="*/ 1 w 4"/>
                  <a:gd name="T21" fmla="*/ 0 h 7"/>
                  <a:gd name="T22" fmla="*/ 1 w 4"/>
                  <a:gd name="T23" fmla="*/ 0 h 7"/>
                  <a:gd name="T24" fmla="*/ 1 w 4"/>
                  <a:gd name="T25" fmla="*/ 0 h 7"/>
                  <a:gd name="T26" fmla="*/ 1 w 4"/>
                  <a:gd name="T27" fmla="*/ 1 h 7"/>
                  <a:gd name="T28" fmla="*/ 1 w 4"/>
                  <a:gd name="T29" fmla="*/ 3 h 7"/>
                  <a:gd name="T30" fmla="*/ 3 w 4"/>
                  <a:gd name="T31" fmla="*/ 2 h 7"/>
                  <a:gd name="T32" fmla="*/ 4 w 4"/>
                  <a:gd name="T33" fmla="*/ 2 h 7"/>
                  <a:gd name="T34" fmla="*/ 4 w 4"/>
                  <a:gd name="T35" fmla="*/ 4 h 7"/>
                  <a:gd name="T36" fmla="*/ 4 w 4"/>
                  <a:gd name="T37" fmla="*/ 5 h 7"/>
                  <a:gd name="T38" fmla="*/ 4 w 4"/>
                  <a:gd name="T39" fmla="*/ 6 h 7"/>
                  <a:gd name="T40" fmla="*/ 3 w 4"/>
                  <a:gd name="T41" fmla="*/ 6 h 7"/>
                  <a:gd name="T42" fmla="*/ 3 w 4"/>
                  <a:gd name="T43" fmla="*/ 7 h 7"/>
                  <a:gd name="T44" fmla="*/ 3 w 4"/>
                  <a:gd name="T45" fmla="*/ 4 h 7"/>
                  <a:gd name="T46" fmla="*/ 3 w 4"/>
                  <a:gd name="T47" fmla="*/ 3 h 7"/>
                  <a:gd name="T48" fmla="*/ 2 w 4"/>
                  <a:gd name="T49" fmla="*/ 2 h 7"/>
                  <a:gd name="T50" fmla="*/ 2 w 4"/>
                  <a:gd name="T51" fmla="*/ 3 h 7"/>
                  <a:gd name="T52" fmla="*/ 1 w 4"/>
                  <a:gd name="T53" fmla="*/ 3 h 7"/>
                  <a:gd name="T54" fmla="*/ 1 w 4"/>
                  <a:gd name="T55" fmla="*/ 3 h 7"/>
                  <a:gd name="T56" fmla="*/ 1 w 4"/>
                  <a:gd name="T57" fmla="*/ 4 h 7"/>
                  <a:gd name="T58" fmla="*/ 1 w 4"/>
                  <a:gd name="T59" fmla="*/ 5 h 7"/>
                  <a:gd name="T60" fmla="*/ 1 w 4"/>
                  <a:gd name="T61" fmla="*/ 5 h 7"/>
                  <a:gd name="T62" fmla="*/ 2 w 4"/>
                  <a:gd name="T63" fmla="*/ 6 h 7"/>
                  <a:gd name="T64" fmla="*/ 2 w 4"/>
                  <a:gd name="T65" fmla="*/ 6 h 7"/>
                  <a:gd name="T66" fmla="*/ 2 w 4"/>
                  <a:gd name="T67" fmla="*/ 6 h 7"/>
                  <a:gd name="T68" fmla="*/ 3 w 4"/>
                  <a:gd name="T69" fmla="*/ 6 h 7"/>
                  <a:gd name="T70" fmla="*/ 3 w 4"/>
                  <a:gd name="T71" fmla="*/ 5 h 7"/>
                  <a:gd name="T72" fmla="*/ 3 w 4"/>
                  <a:gd name="T73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" h="7">
                    <a:moveTo>
                      <a:pt x="3" y="7"/>
                    </a:moveTo>
                    <a:cubicBezTo>
                      <a:pt x="2" y="7"/>
                      <a:pt x="2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2" y="2"/>
                      <a:pt x="3" y="2"/>
                    </a:cubicBezTo>
                    <a:cubicBezTo>
                      <a:pt x="3" y="2"/>
                      <a:pt x="4" y="2"/>
                      <a:pt x="4" y="2"/>
                    </a:cubicBezTo>
                    <a:cubicBezTo>
                      <a:pt x="4" y="3"/>
                      <a:pt x="4" y="3"/>
                      <a:pt x="4" y="4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3" y="6"/>
                      <a:pt x="3" y="6"/>
                      <a:pt x="3" y="6"/>
                    </a:cubicBezTo>
                    <a:lnTo>
                      <a:pt x="3" y="7"/>
                    </a:lnTo>
                    <a:close/>
                    <a:moveTo>
                      <a:pt x="3" y="4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5"/>
                      <a:pt x="3" y="5"/>
                      <a:pt x="3" y="5"/>
                    </a:cubicBez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F8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5" name="Freeform 704"/>
              <p:cNvSpPr>
                <a:spLocks noEditPoints="1"/>
              </p:cNvSpPr>
              <p:nvPr/>
            </p:nvSpPr>
            <p:spPr bwMode="auto">
              <a:xfrm>
                <a:off x="3144358" y="4935351"/>
                <a:ext cx="10381" cy="12976"/>
              </a:xfrm>
              <a:custGeom>
                <a:avLst/>
                <a:gdLst>
                  <a:gd name="T0" fmla="*/ 2 w 4"/>
                  <a:gd name="T1" fmla="*/ 5 h 5"/>
                  <a:gd name="T2" fmla="*/ 1 w 4"/>
                  <a:gd name="T3" fmla="*/ 4 h 5"/>
                  <a:gd name="T4" fmla="*/ 1 w 4"/>
                  <a:gd name="T5" fmla="*/ 4 h 5"/>
                  <a:gd name="T6" fmla="*/ 0 w 4"/>
                  <a:gd name="T7" fmla="*/ 3 h 5"/>
                  <a:gd name="T8" fmla="*/ 0 w 4"/>
                  <a:gd name="T9" fmla="*/ 2 h 5"/>
                  <a:gd name="T10" fmla="*/ 0 w 4"/>
                  <a:gd name="T11" fmla="*/ 1 h 5"/>
                  <a:gd name="T12" fmla="*/ 1 w 4"/>
                  <a:gd name="T13" fmla="*/ 0 h 5"/>
                  <a:gd name="T14" fmla="*/ 1 w 4"/>
                  <a:gd name="T15" fmla="*/ 0 h 5"/>
                  <a:gd name="T16" fmla="*/ 2 w 4"/>
                  <a:gd name="T17" fmla="*/ 0 h 5"/>
                  <a:gd name="T18" fmla="*/ 4 w 4"/>
                  <a:gd name="T19" fmla="*/ 0 h 5"/>
                  <a:gd name="T20" fmla="*/ 4 w 4"/>
                  <a:gd name="T21" fmla="*/ 2 h 5"/>
                  <a:gd name="T22" fmla="*/ 4 w 4"/>
                  <a:gd name="T23" fmla="*/ 4 h 5"/>
                  <a:gd name="T24" fmla="*/ 2 w 4"/>
                  <a:gd name="T25" fmla="*/ 5 h 5"/>
                  <a:gd name="T26" fmla="*/ 3 w 4"/>
                  <a:gd name="T27" fmla="*/ 2 h 5"/>
                  <a:gd name="T28" fmla="*/ 3 w 4"/>
                  <a:gd name="T29" fmla="*/ 1 h 5"/>
                  <a:gd name="T30" fmla="*/ 2 w 4"/>
                  <a:gd name="T31" fmla="*/ 0 h 5"/>
                  <a:gd name="T32" fmla="*/ 1 w 4"/>
                  <a:gd name="T33" fmla="*/ 1 h 5"/>
                  <a:gd name="T34" fmla="*/ 1 w 4"/>
                  <a:gd name="T35" fmla="*/ 2 h 5"/>
                  <a:gd name="T36" fmla="*/ 1 w 4"/>
                  <a:gd name="T37" fmla="*/ 3 h 5"/>
                  <a:gd name="T38" fmla="*/ 1 w 4"/>
                  <a:gd name="T39" fmla="*/ 4 h 5"/>
                  <a:gd name="T40" fmla="*/ 2 w 4"/>
                  <a:gd name="T41" fmla="*/ 4 h 5"/>
                  <a:gd name="T42" fmla="*/ 3 w 4"/>
                  <a:gd name="T43" fmla="*/ 3 h 5"/>
                  <a:gd name="T44" fmla="*/ 3 w 4"/>
                  <a:gd name="T4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" h="5">
                    <a:moveTo>
                      <a:pt x="2" y="5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4" y="1"/>
                      <a:pt x="4" y="1"/>
                      <a:pt x="4" y="2"/>
                    </a:cubicBezTo>
                    <a:cubicBezTo>
                      <a:pt x="4" y="3"/>
                      <a:pt x="4" y="4"/>
                      <a:pt x="4" y="4"/>
                    </a:cubicBezTo>
                    <a:cubicBezTo>
                      <a:pt x="3" y="4"/>
                      <a:pt x="3" y="5"/>
                      <a:pt x="2" y="5"/>
                    </a:cubicBezTo>
                    <a:close/>
                    <a:moveTo>
                      <a:pt x="3" y="2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2"/>
                    </a:cubicBezTo>
                    <a:close/>
                  </a:path>
                </a:pathLst>
              </a:custGeom>
              <a:solidFill>
                <a:srgbClr val="F8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6" name="Freeform 705"/>
              <p:cNvSpPr/>
              <p:nvPr/>
            </p:nvSpPr>
            <p:spPr bwMode="auto">
              <a:xfrm>
                <a:off x="3157334" y="4935351"/>
                <a:ext cx="5190" cy="10381"/>
              </a:xfrm>
              <a:custGeom>
                <a:avLst/>
                <a:gdLst>
                  <a:gd name="T0" fmla="*/ 4 w 4"/>
                  <a:gd name="T1" fmla="*/ 2 h 8"/>
                  <a:gd name="T2" fmla="*/ 4 w 4"/>
                  <a:gd name="T3" fmla="*/ 2 h 8"/>
                  <a:gd name="T4" fmla="*/ 4 w 4"/>
                  <a:gd name="T5" fmla="*/ 2 h 8"/>
                  <a:gd name="T6" fmla="*/ 4 w 4"/>
                  <a:gd name="T7" fmla="*/ 2 h 8"/>
                  <a:gd name="T8" fmla="*/ 2 w 4"/>
                  <a:gd name="T9" fmla="*/ 2 h 8"/>
                  <a:gd name="T10" fmla="*/ 2 w 4"/>
                  <a:gd name="T11" fmla="*/ 4 h 8"/>
                  <a:gd name="T12" fmla="*/ 2 w 4"/>
                  <a:gd name="T13" fmla="*/ 8 h 8"/>
                  <a:gd name="T14" fmla="*/ 2 w 4"/>
                  <a:gd name="T15" fmla="*/ 8 h 8"/>
                  <a:gd name="T16" fmla="*/ 2 w 4"/>
                  <a:gd name="T17" fmla="*/ 8 h 8"/>
                  <a:gd name="T18" fmla="*/ 0 w 4"/>
                  <a:gd name="T19" fmla="*/ 8 h 8"/>
                  <a:gd name="T20" fmla="*/ 0 w 4"/>
                  <a:gd name="T21" fmla="*/ 8 h 8"/>
                  <a:gd name="T22" fmla="*/ 0 w 4"/>
                  <a:gd name="T23" fmla="*/ 8 h 8"/>
                  <a:gd name="T24" fmla="*/ 0 w 4"/>
                  <a:gd name="T25" fmla="*/ 0 h 8"/>
                  <a:gd name="T26" fmla="*/ 0 w 4"/>
                  <a:gd name="T27" fmla="*/ 0 h 8"/>
                  <a:gd name="T28" fmla="*/ 0 w 4"/>
                  <a:gd name="T29" fmla="*/ 0 h 8"/>
                  <a:gd name="T30" fmla="*/ 2 w 4"/>
                  <a:gd name="T31" fmla="*/ 0 h 8"/>
                  <a:gd name="T32" fmla="*/ 2 w 4"/>
                  <a:gd name="T33" fmla="*/ 0 h 8"/>
                  <a:gd name="T34" fmla="*/ 2 w 4"/>
                  <a:gd name="T35" fmla="*/ 0 h 8"/>
                  <a:gd name="T36" fmla="*/ 2 w 4"/>
                  <a:gd name="T37" fmla="*/ 2 h 8"/>
                  <a:gd name="T38" fmla="*/ 4 w 4"/>
                  <a:gd name="T39" fmla="*/ 0 h 8"/>
                  <a:gd name="T40" fmla="*/ 4 w 4"/>
                  <a:gd name="T41" fmla="*/ 0 h 8"/>
                  <a:gd name="T42" fmla="*/ 4 w 4"/>
                  <a:gd name="T43" fmla="*/ 0 h 8"/>
                  <a:gd name="T44" fmla="*/ 4 w 4"/>
                  <a:gd name="T45" fmla="*/ 0 h 8"/>
                  <a:gd name="T46" fmla="*/ 4 w 4"/>
                  <a:gd name="T47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" h="8">
                    <a:moveTo>
                      <a:pt x="4" y="2"/>
                    </a:move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8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7" name="Freeform 706"/>
              <p:cNvSpPr>
                <a:spLocks noEditPoints="1"/>
              </p:cNvSpPr>
              <p:nvPr/>
            </p:nvSpPr>
            <p:spPr bwMode="auto">
              <a:xfrm>
                <a:off x="3165119" y="4935351"/>
                <a:ext cx="10381" cy="12976"/>
              </a:xfrm>
              <a:custGeom>
                <a:avLst/>
                <a:gdLst>
                  <a:gd name="T0" fmla="*/ 4 w 4"/>
                  <a:gd name="T1" fmla="*/ 2 h 5"/>
                  <a:gd name="T2" fmla="*/ 1 w 4"/>
                  <a:gd name="T3" fmla="*/ 2 h 5"/>
                  <a:gd name="T4" fmla="*/ 1 w 4"/>
                  <a:gd name="T5" fmla="*/ 3 h 5"/>
                  <a:gd name="T6" fmla="*/ 2 w 4"/>
                  <a:gd name="T7" fmla="*/ 4 h 5"/>
                  <a:gd name="T8" fmla="*/ 3 w 4"/>
                  <a:gd name="T9" fmla="*/ 4 h 5"/>
                  <a:gd name="T10" fmla="*/ 4 w 4"/>
                  <a:gd name="T11" fmla="*/ 4 h 5"/>
                  <a:gd name="T12" fmla="*/ 4 w 4"/>
                  <a:gd name="T13" fmla="*/ 4 h 5"/>
                  <a:gd name="T14" fmla="*/ 4 w 4"/>
                  <a:gd name="T15" fmla="*/ 4 h 5"/>
                  <a:gd name="T16" fmla="*/ 4 w 4"/>
                  <a:gd name="T17" fmla="*/ 4 h 5"/>
                  <a:gd name="T18" fmla="*/ 4 w 4"/>
                  <a:gd name="T19" fmla="*/ 4 h 5"/>
                  <a:gd name="T20" fmla="*/ 3 w 4"/>
                  <a:gd name="T21" fmla="*/ 4 h 5"/>
                  <a:gd name="T22" fmla="*/ 3 w 4"/>
                  <a:gd name="T23" fmla="*/ 4 h 5"/>
                  <a:gd name="T24" fmla="*/ 3 w 4"/>
                  <a:gd name="T25" fmla="*/ 4 h 5"/>
                  <a:gd name="T26" fmla="*/ 2 w 4"/>
                  <a:gd name="T27" fmla="*/ 5 h 5"/>
                  <a:gd name="T28" fmla="*/ 1 w 4"/>
                  <a:gd name="T29" fmla="*/ 4 h 5"/>
                  <a:gd name="T30" fmla="*/ 0 w 4"/>
                  <a:gd name="T31" fmla="*/ 2 h 5"/>
                  <a:gd name="T32" fmla="*/ 1 w 4"/>
                  <a:gd name="T33" fmla="*/ 0 h 5"/>
                  <a:gd name="T34" fmla="*/ 2 w 4"/>
                  <a:gd name="T35" fmla="*/ 0 h 5"/>
                  <a:gd name="T36" fmla="*/ 3 w 4"/>
                  <a:gd name="T37" fmla="*/ 0 h 5"/>
                  <a:gd name="T38" fmla="*/ 4 w 4"/>
                  <a:gd name="T39" fmla="*/ 2 h 5"/>
                  <a:gd name="T40" fmla="*/ 4 w 4"/>
                  <a:gd name="T41" fmla="*/ 2 h 5"/>
                  <a:gd name="T42" fmla="*/ 4 w 4"/>
                  <a:gd name="T43" fmla="*/ 2 h 5"/>
                  <a:gd name="T44" fmla="*/ 2 w 4"/>
                  <a:gd name="T45" fmla="*/ 0 h 5"/>
                  <a:gd name="T46" fmla="*/ 2 w 4"/>
                  <a:gd name="T47" fmla="*/ 1 h 5"/>
                  <a:gd name="T48" fmla="*/ 1 w 4"/>
                  <a:gd name="T49" fmla="*/ 1 h 5"/>
                  <a:gd name="T50" fmla="*/ 1 w 4"/>
                  <a:gd name="T51" fmla="*/ 1 h 5"/>
                  <a:gd name="T52" fmla="*/ 1 w 4"/>
                  <a:gd name="T53" fmla="*/ 2 h 5"/>
                  <a:gd name="T54" fmla="*/ 1 w 4"/>
                  <a:gd name="T55" fmla="*/ 2 h 5"/>
                  <a:gd name="T56" fmla="*/ 1 w 4"/>
                  <a:gd name="T57" fmla="*/ 2 h 5"/>
                  <a:gd name="T58" fmla="*/ 3 w 4"/>
                  <a:gd name="T59" fmla="*/ 2 h 5"/>
                  <a:gd name="T60" fmla="*/ 3 w 4"/>
                  <a:gd name="T61" fmla="*/ 2 h 5"/>
                  <a:gd name="T62" fmla="*/ 3 w 4"/>
                  <a:gd name="T63" fmla="*/ 2 h 5"/>
                  <a:gd name="T64" fmla="*/ 3 w 4"/>
                  <a:gd name="T65" fmla="*/ 1 h 5"/>
                  <a:gd name="T66" fmla="*/ 2 w 4"/>
                  <a:gd name="T6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" h="5">
                    <a:moveTo>
                      <a:pt x="4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1" y="4"/>
                      <a:pt x="1" y="4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1"/>
                      <a:pt x="0" y="1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1"/>
                      <a:pt x="4" y="1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lose/>
                    <a:moveTo>
                      <a:pt x="2" y="0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F8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8" name="Freeform 707"/>
              <p:cNvSpPr>
                <a:spLocks noEditPoints="1"/>
              </p:cNvSpPr>
              <p:nvPr/>
            </p:nvSpPr>
            <p:spPr bwMode="auto">
              <a:xfrm>
                <a:off x="3185880" y="4935351"/>
                <a:ext cx="10381" cy="12976"/>
              </a:xfrm>
              <a:custGeom>
                <a:avLst/>
                <a:gdLst>
                  <a:gd name="T0" fmla="*/ 4 w 4"/>
                  <a:gd name="T1" fmla="*/ 2 h 5"/>
                  <a:gd name="T2" fmla="*/ 1 w 4"/>
                  <a:gd name="T3" fmla="*/ 2 h 5"/>
                  <a:gd name="T4" fmla="*/ 1 w 4"/>
                  <a:gd name="T5" fmla="*/ 3 h 5"/>
                  <a:gd name="T6" fmla="*/ 2 w 4"/>
                  <a:gd name="T7" fmla="*/ 4 h 5"/>
                  <a:gd name="T8" fmla="*/ 3 w 4"/>
                  <a:gd name="T9" fmla="*/ 4 h 5"/>
                  <a:gd name="T10" fmla="*/ 4 w 4"/>
                  <a:gd name="T11" fmla="*/ 4 h 5"/>
                  <a:gd name="T12" fmla="*/ 4 w 4"/>
                  <a:gd name="T13" fmla="*/ 4 h 5"/>
                  <a:gd name="T14" fmla="*/ 4 w 4"/>
                  <a:gd name="T15" fmla="*/ 4 h 5"/>
                  <a:gd name="T16" fmla="*/ 4 w 4"/>
                  <a:gd name="T17" fmla="*/ 4 h 5"/>
                  <a:gd name="T18" fmla="*/ 4 w 4"/>
                  <a:gd name="T19" fmla="*/ 4 h 5"/>
                  <a:gd name="T20" fmla="*/ 3 w 4"/>
                  <a:gd name="T21" fmla="*/ 4 h 5"/>
                  <a:gd name="T22" fmla="*/ 3 w 4"/>
                  <a:gd name="T23" fmla="*/ 4 h 5"/>
                  <a:gd name="T24" fmla="*/ 3 w 4"/>
                  <a:gd name="T25" fmla="*/ 4 h 5"/>
                  <a:gd name="T26" fmla="*/ 2 w 4"/>
                  <a:gd name="T27" fmla="*/ 5 h 5"/>
                  <a:gd name="T28" fmla="*/ 1 w 4"/>
                  <a:gd name="T29" fmla="*/ 4 h 5"/>
                  <a:gd name="T30" fmla="*/ 0 w 4"/>
                  <a:gd name="T31" fmla="*/ 2 h 5"/>
                  <a:gd name="T32" fmla="*/ 1 w 4"/>
                  <a:gd name="T33" fmla="*/ 0 h 5"/>
                  <a:gd name="T34" fmla="*/ 2 w 4"/>
                  <a:gd name="T35" fmla="*/ 0 h 5"/>
                  <a:gd name="T36" fmla="*/ 3 w 4"/>
                  <a:gd name="T37" fmla="*/ 0 h 5"/>
                  <a:gd name="T38" fmla="*/ 4 w 4"/>
                  <a:gd name="T39" fmla="*/ 2 h 5"/>
                  <a:gd name="T40" fmla="*/ 4 w 4"/>
                  <a:gd name="T41" fmla="*/ 2 h 5"/>
                  <a:gd name="T42" fmla="*/ 4 w 4"/>
                  <a:gd name="T43" fmla="*/ 2 h 5"/>
                  <a:gd name="T44" fmla="*/ 2 w 4"/>
                  <a:gd name="T45" fmla="*/ 0 h 5"/>
                  <a:gd name="T46" fmla="*/ 2 w 4"/>
                  <a:gd name="T47" fmla="*/ 1 h 5"/>
                  <a:gd name="T48" fmla="*/ 1 w 4"/>
                  <a:gd name="T49" fmla="*/ 1 h 5"/>
                  <a:gd name="T50" fmla="*/ 1 w 4"/>
                  <a:gd name="T51" fmla="*/ 1 h 5"/>
                  <a:gd name="T52" fmla="*/ 1 w 4"/>
                  <a:gd name="T53" fmla="*/ 2 h 5"/>
                  <a:gd name="T54" fmla="*/ 1 w 4"/>
                  <a:gd name="T55" fmla="*/ 2 h 5"/>
                  <a:gd name="T56" fmla="*/ 1 w 4"/>
                  <a:gd name="T57" fmla="*/ 2 h 5"/>
                  <a:gd name="T58" fmla="*/ 3 w 4"/>
                  <a:gd name="T59" fmla="*/ 2 h 5"/>
                  <a:gd name="T60" fmla="*/ 3 w 4"/>
                  <a:gd name="T61" fmla="*/ 2 h 5"/>
                  <a:gd name="T62" fmla="*/ 3 w 4"/>
                  <a:gd name="T63" fmla="*/ 2 h 5"/>
                  <a:gd name="T64" fmla="*/ 3 w 4"/>
                  <a:gd name="T65" fmla="*/ 1 h 5"/>
                  <a:gd name="T66" fmla="*/ 2 w 4"/>
                  <a:gd name="T6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" h="5">
                    <a:moveTo>
                      <a:pt x="4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5"/>
                      <a:pt x="1" y="4"/>
                      <a:pt x="1" y="4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1"/>
                      <a:pt x="0" y="1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1"/>
                      <a:pt x="4" y="1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lose/>
                    <a:moveTo>
                      <a:pt x="2" y="0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F8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9" name="Freeform 708"/>
              <p:cNvSpPr/>
              <p:nvPr/>
            </p:nvSpPr>
            <p:spPr bwMode="auto">
              <a:xfrm>
                <a:off x="3197559" y="4932756"/>
                <a:ext cx="5190" cy="12976"/>
              </a:xfrm>
              <a:custGeom>
                <a:avLst/>
                <a:gdLst>
                  <a:gd name="T0" fmla="*/ 4 w 4"/>
                  <a:gd name="T1" fmla="*/ 4 h 10"/>
                  <a:gd name="T2" fmla="*/ 2 w 4"/>
                  <a:gd name="T3" fmla="*/ 4 h 10"/>
                  <a:gd name="T4" fmla="*/ 2 w 4"/>
                  <a:gd name="T5" fmla="*/ 8 h 10"/>
                  <a:gd name="T6" fmla="*/ 2 w 4"/>
                  <a:gd name="T7" fmla="*/ 10 h 10"/>
                  <a:gd name="T8" fmla="*/ 4 w 4"/>
                  <a:gd name="T9" fmla="*/ 10 h 10"/>
                  <a:gd name="T10" fmla="*/ 4 w 4"/>
                  <a:gd name="T11" fmla="*/ 10 h 10"/>
                  <a:gd name="T12" fmla="*/ 4 w 4"/>
                  <a:gd name="T13" fmla="*/ 10 h 10"/>
                  <a:gd name="T14" fmla="*/ 4 w 4"/>
                  <a:gd name="T15" fmla="*/ 10 h 10"/>
                  <a:gd name="T16" fmla="*/ 4 w 4"/>
                  <a:gd name="T17" fmla="*/ 10 h 10"/>
                  <a:gd name="T18" fmla="*/ 4 w 4"/>
                  <a:gd name="T19" fmla="*/ 10 h 10"/>
                  <a:gd name="T20" fmla="*/ 4 w 4"/>
                  <a:gd name="T21" fmla="*/ 10 h 10"/>
                  <a:gd name="T22" fmla="*/ 2 w 4"/>
                  <a:gd name="T23" fmla="*/ 10 h 10"/>
                  <a:gd name="T24" fmla="*/ 2 w 4"/>
                  <a:gd name="T25" fmla="*/ 10 h 10"/>
                  <a:gd name="T26" fmla="*/ 0 w 4"/>
                  <a:gd name="T27" fmla="*/ 10 h 10"/>
                  <a:gd name="T28" fmla="*/ 0 w 4"/>
                  <a:gd name="T29" fmla="*/ 10 h 10"/>
                  <a:gd name="T30" fmla="*/ 0 w 4"/>
                  <a:gd name="T31" fmla="*/ 8 h 10"/>
                  <a:gd name="T32" fmla="*/ 0 w 4"/>
                  <a:gd name="T33" fmla="*/ 4 h 10"/>
                  <a:gd name="T34" fmla="*/ 0 w 4"/>
                  <a:gd name="T35" fmla="*/ 4 h 10"/>
                  <a:gd name="T36" fmla="*/ 0 w 4"/>
                  <a:gd name="T37" fmla="*/ 4 h 10"/>
                  <a:gd name="T38" fmla="*/ 0 w 4"/>
                  <a:gd name="T39" fmla="*/ 2 h 10"/>
                  <a:gd name="T40" fmla="*/ 0 w 4"/>
                  <a:gd name="T41" fmla="*/ 2 h 10"/>
                  <a:gd name="T42" fmla="*/ 0 w 4"/>
                  <a:gd name="T43" fmla="*/ 2 h 10"/>
                  <a:gd name="T44" fmla="*/ 0 w 4"/>
                  <a:gd name="T45" fmla="*/ 2 h 10"/>
                  <a:gd name="T46" fmla="*/ 0 w 4"/>
                  <a:gd name="T47" fmla="*/ 2 h 10"/>
                  <a:gd name="T48" fmla="*/ 0 w 4"/>
                  <a:gd name="T49" fmla="*/ 0 h 10"/>
                  <a:gd name="T50" fmla="*/ 0 w 4"/>
                  <a:gd name="T51" fmla="*/ 0 h 10"/>
                  <a:gd name="T52" fmla="*/ 0 w 4"/>
                  <a:gd name="T53" fmla="*/ 0 h 10"/>
                  <a:gd name="T54" fmla="*/ 2 w 4"/>
                  <a:gd name="T55" fmla="*/ 0 h 10"/>
                  <a:gd name="T56" fmla="*/ 2 w 4"/>
                  <a:gd name="T57" fmla="*/ 0 h 10"/>
                  <a:gd name="T58" fmla="*/ 2 w 4"/>
                  <a:gd name="T59" fmla="*/ 0 h 10"/>
                  <a:gd name="T60" fmla="*/ 2 w 4"/>
                  <a:gd name="T61" fmla="*/ 2 h 10"/>
                  <a:gd name="T62" fmla="*/ 4 w 4"/>
                  <a:gd name="T63" fmla="*/ 2 h 10"/>
                  <a:gd name="T64" fmla="*/ 4 w 4"/>
                  <a:gd name="T65" fmla="*/ 2 h 10"/>
                  <a:gd name="T66" fmla="*/ 4 w 4"/>
                  <a:gd name="T67" fmla="*/ 2 h 10"/>
                  <a:gd name="T68" fmla="*/ 4 w 4"/>
                  <a:gd name="T69" fmla="*/ 4 h 10"/>
                  <a:gd name="T70" fmla="*/ 4 w 4"/>
                  <a:gd name="T71" fmla="*/ 4 h 10"/>
                  <a:gd name="T72" fmla="*/ 4 w 4"/>
                  <a:gd name="T73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" h="10">
                    <a:moveTo>
                      <a:pt x="4" y="4"/>
                    </a:moveTo>
                    <a:lnTo>
                      <a:pt x="2" y="4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F8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0" name="Freeform 709"/>
              <p:cNvSpPr>
                <a:spLocks noEditPoints="1"/>
              </p:cNvSpPr>
              <p:nvPr/>
            </p:nvSpPr>
            <p:spPr bwMode="auto">
              <a:xfrm>
                <a:off x="3213130" y="4930160"/>
                <a:ext cx="10381" cy="18166"/>
              </a:xfrm>
              <a:custGeom>
                <a:avLst/>
                <a:gdLst>
                  <a:gd name="T0" fmla="*/ 3 w 4"/>
                  <a:gd name="T1" fmla="*/ 6 h 7"/>
                  <a:gd name="T2" fmla="*/ 3 w 4"/>
                  <a:gd name="T3" fmla="*/ 6 h 7"/>
                  <a:gd name="T4" fmla="*/ 3 w 4"/>
                  <a:gd name="T5" fmla="*/ 6 h 7"/>
                  <a:gd name="T6" fmla="*/ 3 w 4"/>
                  <a:gd name="T7" fmla="*/ 6 h 7"/>
                  <a:gd name="T8" fmla="*/ 3 w 4"/>
                  <a:gd name="T9" fmla="*/ 6 h 7"/>
                  <a:gd name="T10" fmla="*/ 2 w 4"/>
                  <a:gd name="T11" fmla="*/ 6 h 7"/>
                  <a:gd name="T12" fmla="*/ 1 w 4"/>
                  <a:gd name="T13" fmla="*/ 7 h 7"/>
                  <a:gd name="T14" fmla="*/ 1 w 4"/>
                  <a:gd name="T15" fmla="*/ 6 h 7"/>
                  <a:gd name="T16" fmla="*/ 0 w 4"/>
                  <a:gd name="T17" fmla="*/ 6 h 7"/>
                  <a:gd name="T18" fmla="*/ 0 w 4"/>
                  <a:gd name="T19" fmla="*/ 5 h 7"/>
                  <a:gd name="T20" fmla="*/ 0 w 4"/>
                  <a:gd name="T21" fmla="*/ 4 h 7"/>
                  <a:gd name="T22" fmla="*/ 0 w 4"/>
                  <a:gd name="T23" fmla="*/ 2 h 7"/>
                  <a:gd name="T24" fmla="*/ 1 w 4"/>
                  <a:gd name="T25" fmla="*/ 2 h 7"/>
                  <a:gd name="T26" fmla="*/ 2 w 4"/>
                  <a:gd name="T27" fmla="*/ 2 h 7"/>
                  <a:gd name="T28" fmla="*/ 3 w 4"/>
                  <a:gd name="T29" fmla="*/ 3 h 7"/>
                  <a:gd name="T30" fmla="*/ 3 w 4"/>
                  <a:gd name="T31" fmla="*/ 1 h 7"/>
                  <a:gd name="T32" fmla="*/ 3 w 4"/>
                  <a:gd name="T33" fmla="*/ 0 h 7"/>
                  <a:gd name="T34" fmla="*/ 3 w 4"/>
                  <a:gd name="T35" fmla="*/ 0 h 7"/>
                  <a:gd name="T36" fmla="*/ 4 w 4"/>
                  <a:gd name="T37" fmla="*/ 0 h 7"/>
                  <a:gd name="T38" fmla="*/ 4 w 4"/>
                  <a:gd name="T39" fmla="*/ 1 h 7"/>
                  <a:gd name="T40" fmla="*/ 4 w 4"/>
                  <a:gd name="T41" fmla="*/ 6 h 7"/>
                  <a:gd name="T42" fmla="*/ 4 w 4"/>
                  <a:gd name="T43" fmla="*/ 6 h 7"/>
                  <a:gd name="T44" fmla="*/ 3 w 4"/>
                  <a:gd name="T45" fmla="*/ 6 h 7"/>
                  <a:gd name="T46" fmla="*/ 3 w 4"/>
                  <a:gd name="T47" fmla="*/ 4 h 7"/>
                  <a:gd name="T48" fmla="*/ 3 w 4"/>
                  <a:gd name="T49" fmla="*/ 3 h 7"/>
                  <a:gd name="T50" fmla="*/ 3 w 4"/>
                  <a:gd name="T51" fmla="*/ 3 h 7"/>
                  <a:gd name="T52" fmla="*/ 2 w 4"/>
                  <a:gd name="T53" fmla="*/ 3 h 7"/>
                  <a:gd name="T54" fmla="*/ 2 w 4"/>
                  <a:gd name="T55" fmla="*/ 2 h 7"/>
                  <a:gd name="T56" fmla="*/ 1 w 4"/>
                  <a:gd name="T57" fmla="*/ 3 h 7"/>
                  <a:gd name="T58" fmla="*/ 1 w 4"/>
                  <a:gd name="T59" fmla="*/ 4 h 7"/>
                  <a:gd name="T60" fmla="*/ 1 w 4"/>
                  <a:gd name="T61" fmla="*/ 5 h 7"/>
                  <a:gd name="T62" fmla="*/ 1 w 4"/>
                  <a:gd name="T63" fmla="*/ 6 h 7"/>
                  <a:gd name="T64" fmla="*/ 2 w 4"/>
                  <a:gd name="T65" fmla="*/ 6 h 7"/>
                  <a:gd name="T66" fmla="*/ 2 w 4"/>
                  <a:gd name="T67" fmla="*/ 6 h 7"/>
                  <a:gd name="T68" fmla="*/ 2 w 4"/>
                  <a:gd name="T69" fmla="*/ 6 h 7"/>
                  <a:gd name="T70" fmla="*/ 3 w 4"/>
                  <a:gd name="T71" fmla="*/ 5 h 7"/>
                  <a:gd name="T72" fmla="*/ 3 w 4"/>
                  <a:gd name="T73" fmla="*/ 5 h 7"/>
                  <a:gd name="T74" fmla="*/ 3 w 4"/>
                  <a:gd name="T75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" h="7">
                    <a:moveTo>
                      <a:pt x="3" y="6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4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lnTo>
                      <a:pt x="3" y="6"/>
                    </a:lnTo>
                    <a:close/>
                    <a:moveTo>
                      <a:pt x="3" y="4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F8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1" name="Freeform 710"/>
              <p:cNvSpPr>
                <a:spLocks noEditPoints="1"/>
              </p:cNvSpPr>
              <p:nvPr/>
            </p:nvSpPr>
            <p:spPr bwMode="auto">
              <a:xfrm>
                <a:off x="3226105" y="4935351"/>
                <a:ext cx="10381" cy="12976"/>
              </a:xfrm>
              <a:custGeom>
                <a:avLst/>
                <a:gdLst>
                  <a:gd name="T0" fmla="*/ 2 w 4"/>
                  <a:gd name="T1" fmla="*/ 5 h 5"/>
                  <a:gd name="T2" fmla="*/ 1 w 4"/>
                  <a:gd name="T3" fmla="*/ 4 h 5"/>
                  <a:gd name="T4" fmla="*/ 0 w 4"/>
                  <a:gd name="T5" fmla="*/ 4 h 5"/>
                  <a:gd name="T6" fmla="*/ 0 w 4"/>
                  <a:gd name="T7" fmla="*/ 3 h 5"/>
                  <a:gd name="T8" fmla="*/ 0 w 4"/>
                  <a:gd name="T9" fmla="*/ 2 h 5"/>
                  <a:gd name="T10" fmla="*/ 0 w 4"/>
                  <a:gd name="T11" fmla="*/ 1 h 5"/>
                  <a:gd name="T12" fmla="*/ 0 w 4"/>
                  <a:gd name="T13" fmla="*/ 0 h 5"/>
                  <a:gd name="T14" fmla="*/ 1 w 4"/>
                  <a:gd name="T15" fmla="*/ 0 h 5"/>
                  <a:gd name="T16" fmla="*/ 2 w 4"/>
                  <a:gd name="T17" fmla="*/ 0 h 5"/>
                  <a:gd name="T18" fmla="*/ 3 w 4"/>
                  <a:gd name="T19" fmla="*/ 0 h 5"/>
                  <a:gd name="T20" fmla="*/ 4 w 4"/>
                  <a:gd name="T21" fmla="*/ 2 h 5"/>
                  <a:gd name="T22" fmla="*/ 3 w 4"/>
                  <a:gd name="T23" fmla="*/ 4 h 5"/>
                  <a:gd name="T24" fmla="*/ 2 w 4"/>
                  <a:gd name="T25" fmla="*/ 5 h 5"/>
                  <a:gd name="T26" fmla="*/ 3 w 4"/>
                  <a:gd name="T27" fmla="*/ 2 h 5"/>
                  <a:gd name="T28" fmla="*/ 3 w 4"/>
                  <a:gd name="T29" fmla="*/ 1 h 5"/>
                  <a:gd name="T30" fmla="*/ 2 w 4"/>
                  <a:gd name="T31" fmla="*/ 0 h 5"/>
                  <a:gd name="T32" fmla="*/ 1 w 4"/>
                  <a:gd name="T33" fmla="*/ 1 h 5"/>
                  <a:gd name="T34" fmla="*/ 1 w 4"/>
                  <a:gd name="T35" fmla="*/ 2 h 5"/>
                  <a:gd name="T36" fmla="*/ 1 w 4"/>
                  <a:gd name="T37" fmla="*/ 3 h 5"/>
                  <a:gd name="T38" fmla="*/ 1 w 4"/>
                  <a:gd name="T39" fmla="*/ 4 h 5"/>
                  <a:gd name="T40" fmla="*/ 2 w 4"/>
                  <a:gd name="T41" fmla="*/ 4 h 5"/>
                  <a:gd name="T42" fmla="*/ 3 w 4"/>
                  <a:gd name="T43" fmla="*/ 3 h 5"/>
                  <a:gd name="T44" fmla="*/ 3 w 4"/>
                  <a:gd name="T4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" h="5">
                    <a:moveTo>
                      <a:pt x="2" y="5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4" y="1"/>
                      <a:pt x="4" y="1"/>
                      <a:pt x="4" y="2"/>
                    </a:cubicBezTo>
                    <a:cubicBezTo>
                      <a:pt x="4" y="3"/>
                      <a:pt x="4" y="4"/>
                      <a:pt x="3" y="4"/>
                    </a:cubicBezTo>
                    <a:cubicBezTo>
                      <a:pt x="3" y="4"/>
                      <a:pt x="2" y="5"/>
                      <a:pt x="2" y="5"/>
                    </a:cubicBezTo>
                    <a:close/>
                    <a:moveTo>
                      <a:pt x="3" y="2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2"/>
                    </a:cubicBezTo>
                    <a:close/>
                  </a:path>
                </a:pathLst>
              </a:custGeom>
              <a:solidFill>
                <a:srgbClr val="F8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2" name="Freeform 711"/>
              <p:cNvSpPr/>
              <p:nvPr/>
            </p:nvSpPr>
            <p:spPr bwMode="auto">
              <a:xfrm>
                <a:off x="3239081" y="4930160"/>
                <a:ext cx="2595" cy="15571"/>
              </a:xfrm>
              <a:custGeom>
                <a:avLst/>
                <a:gdLst>
                  <a:gd name="T0" fmla="*/ 0 w 2"/>
                  <a:gd name="T1" fmla="*/ 12 h 12"/>
                  <a:gd name="T2" fmla="*/ 0 w 2"/>
                  <a:gd name="T3" fmla="*/ 12 h 12"/>
                  <a:gd name="T4" fmla="*/ 0 w 2"/>
                  <a:gd name="T5" fmla="*/ 12 h 12"/>
                  <a:gd name="T6" fmla="*/ 0 w 2"/>
                  <a:gd name="T7" fmla="*/ 12 h 12"/>
                  <a:gd name="T8" fmla="*/ 0 w 2"/>
                  <a:gd name="T9" fmla="*/ 0 h 12"/>
                  <a:gd name="T10" fmla="*/ 0 w 2"/>
                  <a:gd name="T11" fmla="*/ 0 h 12"/>
                  <a:gd name="T12" fmla="*/ 0 w 2"/>
                  <a:gd name="T13" fmla="*/ 0 h 12"/>
                  <a:gd name="T14" fmla="*/ 0 w 2"/>
                  <a:gd name="T15" fmla="*/ 0 h 12"/>
                  <a:gd name="T16" fmla="*/ 0 w 2"/>
                  <a:gd name="T17" fmla="*/ 0 h 12"/>
                  <a:gd name="T18" fmla="*/ 2 w 2"/>
                  <a:gd name="T19" fmla="*/ 2 h 12"/>
                  <a:gd name="T20" fmla="*/ 2 w 2"/>
                  <a:gd name="T21" fmla="*/ 12 h 12"/>
                  <a:gd name="T22" fmla="*/ 0 w 2"/>
                  <a:gd name="T23" fmla="*/ 12 h 12"/>
                  <a:gd name="T24" fmla="*/ 0 w 2"/>
                  <a:gd name="T25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" h="12">
                    <a:moveTo>
                      <a:pt x="0" y="12"/>
                    </a:move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8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3" name="Freeform 712"/>
              <p:cNvSpPr>
                <a:spLocks noEditPoints="1"/>
              </p:cNvSpPr>
              <p:nvPr/>
            </p:nvSpPr>
            <p:spPr bwMode="auto">
              <a:xfrm>
                <a:off x="3241676" y="4935351"/>
                <a:ext cx="10381" cy="12976"/>
              </a:xfrm>
              <a:custGeom>
                <a:avLst/>
                <a:gdLst>
                  <a:gd name="T0" fmla="*/ 2 w 4"/>
                  <a:gd name="T1" fmla="*/ 5 h 5"/>
                  <a:gd name="T2" fmla="*/ 2 w 4"/>
                  <a:gd name="T3" fmla="*/ 4 h 5"/>
                  <a:gd name="T4" fmla="*/ 1 w 4"/>
                  <a:gd name="T5" fmla="*/ 4 h 5"/>
                  <a:gd name="T6" fmla="*/ 1 w 4"/>
                  <a:gd name="T7" fmla="*/ 3 h 5"/>
                  <a:gd name="T8" fmla="*/ 0 w 4"/>
                  <a:gd name="T9" fmla="*/ 2 h 5"/>
                  <a:gd name="T10" fmla="*/ 1 w 4"/>
                  <a:gd name="T11" fmla="*/ 1 h 5"/>
                  <a:gd name="T12" fmla="*/ 1 w 4"/>
                  <a:gd name="T13" fmla="*/ 0 h 5"/>
                  <a:gd name="T14" fmla="*/ 2 w 4"/>
                  <a:gd name="T15" fmla="*/ 0 h 5"/>
                  <a:gd name="T16" fmla="*/ 3 w 4"/>
                  <a:gd name="T17" fmla="*/ 0 h 5"/>
                  <a:gd name="T18" fmla="*/ 4 w 4"/>
                  <a:gd name="T19" fmla="*/ 0 h 5"/>
                  <a:gd name="T20" fmla="*/ 4 w 4"/>
                  <a:gd name="T21" fmla="*/ 2 h 5"/>
                  <a:gd name="T22" fmla="*/ 4 w 4"/>
                  <a:gd name="T23" fmla="*/ 4 h 5"/>
                  <a:gd name="T24" fmla="*/ 2 w 4"/>
                  <a:gd name="T25" fmla="*/ 5 h 5"/>
                  <a:gd name="T26" fmla="*/ 4 w 4"/>
                  <a:gd name="T27" fmla="*/ 2 h 5"/>
                  <a:gd name="T28" fmla="*/ 3 w 4"/>
                  <a:gd name="T29" fmla="*/ 1 h 5"/>
                  <a:gd name="T30" fmla="*/ 2 w 4"/>
                  <a:gd name="T31" fmla="*/ 0 h 5"/>
                  <a:gd name="T32" fmla="*/ 2 w 4"/>
                  <a:gd name="T33" fmla="*/ 1 h 5"/>
                  <a:gd name="T34" fmla="*/ 1 w 4"/>
                  <a:gd name="T35" fmla="*/ 2 h 5"/>
                  <a:gd name="T36" fmla="*/ 1 w 4"/>
                  <a:gd name="T37" fmla="*/ 3 h 5"/>
                  <a:gd name="T38" fmla="*/ 2 w 4"/>
                  <a:gd name="T39" fmla="*/ 4 h 5"/>
                  <a:gd name="T40" fmla="*/ 2 w 4"/>
                  <a:gd name="T41" fmla="*/ 4 h 5"/>
                  <a:gd name="T42" fmla="*/ 3 w 4"/>
                  <a:gd name="T43" fmla="*/ 3 h 5"/>
                  <a:gd name="T44" fmla="*/ 4 w 4"/>
                  <a:gd name="T4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" h="5">
                    <a:moveTo>
                      <a:pt x="2" y="5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4" y="1"/>
                      <a:pt x="4" y="1"/>
                      <a:pt x="4" y="2"/>
                    </a:cubicBezTo>
                    <a:cubicBezTo>
                      <a:pt x="4" y="3"/>
                      <a:pt x="4" y="4"/>
                      <a:pt x="4" y="4"/>
                    </a:cubicBezTo>
                    <a:cubicBezTo>
                      <a:pt x="4" y="4"/>
                      <a:pt x="3" y="5"/>
                      <a:pt x="2" y="5"/>
                    </a:cubicBezTo>
                    <a:close/>
                    <a:moveTo>
                      <a:pt x="4" y="2"/>
                    </a:moveTo>
                    <a:cubicBezTo>
                      <a:pt x="4" y="1"/>
                      <a:pt x="3" y="1"/>
                      <a:pt x="3" y="1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4" y="3"/>
                      <a:pt x="4" y="2"/>
                    </a:cubicBezTo>
                    <a:close/>
                  </a:path>
                </a:pathLst>
              </a:custGeom>
              <a:solidFill>
                <a:srgbClr val="F8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4" name="Freeform 713"/>
              <p:cNvSpPr/>
              <p:nvPr/>
            </p:nvSpPr>
            <p:spPr bwMode="auto">
              <a:xfrm>
                <a:off x="3254652" y="4935351"/>
                <a:ext cx="7785" cy="10381"/>
              </a:xfrm>
              <a:custGeom>
                <a:avLst/>
                <a:gdLst>
                  <a:gd name="T0" fmla="*/ 6 w 6"/>
                  <a:gd name="T1" fmla="*/ 2 h 8"/>
                  <a:gd name="T2" fmla="*/ 6 w 6"/>
                  <a:gd name="T3" fmla="*/ 2 h 8"/>
                  <a:gd name="T4" fmla="*/ 4 w 6"/>
                  <a:gd name="T5" fmla="*/ 2 h 8"/>
                  <a:gd name="T6" fmla="*/ 4 w 6"/>
                  <a:gd name="T7" fmla="*/ 2 h 8"/>
                  <a:gd name="T8" fmla="*/ 2 w 6"/>
                  <a:gd name="T9" fmla="*/ 2 h 8"/>
                  <a:gd name="T10" fmla="*/ 2 w 6"/>
                  <a:gd name="T11" fmla="*/ 4 h 8"/>
                  <a:gd name="T12" fmla="*/ 2 w 6"/>
                  <a:gd name="T13" fmla="*/ 8 h 8"/>
                  <a:gd name="T14" fmla="*/ 2 w 6"/>
                  <a:gd name="T15" fmla="*/ 8 h 8"/>
                  <a:gd name="T16" fmla="*/ 2 w 6"/>
                  <a:gd name="T17" fmla="*/ 8 h 8"/>
                  <a:gd name="T18" fmla="*/ 2 w 6"/>
                  <a:gd name="T19" fmla="*/ 8 h 8"/>
                  <a:gd name="T20" fmla="*/ 0 w 6"/>
                  <a:gd name="T21" fmla="*/ 8 h 8"/>
                  <a:gd name="T22" fmla="*/ 0 w 6"/>
                  <a:gd name="T23" fmla="*/ 8 h 8"/>
                  <a:gd name="T24" fmla="*/ 0 w 6"/>
                  <a:gd name="T25" fmla="*/ 0 h 8"/>
                  <a:gd name="T26" fmla="*/ 0 w 6"/>
                  <a:gd name="T27" fmla="*/ 0 h 8"/>
                  <a:gd name="T28" fmla="*/ 2 w 6"/>
                  <a:gd name="T29" fmla="*/ 0 h 8"/>
                  <a:gd name="T30" fmla="*/ 2 w 6"/>
                  <a:gd name="T31" fmla="*/ 0 h 8"/>
                  <a:gd name="T32" fmla="*/ 2 w 6"/>
                  <a:gd name="T33" fmla="*/ 0 h 8"/>
                  <a:gd name="T34" fmla="*/ 2 w 6"/>
                  <a:gd name="T35" fmla="*/ 0 h 8"/>
                  <a:gd name="T36" fmla="*/ 2 w 6"/>
                  <a:gd name="T37" fmla="*/ 2 h 8"/>
                  <a:gd name="T38" fmla="*/ 4 w 6"/>
                  <a:gd name="T39" fmla="*/ 0 h 8"/>
                  <a:gd name="T40" fmla="*/ 6 w 6"/>
                  <a:gd name="T41" fmla="*/ 0 h 8"/>
                  <a:gd name="T42" fmla="*/ 6 w 6"/>
                  <a:gd name="T43" fmla="*/ 0 h 8"/>
                  <a:gd name="T44" fmla="*/ 6 w 6"/>
                  <a:gd name="T45" fmla="*/ 0 h 8"/>
                  <a:gd name="T46" fmla="*/ 6 w 6"/>
                  <a:gd name="T47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" h="8">
                    <a:moveTo>
                      <a:pt x="6" y="2"/>
                    </a:moveTo>
                    <a:lnTo>
                      <a:pt x="6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F8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5" name="Freeform 714"/>
              <p:cNvSpPr>
                <a:spLocks noEditPoints="1"/>
              </p:cNvSpPr>
              <p:nvPr/>
            </p:nvSpPr>
            <p:spPr bwMode="auto">
              <a:xfrm>
                <a:off x="3262438" y="4935351"/>
                <a:ext cx="10381" cy="12976"/>
              </a:xfrm>
              <a:custGeom>
                <a:avLst/>
                <a:gdLst>
                  <a:gd name="T0" fmla="*/ 4 w 4"/>
                  <a:gd name="T1" fmla="*/ 2 h 5"/>
                  <a:gd name="T2" fmla="*/ 1 w 4"/>
                  <a:gd name="T3" fmla="*/ 2 h 5"/>
                  <a:gd name="T4" fmla="*/ 2 w 4"/>
                  <a:gd name="T5" fmla="*/ 3 h 5"/>
                  <a:gd name="T6" fmla="*/ 3 w 4"/>
                  <a:gd name="T7" fmla="*/ 4 h 5"/>
                  <a:gd name="T8" fmla="*/ 4 w 4"/>
                  <a:gd name="T9" fmla="*/ 4 h 5"/>
                  <a:gd name="T10" fmla="*/ 4 w 4"/>
                  <a:gd name="T11" fmla="*/ 4 h 5"/>
                  <a:gd name="T12" fmla="*/ 4 w 4"/>
                  <a:gd name="T13" fmla="*/ 4 h 5"/>
                  <a:gd name="T14" fmla="*/ 4 w 4"/>
                  <a:gd name="T15" fmla="*/ 4 h 5"/>
                  <a:gd name="T16" fmla="*/ 4 w 4"/>
                  <a:gd name="T17" fmla="*/ 4 h 5"/>
                  <a:gd name="T18" fmla="*/ 4 w 4"/>
                  <a:gd name="T19" fmla="*/ 4 h 5"/>
                  <a:gd name="T20" fmla="*/ 4 w 4"/>
                  <a:gd name="T21" fmla="*/ 4 h 5"/>
                  <a:gd name="T22" fmla="*/ 3 w 4"/>
                  <a:gd name="T23" fmla="*/ 4 h 5"/>
                  <a:gd name="T24" fmla="*/ 3 w 4"/>
                  <a:gd name="T25" fmla="*/ 4 h 5"/>
                  <a:gd name="T26" fmla="*/ 3 w 4"/>
                  <a:gd name="T27" fmla="*/ 5 h 5"/>
                  <a:gd name="T28" fmla="*/ 1 w 4"/>
                  <a:gd name="T29" fmla="*/ 4 h 5"/>
                  <a:gd name="T30" fmla="*/ 0 w 4"/>
                  <a:gd name="T31" fmla="*/ 2 h 5"/>
                  <a:gd name="T32" fmla="*/ 1 w 4"/>
                  <a:gd name="T33" fmla="*/ 0 h 5"/>
                  <a:gd name="T34" fmla="*/ 2 w 4"/>
                  <a:gd name="T35" fmla="*/ 0 h 5"/>
                  <a:gd name="T36" fmla="*/ 4 w 4"/>
                  <a:gd name="T37" fmla="*/ 0 h 5"/>
                  <a:gd name="T38" fmla="*/ 4 w 4"/>
                  <a:gd name="T39" fmla="*/ 2 h 5"/>
                  <a:gd name="T40" fmla="*/ 4 w 4"/>
                  <a:gd name="T41" fmla="*/ 2 h 5"/>
                  <a:gd name="T42" fmla="*/ 4 w 4"/>
                  <a:gd name="T43" fmla="*/ 2 h 5"/>
                  <a:gd name="T44" fmla="*/ 2 w 4"/>
                  <a:gd name="T45" fmla="*/ 0 h 5"/>
                  <a:gd name="T46" fmla="*/ 2 w 4"/>
                  <a:gd name="T47" fmla="*/ 1 h 5"/>
                  <a:gd name="T48" fmla="*/ 2 w 4"/>
                  <a:gd name="T49" fmla="*/ 1 h 5"/>
                  <a:gd name="T50" fmla="*/ 1 w 4"/>
                  <a:gd name="T51" fmla="*/ 1 h 5"/>
                  <a:gd name="T52" fmla="*/ 1 w 4"/>
                  <a:gd name="T53" fmla="*/ 2 h 5"/>
                  <a:gd name="T54" fmla="*/ 1 w 4"/>
                  <a:gd name="T55" fmla="*/ 2 h 5"/>
                  <a:gd name="T56" fmla="*/ 2 w 4"/>
                  <a:gd name="T57" fmla="*/ 2 h 5"/>
                  <a:gd name="T58" fmla="*/ 3 w 4"/>
                  <a:gd name="T59" fmla="*/ 2 h 5"/>
                  <a:gd name="T60" fmla="*/ 3 w 4"/>
                  <a:gd name="T61" fmla="*/ 2 h 5"/>
                  <a:gd name="T62" fmla="*/ 3 w 4"/>
                  <a:gd name="T63" fmla="*/ 2 h 5"/>
                  <a:gd name="T64" fmla="*/ 3 w 4"/>
                  <a:gd name="T65" fmla="*/ 1 h 5"/>
                  <a:gd name="T66" fmla="*/ 2 w 4"/>
                  <a:gd name="T6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" h="5">
                    <a:moveTo>
                      <a:pt x="4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2" y="4"/>
                      <a:pt x="2" y="4"/>
                      <a:pt x="3" y="4"/>
                    </a:cubicBezTo>
                    <a:cubicBezTo>
                      <a:pt x="3" y="4"/>
                      <a:pt x="3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2" y="5"/>
                      <a:pt x="1" y="4"/>
                      <a:pt x="1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1" y="1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4" y="1"/>
                      <a:pt x="4" y="1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lose/>
                    <a:moveTo>
                      <a:pt x="2" y="0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8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6" name="Freeform 715"/>
              <p:cNvSpPr/>
              <p:nvPr/>
            </p:nvSpPr>
            <p:spPr bwMode="auto">
              <a:xfrm>
                <a:off x="3281901" y="4935351"/>
                <a:ext cx="15571" cy="10381"/>
              </a:xfrm>
              <a:custGeom>
                <a:avLst/>
                <a:gdLst>
                  <a:gd name="T0" fmla="*/ 12 w 12"/>
                  <a:gd name="T1" fmla="*/ 8 h 8"/>
                  <a:gd name="T2" fmla="*/ 12 w 12"/>
                  <a:gd name="T3" fmla="*/ 8 h 8"/>
                  <a:gd name="T4" fmla="*/ 12 w 12"/>
                  <a:gd name="T5" fmla="*/ 8 h 8"/>
                  <a:gd name="T6" fmla="*/ 10 w 12"/>
                  <a:gd name="T7" fmla="*/ 8 h 8"/>
                  <a:gd name="T8" fmla="*/ 10 w 12"/>
                  <a:gd name="T9" fmla="*/ 2 h 8"/>
                  <a:gd name="T10" fmla="*/ 10 w 12"/>
                  <a:gd name="T11" fmla="*/ 2 h 8"/>
                  <a:gd name="T12" fmla="*/ 10 w 12"/>
                  <a:gd name="T13" fmla="*/ 2 h 8"/>
                  <a:gd name="T14" fmla="*/ 10 w 12"/>
                  <a:gd name="T15" fmla="*/ 2 h 8"/>
                  <a:gd name="T16" fmla="*/ 10 w 12"/>
                  <a:gd name="T17" fmla="*/ 2 h 8"/>
                  <a:gd name="T18" fmla="*/ 8 w 12"/>
                  <a:gd name="T19" fmla="*/ 2 h 8"/>
                  <a:gd name="T20" fmla="*/ 8 w 12"/>
                  <a:gd name="T21" fmla="*/ 2 h 8"/>
                  <a:gd name="T22" fmla="*/ 8 w 12"/>
                  <a:gd name="T23" fmla="*/ 2 h 8"/>
                  <a:gd name="T24" fmla="*/ 8 w 12"/>
                  <a:gd name="T25" fmla="*/ 2 h 8"/>
                  <a:gd name="T26" fmla="*/ 8 w 12"/>
                  <a:gd name="T27" fmla="*/ 8 h 8"/>
                  <a:gd name="T28" fmla="*/ 8 w 12"/>
                  <a:gd name="T29" fmla="*/ 8 h 8"/>
                  <a:gd name="T30" fmla="*/ 8 w 12"/>
                  <a:gd name="T31" fmla="*/ 8 h 8"/>
                  <a:gd name="T32" fmla="*/ 6 w 12"/>
                  <a:gd name="T33" fmla="*/ 8 h 8"/>
                  <a:gd name="T34" fmla="*/ 6 w 12"/>
                  <a:gd name="T35" fmla="*/ 8 h 8"/>
                  <a:gd name="T36" fmla="*/ 6 w 12"/>
                  <a:gd name="T37" fmla="*/ 2 h 8"/>
                  <a:gd name="T38" fmla="*/ 6 w 12"/>
                  <a:gd name="T39" fmla="*/ 2 h 8"/>
                  <a:gd name="T40" fmla="*/ 6 w 12"/>
                  <a:gd name="T41" fmla="*/ 2 h 8"/>
                  <a:gd name="T42" fmla="*/ 6 w 12"/>
                  <a:gd name="T43" fmla="*/ 2 h 8"/>
                  <a:gd name="T44" fmla="*/ 4 w 12"/>
                  <a:gd name="T45" fmla="*/ 2 h 8"/>
                  <a:gd name="T46" fmla="*/ 4 w 12"/>
                  <a:gd name="T47" fmla="*/ 2 h 8"/>
                  <a:gd name="T48" fmla="*/ 4 w 12"/>
                  <a:gd name="T49" fmla="*/ 2 h 8"/>
                  <a:gd name="T50" fmla="*/ 2 w 12"/>
                  <a:gd name="T51" fmla="*/ 2 h 8"/>
                  <a:gd name="T52" fmla="*/ 2 w 12"/>
                  <a:gd name="T53" fmla="*/ 4 h 8"/>
                  <a:gd name="T54" fmla="*/ 2 w 12"/>
                  <a:gd name="T55" fmla="*/ 8 h 8"/>
                  <a:gd name="T56" fmla="*/ 2 w 12"/>
                  <a:gd name="T57" fmla="*/ 8 h 8"/>
                  <a:gd name="T58" fmla="*/ 2 w 12"/>
                  <a:gd name="T59" fmla="*/ 8 h 8"/>
                  <a:gd name="T60" fmla="*/ 2 w 12"/>
                  <a:gd name="T61" fmla="*/ 8 h 8"/>
                  <a:gd name="T62" fmla="*/ 0 w 12"/>
                  <a:gd name="T63" fmla="*/ 8 h 8"/>
                  <a:gd name="T64" fmla="*/ 0 w 12"/>
                  <a:gd name="T65" fmla="*/ 8 h 8"/>
                  <a:gd name="T66" fmla="*/ 0 w 12"/>
                  <a:gd name="T67" fmla="*/ 0 h 8"/>
                  <a:gd name="T68" fmla="*/ 0 w 12"/>
                  <a:gd name="T69" fmla="*/ 0 h 8"/>
                  <a:gd name="T70" fmla="*/ 2 w 12"/>
                  <a:gd name="T71" fmla="*/ 0 h 8"/>
                  <a:gd name="T72" fmla="*/ 2 w 12"/>
                  <a:gd name="T73" fmla="*/ 0 h 8"/>
                  <a:gd name="T74" fmla="*/ 2 w 12"/>
                  <a:gd name="T75" fmla="*/ 0 h 8"/>
                  <a:gd name="T76" fmla="*/ 2 w 12"/>
                  <a:gd name="T77" fmla="*/ 0 h 8"/>
                  <a:gd name="T78" fmla="*/ 4 w 12"/>
                  <a:gd name="T79" fmla="*/ 0 h 8"/>
                  <a:gd name="T80" fmla="*/ 6 w 12"/>
                  <a:gd name="T81" fmla="*/ 0 h 8"/>
                  <a:gd name="T82" fmla="*/ 6 w 12"/>
                  <a:gd name="T83" fmla="*/ 0 h 8"/>
                  <a:gd name="T84" fmla="*/ 8 w 12"/>
                  <a:gd name="T85" fmla="*/ 2 h 8"/>
                  <a:gd name="T86" fmla="*/ 8 w 12"/>
                  <a:gd name="T87" fmla="*/ 0 h 8"/>
                  <a:gd name="T88" fmla="*/ 10 w 12"/>
                  <a:gd name="T89" fmla="*/ 0 h 8"/>
                  <a:gd name="T90" fmla="*/ 12 w 12"/>
                  <a:gd name="T91" fmla="*/ 0 h 8"/>
                  <a:gd name="T92" fmla="*/ 12 w 12"/>
                  <a:gd name="T93" fmla="*/ 0 h 8"/>
                  <a:gd name="T94" fmla="*/ 12 w 12"/>
                  <a:gd name="T95" fmla="*/ 2 h 8"/>
                  <a:gd name="T96" fmla="*/ 12 w 12"/>
                  <a:gd name="T97" fmla="*/ 2 h 8"/>
                  <a:gd name="T98" fmla="*/ 12 w 12"/>
                  <a:gd name="T99" fmla="*/ 8 h 8"/>
                  <a:gd name="T100" fmla="*/ 12 w 12"/>
                  <a:gd name="T101" fmla="*/ 8 h 8"/>
                  <a:gd name="T102" fmla="*/ 12 w 12"/>
                  <a:gd name="T10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2" h="8">
                    <a:moveTo>
                      <a:pt x="12" y="8"/>
                    </a:moveTo>
                    <a:lnTo>
                      <a:pt x="12" y="8"/>
                    </a:lnTo>
                    <a:lnTo>
                      <a:pt x="12" y="8"/>
                    </a:lnTo>
                    <a:lnTo>
                      <a:pt x="10" y="8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8"/>
                    </a:lnTo>
                    <a:lnTo>
                      <a:pt x="12" y="8"/>
                    </a:lnTo>
                    <a:lnTo>
                      <a:pt x="12" y="8"/>
                    </a:lnTo>
                    <a:close/>
                  </a:path>
                </a:pathLst>
              </a:custGeom>
              <a:solidFill>
                <a:srgbClr val="F8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7" name="Freeform 716"/>
              <p:cNvSpPr>
                <a:spLocks noEditPoints="1"/>
              </p:cNvSpPr>
              <p:nvPr/>
            </p:nvSpPr>
            <p:spPr bwMode="auto">
              <a:xfrm>
                <a:off x="3300067" y="4935351"/>
                <a:ext cx="10381" cy="12976"/>
              </a:xfrm>
              <a:custGeom>
                <a:avLst/>
                <a:gdLst>
                  <a:gd name="T0" fmla="*/ 4 w 4"/>
                  <a:gd name="T1" fmla="*/ 4 h 5"/>
                  <a:gd name="T2" fmla="*/ 3 w 4"/>
                  <a:gd name="T3" fmla="*/ 4 h 5"/>
                  <a:gd name="T4" fmla="*/ 3 w 4"/>
                  <a:gd name="T5" fmla="*/ 4 h 5"/>
                  <a:gd name="T6" fmla="*/ 3 w 4"/>
                  <a:gd name="T7" fmla="*/ 4 h 5"/>
                  <a:gd name="T8" fmla="*/ 3 w 4"/>
                  <a:gd name="T9" fmla="*/ 4 h 5"/>
                  <a:gd name="T10" fmla="*/ 3 w 4"/>
                  <a:gd name="T11" fmla="*/ 4 h 5"/>
                  <a:gd name="T12" fmla="*/ 2 w 4"/>
                  <a:gd name="T13" fmla="*/ 5 h 5"/>
                  <a:gd name="T14" fmla="*/ 1 w 4"/>
                  <a:gd name="T15" fmla="*/ 4 h 5"/>
                  <a:gd name="T16" fmla="*/ 1 w 4"/>
                  <a:gd name="T17" fmla="*/ 4 h 5"/>
                  <a:gd name="T18" fmla="*/ 0 w 4"/>
                  <a:gd name="T19" fmla="*/ 3 h 5"/>
                  <a:gd name="T20" fmla="*/ 0 w 4"/>
                  <a:gd name="T21" fmla="*/ 2 h 5"/>
                  <a:gd name="T22" fmla="*/ 1 w 4"/>
                  <a:gd name="T23" fmla="*/ 0 h 5"/>
                  <a:gd name="T24" fmla="*/ 2 w 4"/>
                  <a:gd name="T25" fmla="*/ 0 h 5"/>
                  <a:gd name="T26" fmla="*/ 3 w 4"/>
                  <a:gd name="T27" fmla="*/ 0 h 5"/>
                  <a:gd name="T28" fmla="*/ 3 w 4"/>
                  <a:gd name="T29" fmla="*/ 1 h 5"/>
                  <a:gd name="T30" fmla="*/ 3 w 4"/>
                  <a:gd name="T31" fmla="*/ 0 h 5"/>
                  <a:gd name="T32" fmla="*/ 3 w 4"/>
                  <a:gd name="T33" fmla="*/ 0 h 5"/>
                  <a:gd name="T34" fmla="*/ 4 w 4"/>
                  <a:gd name="T35" fmla="*/ 0 h 5"/>
                  <a:gd name="T36" fmla="*/ 4 w 4"/>
                  <a:gd name="T37" fmla="*/ 0 h 5"/>
                  <a:gd name="T38" fmla="*/ 4 w 4"/>
                  <a:gd name="T39" fmla="*/ 0 h 5"/>
                  <a:gd name="T40" fmla="*/ 4 w 4"/>
                  <a:gd name="T41" fmla="*/ 4 h 5"/>
                  <a:gd name="T42" fmla="*/ 4 w 4"/>
                  <a:gd name="T43" fmla="*/ 4 h 5"/>
                  <a:gd name="T44" fmla="*/ 3 w 4"/>
                  <a:gd name="T45" fmla="*/ 2 h 5"/>
                  <a:gd name="T46" fmla="*/ 3 w 4"/>
                  <a:gd name="T47" fmla="*/ 1 h 5"/>
                  <a:gd name="T48" fmla="*/ 3 w 4"/>
                  <a:gd name="T49" fmla="*/ 1 h 5"/>
                  <a:gd name="T50" fmla="*/ 3 w 4"/>
                  <a:gd name="T51" fmla="*/ 1 h 5"/>
                  <a:gd name="T52" fmla="*/ 2 w 4"/>
                  <a:gd name="T53" fmla="*/ 0 h 5"/>
                  <a:gd name="T54" fmla="*/ 1 w 4"/>
                  <a:gd name="T55" fmla="*/ 1 h 5"/>
                  <a:gd name="T56" fmla="*/ 1 w 4"/>
                  <a:gd name="T57" fmla="*/ 2 h 5"/>
                  <a:gd name="T58" fmla="*/ 1 w 4"/>
                  <a:gd name="T59" fmla="*/ 3 h 5"/>
                  <a:gd name="T60" fmla="*/ 1 w 4"/>
                  <a:gd name="T61" fmla="*/ 4 h 5"/>
                  <a:gd name="T62" fmla="*/ 2 w 4"/>
                  <a:gd name="T63" fmla="*/ 4 h 5"/>
                  <a:gd name="T64" fmla="*/ 3 w 4"/>
                  <a:gd name="T65" fmla="*/ 4 h 5"/>
                  <a:gd name="T66" fmla="*/ 3 w 4"/>
                  <a:gd name="T67" fmla="*/ 4 h 5"/>
                  <a:gd name="T68" fmla="*/ 3 w 4"/>
                  <a:gd name="T69" fmla="*/ 3 h 5"/>
                  <a:gd name="T70" fmla="*/ 3 w 4"/>
                  <a:gd name="T71" fmla="*/ 3 h 5"/>
                  <a:gd name="T72" fmla="*/ 3 w 4"/>
                  <a:gd name="T73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" h="5">
                    <a:moveTo>
                      <a:pt x="4" y="4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1"/>
                      <a:pt x="0" y="1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lose/>
                    <a:moveTo>
                      <a:pt x="3" y="2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8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8" name="Freeform 717"/>
              <p:cNvSpPr>
                <a:spLocks noEditPoints="1"/>
              </p:cNvSpPr>
              <p:nvPr/>
            </p:nvSpPr>
            <p:spPr bwMode="auto">
              <a:xfrm>
                <a:off x="3313043" y="4935351"/>
                <a:ext cx="10381" cy="15571"/>
              </a:xfrm>
              <a:custGeom>
                <a:avLst/>
                <a:gdLst>
                  <a:gd name="T0" fmla="*/ 2 w 4"/>
                  <a:gd name="T1" fmla="*/ 6 h 6"/>
                  <a:gd name="T2" fmla="*/ 1 w 4"/>
                  <a:gd name="T3" fmla="*/ 6 h 6"/>
                  <a:gd name="T4" fmla="*/ 1 w 4"/>
                  <a:gd name="T5" fmla="*/ 6 h 6"/>
                  <a:gd name="T6" fmla="*/ 1 w 4"/>
                  <a:gd name="T7" fmla="*/ 6 h 6"/>
                  <a:gd name="T8" fmla="*/ 0 w 4"/>
                  <a:gd name="T9" fmla="*/ 6 h 6"/>
                  <a:gd name="T10" fmla="*/ 0 w 4"/>
                  <a:gd name="T11" fmla="*/ 5 h 6"/>
                  <a:gd name="T12" fmla="*/ 1 w 4"/>
                  <a:gd name="T13" fmla="*/ 5 h 6"/>
                  <a:gd name="T14" fmla="*/ 1 w 4"/>
                  <a:gd name="T15" fmla="*/ 5 h 6"/>
                  <a:gd name="T16" fmla="*/ 1 w 4"/>
                  <a:gd name="T17" fmla="*/ 5 h 6"/>
                  <a:gd name="T18" fmla="*/ 2 w 4"/>
                  <a:gd name="T19" fmla="*/ 5 h 6"/>
                  <a:gd name="T20" fmla="*/ 3 w 4"/>
                  <a:gd name="T21" fmla="*/ 5 h 6"/>
                  <a:gd name="T22" fmla="*/ 3 w 4"/>
                  <a:gd name="T23" fmla="*/ 4 h 6"/>
                  <a:gd name="T24" fmla="*/ 3 w 4"/>
                  <a:gd name="T25" fmla="*/ 4 h 6"/>
                  <a:gd name="T26" fmla="*/ 3 w 4"/>
                  <a:gd name="T27" fmla="*/ 4 h 6"/>
                  <a:gd name="T28" fmla="*/ 2 w 4"/>
                  <a:gd name="T29" fmla="*/ 4 h 6"/>
                  <a:gd name="T30" fmla="*/ 2 w 4"/>
                  <a:gd name="T31" fmla="*/ 4 h 6"/>
                  <a:gd name="T32" fmla="*/ 1 w 4"/>
                  <a:gd name="T33" fmla="*/ 4 h 6"/>
                  <a:gd name="T34" fmla="*/ 0 w 4"/>
                  <a:gd name="T35" fmla="*/ 4 h 6"/>
                  <a:gd name="T36" fmla="*/ 0 w 4"/>
                  <a:gd name="T37" fmla="*/ 3 h 6"/>
                  <a:gd name="T38" fmla="*/ 0 w 4"/>
                  <a:gd name="T39" fmla="*/ 2 h 6"/>
                  <a:gd name="T40" fmla="*/ 0 w 4"/>
                  <a:gd name="T41" fmla="*/ 1 h 6"/>
                  <a:gd name="T42" fmla="*/ 0 w 4"/>
                  <a:gd name="T43" fmla="*/ 0 h 6"/>
                  <a:gd name="T44" fmla="*/ 1 w 4"/>
                  <a:gd name="T45" fmla="*/ 0 h 6"/>
                  <a:gd name="T46" fmla="*/ 1 w 4"/>
                  <a:gd name="T47" fmla="*/ 0 h 6"/>
                  <a:gd name="T48" fmla="*/ 2 w 4"/>
                  <a:gd name="T49" fmla="*/ 0 h 6"/>
                  <a:gd name="T50" fmla="*/ 3 w 4"/>
                  <a:gd name="T51" fmla="*/ 0 h 6"/>
                  <a:gd name="T52" fmla="*/ 3 w 4"/>
                  <a:gd name="T53" fmla="*/ 0 h 6"/>
                  <a:gd name="T54" fmla="*/ 3 w 4"/>
                  <a:gd name="T55" fmla="*/ 0 h 6"/>
                  <a:gd name="T56" fmla="*/ 4 w 4"/>
                  <a:gd name="T57" fmla="*/ 0 h 6"/>
                  <a:gd name="T58" fmla="*/ 4 w 4"/>
                  <a:gd name="T59" fmla="*/ 0 h 6"/>
                  <a:gd name="T60" fmla="*/ 4 w 4"/>
                  <a:gd name="T61" fmla="*/ 0 h 6"/>
                  <a:gd name="T62" fmla="*/ 4 w 4"/>
                  <a:gd name="T63" fmla="*/ 4 h 6"/>
                  <a:gd name="T64" fmla="*/ 4 w 4"/>
                  <a:gd name="T65" fmla="*/ 5 h 6"/>
                  <a:gd name="T66" fmla="*/ 3 w 4"/>
                  <a:gd name="T67" fmla="*/ 6 h 6"/>
                  <a:gd name="T68" fmla="*/ 3 w 4"/>
                  <a:gd name="T69" fmla="*/ 6 h 6"/>
                  <a:gd name="T70" fmla="*/ 2 w 4"/>
                  <a:gd name="T71" fmla="*/ 6 h 6"/>
                  <a:gd name="T72" fmla="*/ 3 w 4"/>
                  <a:gd name="T73" fmla="*/ 1 h 6"/>
                  <a:gd name="T74" fmla="*/ 3 w 4"/>
                  <a:gd name="T75" fmla="*/ 1 h 6"/>
                  <a:gd name="T76" fmla="*/ 3 w 4"/>
                  <a:gd name="T77" fmla="*/ 1 h 6"/>
                  <a:gd name="T78" fmla="*/ 2 w 4"/>
                  <a:gd name="T79" fmla="*/ 0 h 6"/>
                  <a:gd name="T80" fmla="*/ 2 w 4"/>
                  <a:gd name="T81" fmla="*/ 0 h 6"/>
                  <a:gd name="T82" fmla="*/ 1 w 4"/>
                  <a:gd name="T83" fmla="*/ 1 h 6"/>
                  <a:gd name="T84" fmla="*/ 1 w 4"/>
                  <a:gd name="T85" fmla="*/ 2 h 6"/>
                  <a:gd name="T86" fmla="*/ 1 w 4"/>
                  <a:gd name="T87" fmla="*/ 2 h 6"/>
                  <a:gd name="T88" fmla="*/ 1 w 4"/>
                  <a:gd name="T89" fmla="*/ 3 h 6"/>
                  <a:gd name="T90" fmla="*/ 2 w 4"/>
                  <a:gd name="T91" fmla="*/ 4 h 6"/>
                  <a:gd name="T92" fmla="*/ 2 w 4"/>
                  <a:gd name="T93" fmla="*/ 4 h 6"/>
                  <a:gd name="T94" fmla="*/ 3 w 4"/>
                  <a:gd name="T95" fmla="*/ 4 h 6"/>
                  <a:gd name="T96" fmla="*/ 3 w 4"/>
                  <a:gd name="T97" fmla="*/ 3 h 6"/>
                  <a:gd name="T98" fmla="*/ 3 w 4"/>
                  <a:gd name="T99" fmla="*/ 3 h 6"/>
                  <a:gd name="T100" fmla="*/ 3 w 4"/>
                  <a:gd name="T101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" h="6">
                    <a:moveTo>
                      <a:pt x="2" y="6"/>
                    </a:moveTo>
                    <a:cubicBezTo>
                      <a:pt x="2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5"/>
                      <a:pt x="4" y="5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lnTo>
                      <a:pt x="2" y="6"/>
                    </a:lnTo>
                    <a:close/>
                    <a:moveTo>
                      <a:pt x="3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F8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9" name="Freeform 718"/>
              <p:cNvSpPr/>
              <p:nvPr/>
            </p:nvSpPr>
            <p:spPr bwMode="auto">
              <a:xfrm>
                <a:off x="3326018" y="4935351"/>
                <a:ext cx="7785" cy="10381"/>
              </a:xfrm>
              <a:custGeom>
                <a:avLst/>
                <a:gdLst>
                  <a:gd name="T0" fmla="*/ 3 w 3"/>
                  <a:gd name="T1" fmla="*/ 4 h 4"/>
                  <a:gd name="T2" fmla="*/ 3 w 3"/>
                  <a:gd name="T3" fmla="*/ 4 h 4"/>
                  <a:gd name="T4" fmla="*/ 3 w 3"/>
                  <a:gd name="T5" fmla="*/ 4 h 4"/>
                  <a:gd name="T6" fmla="*/ 3 w 3"/>
                  <a:gd name="T7" fmla="*/ 1 h 4"/>
                  <a:gd name="T8" fmla="*/ 2 w 3"/>
                  <a:gd name="T9" fmla="*/ 1 h 4"/>
                  <a:gd name="T10" fmla="*/ 2 w 3"/>
                  <a:gd name="T11" fmla="*/ 1 h 4"/>
                  <a:gd name="T12" fmla="*/ 1 w 3"/>
                  <a:gd name="T13" fmla="*/ 1 h 4"/>
                  <a:gd name="T14" fmla="*/ 1 w 3"/>
                  <a:gd name="T15" fmla="*/ 1 h 4"/>
                  <a:gd name="T16" fmla="*/ 1 w 3"/>
                  <a:gd name="T17" fmla="*/ 1 h 4"/>
                  <a:gd name="T18" fmla="*/ 1 w 3"/>
                  <a:gd name="T19" fmla="*/ 2 h 4"/>
                  <a:gd name="T20" fmla="*/ 1 w 3"/>
                  <a:gd name="T21" fmla="*/ 4 h 4"/>
                  <a:gd name="T22" fmla="*/ 1 w 3"/>
                  <a:gd name="T23" fmla="*/ 4 h 4"/>
                  <a:gd name="T24" fmla="*/ 1 w 3"/>
                  <a:gd name="T25" fmla="*/ 4 h 4"/>
                  <a:gd name="T26" fmla="*/ 0 w 3"/>
                  <a:gd name="T27" fmla="*/ 4 h 4"/>
                  <a:gd name="T28" fmla="*/ 0 w 3"/>
                  <a:gd name="T29" fmla="*/ 4 h 4"/>
                  <a:gd name="T30" fmla="*/ 0 w 3"/>
                  <a:gd name="T31" fmla="*/ 4 h 4"/>
                  <a:gd name="T32" fmla="*/ 0 w 3"/>
                  <a:gd name="T33" fmla="*/ 0 h 4"/>
                  <a:gd name="T34" fmla="*/ 0 w 3"/>
                  <a:gd name="T35" fmla="*/ 0 h 4"/>
                  <a:gd name="T36" fmla="*/ 0 w 3"/>
                  <a:gd name="T37" fmla="*/ 0 h 4"/>
                  <a:gd name="T38" fmla="*/ 1 w 3"/>
                  <a:gd name="T39" fmla="*/ 0 h 4"/>
                  <a:gd name="T40" fmla="*/ 1 w 3"/>
                  <a:gd name="T41" fmla="*/ 0 h 4"/>
                  <a:gd name="T42" fmla="*/ 1 w 3"/>
                  <a:gd name="T43" fmla="*/ 0 h 4"/>
                  <a:gd name="T44" fmla="*/ 1 w 3"/>
                  <a:gd name="T45" fmla="*/ 0 h 4"/>
                  <a:gd name="T46" fmla="*/ 2 w 3"/>
                  <a:gd name="T47" fmla="*/ 0 h 4"/>
                  <a:gd name="T48" fmla="*/ 3 w 3"/>
                  <a:gd name="T49" fmla="*/ 0 h 4"/>
                  <a:gd name="T50" fmla="*/ 3 w 3"/>
                  <a:gd name="T51" fmla="*/ 1 h 4"/>
                  <a:gd name="T52" fmla="*/ 3 w 3"/>
                  <a:gd name="T53" fmla="*/ 4 h 4"/>
                  <a:gd name="T54" fmla="*/ 3 w 3"/>
                  <a:gd name="T5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3" y="0"/>
                      <a:pt x="3" y="1"/>
                      <a:pt x="3" y="1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lose/>
                  </a:path>
                </a:pathLst>
              </a:custGeom>
              <a:solidFill>
                <a:srgbClr val="F8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0" name="Freeform 719"/>
              <p:cNvSpPr>
                <a:spLocks noEditPoints="1"/>
              </p:cNvSpPr>
              <p:nvPr/>
            </p:nvSpPr>
            <p:spPr bwMode="auto">
              <a:xfrm>
                <a:off x="3336399" y="4935351"/>
                <a:ext cx="10381" cy="12976"/>
              </a:xfrm>
              <a:custGeom>
                <a:avLst/>
                <a:gdLst>
                  <a:gd name="T0" fmla="*/ 4 w 4"/>
                  <a:gd name="T1" fmla="*/ 4 h 5"/>
                  <a:gd name="T2" fmla="*/ 3 w 4"/>
                  <a:gd name="T3" fmla="*/ 4 h 5"/>
                  <a:gd name="T4" fmla="*/ 3 w 4"/>
                  <a:gd name="T5" fmla="*/ 4 h 5"/>
                  <a:gd name="T6" fmla="*/ 3 w 4"/>
                  <a:gd name="T7" fmla="*/ 4 h 5"/>
                  <a:gd name="T8" fmla="*/ 3 w 4"/>
                  <a:gd name="T9" fmla="*/ 4 h 5"/>
                  <a:gd name="T10" fmla="*/ 3 w 4"/>
                  <a:gd name="T11" fmla="*/ 4 h 5"/>
                  <a:gd name="T12" fmla="*/ 2 w 4"/>
                  <a:gd name="T13" fmla="*/ 5 h 5"/>
                  <a:gd name="T14" fmla="*/ 1 w 4"/>
                  <a:gd name="T15" fmla="*/ 4 h 5"/>
                  <a:gd name="T16" fmla="*/ 1 w 4"/>
                  <a:gd name="T17" fmla="*/ 4 h 5"/>
                  <a:gd name="T18" fmla="*/ 0 w 4"/>
                  <a:gd name="T19" fmla="*/ 3 h 5"/>
                  <a:gd name="T20" fmla="*/ 0 w 4"/>
                  <a:gd name="T21" fmla="*/ 2 h 5"/>
                  <a:gd name="T22" fmla="*/ 1 w 4"/>
                  <a:gd name="T23" fmla="*/ 0 h 5"/>
                  <a:gd name="T24" fmla="*/ 2 w 4"/>
                  <a:gd name="T25" fmla="*/ 0 h 5"/>
                  <a:gd name="T26" fmla="*/ 3 w 4"/>
                  <a:gd name="T27" fmla="*/ 0 h 5"/>
                  <a:gd name="T28" fmla="*/ 3 w 4"/>
                  <a:gd name="T29" fmla="*/ 1 h 5"/>
                  <a:gd name="T30" fmla="*/ 3 w 4"/>
                  <a:gd name="T31" fmla="*/ 0 h 5"/>
                  <a:gd name="T32" fmla="*/ 3 w 4"/>
                  <a:gd name="T33" fmla="*/ 0 h 5"/>
                  <a:gd name="T34" fmla="*/ 4 w 4"/>
                  <a:gd name="T35" fmla="*/ 0 h 5"/>
                  <a:gd name="T36" fmla="*/ 4 w 4"/>
                  <a:gd name="T37" fmla="*/ 0 h 5"/>
                  <a:gd name="T38" fmla="*/ 4 w 4"/>
                  <a:gd name="T39" fmla="*/ 0 h 5"/>
                  <a:gd name="T40" fmla="*/ 4 w 4"/>
                  <a:gd name="T41" fmla="*/ 4 h 5"/>
                  <a:gd name="T42" fmla="*/ 4 w 4"/>
                  <a:gd name="T43" fmla="*/ 4 h 5"/>
                  <a:gd name="T44" fmla="*/ 3 w 4"/>
                  <a:gd name="T45" fmla="*/ 2 h 5"/>
                  <a:gd name="T46" fmla="*/ 3 w 4"/>
                  <a:gd name="T47" fmla="*/ 1 h 5"/>
                  <a:gd name="T48" fmla="*/ 3 w 4"/>
                  <a:gd name="T49" fmla="*/ 1 h 5"/>
                  <a:gd name="T50" fmla="*/ 2 w 4"/>
                  <a:gd name="T51" fmla="*/ 1 h 5"/>
                  <a:gd name="T52" fmla="*/ 2 w 4"/>
                  <a:gd name="T53" fmla="*/ 0 h 5"/>
                  <a:gd name="T54" fmla="*/ 1 w 4"/>
                  <a:gd name="T55" fmla="*/ 1 h 5"/>
                  <a:gd name="T56" fmla="*/ 1 w 4"/>
                  <a:gd name="T57" fmla="*/ 2 h 5"/>
                  <a:gd name="T58" fmla="*/ 1 w 4"/>
                  <a:gd name="T59" fmla="*/ 3 h 5"/>
                  <a:gd name="T60" fmla="*/ 1 w 4"/>
                  <a:gd name="T61" fmla="*/ 4 h 5"/>
                  <a:gd name="T62" fmla="*/ 2 w 4"/>
                  <a:gd name="T63" fmla="*/ 4 h 5"/>
                  <a:gd name="T64" fmla="*/ 2 w 4"/>
                  <a:gd name="T65" fmla="*/ 4 h 5"/>
                  <a:gd name="T66" fmla="*/ 3 w 4"/>
                  <a:gd name="T67" fmla="*/ 4 h 5"/>
                  <a:gd name="T68" fmla="*/ 3 w 4"/>
                  <a:gd name="T69" fmla="*/ 3 h 5"/>
                  <a:gd name="T70" fmla="*/ 3 w 4"/>
                  <a:gd name="T71" fmla="*/ 3 h 5"/>
                  <a:gd name="T72" fmla="*/ 3 w 4"/>
                  <a:gd name="T73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" h="5">
                    <a:moveTo>
                      <a:pt x="4" y="4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1"/>
                      <a:pt x="0" y="1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lose/>
                    <a:moveTo>
                      <a:pt x="3" y="2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8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1" name="Freeform 720"/>
              <p:cNvSpPr>
                <a:spLocks noEditPoints="1"/>
              </p:cNvSpPr>
              <p:nvPr/>
            </p:nvSpPr>
            <p:spPr bwMode="auto">
              <a:xfrm>
                <a:off x="3355863" y="4935351"/>
                <a:ext cx="10381" cy="12976"/>
              </a:xfrm>
              <a:custGeom>
                <a:avLst/>
                <a:gdLst>
                  <a:gd name="T0" fmla="*/ 3 w 4"/>
                  <a:gd name="T1" fmla="*/ 4 h 5"/>
                  <a:gd name="T2" fmla="*/ 3 w 4"/>
                  <a:gd name="T3" fmla="*/ 4 h 5"/>
                  <a:gd name="T4" fmla="*/ 3 w 4"/>
                  <a:gd name="T5" fmla="*/ 4 h 5"/>
                  <a:gd name="T6" fmla="*/ 3 w 4"/>
                  <a:gd name="T7" fmla="*/ 4 h 5"/>
                  <a:gd name="T8" fmla="*/ 3 w 4"/>
                  <a:gd name="T9" fmla="*/ 4 h 5"/>
                  <a:gd name="T10" fmla="*/ 2 w 4"/>
                  <a:gd name="T11" fmla="*/ 4 h 5"/>
                  <a:gd name="T12" fmla="*/ 1 w 4"/>
                  <a:gd name="T13" fmla="*/ 5 h 5"/>
                  <a:gd name="T14" fmla="*/ 1 w 4"/>
                  <a:gd name="T15" fmla="*/ 4 h 5"/>
                  <a:gd name="T16" fmla="*/ 0 w 4"/>
                  <a:gd name="T17" fmla="*/ 4 h 5"/>
                  <a:gd name="T18" fmla="*/ 0 w 4"/>
                  <a:gd name="T19" fmla="*/ 3 h 5"/>
                  <a:gd name="T20" fmla="*/ 0 w 4"/>
                  <a:gd name="T21" fmla="*/ 2 h 5"/>
                  <a:gd name="T22" fmla="*/ 0 w 4"/>
                  <a:gd name="T23" fmla="*/ 0 h 5"/>
                  <a:gd name="T24" fmla="*/ 1 w 4"/>
                  <a:gd name="T25" fmla="*/ 0 h 5"/>
                  <a:gd name="T26" fmla="*/ 2 w 4"/>
                  <a:gd name="T27" fmla="*/ 0 h 5"/>
                  <a:gd name="T28" fmla="*/ 3 w 4"/>
                  <a:gd name="T29" fmla="*/ 1 h 5"/>
                  <a:gd name="T30" fmla="*/ 3 w 4"/>
                  <a:gd name="T31" fmla="*/ 0 h 5"/>
                  <a:gd name="T32" fmla="*/ 3 w 4"/>
                  <a:gd name="T33" fmla="*/ 0 h 5"/>
                  <a:gd name="T34" fmla="*/ 3 w 4"/>
                  <a:gd name="T35" fmla="*/ 0 h 5"/>
                  <a:gd name="T36" fmla="*/ 4 w 4"/>
                  <a:gd name="T37" fmla="*/ 0 h 5"/>
                  <a:gd name="T38" fmla="*/ 4 w 4"/>
                  <a:gd name="T39" fmla="*/ 0 h 5"/>
                  <a:gd name="T40" fmla="*/ 4 w 4"/>
                  <a:gd name="T41" fmla="*/ 4 h 5"/>
                  <a:gd name="T42" fmla="*/ 4 w 4"/>
                  <a:gd name="T43" fmla="*/ 4 h 5"/>
                  <a:gd name="T44" fmla="*/ 3 w 4"/>
                  <a:gd name="T45" fmla="*/ 4 h 5"/>
                  <a:gd name="T46" fmla="*/ 3 w 4"/>
                  <a:gd name="T47" fmla="*/ 2 h 5"/>
                  <a:gd name="T48" fmla="*/ 3 w 4"/>
                  <a:gd name="T49" fmla="*/ 1 h 5"/>
                  <a:gd name="T50" fmla="*/ 3 w 4"/>
                  <a:gd name="T51" fmla="*/ 1 h 5"/>
                  <a:gd name="T52" fmla="*/ 2 w 4"/>
                  <a:gd name="T53" fmla="*/ 1 h 5"/>
                  <a:gd name="T54" fmla="*/ 2 w 4"/>
                  <a:gd name="T55" fmla="*/ 0 h 5"/>
                  <a:gd name="T56" fmla="*/ 1 w 4"/>
                  <a:gd name="T57" fmla="*/ 1 h 5"/>
                  <a:gd name="T58" fmla="*/ 1 w 4"/>
                  <a:gd name="T59" fmla="*/ 2 h 5"/>
                  <a:gd name="T60" fmla="*/ 1 w 4"/>
                  <a:gd name="T61" fmla="*/ 3 h 5"/>
                  <a:gd name="T62" fmla="*/ 1 w 4"/>
                  <a:gd name="T63" fmla="*/ 4 h 5"/>
                  <a:gd name="T64" fmla="*/ 2 w 4"/>
                  <a:gd name="T65" fmla="*/ 4 h 5"/>
                  <a:gd name="T66" fmla="*/ 2 w 4"/>
                  <a:gd name="T67" fmla="*/ 4 h 5"/>
                  <a:gd name="T68" fmla="*/ 2 w 4"/>
                  <a:gd name="T69" fmla="*/ 4 h 5"/>
                  <a:gd name="T70" fmla="*/ 3 w 4"/>
                  <a:gd name="T71" fmla="*/ 3 h 5"/>
                  <a:gd name="T72" fmla="*/ 3 w 4"/>
                  <a:gd name="T73" fmla="*/ 3 h 5"/>
                  <a:gd name="T74" fmla="*/ 3 w 4"/>
                  <a:gd name="T7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" h="5">
                    <a:moveTo>
                      <a:pt x="3" y="4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lnTo>
                      <a:pt x="3" y="4"/>
                    </a:lnTo>
                    <a:close/>
                    <a:moveTo>
                      <a:pt x="3" y="2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8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2" name="Freeform 721"/>
              <p:cNvSpPr/>
              <p:nvPr/>
            </p:nvSpPr>
            <p:spPr bwMode="auto">
              <a:xfrm>
                <a:off x="3368839" y="4930160"/>
                <a:ext cx="2595" cy="15571"/>
              </a:xfrm>
              <a:custGeom>
                <a:avLst/>
                <a:gdLst>
                  <a:gd name="T0" fmla="*/ 0 w 2"/>
                  <a:gd name="T1" fmla="*/ 12 h 12"/>
                  <a:gd name="T2" fmla="*/ 0 w 2"/>
                  <a:gd name="T3" fmla="*/ 12 h 12"/>
                  <a:gd name="T4" fmla="*/ 0 w 2"/>
                  <a:gd name="T5" fmla="*/ 12 h 12"/>
                  <a:gd name="T6" fmla="*/ 0 w 2"/>
                  <a:gd name="T7" fmla="*/ 12 h 12"/>
                  <a:gd name="T8" fmla="*/ 0 w 2"/>
                  <a:gd name="T9" fmla="*/ 0 h 12"/>
                  <a:gd name="T10" fmla="*/ 0 w 2"/>
                  <a:gd name="T11" fmla="*/ 0 h 12"/>
                  <a:gd name="T12" fmla="*/ 0 w 2"/>
                  <a:gd name="T13" fmla="*/ 0 h 12"/>
                  <a:gd name="T14" fmla="*/ 0 w 2"/>
                  <a:gd name="T15" fmla="*/ 0 h 12"/>
                  <a:gd name="T16" fmla="*/ 2 w 2"/>
                  <a:gd name="T17" fmla="*/ 0 h 12"/>
                  <a:gd name="T18" fmla="*/ 2 w 2"/>
                  <a:gd name="T19" fmla="*/ 2 h 12"/>
                  <a:gd name="T20" fmla="*/ 2 w 2"/>
                  <a:gd name="T21" fmla="*/ 12 h 12"/>
                  <a:gd name="T22" fmla="*/ 2 w 2"/>
                  <a:gd name="T23" fmla="*/ 12 h 12"/>
                  <a:gd name="T24" fmla="*/ 0 w 2"/>
                  <a:gd name="T25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" h="12">
                    <a:moveTo>
                      <a:pt x="0" y="12"/>
                    </a:move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8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3" name="Freeform 722"/>
              <p:cNvSpPr>
                <a:spLocks noEditPoints="1"/>
              </p:cNvSpPr>
              <p:nvPr/>
            </p:nvSpPr>
            <p:spPr bwMode="auto">
              <a:xfrm>
                <a:off x="3374029" y="4930160"/>
                <a:ext cx="2595" cy="15571"/>
              </a:xfrm>
              <a:custGeom>
                <a:avLst/>
                <a:gdLst>
                  <a:gd name="T0" fmla="*/ 0 w 2"/>
                  <a:gd name="T1" fmla="*/ 2 h 12"/>
                  <a:gd name="T2" fmla="*/ 0 w 2"/>
                  <a:gd name="T3" fmla="*/ 2 h 12"/>
                  <a:gd name="T4" fmla="*/ 0 w 2"/>
                  <a:gd name="T5" fmla="*/ 2 h 12"/>
                  <a:gd name="T6" fmla="*/ 0 w 2"/>
                  <a:gd name="T7" fmla="*/ 2 h 12"/>
                  <a:gd name="T8" fmla="*/ 0 w 2"/>
                  <a:gd name="T9" fmla="*/ 0 h 12"/>
                  <a:gd name="T10" fmla="*/ 0 w 2"/>
                  <a:gd name="T11" fmla="*/ 0 h 12"/>
                  <a:gd name="T12" fmla="*/ 0 w 2"/>
                  <a:gd name="T13" fmla="*/ 0 h 12"/>
                  <a:gd name="T14" fmla="*/ 2 w 2"/>
                  <a:gd name="T15" fmla="*/ 0 h 12"/>
                  <a:gd name="T16" fmla="*/ 2 w 2"/>
                  <a:gd name="T17" fmla="*/ 2 h 12"/>
                  <a:gd name="T18" fmla="*/ 2 w 2"/>
                  <a:gd name="T19" fmla="*/ 2 h 12"/>
                  <a:gd name="T20" fmla="*/ 0 w 2"/>
                  <a:gd name="T21" fmla="*/ 2 h 12"/>
                  <a:gd name="T22" fmla="*/ 0 w 2"/>
                  <a:gd name="T23" fmla="*/ 2 h 12"/>
                  <a:gd name="T24" fmla="*/ 0 w 2"/>
                  <a:gd name="T25" fmla="*/ 2 h 12"/>
                  <a:gd name="T26" fmla="*/ 0 w 2"/>
                  <a:gd name="T27" fmla="*/ 12 h 12"/>
                  <a:gd name="T28" fmla="*/ 0 w 2"/>
                  <a:gd name="T29" fmla="*/ 12 h 12"/>
                  <a:gd name="T30" fmla="*/ 0 w 2"/>
                  <a:gd name="T31" fmla="*/ 12 h 12"/>
                  <a:gd name="T32" fmla="*/ 0 w 2"/>
                  <a:gd name="T33" fmla="*/ 12 h 12"/>
                  <a:gd name="T34" fmla="*/ 0 w 2"/>
                  <a:gd name="T35" fmla="*/ 4 h 12"/>
                  <a:gd name="T36" fmla="*/ 0 w 2"/>
                  <a:gd name="T37" fmla="*/ 4 h 12"/>
                  <a:gd name="T38" fmla="*/ 0 w 2"/>
                  <a:gd name="T39" fmla="*/ 4 h 12"/>
                  <a:gd name="T40" fmla="*/ 0 w 2"/>
                  <a:gd name="T41" fmla="*/ 4 h 12"/>
                  <a:gd name="T42" fmla="*/ 2 w 2"/>
                  <a:gd name="T43" fmla="*/ 4 h 12"/>
                  <a:gd name="T44" fmla="*/ 2 w 2"/>
                  <a:gd name="T45" fmla="*/ 4 h 12"/>
                  <a:gd name="T46" fmla="*/ 2 w 2"/>
                  <a:gd name="T47" fmla="*/ 12 h 12"/>
                  <a:gd name="T48" fmla="*/ 2 w 2"/>
                  <a:gd name="T49" fmla="*/ 12 h 12"/>
                  <a:gd name="T50" fmla="*/ 0 w 2"/>
                  <a:gd name="T5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" h="12"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0" y="12"/>
                    </a:move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8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4" name="Freeform 723"/>
              <p:cNvSpPr>
                <a:spLocks noEditPoints="1"/>
              </p:cNvSpPr>
              <p:nvPr/>
            </p:nvSpPr>
            <p:spPr bwMode="auto">
              <a:xfrm>
                <a:off x="3379219" y="4935351"/>
                <a:ext cx="7785" cy="15571"/>
              </a:xfrm>
              <a:custGeom>
                <a:avLst/>
                <a:gdLst>
                  <a:gd name="T0" fmla="*/ 3 w 3"/>
                  <a:gd name="T1" fmla="*/ 6 h 6"/>
                  <a:gd name="T2" fmla="*/ 3 w 3"/>
                  <a:gd name="T3" fmla="*/ 6 h 6"/>
                  <a:gd name="T4" fmla="*/ 3 w 3"/>
                  <a:gd name="T5" fmla="*/ 6 h 6"/>
                  <a:gd name="T6" fmla="*/ 2 w 3"/>
                  <a:gd name="T7" fmla="*/ 6 h 6"/>
                  <a:gd name="T8" fmla="*/ 2 w 3"/>
                  <a:gd name="T9" fmla="*/ 4 h 6"/>
                  <a:gd name="T10" fmla="*/ 2 w 3"/>
                  <a:gd name="T11" fmla="*/ 4 h 6"/>
                  <a:gd name="T12" fmla="*/ 1 w 3"/>
                  <a:gd name="T13" fmla="*/ 4 h 6"/>
                  <a:gd name="T14" fmla="*/ 0 w 3"/>
                  <a:gd name="T15" fmla="*/ 4 h 6"/>
                  <a:gd name="T16" fmla="*/ 0 w 3"/>
                  <a:gd name="T17" fmla="*/ 4 h 6"/>
                  <a:gd name="T18" fmla="*/ 0 w 3"/>
                  <a:gd name="T19" fmla="*/ 3 h 6"/>
                  <a:gd name="T20" fmla="*/ 0 w 3"/>
                  <a:gd name="T21" fmla="*/ 2 h 6"/>
                  <a:gd name="T22" fmla="*/ 0 w 3"/>
                  <a:gd name="T23" fmla="*/ 1 h 6"/>
                  <a:gd name="T24" fmla="*/ 0 w 3"/>
                  <a:gd name="T25" fmla="*/ 0 h 6"/>
                  <a:gd name="T26" fmla="*/ 0 w 3"/>
                  <a:gd name="T27" fmla="*/ 0 h 6"/>
                  <a:gd name="T28" fmla="*/ 1 w 3"/>
                  <a:gd name="T29" fmla="*/ 0 h 6"/>
                  <a:gd name="T30" fmla="*/ 2 w 3"/>
                  <a:gd name="T31" fmla="*/ 0 h 6"/>
                  <a:gd name="T32" fmla="*/ 2 w 3"/>
                  <a:gd name="T33" fmla="*/ 0 h 6"/>
                  <a:gd name="T34" fmla="*/ 2 w 3"/>
                  <a:gd name="T35" fmla="*/ 0 h 6"/>
                  <a:gd name="T36" fmla="*/ 3 w 3"/>
                  <a:gd name="T37" fmla="*/ 0 h 6"/>
                  <a:gd name="T38" fmla="*/ 3 w 3"/>
                  <a:gd name="T39" fmla="*/ 0 h 6"/>
                  <a:gd name="T40" fmla="*/ 3 w 3"/>
                  <a:gd name="T41" fmla="*/ 0 h 6"/>
                  <a:gd name="T42" fmla="*/ 3 w 3"/>
                  <a:gd name="T43" fmla="*/ 0 h 6"/>
                  <a:gd name="T44" fmla="*/ 3 w 3"/>
                  <a:gd name="T45" fmla="*/ 0 h 6"/>
                  <a:gd name="T46" fmla="*/ 3 w 3"/>
                  <a:gd name="T47" fmla="*/ 6 h 6"/>
                  <a:gd name="T48" fmla="*/ 3 w 3"/>
                  <a:gd name="T49" fmla="*/ 6 h 6"/>
                  <a:gd name="T50" fmla="*/ 2 w 3"/>
                  <a:gd name="T51" fmla="*/ 1 h 6"/>
                  <a:gd name="T52" fmla="*/ 2 w 3"/>
                  <a:gd name="T53" fmla="*/ 1 h 6"/>
                  <a:gd name="T54" fmla="*/ 2 w 3"/>
                  <a:gd name="T55" fmla="*/ 1 h 6"/>
                  <a:gd name="T56" fmla="*/ 2 w 3"/>
                  <a:gd name="T57" fmla="*/ 0 h 6"/>
                  <a:gd name="T58" fmla="*/ 1 w 3"/>
                  <a:gd name="T59" fmla="*/ 0 h 6"/>
                  <a:gd name="T60" fmla="*/ 1 w 3"/>
                  <a:gd name="T61" fmla="*/ 1 h 6"/>
                  <a:gd name="T62" fmla="*/ 1 w 3"/>
                  <a:gd name="T63" fmla="*/ 2 h 6"/>
                  <a:gd name="T64" fmla="*/ 1 w 3"/>
                  <a:gd name="T65" fmla="*/ 2 h 6"/>
                  <a:gd name="T66" fmla="*/ 1 w 3"/>
                  <a:gd name="T67" fmla="*/ 3 h 6"/>
                  <a:gd name="T68" fmla="*/ 1 w 3"/>
                  <a:gd name="T69" fmla="*/ 4 h 6"/>
                  <a:gd name="T70" fmla="*/ 2 w 3"/>
                  <a:gd name="T71" fmla="*/ 4 h 6"/>
                  <a:gd name="T72" fmla="*/ 2 w 3"/>
                  <a:gd name="T73" fmla="*/ 4 h 6"/>
                  <a:gd name="T74" fmla="*/ 2 w 3"/>
                  <a:gd name="T75" fmla="*/ 3 h 6"/>
                  <a:gd name="T76" fmla="*/ 2 w 3"/>
                  <a:gd name="T77" fmla="*/ 3 h 6"/>
                  <a:gd name="T78" fmla="*/ 2 w 3"/>
                  <a:gd name="T7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" h="6">
                    <a:moveTo>
                      <a:pt x="3" y="6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lose/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F8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5" name="Freeform 724"/>
              <p:cNvSpPr/>
              <p:nvPr/>
            </p:nvSpPr>
            <p:spPr bwMode="auto">
              <a:xfrm>
                <a:off x="3389600" y="4935351"/>
                <a:ext cx="10381" cy="12976"/>
              </a:xfrm>
              <a:custGeom>
                <a:avLst/>
                <a:gdLst>
                  <a:gd name="T0" fmla="*/ 8 w 8"/>
                  <a:gd name="T1" fmla="*/ 8 h 10"/>
                  <a:gd name="T2" fmla="*/ 6 w 8"/>
                  <a:gd name="T3" fmla="*/ 8 h 10"/>
                  <a:gd name="T4" fmla="*/ 6 w 8"/>
                  <a:gd name="T5" fmla="*/ 8 h 10"/>
                  <a:gd name="T6" fmla="*/ 6 w 8"/>
                  <a:gd name="T7" fmla="*/ 8 h 10"/>
                  <a:gd name="T8" fmla="*/ 6 w 8"/>
                  <a:gd name="T9" fmla="*/ 8 h 10"/>
                  <a:gd name="T10" fmla="*/ 4 w 8"/>
                  <a:gd name="T11" fmla="*/ 10 h 10"/>
                  <a:gd name="T12" fmla="*/ 2 w 8"/>
                  <a:gd name="T13" fmla="*/ 8 h 10"/>
                  <a:gd name="T14" fmla="*/ 2 w 8"/>
                  <a:gd name="T15" fmla="*/ 8 h 10"/>
                  <a:gd name="T16" fmla="*/ 2 w 8"/>
                  <a:gd name="T17" fmla="*/ 8 h 10"/>
                  <a:gd name="T18" fmla="*/ 0 w 8"/>
                  <a:gd name="T19" fmla="*/ 6 h 10"/>
                  <a:gd name="T20" fmla="*/ 0 w 8"/>
                  <a:gd name="T21" fmla="*/ 0 h 10"/>
                  <a:gd name="T22" fmla="*/ 2 w 8"/>
                  <a:gd name="T23" fmla="*/ 0 h 10"/>
                  <a:gd name="T24" fmla="*/ 2 w 8"/>
                  <a:gd name="T25" fmla="*/ 0 h 10"/>
                  <a:gd name="T26" fmla="*/ 2 w 8"/>
                  <a:gd name="T27" fmla="*/ 0 h 10"/>
                  <a:gd name="T28" fmla="*/ 2 w 8"/>
                  <a:gd name="T29" fmla="*/ 0 h 10"/>
                  <a:gd name="T30" fmla="*/ 2 w 8"/>
                  <a:gd name="T31" fmla="*/ 6 h 10"/>
                  <a:gd name="T32" fmla="*/ 4 w 8"/>
                  <a:gd name="T33" fmla="*/ 6 h 10"/>
                  <a:gd name="T34" fmla="*/ 4 w 8"/>
                  <a:gd name="T35" fmla="*/ 8 h 10"/>
                  <a:gd name="T36" fmla="*/ 6 w 8"/>
                  <a:gd name="T37" fmla="*/ 8 h 10"/>
                  <a:gd name="T38" fmla="*/ 6 w 8"/>
                  <a:gd name="T39" fmla="*/ 6 h 10"/>
                  <a:gd name="T40" fmla="*/ 6 w 8"/>
                  <a:gd name="T41" fmla="*/ 6 h 10"/>
                  <a:gd name="T42" fmla="*/ 6 w 8"/>
                  <a:gd name="T43" fmla="*/ 6 h 10"/>
                  <a:gd name="T44" fmla="*/ 6 w 8"/>
                  <a:gd name="T45" fmla="*/ 0 h 10"/>
                  <a:gd name="T46" fmla="*/ 6 w 8"/>
                  <a:gd name="T47" fmla="*/ 0 h 10"/>
                  <a:gd name="T48" fmla="*/ 6 w 8"/>
                  <a:gd name="T49" fmla="*/ 0 h 10"/>
                  <a:gd name="T50" fmla="*/ 8 w 8"/>
                  <a:gd name="T51" fmla="*/ 0 h 10"/>
                  <a:gd name="T52" fmla="*/ 8 w 8"/>
                  <a:gd name="T53" fmla="*/ 0 h 10"/>
                  <a:gd name="T54" fmla="*/ 8 w 8"/>
                  <a:gd name="T55" fmla="*/ 0 h 10"/>
                  <a:gd name="T56" fmla="*/ 8 w 8"/>
                  <a:gd name="T57" fmla="*/ 8 h 10"/>
                  <a:gd name="T58" fmla="*/ 8 w 8"/>
                  <a:gd name="T59" fmla="*/ 8 h 10"/>
                  <a:gd name="T60" fmla="*/ 8 w 8"/>
                  <a:gd name="T61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8" h="10">
                    <a:moveTo>
                      <a:pt x="8" y="8"/>
                    </a:move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10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8"/>
                    </a:lnTo>
                    <a:close/>
                  </a:path>
                </a:pathLst>
              </a:custGeom>
              <a:solidFill>
                <a:srgbClr val="F8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6" name="Freeform 725"/>
              <p:cNvSpPr>
                <a:spLocks noEditPoints="1"/>
              </p:cNvSpPr>
              <p:nvPr/>
            </p:nvSpPr>
            <p:spPr bwMode="auto">
              <a:xfrm>
                <a:off x="3402576" y="4935351"/>
                <a:ext cx="7785" cy="12976"/>
              </a:xfrm>
              <a:custGeom>
                <a:avLst/>
                <a:gdLst>
                  <a:gd name="T0" fmla="*/ 3 w 3"/>
                  <a:gd name="T1" fmla="*/ 4 h 5"/>
                  <a:gd name="T2" fmla="*/ 3 w 3"/>
                  <a:gd name="T3" fmla="*/ 4 h 5"/>
                  <a:gd name="T4" fmla="*/ 3 w 3"/>
                  <a:gd name="T5" fmla="*/ 4 h 5"/>
                  <a:gd name="T6" fmla="*/ 3 w 3"/>
                  <a:gd name="T7" fmla="*/ 4 h 5"/>
                  <a:gd name="T8" fmla="*/ 3 w 3"/>
                  <a:gd name="T9" fmla="*/ 4 h 5"/>
                  <a:gd name="T10" fmla="*/ 2 w 3"/>
                  <a:gd name="T11" fmla="*/ 4 h 5"/>
                  <a:gd name="T12" fmla="*/ 1 w 3"/>
                  <a:gd name="T13" fmla="*/ 5 h 5"/>
                  <a:gd name="T14" fmla="*/ 1 w 3"/>
                  <a:gd name="T15" fmla="*/ 4 h 5"/>
                  <a:gd name="T16" fmla="*/ 0 w 3"/>
                  <a:gd name="T17" fmla="*/ 4 h 5"/>
                  <a:gd name="T18" fmla="*/ 0 w 3"/>
                  <a:gd name="T19" fmla="*/ 3 h 5"/>
                  <a:gd name="T20" fmla="*/ 0 w 3"/>
                  <a:gd name="T21" fmla="*/ 2 h 5"/>
                  <a:gd name="T22" fmla="*/ 0 w 3"/>
                  <a:gd name="T23" fmla="*/ 0 h 5"/>
                  <a:gd name="T24" fmla="*/ 1 w 3"/>
                  <a:gd name="T25" fmla="*/ 0 h 5"/>
                  <a:gd name="T26" fmla="*/ 2 w 3"/>
                  <a:gd name="T27" fmla="*/ 0 h 5"/>
                  <a:gd name="T28" fmla="*/ 3 w 3"/>
                  <a:gd name="T29" fmla="*/ 1 h 5"/>
                  <a:gd name="T30" fmla="*/ 3 w 3"/>
                  <a:gd name="T31" fmla="*/ 0 h 5"/>
                  <a:gd name="T32" fmla="*/ 3 w 3"/>
                  <a:gd name="T33" fmla="*/ 0 h 5"/>
                  <a:gd name="T34" fmla="*/ 3 w 3"/>
                  <a:gd name="T35" fmla="*/ 0 h 5"/>
                  <a:gd name="T36" fmla="*/ 3 w 3"/>
                  <a:gd name="T37" fmla="*/ 0 h 5"/>
                  <a:gd name="T38" fmla="*/ 3 w 3"/>
                  <a:gd name="T39" fmla="*/ 0 h 5"/>
                  <a:gd name="T40" fmla="*/ 3 w 3"/>
                  <a:gd name="T41" fmla="*/ 4 h 5"/>
                  <a:gd name="T42" fmla="*/ 3 w 3"/>
                  <a:gd name="T43" fmla="*/ 4 h 5"/>
                  <a:gd name="T44" fmla="*/ 3 w 3"/>
                  <a:gd name="T45" fmla="*/ 2 h 5"/>
                  <a:gd name="T46" fmla="*/ 2 w 3"/>
                  <a:gd name="T47" fmla="*/ 1 h 5"/>
                  <a:gd name="T48" fmla="*/ 2 w 3"/>
                  <a:gd name="T49" fmla="*/ 1 h 5"/>
                  <a:gd name="T50" fmla="*/ 2 w 3"/>
                  <a:gd name="T51" fmla="*/ 1 h 5"/>
                  <a:gd name="T52" fmla="*/ 2 w 3"/>
                  <a:gd name="T53" fmla="*/ 0 h 5"/>
                  <a:gd name="T54" fmla="*/ 1 w 3"/>
                  <a:gd name="T55" fmla="*/ 1 h 5"/>
                  <a:gd name="T56" fmla="*/ 1 w 3"/>
                  <a:gd name="T57" fmla="*/ 2 h 5"/>
                  <a:gd name="T58" fmla="*/ 1 w 3"/>
                  <a:gd name="T59" fmla="*/ 3 h 5"/>
                  <a:gd name="T60" fmla="*/ 1 w 3"/>
                  <a:gd name="T61" fmla="*/ 4 h 5"/>
                  <a:gd name="T62" fmla="*/ 2 w 3"/>
                  <a:gd name="T63" fmla="*/ 4 h 5"/>
                  <a:gd name="T64" fmla="*/ 2 w 3"/>
                  <a:gd name="T65" fmla="*/ 4 h 5"/>
                  <a:gd name="T66" fmla="*/ 2 w 3"/>
                  <a:gd name="T67" fmla="*/ 4 h 5"/>
                  <a:gd name="T68" fmla="*/ 2 w 3"/>
                  <a:gd name="T69" fmla="*/ 3 h 5"/>
                  <a:gd name="T70" fmla="*/ 3 w 3"/>
                  <a:gd name="T71" fmla="*/ 3 h 5"/>
                  <a:gd name="T72" fmla="*/ 3 w 3"/>
                  <a:gd name="T73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" h="5">
                    <a:moveTo>
                      <a:pt x="3" y="4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lose/>
                    <a:moveTo>
                      <a:pt x="3" y="2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3" y="3"/>
                      <a:pt x="3" y="3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8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7" name="Freeform 726"/>
              <p:cNvSpPr/>
              <p:nvPr/>
            </p:nvSpPr>
            <p:spPr bwMode="auto">
              <a:xfrm>
                <a:off x="3415551" y="4943136"/>
                <a:ext cx="2595" cy="2595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2 h 2"/>
                  <a:gd name="T4" fmla="*/ 0 w 2"/>
                  <a:gd name="T5" fmla="*/ 2 h 2"/>
                  <a:gd name="T6" fmla="*/ 0 w 2"/>
                  <a:gd name="T7" fmla="*/ 2 h 2"/>
                  <a:gd name="T8" fmla="*/ 0 w 2"/>
                  <a:gd name="T9" fmla="*/ 2 h 2"/>
                  <a:gd name="T10" fmla="*/ 0 w 2"/>
                  <a:gd name="T11" fmla="*/ 2 h 2"/>
                  <a:gd name="T12" fmla="*/ 0 w 2"/>
                  <a:gd name="T13" fmla="*/ 2 h 2"/>
                  <a:gd name="T14" fmla="*/ 0 w 2"/>
                  <a:gd name="T15" fmla="*/ 0 h 2"/>
                  <a:gd name="T16" fmla="*/ 2 w 2"/>
                  <a:gd name="T17" fmla="*/ 0 h 2"/>
                  <a:gd name="T18" fmla="*/ 2 w 2"/>
                  <a:gd name="T19" fmla="*/ 2 h 2"/>
                  <a:gd name="T20" fmla="*/ 2 w 2"/>
                  <a:gd name="T21" fmla="*/ 2 h 2"/>
                  <a:gd name="T22" fmla="*/ 2 w 2"/>
                  <a:gd name="T23" fmla="*/ 2 h 2"/>
                  <a:gd name="T24" fmla="*/ 2 w 2"/>
                  <a:gd name="T2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F8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8" name="任意多边形 377"/>
              <p:cNvSpPr/>
              <p:nvPr/>
            </p:nvSpPr>
            <p:spPr bwMode="auto">
              <a:xfrm>
                <a:off x="2211918" y="1699198"/>
                <a:ext cx="1935059" cy="877161"/>
              </a:xfrm>
              <a:custGeom>
                <a:avLst/>
                <a:gdLst>
                  <a:gd name="connsiteX0" fmla="*/ 1827213 w 2367420"/>
                  <a:gd name="connsiteY0" fmla="*/ 0 h 1073150"/>
                  <a:gd name="connsiteX1" fmla="*/ 2367420 w 2367420"/>
                  <a:gd name="connsiteY1" fmla="*/ 0 h 1073150"/>
                  <a:gd name="connsiteX2" fmla="*/ 2367420 w 2367420"/>
                  <a:gd name="connsiteY2" fmla="*/ 23813 h 1073150"/>
                  <a:gd name="connsiteX3" fmla="*/ 1852613 w 2367420"/>
                  <a:gd name="connsiteY3" fmla="*/ 23813 h 1073150"/>
                  <a:gd name="connsiteX4" fmla="*/ 1852613 w 2367420"/>
                  <a:gd name="connsiteY4" fmla="*/ 230188 h 1073150"/>
                  <a:gd name="connsiteX5" fmla="*/ 1446213 w 2367420"/>
                  <a:gd name="connsiteY5" fmla="*/ 230188 h 1073150"/>
                  <a:gd name="connsiteX6" fmla="*/ 1446213 w 2367420"/>
                  <a:gd name="connsiteY6" fmla="*/ 439738 h 1073150"/>
                  <a:gd name="connsiteX7" fmla="*/ 1065213 w 2367420"/>
                  <a:gd name="connsiteY7" fmla="*/ 439738 h 1073150"/>
                  <a:gd name="connsiteX8" fmla="*/ 1065213 w 2367420"/>
                  <a:gd name="connsiteY8" fmla="*/ 658813 h 1073150"/>
                  <a:gd name="connsiteX9" fmla="*/ 668338 w 2367420"/>
                  <a:gd name="connsiteY9" fmla="*/ 658813 h 1073150"/>
                  <a:gd name="connsiteX10" fmla="*/ 668338 w 2367420"/>
                  <a:gd name="connsiteY10" fmla="*/ 874713 h 1073150"/>
                  <a:gd name="connsiteX11" fmla="*/ 287338 w 2367420"/>
                  <a:gd name="connsiteY11" fmla="*/ 874713 h 1073150"/>
                  <a:gd name="connsiteX12" fmla="*/ 287338 w 2367420"/>
                  <a:gd name="connsiteY12" fmla="*/ 1073150 h 1073150"/>
                  <a:gd name="connsiteX13" fmla="*/ 0 w 2367420"/>
                  <a:gd name="connsiteY13" fmla="*/ 1073150 h 1073150"/>
                  <a:gd name="connsiteX14" fmla="*/ 0 w 2367420"/>
                  <a:gd name="connsiteY14" fmla="*/ 1049338 h 1073150"/>
                  <a:gd name="connsiteX15" fmla="*/ 261938 w 2367420"/>
                  <a:gd name="connsiteY15" fmla="*/ 1049338 h 1073150"/>
                  <a:gd name="connsiteX16" fmla="*/ 261938 w 2367420"/>
                  <a:gd name="connsiteY16" fmla="*/ 849313 h 1073150"/>
                  <a:gd name="connsiteX17" fmla="*/ 642938 w 2367420"/>
                  <a:gd name="connsiteY17" fmla="*/ 849313 h 1073150"/>
                  <a:gd name="connsiteX18" fmla="*/ 642938 w 2367420"/>
                  <a:gd name="connsiteY18" fmla="*/ 633413 h 1073150"/>
                  <a:gd name="connsiteX19" fmla="*/ 1039813 w 2367420"/>
                  <a:gd name="connsiteY19" fmla="*/ 633413 h 1073150"/>
                  <a:gd name="connsiteX20" fmla="*/ 1039813 w 2367420"/>
                  <a:gd name="connsiteY20" fmla="*/ 414338 h 1073150"/>
                  <a:gd name="connsiteX21" fmla="*/ 1420813 w 2367420"/>
                  <a:gd name="connsiteY21" fmla="*/ 414338 h 1073150"/>
                  <a:gd name="connsiteX22" fmla="*/ 1420813 w 2367420"/>
                  <a:gd name="connsiteY22" fmla="*/ 206375 h 1073150"/>
                  <a:gd name="connsiteX23" fmla="*/ 1827213 w 2367420"/>
                  <a:gd name="connsiteY23" fmla="*/ 206375 h 1073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367420" h="1073150">
                    <a:moveTo>
                      <a:pt x="1827213" y="0"/>
                    </a:moveTo>
                    <a:lnTo>
                      <a:pt x="2367420" y="0"/>
                    </a:lnTo>
                    <a:lnTo>
                      <a:pt x="2367420" y="23813"/>
                    </a:lnTo>
                    <a:lnTo>
                      <a:pt x="1852613" y="23813"/>
                    </a:lnTo>
                    <a:lnTo>
                      <a:pt x="1852613" y="230188"/>
                    </a:lnTo>
                    <a:lnTo>
                      <a:pt x="1446213" y="230188"/>
                    </a:lnTo>
                    <a:lnTo>
                      <a:pt x="1446213" y="439738"/>
                    </a:lnTo>
                    <a:lnTo>
                      <a:pt x="1065213" y="439738"/>
                    </a:lnTo>
                    <a:lnTo>
                      <a:pt x="1065213" y="658813"/>
                    </a:lnTo>
                    <a:lnTo>
                      <a:pt x="668338" y="658813"/>
                    </a:lnTo>
                    <a:lnTo>
                      <a:pt x="668338" y="874713"/>
                    </a:lnTo>
                    <a:lnTo>
                      <a:pt x="287338" y="874713"/>
                    </a:lnTo>
                    <a:lnTo>
                      <a:pt x="287338" y="1073150"/>
                    </a:lnTo>
                    <a:lnTo>
                      <a:pt x="0" y="1073150"/>
                    </a:lnTo>
                    <a:lnTo>
                      <a:pt x="0" y="1049338"/>
                    </a:lnTo>
                    <a:lnTo>
                      <a:pt x="261938" y="1049338"/>
                    </a:lnTo>
                    <a:lnTo>
                      <a:pt x="261938" y="849313"/>
                    </a:lnTo>
                    <a:lnTo>
                      <a:pt x="642938" y="849313"/>
                    </a:lnTo>
                    <a:lnTo>
                      <a:pt x="642938" y="633413"/>
                    </a:lnTo>
                    <a:lnTo>
                      <a:pt x="1039813" y="633413"/>
                    </a:lnTo>
                    <a:lnTo>
                      <a:pt x="1039813" y="414338"/>
                    </a:lnTo>
                    <a:lnTo>
                      <a:pt x="1420813" y="414338"/>
                    </a:lnTo>
                    <a:lnTo>
                      <a:pt x="1420813" y="206375"/>
                    </a:lnTo>
                    <a:lnTo>
                      <a:pt x="1827213" y="20637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grpSp>
            <p:nvGrpSpPr>
              <p:cNvPr id="379" name="组合 378"/>
              <p:cNvGrpSpPr/>
              <p:nvPr/>
            </p:nvGrpSpPr>
            <p:grpSpPr>
              <a:xfrm>
                <a:off x="2766332" y="1459796"/>
                <a:ext cx="679929" cy="548875"/>
                <a:chOff x="5275264" y="858838"/>
                <a:chExt cx="831850" cy="671513"/>
              </a:xfrm>
            </p:grpSpPr>
            <p:sp>
              <p:nvSpPr>
                <p:cNvPr id="537" name="Freeform 1107"/>
                <p:cNvSpPr/>
                <p:nvPr/>
              </p:nvSpPr>
              <p:spPr bwMode="auto">
                <a:xfrm>
                  <a:off x="5275264" y="1036638"/>
                  <a:ext cx="355600" cy="493713"/>
                </a:xfrm>
                <a:custGeom>
                  <a:avLst/>
                  <a:gdLst>
                    <a:gd name="T0" fmla="*/ 104 w 114"/>
                    <a:gd name="T1" fmla="*/ 38 h 158"/>
                    <a:gd name="T2" fmla="*/ 88 w 114"/>
                    <a:gd name="T3" fmla="*/ 41 h 158"/>
                    <a:gd name="T4" fmla="*/ 85 w 114"/>
                    <a:gd name="T5" fmla="*/ 39 h 158"/>
                    <a:gd name="T6" fmla="*/ 72 w 114"/>
                    <a:gd name="T7" fmla="*/ 12 h 158"/>
                    <a:gd name="T8" fmla="*/ 71 w 114"/>
                    <a:gd name="T9" fmla="*/ 9 h 158"/>
                    <a:gd name="T10" fmla="*/ 58 w 114"/>
                    <a:gd name="T11" fmla="*/ 1 h 158"/>
                    <a:gd name="T12" fmla="*/ 53 w 114"/>
                    <a:gd name="T13" fmla="*/ 0 h 158"/>
                    <a:gd name="T14" fmla="*/ 46 w 114"/>
                    <a:gd name="T15" fmla="*/ 23 h 158"/>
                    <a:gd name="T16" fmla="*/ 46 w 114"/>
                    <a:gd name="T17" fmla="*/ 5 h 158"/>
                    <a:gd name="T18" fmla="*/ 40 w 114"/>
                    <a:gd name="T19" fmla="*/ 2 h 158"/>
                    <a:gd name="T20" fmla="*/ 39 w 114"/>
                    <a:gd name="T21" fmla="*/ 9 h 158"/>
                    <a:gd name="T22" fmla="*/ 30 w 114"/>
                    <a:gd name="T23" fmla="*/ 0 h 158"/>
                    <a:gd name="T24" fmla="*/ 30 w 114"/>
                    <a:gd name="T25" fmla="*/ 0 h 158"/>
                    <a:gd name="T26" fmla="*/ 11 w 114"/>
                    <a:gd name="T27" fmla="*/ 8 h 158"/>
                    <a:gd name="T28" fmla="*/ 1 w 114"/>
                    <a:gd name="T29" fmla="*/ 74 h 158"/>
                    <a:gd name="T30" fmla="*/ 15 w 114"/>
                    <a:gd name="T31" fmla="*/ 75 h 158"/>
                    <a:gd name="T32" fmla="*/ 19 w 114"/>
                    <a:gd name="T33" fmla="*/ 24 h 158"/>
                    <a:gd name="T34" fmla="*/ 19 w 114"/>
                    <a:gd name="T35" fmla="*/ 70 h 158"/>
                    <a:gd name="T36" fmla="*/ 19 w 114"/>
                    <a:gd name="T37" fmla="*/ 148 h 158"/>
                    <a:gd name="T38" fmla="*/ 29 w 114"/>
                    <a:gd name="T39" fmla="*/ 158 h 158"/>
                    <a:gd name="T40" fmla="*/ 39 w 114"/>
                    <a:gd name="T41" fmla="*/ 148 h 158"/>
                    <a:gd name="T42" fmla="*/ 44 w 114"/>
                    <a:gd name="T43" fmla="*/ 83 h 158"/>
                    <a:gd name="T44" fmla="*/ 54 w 114"/>
                    <a:gd name="T45" fmla="*/ 158 h 158"/>
                    <a:gd name="T46" fmla="*/ 54 w 114"/>
                    <a:gd name="T47" fmla="*/ 158 h 158"/>
                    <a:gd name="T48" fmla="*/ 64 w 114"/>
                    <a:gd name="T49" fmla="*/ 75 h 158"/>
                    <a:gd name="T50" fmla="*/ 64 w 114"/>
                    <a:gd name="T51" fmla="*/ 31 h 158"/>
                    <a:gd name="T52" fmla="*/ 72 w 114"/>
                    <a:gd name="T53" fmla="*/ 46 h 158"/>
                    <a:gd name="T54" fmla="*/ 76 w 114"/>
                    <a:gd name="T55" fmla="*/ 53 h 158"/>
                    <a:gd name="T56" fmla="*/ 81 w 114"/>
                    <a:gd name="T57" fmla="*/ 56 h 158"/>
                    <a:gd name="T58" fmla="*/ 83 w 114"/>
                    <a:gd name="T59" fmla="*/ 56 h 158"/>
                    <a:gd name="T60" fmla="*/ 87 w 114"/>
                    <a:gd name="T61" fmla="*/ 56 h 158"/>
                    <a:gd name="T62" fmla="*/ 107 w 114"/>
                    <a:gd name="T63" fmla="*/ 53 h 158"/>
                    <a:gd name="T64" fmla="*/ 104 w 114"/>
                    <a:gd name="T65" fmla="*/ 38 h 1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14" h="158">
                      <a:moveTo>
                        <a:pt x="104" y="38"/>
                      </a:moveTo>
                      <a:cubicBezTo>
                        <a:pt x="104" y="38"/>
                        <a:pt x="104" y="38"/>
                        <a:pt x="104" y="38"/>
                      </a:cubicBezTo>
                      <a:cubicBezTo>
                        <a:pt x="102" y="38"/>
                        <a:pt x="98" y="39"/>
                        <a:pt x="94" y="40"/>
                      </a:cubicBezTo>
                      <a:cubicBezTo>
                        <a:pt x="92" y="40"/>
                        <a:pt x="90" y="41"/>
                        <a:pt x="88" y="41"/>
                      </a:cubicBezTo>
                      <a:cubicBezTo>
                        <a:pt x="87" y="41"/>
                        <a:pt x="87" y="41"/>
                        <a:pt x="86" y="41"/>
                      </a:cubicBezTo>
                      <a:cubicBezTo>
                        <a:pt x="86" y="41"/>
                        <a:pt x="86" y="40"/>
                        <a:pt x="85" y="39"/>
                      </a:cubicBezTo>
                      <a:cubicBezTo>
                        <a:pt x="83" y="34"/>
                        <a:pt x="79" y="27"/>
                        <a:pt x="76" y="20"/>
                      </a:cubicBezTo>
                      <a:cubicBezTo>
                        <a:pt x="74" y="17"/>
                        <a:pt x="73" y="14"/>
                        <a:pt x="72" y="12"/>
                      </a:cubicBezTo>
                      <a:cubicBezTo>
                        <a:pt x="72" y="11"/>
                        <a:pt x="71" y="10"/>
                        <a:pt x="71" y="9"/>
                      </a:cubicBezTo>
                      <a:cubicBezTo>
                        <a:pt x="71" y="9"/>
                        <a:pt x="71" y="9"/>
                        <a:pt x="71" y="9"/>
                      </a:cubicBezTo>
                      <a:cubicBezTo>
                        <a:pt x="70" y="8"/>
                        <a:pt x="69" y="7"/>
                        <a:pt x="69" y="6"/>
                      </a:cubicBezTo>
                      <a:cubicBezTo>
                        <a:pt x="68" y="5"/>
                        <a:pt x="65" y="4"/>
                        <a:pt x="58" y="1"/>
                      </a:cubicBezTo>
                      <a:cubicBezTo>
                        <a:pt x="56" y="1"/>
                        <a:pt x="55" y="0"/>
                        <a:pt x="53" y="0"/>
                      </a:cubicBezTo>
                      <a:cubicBezTo>
                        <a:pt x="53" y="0"/>
                        <a:pt x="53" y="0"/>
                        <a:pt x="53" y="0"/>
                      </a:cubicBezTo>
                      <a:cubicBezTo>
                        <a:pt x="53" y="0"/>
                        <a:pt x="53" y="0"/>
                        <a:pt x="53" y="0"/>
                      </a:cubicBezTo>
                      <a:cubicBezTo>
                        <a:pt x="53" y="4"/>
                        <a:pt x="51" y="13"/>
                        <a:pt x="46" y="23"/>
                      </a:cubicBezTo>
                      <a:cubicBezTo>
                        <a:pt x="45" y="16"/>
                        <a:pt x="44" y="10"/>
                        <a:pt x="44" y="9"/>
                      </a:cubicBezTo>
                      <a:cubicBezTo>
                        <a:pt x="46" y="5"/>
                        <a:pt x="46" y="5"/>
                        <a:pt x="46" y="5"/>
                      </a:cubicBezTo>
                      <a:cubicBezTo>
                        <a:pt x="43" y="2"/>
                        <a:pt x="43" y="2"/>
                        <a:pt x="43" y="2"/>
                      </a:cubicBezTo>
                      <a:cubicBezTo>
                        <a:pt x="40" y="2"/>
                        <a:pt x="40" y="2"/>
                        <a:pt x="40" y="2"/>
                      </a:cubicBezTo>
                      <a:cubicBezTo>
                        <a:pt x="37" y="5"/>
                        <a:pt x="37" y="5"/>
                        <a:pt x="37" y="5"/>
                      </a:cubicBezTo>
                      <a:cubicBezTo>
                        <a:pt x="39" y="9"/>
                        <a:pt x="39" y="9"/>
                        <a:pt x="39" y="9"/>
                      </a:cubicBezTo>
                      <a:cubicBezTo>
                        <a:pt x="39" y="10"/>
                        <a:pt x="38" y="16"/>
                        <a:pt x="37" y="23"/>
                      </a:cubicBezTo>
                      <a:cubicBezTo>
                        <a:pt x="32" y="13"/>
                        <a:pt x="30" y="4"/>
                        <a:pt x="30" y="0"/>
                      </a:cubicBezTo>
                      <a:cubicBezTo>
                        <a:pt x="30" y="0"/>
                        <a:pt x="30" y="0"/>
                        <a:pt x="30" y="0"/>
                      </a:cubicBezTo>
                      <a:cubicBezTo>
                        <a:pt x="30" y="0"/>
                        <a:pt x="30" y="0"/>
                        <a:pt x="30" y="0"/>
                      </a:cubicBezTo>
                      <a:cubicBezTo>
                        <a:pt x="29" y="0"/>
                        <a:pt x="27" y="1"/>
                        <a:pt x="26" y="2"/>
                      </a:cubicBezTo>
                      <a:cubicBezTo>
                        <a:pt x="21" y="3"/>
                        <a:pt x="15" y="5"/>
                        <a:pt x="11" y="8"/>
                      </a:cubicBezTo>
                      <a:cubicBezTo>
                        <a:pt x="9" y="9"/>
                        <a:pt x="2" y="18"/>
                        <a:pt x="0" y="48"/>
                      </a:cubicBezTo>
                      <a:cubicBezTo>
                        <a:pt x="0" y="56"/>
                        <a:pt x="1" y="74"/>
                        <a:pt x="1" y="74"/>
                      </a:cubicBezTo>
                      <a:cubicBezTo>
                        <a:pt x="2" y="79"/>
                        <a:pt x="3" y="83"/>
                        <a:pt x="8" y="83"/>
                      </a:cubicBezTo>
                      <a:cubicBezTo>
                        <a:pt x="13" y="83"/>
                        <a:pt x="15" y="79"/>
                        <a:pt x="15" y="75"/>
                      </a:cubicBezTo>
                      <a:cubicBezTo>
                        <a:pt x="15" y="75"/>
                        <a:pt x="14" y="60"/>
                        <a:pt x="14" y="48"/>
                      </a:cubicBezTo>
                      <a:cubicBezTo>
                        <a:pt x="15" y="39"/>
                        <a:pt x="18" y="25"/>
                        <a:pt x="19" y="24"/>
                      </a:cubicBezTo>
                      <a:cubicBezTo>
                        <a:pt x="19" y="24"/>
                        <a:pt x="19" y="24"/>
                        <a:pt x="19" y="24"/>
                      </a:cubicBezTo>
                      <a:cubicBezTo>
                        <a:pt x="19" y="70"/>
                        <a:pt x="19" y="70"/>
                        <a:pt x="19" y="70"/>
                      </a:cubicBezTo>
                      <a:cubicBezTo>
                        <a:pt x="19" y="72"/>
                        <a:pt x="19" y="74"/>
                        <a:pt x="19" y="75"/>
                      </a:cubicBezTo>
                      <a:cubicBezTo>
                        <a:pt x="19" y="148"/>
                        <a:pt x="19" y="148"/>
                        <a:pt x="19" y="148"/>
                      </a:cubicBezTo>
                      <a:cubicBezTo>
                        <a:pt x="19" y="154"/>
                        <a:pt x="24" y="158"/>
                        <a:pt x="29" y="158"/>
                      </a:cubicBezTo>
                      <a:cubicBezTo>
                        <a:pt x="29" y="158"/>
                        <a:pt x="29" y="158"/>
                        <a:pt x="29" y="158"/>
                      </a:cubicBezTo>
                      <a:cubicBezTo>
                        <a:pt x="29" y="158"/>
                        <a:pt x="29" y="158"/>
                        <a:pt x="29" y="158"/>
                      </a:cubicBezTo>
                      <a:cubicBezTo>
                        <a:pt x="35" y="158"/>
                        <a:pt x="39" y="154"/>
                        <a:pt x="39" y="148"/>
                      </a:cubicBezTo>
                      <a:cubicBezTo>
                        <a:pt x="39" y="83"/>
                        <a:pt x="39" y="83"/>
                        <a:pt x="39" y="83"/>
                      </a:cubicBezTo>
                      <a:cubicBezTo>
                        <a:pt x="44" y="83"/>
                        <a:pt x="44" y="83"/>
                        <a:pt x="44" y="83"/>
                      </a:cubicBezTo>
                      <a:cubicBezTo>
                        <a:pt x="44" y="148"/>
                        <a:pt x="44" y="148"/>
                        <a:pt x="44" y="148"/>
                      </a:cubicBezTo>
                      <a:cubicBezTo>
                        <a:pt x="44" y="154"/>
                        <a:pt x="48" y="158"/>
                        <a:pt x="54" y="158"/>
                      </a:cubicBezTo>
                      <a:cubicBezTo>
                        <a:pt x="54" y="158"/>
                        <a:pt x="54" y="158"/>
                        <a:pt x="54" y="158"/>
                      </a:cubicBezTo>
                      <a:cubicBezTo>
                        <a:pt x="54" y="158"/>
                        <a:pt x="54" y="158"/>
                        <a:pt x="54" y="158"/>
                      </a:cubicBezTo>
                      <a:cubicBezTo>
                        <a:pt x="59" y="158"/>
                        <a:pt x="64" y="154"/>
                        <a:pt x="64" y="148"/>
                      </a:cubicBezTo>
                      <a:cubicBezTo>
                        <a:pt x="64" y="75"/>
                        <a:pt x="64" y="75"/>
                        <a:pt x="64" y="75"/>
                      </a:cubicBezTo>
                      <a:cubicBezTo>
                        <a:pt x="64" y="74"/>
                        <a:pt x="64" y="72"/>
                        <a:pt x="64" y="70"/>
                      </a:cubicBezTo>
                      <a:cubicBezTo>
                        <a:pt x="64" y="31"/>
                        <a:pt x="64" y="31"/>
                        <a:pt x="64" y="31"/>
                      </a:cubicBezTo>
                      <a:cubicBezTo>
                        <a:pt x="65" y="31"/>
                        <a:pt x="65" y="32"/>
                        <a:pt x="65" y="33"/>
                      </a:cubicBezTo>
                      <a:cubicBezTo>
                        <a:pt x="68" y="38"/>
                        <a:pt x="70" y="42"/>
                        <a:pt x="72" y="46"/>
                      </a:cubicBezTo>
                      <a:cubicBezTo>
                        <a:pt x="73" y="48"/>
                        <a:pt x="74" y="50"/>
                        <a:pt x="75" y="51"/>
                      </a:cubicBezTo>
                      <a:cubicBezTo>
                        <a:pt x="75" y="52"/>
                        <a:pt x="76" y="52"/>
                        <a:pt x="76" y="53"/>
                      </a:cubicBezTo>
                      <a:cubicBezTo>
                        <a:pt x="77" y="53"/>
                        <a:pt x="77" y="54"/>
                        <a:pt x="78" y="54"/>
                      </a:cubicBezTo>
                      <a:cubicBezTo>
                        <a:pt x="78" y="55"/>
                        <a:pt x="79" y="55"/>
                        <a:pt x="81" y="56"/>
                      </a:cubicBezTo>
                      <a:cubicBezTo>
                        <a:pt x="81" y="56"/>
                        <a:pt x="81" y="56"/>
                        <a:pt x="81" y="56"/>
                      </a:cubicBezTo>
                      <a:cubicBezTo>
                        <a:pt x="81" y="56"/>
                        <a:pt x="82" y="56"/>
                        <a:pt x="83" y="56"/>
                      </a:cubicBezTo>
                      <a:cubicBezTo>
                        <a:pt x="83" y="56"/>
                        <a:pt x="83" y="56"/>
                        <a:pt x="84" y="56"/>
                      </a:cubicBezTo>
                      <a:cubicBezTo>
                        <a:pt x="85" y="56"/>
                        <a:pt x="86" y="56"/>
                        <a:pt x="87" y="56"/>
                      </a:cubicBezTo>
                      <a:cubicBezTo>
                        <a:pt x="91" y="56"/>
                        <a:pt x="96" y="55"/>
                        <a:pt x="100" y="54"/>
                      </a:cubicBezTo>
                      <a:cubicBezTo>
                        <a:pt x="104" y="53"/>
                        <a:pt x="107" y="53"/>
                        <a:pt x="107" y="53"/>
                      </a:cubicBezTo>
                      <a:cubicBezTo>
                        <a:pt x="112" y="52"/>
                        <a:pt x="114" y="48"/>
                        <a:pt x="113" y="44"/>
                      </a:cubicBezTo>
                      <a:cubicBezTo>
                        <a:pt x="113" y="40"/>
                        <a:pt x="109" y="37"/>
                        <a:pt x="104" y="38"/>
                      </a:cubicBezTo>
                      <a:close/>
                    </a:path>
                  </a:pathLst>
                </a:custGeom>
                <a:solidFill>
                  <a:srgbClr val="36363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grpSp>
              <p:nvGrpSpPr>
                <p:cNvPr id="538" name="组合 537"/>
                <p:cNvGrpSpPr/>
                <p:nvPr/>
              </p:nvGrpSpPr>
              <p:grpSpPr>
                <a:xfrm>
                  <a:off x="5340351" y="858838"/>
                  <a:ext cx="766763" cy="327025"/>
                  <a:chOff x="5340351" y="858838"/>
                  <a:chExt cx="766763" cy="327025"/>
                </a:xfrm>
              </p:grpSpPr>
              <p:pic>
                <p:nvPicPr>
                  <p:cNvPr id="539" name="Picture 1096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083301" y="1162050"/>
                    <a:ext cx="23813" cy="2381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540" name="Freeform 1106"/>
                  <p:cNvSpPr/>
                  <p:nvPr/>
                </p:nvSpPr>
                <p:spPr bwMode="auto">
                  <a:xfrm>
                    <a:off x="5340351" y="890588"/>
                    <a:ext cx="128588" cy="139700"/>
                  </a:xfrm>
                  <a:custGeom>
                    <a:avLst/>
                    <a:gdLst>
                      <a:gd name="T0" fmla="*/ 5 w 41"/>
                      <a:gd name="T1" fmla="*/ 29 h 45"/>
                      <a:gd name="T2" fmla="*/ 21 w 41"/>
                      <a:gd name="T3" fmla="*/ 45 h 45"/>
                      <a:gd name="T4" fmla="*/ 37 w 41"/>
                      <a:gd name="T5" fmla="*/ 29 h 45"/>
                      <a:gd name="T6" fmla="*/ 41 w 41"/>
                      <a:gd name="T7" fmla="*/ 22 h 45"/>
                      <a:gd name="T8" fmla="*/ 38 w 41"/>
                      <a:gd name="T9" fmla="*/ 19 h 45"/>
                      <a:gd name="T10" fmla="*/ 21 w 41"/>
                      <a:gd name="T11" fmla="*/ 0 h 45"/>
                      <a:gd name="T12" fmla="*/ 3 w 41"/>
                      <a:gd name="T13" fmla="*/ 18 h 45"/>
                      <a:gd name="T14" fmla="*/ 1 w 41"/>
                      <a:gd name="T15" fmla="*/ 22 h 45"/>
                      <a:gd name="T16" fmla="*/ 5 w 41"/>
                      <a:gd name="T17" fmla="*/ 29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41" h="45">
                        <a:moveTo>
                          <a:pt x="5" y="29"/>
                        </a:moveTo>
                        <a:cubicBezTo>
                          <a:pt x="7" y="37"/>
                          <a:pt x="12" y="45"/>
                          <a:pt x="21" y="45"/>
                        </a:cubicBezTo>
                        <a:cubicBezTo>
                          <a:pt x="29" y="45"/>
                          <a:pt x="35" y="37"/>
                          <a:pt x="37" y="29"/>
                        </a:cubicBezTo>
                        <a:cubicBezTo>
                          <a:pt x="39" y="28"/>
                          <a:pt x="41" y="24"/>
                          <a:pt x="41" y="22"/>
                        </a:cubicBezTo>
                        <a:cubicBezTo>
                          <a:pt x="40" y="20"/>
                          <a:pt x="39" y="19"/>
                          <a:pt x="38" y="19"/>
                        </a:cubicBezTo>
                        <a:cubicBezTo>
                          <a:pt x="38" y="8"/>
                          <a:pt x="31" y="0"/>
                          <a:pt x="21" y="0"/>
                        </a:cubicBezTo>
                        <a:cubicBezTo>
                          <a:pt x="11" y="0"/>
                          <a:pt x="4" y="8"/>
                          <a:pt x="3" y="18"/>
                        </a:cubicBezTo>
                        <a:cubicBezTo>
                          <a:pt x="2" y="19"/>
                          <a:pt x="1" y="20"/>
                          <a:pt x="1" y="22"/>
                        </a:cubicBezTo>
                        <a:cubicBezTo>
                          <a:pt x="0" y="24"/>
                          <a:pt x="2" y="28"/>
                          <a:pt x="5" y="29"/>
                        </a:cubicBezTo>
                        <a:close/>
                      </a:path>
                    </a:pathLst>
                  </a:custGeom>
                  <a:solidFill>
                    <a:srgbClr val="36363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41" name="Freeform 1108"/>
                  <p:cNvSpPr/>
                  <p:nvPr/>
                </p:nvSpPr>
                <p:spPr bwMode="auto">
                  <a:xfrm>
                    <a:off x="5559426" y="858838"/>
                    <a:ext cx="193675" cy="303213"/>
                  </a:xfrm>
                  <a:custGeom>
                    <a:avLst/>
                    <a:gdLst>
                      <a:gd name="T0" fmla="*/ 36 w 62"/>
                      <a:gd name="T1" fmla="*/ 43 h 97"/>
                      <a:gd name="T2" fmla="*/ 34 w 62"/>
                      <a:gd name="T3" fmla="*/ 43 h 97"/>
                      <a:gd name="T4" fmla="*/ 26 w 62"/>
                      <a:gd name="T5" fmla="*/ 39 h 97"/>
                      <a:gd name="T6" fmla="*/ 25 w 62"/>
                      <a:gd name="T7" fmla="*/ 39 h 97"/>
                      <a:gd name="T8" fmla="*/ 19 w 62"/>
                      <a:gd name="T9" fmla="*/ 34 h 97"/>
                      <a:gd name="T10" fmla="*/ 20 w 62"/>
                      <a:gd name="T11" fmla="*/ 25 h 97"/>
                      <a:gd name="T12" fmla="*/ 30 w 62"/>
                      <a:gd name="T13" fmla="*/ 22 h 97"/>
                      <a:gd name="T14" fmla="*/ 51 w 62"/>
                      <a:gd name="T15" fmla="*/ 29 h 97"/>
                      <a:gd name="T16" fmla="*/ 60 w 62"/>
                      <a:gd name="T17" fmla="*/ 25 h 97"/>
                      <a:gd name="T18" fmla="*/ 60 w 62"/>
                      <a:gd name="T19" fmla="*/ 19 h 97"/>
                      <a:gd name="T20" fmla="*/ 41 w 62"/>
                      <a:gd name="T21" fmla="*/ 10 h 97"/>
                      <a:gd name="T22" fmla="*/ 36 w 62"/>
                      <a:gd name="T23" fmla="*/ 9 h 97"/>
                      <a:gd name="T24" fmla="*/ 36 w 62"/>
                      <a:gd name="T25" fmla="*/ 2 h 97"/>
                      <a:gd name="T26" fmla="*/ 34 w 62"/>
                      <a:gd name="T27" fmla="*/ 0 h 97"/>
                      <a:gd name="T28" fmla="*/ 27 w 62"/>
                      <a:gd name="T29" fmla="*/ 0 h 97"/>
                      <a:gd name="T30" fmla="*/ 25 w 62"/>
                      <a:gd name="T31" fmla="*/ 2 h 97"/>
                      <a:gd name="T32" fmla="*/ 25 w 62"/>
                      <a:gd name="T33" fmla="*/ 9 h 97"/>
                      <a:gd name="T34" fmla="*/ 9 w 62"/>
                      <a:gd name="T35" fmla="*/ 16 h 97"/>
                      <a:gd name="T36" fmla="*/ 4 w 62"/>
                      <a:gd name="T37" fmla="*/ 39 h 97"/>
                      <a:gd name="T38" fmla="*/ 12 w 62"/>
                      <a:gd name="T39" fmla="*/ 48 h 97"/>
                      <a:gd name="T40" fmla="*/ 34 w 62"/>
                      <a:gd name="T41" fmla="*/ 58 h 97"/>
                      <a:gd name="T42" fmla="*/ 38 w 62"/>
                      <a:gd name="T43" fmla="*/ 60 h 97"/>
                      <a:gd name="T44" fmla="*/ 43 w 62"/>
                      <a:gd name="T45" fmla="*/ 64 h 97"/>
                      <a:gd name="T46" fmla="*/ 42 w 62"/>
                      <a:gd name="T47" fmla="*/ 73 h 97"/>
                      <a:gd name="T48" fmla="*/ 33 w 62"/>
                      <a:gd name="T49" fmla="*/ 76 h 97"/>
                      <a:gd name="T50" fmla="*/ 22 w 62"/>
                      <a:gd name="T51" fmla="*/ 74 h 97"/>
                      <a:gd name="T52" fmla="*/ 15 w 62"/>
                      <a:gd name="T53" fmla="*/ 70 h 97"/>
                      <a:gd name="T54" fmla="*/ 14 w 62"/>
                      <a:gd name="T55" fmla="*/ 69 h 97"/>
                      <a:gd name="T56" fmla="*/ 14 w 62"/>
                      <a:gd name="T57" fmla="*/ 69 h 97"/>
                      <a:gd name="T58" fmla="*/ 14 w 62"/>
                      <a:gd name="T59" fmla="*/ 69 h 97"/>
                      <a:gd name="T60" fmla="*/ 14 w 62"/>
                      <a:gd name="T61" fmla="*/ 68 h 97"/>
                      <a:gd name="T62" fmla="*/ 9 w 62"/>
                      <a:gd name="T63" fmla="*/ 66 h 97"/>
                      <a:gd name="T64" fmla="*/ 2 w 62"/>
                      <a:gd name="T65" fmla="*/ 71 h 97"/>
                      <a:gd name="T66" fmla="*/ 2 w 62"/>
                      <a:gd name="T67" fmla="*/ 76 h 97"/>
                      <a:gd name="T68" fmla="*/ 25 w 62"/>
                      <a:gd name="T69" fmla="*/ 88 h 97"/>
                      <a:gd name="T70" fmla="*/ 25 w 62"/>
                      <a:gd name="T71" fmla="*/ 95 h 97"/>
                      <a:gd name="T72" fmla="*/ 27 w 62"/>
                      <a:gd name="T73" fmla="*/ 97 h 97"/>
                      <a:gd name="T74" fmla="*/ 34 w 62"/>
                      <a:gd name="T75" fmla="*/ 97 h 97"/>
                      <a:gd name="T76" fmla="*/ 36 w 62"/>
                      <a:gd name="T77" fmla="*/ 95 h 97"/>
                      <a:gd name="T78" fmla="*/ 36 w 62"/>
                      <a:gd name="T79" fmla="*/ 88 h 97"/>
                      <a:gd name="T80" fmla="*/ 53 w 62"/>
                      <a:gd name="T81" fmla="*/ 83 h 97"/>
                      <a:gd name="T82" fmla="*/ 60 w 62"/>
                      <a:gd name="T83" fmla="*/ 60 h 97"/>
                      <a:gd name="T84" fmla="*/ 36 w 62"/>
                      <a:gd name="T85" fmla="*/ 43 h 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62" h="97">
                        <a:moveTo>
                          <a:pt x="36" y="43"/>
                        </a:moveTo>
                        <a:cubicBezTo>
                          <a:pt x="34" y="43"/>
                          <a:pt x="34" y="43"/>
                          <a:pt x="34" y="43"/>
                        </a:cubicBezTo>
                        <a:cubicBezTo>
                          <a:pt x="31" y="42"/>
                          <a:pt x="27" y="40"/>
                          <a:pt x="26" y="39"/>
                        </a:cubicBezTo>
                        <a:cubicBezTo>
                          <a:pt x="25" y="39"/>
                          <a:pt x="25" y="39"/>
                          <a:pt x="25" y="39"/>
                        </a:cubicBezTo>
                        <a:cubicBezTo>
                          <a:pt x="22" y="38"/>
                          <a:pt x="20" y="37"/>
                          <a:pt x="19" y="34"/>
                        </a:cubicBezTo>
                        <a:cubicBezTo>
                          <a:pt x="17" y="32"/>
                          <a:pt x="17" y="27"/>
                          <a:pt x="20" y="25"/>
                        </a:cubicBezTo>
                        <a:cubicBezTo>
                          <a:pt x="23" y="22"/>
                          <a:pt x="27" y="22"/>
                          <a:pt x="30" y="22"/>
                        </a:cubicBezTo>
                        <a:cubicBezTo>
                          <a:pt x="33" y="22"/>
                          <a:pt x="41" y="20"/>
                          <a:pt x="51" y="29"/>
                        </a:cubicBezTo>
                        <a:cubicBezTo>
                          <a:pt x="54" y="31"/>
                          <a:pt x="59" y="27"/>
                          <a:pt x="60" y="25"/>
                        </a:cubicBezTo>
                        <a:cubicBezTo>
                          <a:pt x="61" y="23"/>
                          <a:pt x="61" y="21"/>
                          <a:pt x="60" y="19"/>
                        </a:cubicBezTo>
                        <a:cubicBezTo>
                          <a:pt x="57" y="15"/>
                          <a:pt x="47" y="12"/>
                          <a:pt x="41" y="10"/>
                        </a:cubicBezTo>
                        <a:cubicBezTo>
                          <a:pt x="40" y="10"/>
                          <a:pt x="38" y="9"/>
                          <a:pt x="36" y="9"/>
                        </a:cubicBezTo>
                        <a:cubicBezTo>
                          <a:pt x="36" y="2"/>
                          <a:pt x="36" y="2"/>
                          <a:pt x="36" y="2"/>
                        </a:cubicBezTo>
                        <a:cubicBezTo>
                          <a:pt x="36" y="1"/>
                          <a:pt x="35" y="0"/>
                          <a:pt x="34" y="0"/>
                        </a:cubicBezTo>
                        <a:cubicBezTo>
                          <a:pt x="27" y="0"/>
                          <a:pt x="27" y="0"/>
                          <a:pt x="27" y="0"/>
                        </a:cubicBezTo>
                        <a:cubicBezTo>
                          <a:pt x="26" y="0"/>
                          <a:pt x="25" y="1"/>
                          <a:pt x="25" y="2"/>
                        </a:cubicBezTo>
                        <a:cubicBezTo>
                          <a:pt x="25" y="9"/>
                          <a:pt x="25" y="9"/>
                          <a:pt x="25" y="9"/>
                        </a:cubicBezTo>
                        <a:cubicBezTo>
                          <a:pt x="18" y="10"/>
                          <a:pt x="13" y="13"/>
                          <a:pt x="9" y="16"/>
                        </a:cubicBezTo>
                        <a:cubicBezTo>
                          <a:pt x="2" y="23"/>
                          <a:pt x="0" y="32"/>
                          <a:pt x="4" y="39"/>
                        </a:cubicBezTo>
                        <a:cubicBezTo>
                          <a:pt x="6" y="43"/>
                          <a:pt x="9" y="46"/>
                          <a:pt x="12" y="48"/>
                        </a:cubicBezTo>
                        <a:cubicBezTo>
                          <a:pt x="15" y="49"/>
                          <a:pt x="28" y="55"/>
                          <a:pt x="34" y="58"/>
                        </a:cubicBezTo>
                        <a:cubicBezTo>
                          <a:pt x="38" y="60"/>
                          <a:pt x="38" y="60"/>
                          <a:pt x="38" y="60"/>
                        </a:cubicBezTo>
                        <a:cubicBezTo>
                          <a:pt x="40" y="61"/>
                          <a:pt x="43" y="63"/>
                          <a:pt x="43" y="64"/>
                        </a:cubicBezTo>
                        <a:cubicBezTo>
                          <a:pt x="45" y="67"/>
                          <a:pt x="44" y="71"/>
                          <a:pt x="42" y="73"/>
                        </a:cubicBezTo>
                        <a:cubicBezTo>
                          <a:pt x="40" y="75"/>
                          <a:pt x="37" y="76"/>
                          <a:pt x="33" y="76"/>
                        </a:cubicBezTo>
                        <a:cubicBezTo>
                          <a:pt x="30" y="76"/>
                          <a:pt x="26" y="75"/>
                          <a:pt x="22" y="74"/>
                        </a:cubicBezTo>
                        <a:cubicBezTo>
                          <a:pt x="20" y="73"/>
                          <a:pt x="17" y="71"/>
                          <a:pt x="15" y="70"/>
                        </a:cubicBezTo>
                        <a:cubicBezTo>
                          <a:pt x="14" y="69"/>
                          <a:pt x="14" y="69"/>
                          <a:pt x="14" y="69"/>
                        </a:cubicBezTo>
                        <a:cubicBezTo>
                          <a:pt x="14" y="69"/>
                          <a:pt x="14" y="69"/>
                          <a:pt x="14" y="69"/>
                        </a:cubicBezTo>
                        <a:cubicBezTo>
                          <a:pt x="14" y="69"/>
                          <a:pt x="14" y="69"/>
                          <a:pt x="14" y="69"/>
                        </a:cubicBezTo>
                        <a:cubicBezTo>
                          <a:pt x="14" y="68"/>
                          <a:pt x="14" y="68"/>
                          <a:pt x="14" y="68"/>
                        </a:cubicBezTo>
                        <a:cubicBezTo>
                          <a:pt x="13" y="67"/>
                          <a:pt x="11" y="66"/>
                          <a:pt x="9" y="66"/>
                        </a:cubicBezTo>
                        <a:cubicBezTo>
                          <a:pt x="6" y="66"/>
                          <a:pt x="4" y="68"/>
                          <a:pt x="2" y="71"/>
                        </a:cubicBezTo>
                        <a:cubicBezTo>
                          <a:pt x="1" y="73"/>
                          <a:pt x="1" y="75"/>
                          <a:pt x="2" y="76"/>
                        </a:cubicBezTo>
                        <a:cubicBezTo>
                          <a:pt x="6" y="83"/>
                          <a:pt x="16" y="87"/>
                          <a:pt x="25" y="88"/>
                        </a:cubicBezTo>
                        <a:cubicBezTo>
                          <a:pt x="25" y="95"/>
                          <a:pt x="25" y="95"/>
                          <a:pt x="25" y="95"/>
                        </a:cubicBezTo>
                        <a:cubicBezTo>
                          <a:pt x="25" y="96"/>
                          <a:pt x="26" y="97"/>
                          <a:pt x="27" y="97"/>
                        </a:cubicBezTo>
                        <a:cubicBezTo>
                          <a:pt x="34" y="97"/>
                          <a:pt x="34" y="97"/>
                          <a:pt x="34" y="97"/>
                        </a:cubicBezTo>
                        <a:cubicBezTo>
                          <a:pt x="35" y="97"/>
                          <a:pt x="36" y="96"/>
                          <a:pt x="36" y="95"/>
                        </a:cubicBezTo>
                        <a:cubicBezTo>
                          <a:pt x="36" y="88"/>
                          <a:pt x="36" y="88"/>
                          <a:pt x="36" y="88"/>
                        </a:cubicBezTo>
                        <a:cubicBezTo>
                          <a:pt x="43" y="88"/>
                          <a:pt x="49" y="86"/>
                          <a:pt x="53" y="83"/>
                        </a:cubicBezTo>
                        <a:cubicBezTo>
                          <a:pt x="60" y="77"/>
                          <a:pt x="62" y="68"/>
                          <a:pt x="60" y="60"/>
                        </a:cubicBezTo>
                        <a:cubicBezTo>
                          <a:pt x="57" y="52"/>
                          <a:pt x="45" y="47"/>
                          <a:pt x="36" y="43"/>
                        </a:cubicBezTo>
                        <a:close/>
                      </a:path>
                    </a:pathLst>
                  </a:custGeom>
                  <a:solidFill>
                    <a:srgbClr val="36363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</p:grpSp>
          </p:grpSp>
          <p:sp>
            <p:nvSpPr>
              <p:cNvPr id="380" name="Freeform 1109"/>
              <p:cNvSpPr/>
              <p:nvPr/>
            </p:nvSpPr>
            <p:spPr bwMode="auto">
              <a:xfrm>
                <a:off x="2355432" y="5231198"/>
                <a:ext cx="54498" cy="31142"/>
              </a:xfrm>
              <a:custGeom>
                <a:avLst/>
                <a:gdLst>
                  <a:gd name="T0" fmla="*/ 5 w 21"/>
                  <a:gd name="T1" fmla="*/ 5 h 12"/>
                  <a:gd name="T2" fmla="*/ 8 w 21"/>
                  <a:gd name="T3" fmla="*/ 5 h 12"/>
                  <a:gd name="T4" fmla="*/ 9 w 21"/>
                  <a:gd name="T5" fmla="*/ 5 h 12"/>
                  <a:gd name="T6" fmla="*/ 14 w 21"/>
                  <a:gd name="T7" fmla="*/ 6 h 12"/>
                  <a:gd name="T8" fmla="*/ 15 w 21"/>
                  <a:gd name="T9" fmla="*/ 6 h 12"/>
                  <a:gd name="T10" fmla="*/ 17 w 21"/>
                  <a:gd name="T11" fmla="*/ 8 h 12"/>
                  <a:gd name="T12" fmla="*/ 17 w 21"/>
                  <a:gd name="T13" fmla="*/ 11 h 12"/>
                  <a:gd name="T14" fmla="*/ 20 w 21"/>
                  <a:gd name="T15" fmla="*/ 12 h 12"/>
                  <a:gd name="T16" fmla="*/ 15 w 21"/>
                  <a:gd name="T17" fmla="*/ 3 h 12"/>
                  <a:gd name="T18" fmla="*/ 14 w 21"/>
                  <a:gd name="T19" fmla="*/ 3 h 12"/>
                  <a:gd name="T20" fmla="*/ 10 w 21"/>
                  <a:gd name="T21" fmla="*/ 2 h 12"/>
                  <a:gd name="T22" fmla="*/ 9 w 21"/>
                  <a:gd name="T23" fmla="*/ 2 h 12"/>
                  <a:gd name="T24" fmla="*/ 0 w 21"/>
                  <a:gd name="T25" fmla="*/ 7 h 12"/>
                  <a:gd name="T26" fmla="*/ 3 w 21"/>
                  <a:gd name="T27" fmla="*/ 8 h 12"/>
                  <a:gd name="T28" fmla="*/ 5 w 21"/>
                  <a:gd name="T29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1" h="12">
                    <a:moveTo>
                      <a:pt x="5" y="5"/>
                    </a:moveTo>
                    <a:cubicBezTo>
                      <a:pt x="6" y="5"/>
                      <a:pt x="7" y="4"/>
                      <a:pt x="8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6" y="7"/>
                      <a:pt x="17" y="7"/>
                      <a:pt x="17" y="8"/>
                    </a:cubicBezTo>
                    <a:cubicBezTo>
                      <a:pt x="18" y="9"/>
                      <a:pt x="17" y="11"/>
                      <a:pt x="17" y="11"/>
                    </a:cubicBezTo>
                    <a:cubicBezTo>
                      <a:pt x="20" y="12"/>
                      <a:pt x="20" y="12"/>
                      <a:pt x="20" y="12"/>
                    </a:cubicBezTo>
                    <a:cubicBezTo>
                      <a:pt x="21" y="9"/>
                      <a:pt x="21" y="5"/>
                      <a:pt x="15" y="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3" y="0"/>
                      <a:pt x="2" y="4"/>
                      <a:pt x="0" y="7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4" y="7"/>
                      <a:pt x="4" y="6"/>
                      <a:pt x="5" y="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1" name="Freeform 1110"/>
              <p:cNvSpPr/>
              <p:nvPr/>
            </p:nvSpPr>
            <p:spPr bwMode="auto">
              <a:xfrm>
                <a:off x="2486488" y="4935351"/>
                <a:ext cx="88235" cy="123270"/>
              </a:xfrm>
              <a:custGeom>
                <a:avLst/>
                <a:gdLst>
                  <a:gd name="T0" fmla="*/ 23 w 35"/>
                  <a:gd name="T1" fmla="*/ 46 h 48"/>
                  <a:gd name="T2" fmla="*/ 34 w 35"/>
                  <a:gd name="T3" fmla="*/ 19 h 48"/>
                  <a:gd name="T4" fmla="*/ 17 w 35"/>
                  <a:gd name="T5" fmla="*/ 1 h 48"/>
                  <a:gd name="T6" fmla="*/ 0 w 35"/>
                  <a:gd name="T7" fmla="*/ 21 h 48"/>
                  <a:gd name="T8" fmla="*/ 23 w 35"/>
                  <a:gd name="T9" fmla="*/ 4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48">
                    <a:moveTo>
                      <a:pt x="23" y="46"/>
                    </a:moveTo>
                    <a:cubicBezTo>
                      <a:pt x="33" y="43"/>
                      <a:pt x="35" y="30"/>
                      <a:pt x="34" y="19"/>
                    </a:cubicBezTo>
                    <a:cubicBezTo>
                      <a:pt x="34" y="8"/>
                      <a:pt x="25" y="0"/>
                      <a:pt x="17" y="1"/>
                    </a:cubicBezTo>
                    <a:cubicBezTo>
                      <a:pt x="6" y="1"/>
                      <a:pt x="0" y="10"/>
                      <a:pt x="0" y="21"/>
                    </a:cubicBezTo>
                    <a:cubicBezTo>
                      <a:pt x="3" y="39"/>
                      <a:pt x="16" y="48"/>
                      <a:pt x="23" y="4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2" name="Freeform 1111"/>
              <p:cNvSpPr/>
              <p:nvPr/>
            </p:nvSpPr>
            <p:spPr bwMode="auto">
              <a:xfrm>
                <a:off x="2419014" y="5285696"/>
                <a:ext cx="94723" cy="203720"/>
              </a:xfrm>
              <a:custGeom>
                <a:avLst/>
                <a:gdLst>
                  <a:gd name="T0" fmla="*/ 18 w 37"/>
                  <a:gd name="T1" fmla="*/ 0 h 80"/>
                  <a:gd name="T2" fmla="*/ 15 w 37"/>
                  <a:gd name="T3" fmla="*/ 32 h 80"/>
                  <a:gd name="T4" fmla="*/ 2 w 37"/>
                  <a:gd name="T5" fmla="*/ 65 h 80"/>
                  <a:gd name="T6" fmla="*/ 8 w 37"/>
                  <a:gd name="T7" fmla="*/ 78 h 80"/>
                  <a:gd name="T8" fmla="*/ 20 w 37"/>
                  <a:gd name="T9" fmla="*/ 72 h 80"/>
                  <a:gd name="T10" fmla="*/ 34 w 37"/>
                  <a:gd name="T11" fmla="*/ 38 h 80"/>
                  <a:gd name="T12" fmla="*/ 34 w 37"/>
                  <a:gd name="T13" fmla="*/ 35 h 80"/>
                  <a:gd name="T14" fmla="*/ 37 w 37"/>
                  <a:gd name="T15" fmla="*/ 13 h 80"/>
                  <a:gd name="T16" fmla="*/ 30 w 37"/>
                  <a:gd name="T17" fmla="*/ 7 h 80"/>
                  <a:gd name="T18" fmla="*/ 18 w 37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" h="80">
                    <a:moveTo>
                      <a:pt x="18" y="0"/>
                    </a:moveTo>
                    <a:cubicBezTo>
                      <a:pt x="15" y="32"/>
                      <a:pt x="15" y="32"/>
                      <a:pt x="15" y="32"/>
                    </a:cubicBezTo>
                    <a:cubicBezTo>
                      <a:pt x="2" y="65"/>
                      <a:pt x="2" y="65"/>
                      <a:pt x="2" y="65"/>
                    </a:cubicBezTo>
                    <a:cubicBezTo>
                      <a:pt x="0" y="70"/>
                      <a:pt x="3" y="76"/>
                      <a:pt x="8" y="78"/>
                    </a:cubicBezTo>
                    <a:cubicBezTo>
                      <a:pt x="13" y="80"/>
                      <a:pt x="18" y="78"/>
                      <a:pt x="20" y="72"/>
                    </a:cubicBezTo>
                    <a:cubicBezTo>
                      <a:pt x="34" y="38"/>
                      <a:pt x="34" y="38"/>
                      <a:pt x="34" y="38"/>
                    </a:cubicBezTo>
                    <a:cubicBezTo>
                      <a:pt x="34" y="37"/>
                      <a:pt x="34" y="36"/>
                      <a:pt x="34" y="35"/>
                    </a:cubicBezTo>
                    <a:cubicBezTo>
                      <a:pt x="37" y="13"/>
                      <a:pt x="37" y="13"/>
                      <a:pt x="37" y="13"/>
                    </a:cubicBezTo>
                    <a:cubicBezTo>
                      <a:pt x="35" y="11"/>
                      <a:pt x="32" y="9"/>
                      <a:pt x="30" y="7"/>
                    </a:cubicBezTo>
                    <a:cubicBezTo>
                      <a:pt x="26" y="5"/>
                      <a:pt x="22" y="2"/>
                      <a:pt x="1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3" name="Freeform 1112"/>
              <p:cNvSpPr/>
              <p:nvPr/>
            </p:nvSpPr>
            <p:spPr bwMode="auto">
              <a:xfrm>
                <a:off x="2550068" y="5129987"/>
                <a:ext cx="111591" cy="98616"/>
              </a:xfrm>
              <a:custGeom>
                <a:avLst/>
                <a:gdLst>
                  <a:gd name="T0" fmla="*/ 37 w 44"/>
                  <a:gd name="T1" fmla="*/ 23 h 39"/>
                  <a:gd name="T2" fmla="*/ 14 w 44"/>
                  <a:gd name="T3" fmla="*/ 19 h 39"/>
                  <a:gd name="T4" fmla="*/ 6 w 44"/>
                  <a:gd name="T5" fmla="*/ 0 h 39"/>
                  <a:gd name="T6" fmla="*/ 0 w 44"/>
                  <a:gd name="T7" fmla="*/ 25 h 39"/>
                  <a:gd name="T8" fmla="*/ 2 w 44"/>
                  <a:gd name="T9" fmla="*/ 29 h 39"/>
                  <a:gd name="T10" fmla="*/ 8 w 44"/>
                  <a:gd name="T11" fmla="*/ 34 h 39"/>
                  <a:gd name="T12" fmla="*/ 34 w 44"/>
                  <a:gd name="T13" fmla="*/ 39 h 39"/>
                  <a:gd name="T14" fmla="*/ 44 w 44"/>
                  <a:gd name="T15" fmla="*/ 32 h 39"/>
                  <a:gd name="T16" fmla="*/ 37 w 44"/>
                  <a:gd name="T17" fmla="*/ 2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" h="39">
                    <a:moveTo>
                      <a:pt x="37" y="23"/>
                    </a:moveTo>
                    <a:cubicBezTo>
                      <a:pt x="14" y="19"/>
                      <a:pt x="14" y="19"/>
                      <a:pt x="14" y="19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2" y="29"/>
                      <a:pt x="2" y="29"/>
                      <a:pt x="2" y="29"/>
                    </a:cubicBezTo>
                    <a:cubicBezTo>
                      <a:pt x="4" y="31"/>
                      <a:pt x="6" y="34"/>
                      <a:pt x="8" y="34"/>
                    </a:cubicBezTo>
                    <a:cubicBezTo>
                      <a:pt x="34" y="39"/>
                      <a:pt x="34" y="39"/>
                      <a:pt x="34" y="39"/>
                    </a:cubicBezTo>
                    <a:cubicBezTo>
                      <a:pt x="39" y="39"/>
                      <a:pt x="43" y="36"/>
                      <a:pt x="44" y="32"/>
                    </a:cubicBezTo>
                    <a:cubicBezTo>
                      <a:pt x="44" y="28"/>
                      <a:pt x="41" y="24"/>
                      <a:pt x="37" y="2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4" name="Freeform 1113"/>
              <p:cNvSpPr/>
              <p:nvPr/>
            </p:nvSpPr>
            <p:spPr bwMode="auto">
              <a:xfrm>
                <a:off x="2373598" y="5061215"/>
                <a:ext cx="242647" cy="428200"/>
              </a:xfrm>
              <a:custGeom>
                <a:avLst/>
                <a:gdLst>
                  <a:gd name="T0" fmla="*/ 91 w 95"/>
                  <a:gd name="T1" fmla="*/ 124 h 168"/>
                  <a:gd name="T2" fmla="*/ 89 w 95"/>
                  <a:gd name="T3" fmla="*/ 112 h 168"/>
                  <a:gd name="T4" fmla="*/ 88 w 95"/>
                  <a:gd name="T5" fmla="*/ 107 h 168"/>
                  <a:gd name="T6" fmla="*/ 87 w 95"/>
                  <a:gd name="T7" fmla="*/ 103 h 168"/>
                  <a:gd name="T8" fmla="*/ 85 w 95"/>
                  <a:gd name="T9" fmla="*/ 100 h 168"/>
                  <a:gd name="T10" fmla="*/ 80 w 95"/>
                  <a:gd name="T11" fmla="*/ 94 h 168"/>
                  <a:gd name="T12" fmla="*/ 70 w 95"/>
                  <a:gd name="T13" fmla="*/ 83 h 168"/>
                  <a:gd name="T14" fmla="*/ 64 w 95"/>
                  <a:gd name="T15" fmla="*/ 77 h 168"/>
                  <a:gd name="T16" fmla="*/ 73 w 95"/>
                  <a:gd name="T17" fmla="*/ 19 h 168"/>
                  <a:gd name="T18" fmla="*/ 69 w 95"/>
                  <a:gd name="T19" fmla="*/ 7 h 168"/>
                  <a:gd name="T20" fmla="*/ 69 w 95"/>
                  <a:gd name="T21" fmla="*/ 9 h 168"/>
                  <a:gd name="T22" fmla="*/ 67 w 95"/>
                  <a:gd name="T23" fmla="*/ 31 h 168"/>
                  <a:gd name="T24" fmla="*/ 65 w 95"/>
                  <a:gd name="T25" fmla="*/ 12 h 168"/>
                  <a:gd name="T26" fmla="*/ 67 w 95"/>
                  <a:gd name="T27" fmla="*/ 8 h 168"/>
                  <a:gd name="T28" fmla="*/ 65 w 95"/>
                  <a:gd name="T29" fmla="*/ 5 h 168"/>
                  <a:gd name="T30" fmla="*/ 63 w 95"/>
                  <a:gd name="T31" fmla="*/ 5 h 168"/>
                  <a:gd name="T32" fmla="*/ 60 w 95"/>
                  <a:gd name="T33" fmla="*/ 7 h 168"/>
                  <a:gd name="T34" fmla="*/ 62 w 95"/>
                  <a:gd name="T35" fmla="*/ 11 h 168"/>
                  <a:gd name="T36" fmla="*/ 60 w 95"/>
                  <a:gd name="T37" fmla="*/ 26 h 168"/>
                  <a:gd name="T38" fmla="*/ 52 w 95"/>
                  <a:gd name="T39" fmla="*/ 0 h 168"/>
                  <a:gd name="T40" fmla="*/ 52 w 95"/>
                  <a:gd name="T41" fmla="*/ 0 h 168"/>
                  <a:gd name="T42" fmla="*/ 52 w 95"/>
                  <a:gd name="T43" fmla="*/ 0 h 168"/>
                  <a:gd name="T44" fmla="*/ 44 w 95"/>
                  <a:gd name="T45" fmla="*/ 0 h 168"/>
                  <a:gd name="T46" fmla="*/ 15 w 95"/>
                  <a:gd name="T47" fmla="*/ 23 h 168"/>
                  <a:gd name="T48" fmla="*/ 14 w 95"/>
                  <a:gd name="T49" fmla="*/ 24 h 168"/>
                  <a:gd name="T50" fmla="*/ 11 w 95"/>
                  <a:gd name="T51" fmla="*/ 29 h 168"/>
                  <a:gd name="T52" fmla="*/ 7 w 95"/>
                  <a:gd name="T53" fmla="*/ 38 h 168"/>
                  <a:gd name="T54" fmla="*/ 1 w 95"/>
                  <a:gd name="T55" fmla="*/ 58 h 168"/>
                  <a:gd name="T56" fmla="*/ 6 w 95"/>
                  <a:gd name="T57" fmla="*/ 68 h 168"/>
                  <a:gd name="T58" fmla="*/ 16 w 95"/>
                  <a:gd name="T59" fmla="*/ 62 h 168"/>
                  <a:gd name="T60" fmla="*/ 16 w 95"/>
                  <a:gd name="T61" fmla="*/ 62 h 168"/>
                  <a:gd name="T62" fmla="*/ 20 w 95"/>
                  <a:gd name="T63" fmla="*/ 50 h 168"/>
                  <a:gd name="T64" fmla="*/ 24 w 95"/>
                  <a:gd name="T65" fmla="*/ 40 h 168"/>
                  <a:gd name="T66" fmla="*/ 26 w 95"/>
                  <a:gd name="T67" fmla="*/ 36 h 168"/>
                  <a:gd name="T68" fmla="*/ 27 w 95"/>
                  <a:gd name="T69" fmla="*/ 34 h 168"/>
                  <a:gd name="T70" fmla="*/ 34 w 95"/>
                  <a:gd name="T71" fmla="*/ 27 h 168"/>
                  <a:gd name="T72" fmla="*/ 34 w 95"/>
                  <a:gd name="T73" fmla="*/ 27 h 168"/>
                  <a:gd name="T74" fmla="*/ 43 w 95"/>
                  <a:gd name="T75" fmla="*/ 23 h 168"/>
                  <a:gd name="T76" fmla="*/ 34 w 95"/>
                  <a:gd name="T77" fmla="*/ 32 h 168"/>
                  <a:gd name="T78" fmla="*/ 28 w 95"/>
                  <a:gd name="T79" fmla="*/ 71 h 168"/>
                  <a:gd name="T80" fmla="*/ 31 w 95"/>
                  <a:gd name="T81" fmla="*/ 76 h 168"/>
                  <a:gd name="T82" fmla="*/ 31 w 95"/>
                  <a:gd name="T83" fmla="*/ 79 h 168"/>
                  <a:gd name="T84" fmla="*/ 49 w 95"/>
                  <a:gd name="T85" fmla="*/ 92 h 168"/>
                  <a:gd name="T86" fmla="*/ 61 w 95"/>
                  <a:gd name="T87" fmla="*/ 104 h 168"/>
                  <a:gd name="T88" fmla="*/ 67 w 95"/>
                  <a:gd name="T89" fmla="*/ 111 h 168"/>
                  <a:gd name="T90" fmla="*/ 68 w 95"/>
                  <a:gd name="T91" fmla="*/ 113 h 168"/>
                  <a:gd name="T92" fmla="*/ 69 w 95"/>
                  <a:gd name="T93" fmla="*/ 115 h 168"/>
                  <a:gd name="T94" fmla="*/ 69 w 95"/>
                  <a:gd name="T95" fmla="*/ 120 h 168"/>
                  <a:gd name="T96" fmla="*/ 71 w 95"/>
                  <a:gd name="T97" fmla="*/ 133 h 168"/>
                  <a:gd name="T98" fmla="*/ 74 w 95"/>
                  <a:gd name="T99" fmla="*/ 156 h 168"/>
                  <a:gd name="T100" fmla="*/ 74 w 95"/>
                  <a:gd name="T101" fmla="*/ 157 h 168"/>
                  <a:gd name="T102" fmla="*/ 86 w 95"/>
                  <a:gd name="T103" fmla="*/ 167 h 168"/>
                  <a:gd name="T104" fmla="*/ 94 w 95"/>
                  <a:gd name="T105" fmla="*/ 155 h 168"/>
                  <a:gd name="T106" fmla="*/ 91 w 95"/>
                  <a:gd name="T107" fmla="*/ 124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95" h="168">
                    <a:moveTo>
                      <a:pt x="91" y="124"/>
                    </a:moveTo>
                    <a:cubicBezTo>
                      <a:pt x="90" y="120"/>
                      <a:pt x="89" y="116"/>
                      <a:pt x="89" y="112"/>
                    </a:cubicBezTo>
                    <a:cubicBezTo>
                      <a:pt x="89" y="110"/>
                      <a:pt x="88" y="109"/>
                      <a:pt x="88" y="107"/>
                    </a:cubicBezTo>
                    <a:cubicBezTo>
                      <a:pt x="88" y="106"/>
                      <a:pt x="87" y="104"/>
                      <a:pt x="87" y="103"/>
                    </a:cubicBezTo>
                    <a:cubicBezTo>
                      <a:pt x="86" y="102"/>
                      <a:pt x="85" y="101"/>
                      <a:pt x="85" y="100"/>
                    </a:cubicBezTo>
                    <a:cubicBezTo>
                      <a:pt x="83" y="98"/>
                      <a:pt x="82" y="96"/>
                      <a:pt x="80" y="94"/>
                    </a:cubicBezTo>
                    <a:cubicBezTo>
                      <a:pt x="77" y="90"/>
                      <a:pt x="74" y="87"/>
                      <a:pt x="70" y="83"/>
                    </a:cubicBezTo>
                    <a:cubicBezTo>
                      <a:pt x="69" y="82"/>
                      <a:pt x="65" y="77"/>
                      <a:pt x="64" y="77"/>
                    </a:cubicBezTo>
                    <a:cubicBezTo>
                      <a:pt x="65" y="48"/>
                      <a:pt x="74" y="23"/>
                      <a:pt x="73" y="19"/>
                    </a:cubicBezTo>
                    <a:cubicBezTo>
                      <a:pt x="72" y="10"/>
                      <a:pt x="69" y="7"/>
                      <a:pt x="69" y="7"/>
                    </a:cubicBezTo>
                    <a:cubicBezTo>
                      <a:pt x="69" y="9"/>
                      <a:pt x="69" y="9"/>
                      <a:pt x="69" y="9"/>
                    </a:cubicBezTo>
                    <a:cubicBezTo>
                      <a:pt x="70" y="21"/>
                      <a:pt x="67" y="31"/>
                      <a:pt x="67" y="31"/>
                    </a:cubicBezTo>
                    <a:cubicBezTo>
                      <a:pt x="67" y="31"/>
                      <a:pt x="66" y="16"/>
                      <a:pt x="65" y="12"/>
                    </a:cubicBezTo>
                    <a:cubicBezTo>
                      <a:pt x="66" y="10"/>
                      <a:pt x="67" y="8"/>
                      <a:pt x="67" y="8"/>
                    </a:cubicBezTo>
                    <a:cubicBezTo>
                      <a:pt x="65" y="5"/>
                      <a:pt x="65" y="5"/>
                      <a:pt x="65" y="5"/>
                    </a:cubicBezTo>
                    <a:cubicBezTo>
                      <a:pt x="65" y="5"/>
                      <a:pt x="64" y="5"/>
                      <a:pt x="63" y="5"/>
                    </a:cubicBezTo>
                    <a:cubicBezTo>
                      <a:pt x="62" y="6"/>
                      <a:pt x="60" y="7"/>
                      <a:pt x="60" y="7"/>
                    </a:cubicBezTo>
                    <a:cubicBezTo>
                      <a:pt x="60" y="7"/>
                      <a:pt x="61" y="10"/>
                      <a:pt x="62" y="11"/>
                    </a:cubicBezTo>
                    <a:cubicBezTo>
                      <a:pt x="62" y="12"/>
                      <a:pt x="61" y="19"/>
                      <a:pt x="60" y="26"/>
                    </a:cubicBezTo>
                    <a:cubicBezTo>
                      <a:pt x="58" y="6"/>
                      <a:pt x="54" y="1"/>
                      <a:pt x="52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0" y="0"/>
                      <a:pt x="44" y="0"/>
                      <a:pt x="44" y="0"/>
                    </a:cubicBezTo>
                    <a:cubicBezTo>
                      <a:pt x="42" y="2"/>
                      <a:pt x="29" y="10"/>
                      <a:pt x="15" y="23"/>
                    </a:cubicBezTo>
                    <a:cubicBezTo>
                      <a:pt x="14" y="23"/>
                      <a:pt x="14" y="24"/>
                      <a:pt x="14" y="24"/>
                    </a:cubicBezTo>
                    <a:cubicBezTo>
                      <a:pt x="13" y="26"/>
                      <a:pt x="12" y="27"/>
                      <a:pt x="11" y="29"/>
                    </a:cubicBezTo>
                    <a:cubicBezTo>
                      <a:pt x="10" y="32"/>
                      <a:pt x="8" y="35"/>
                      <a:pt x="7" y="38"/>
                    </a:cubicBezTo>
                    <a:cubicBezTo>
                      <a:pt x="4" y="48"/>
                      <a:pt x="1" y="58"/>
                      <a:pt x="1" y="58"/>
                    </a:cubicBezTo>
                    <a:cubicBezTo>
                      <a:pt x="0" y="62"/>
                      <a:pt x="2" y="67"/>
                      <a:pt x="6" y="68"/>
                    </a:cubicBezTo>
                    <a:cubicBezTo>
                      <a:pt x="11" y="69"/>
                      <a:pt x="15" y="67"/>
                      <a:pt x="16" y="62"/>
                    </a:cubicBezTo>
                    <a:cubicBezTo>
                      <a:pt x="16" y="62"/>
                      <a:pt x="16" y="62"/>
                      <a:pt x="16" y="62"/>
                    </a:cubicBezTo>
                    <a:cubicBezTo>
                      <a:pt x="16" y="62"/>
                      <a:pt x="18" y="56"/>
                      <a:pt x="20" y="50"/>
                    </a:cubicBezTo>
                    <a:cubicBezTo>
                      <a:pt x="21" y="46"/>
                      <a:pt x="23" y="43"/>
                      <a:pt x="24" y="40"/>
                    </a:cubicBezTo>
                    <a:cubicBezTo>
                      <a:pt x="24" y="38"/>
                      <a:pt x="25" y="37"/>
                      <a:pt x="26" y="36"/>
                    </a:cubicBezTo>
                    <a:cubicBezTo>
                      <a:pt x="26" y="35"/>
                      <a:pt x="26" y="34"/>
                      <a:pt x="27" y="34"/>
                    </a:cubicBezTo>
                    <a:cubicBezTo>
                      <a:pt x="29" y="31"/>
                      <a:pt x="32" y="29"/>
                      <a:pt x="34" y="27"/>
                    </a:cubicBezTo>
                    <a:cubicBezTo>
                      <a:pt x="34" y="27"/>
                      <a:pt x="34" y="27"/>
                      <a:pt x="34" y="27"/>
                    </a:cubicBezTo>
                    <a:cubicBezTo>
                      <a:pt x="43" y="23"/>
                      <a:pt x="43" y="23"/>
                      <a:pt x="43" y="23"/>
                    </a:cubicBezTo>
                    <a:cubicBezTo>
                      <a:pt x="34" y="32"/>
                      <a:pt x="34" y="32"/>
                      <a:pt x="34" y="32"/>
                    </a:cubicBezTo>
                    <a:cubicBezTo>
                      <a:pt x="33" y="44"/>
                      <a:pt x="28" y="60"/>
                      <a:pt x="28" y="71"/>
                    </a:cubicBezTo>
                    <a:cubicBezTo>
                      <a:pt x="28" y="73"/>
                      <a:pt x="31" y="75"/>
                      <a:pt x="31" y="76"/>
                    </a:cubicBezTo>
                    <a:cubicBezTo>
                      <a:pt x="31" y="78"/>
                      <a:pt x="31" y="77"/>
                      <a:pt x="31" y="79"/>
                    </a:cubicBezTo>
                    <a:cubicBezTo>
                      <a:pt x="32" y="82"/>
                      <a:pt x="42" y="90"/>
                      <a:pt x="49" y="92"/>
                    </a:cubicBezTo>
                    <a:cubicBezTo>
                      <a:pt x="53" y="95"/>
                      <a:pt x="57" y="100"/>
                      <a:pt x="61" y="104"/>
                    </a:cubicBezTo>
                    <a:cubicBezTo>
                      <a:pt x="63" y="106"/>
                      <a:pt x="66" y="109"/>
                      <a:pt x="67" y="111"/>
                    </a:cubicBezTo>
                    <a:cubicBezTo>
                      <a:pt x="68" y="112"/>
                      <a:pt x="68" y="112"/>
                      <a:pt x="68" y="113"/>
                    </a:cubicBezTo>
                    <a:cubicBezTo>
                      <a:pt x="68" y="113"/>
                      <a:pt x="69" y="114"/>
                      <a:pt x="69" y="115"/>
                    </a:cubicBezTo>
                    <a:cubicBezTo>
                      <a:pt x="69" y="117"/>
                      <a:pt x="69" y="118"/>
                      <a:pt x="69" y="120"/>
                    </a:cubicBezTo>
                    <a:cubicBezTo>
                      <a:pt x="70" y="124"/>
                      <a:pt x="71" y="129"/>
                      <a:pt x="71" y="133"/>
                    </a:cubicBezTo>
                    <a:cubicBezTo>
                      <a:pt x="72" y="142"/>
                      <a:pt x="74" y="152"/>
                      <a:pt x="74" y="156"/>
                    </a:cubicBezTo>
                    <a:cubicBezTo>
                      <a:pt x="74" y="157"/>
                      <a:pt x="74" y="157"/>
                      <a:pt x="74" y="157"/>
                    </a:cubicBezTo>
                    <a:cubicBezTo>
                      <a:pt x="75" y="163"/>
                      <a:pt x="80" y="168"/>
                      <a:pt x="86" y="167"/>
                    </a:cubicBezTo>
                    <a:cubicBezTo>
                      <a:pt x="91" y="166"/>
                      <a:pt x="95" y="161"/>
                      <a:pt x="94" y="155"/>
                    </a:cubicBezTo>
                    <a:cubicBezTo>
                      <a:pt x="94" y="155"/>
                      <a:pt x="92" y="138"/>
                      <a:pt x="91" y="12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5" name="Freeform 1114"/>
              <p:cNvSpPr/>
              <p:nvPr/>
            </p:nvSpPr>
            <p:spPr bwMode="auto">
              <a:xfrm>
                <a:off x="2302232" y="5244174"/>
                <a:ext cx="150519" cy="68772"/>
              </a:xfrm>
              <a:custGeom>
                <a:avLst/>
                <a:gdLst>
                  <a:gd name="T0" fmla="*/ 1 w 59"/>
                  <a:gd name="T1" fmla="*/ 14 h 27"/>
                  <a:gd name="T2" fmla="*/ 22 w 59"/>
                  <a:gd name="T3" fmla="*/ 25 h 27"/>
                  <a:gd name="T4" fmla="*/ 23 w 59"/>
                  <a:gd name="T5" fmla="*/ 23 h 27"/>
                  <a:gd name="T6" fmla="*/ 24 w 59"/>
                  <a:gd name="T7" fmla="*/ 22 h 27"/>
                  <a:gd name="T8" fmla="*/ 29 w 59"/>
                  <a:gd name="T9" fmla="*/ 23 h 27"/>
                  <a:gd name="T10" fmla="*/ 29 w 59"/>
                  <a:gd name="T11" fmla="*/ 24 h 27"/>
                  <a:gd name="T12" fmla="*/ 29 w 59"/>
                  <a:gd name="T13" fmla="*/ 27 h 27"/>
                  <a:gd name="T14" fmla="*/ 54 w 59"/>
                  <a:gd name="T15" fmla="*/ 27 h 27"/>
                  <a:gd name="T16" fmla="*/ 56 w 59"/>
                  <a:gd name="T17" fmla="*/ 26 h 27"/>
                  <a:gd name="T18" fmla="*/ 56 w 59"/>
                  <a:gd name="T19" fmla="*/ 26 h 27"/>
                  <a:gd name="T20" fmla="*/ 58 w 59"/>
                  <a:gd name="T21" fmla="*/ 18 h 27"/>
                  <a:gd name="T22" fmla="*/ 54 w 59"/>
                  <a:gd name="T23" fmla="*/ 12 h 27"/>
                  <a:gd name="T24" fmla="*/ 7 w 59"/>
                  <a:gd name="T25" fmla="*/ 0 h 27"/>
                  <a:gd name="T26" fmla="*/ 1 w 59"/>
                  <a:gd name="T27" fmla="*/ 4 h 27"/>
                  <a:gd name="T28" fmla="*/ 0 w 59"/>
                  <a:gd name="T29" fmla="*/ 11 h 27"/>
                  <a:gd name="T30" fmla="*/ 0 w 59"/>
                  <a:gd name="T31" fmla="*/ 12 h 27"/>
                  <a:gd name="T32" fmla="*/ 1 w 59"/>
                  <a:gd name="T33" fmla="*/ 1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9" h="27">
                    <a:moveTo>
                      <a:pt x="1" y="14"/>
                    </a:moveTo>
                    <a:cubicBezTo>
                      <a:pt x="22" y="25"/>
                      <a:pt x="22" y="25"/>
                      <a:pt x="22" y="25"/>
                    </a:cubicBezTo>
                    <a:cubicBezTo>
                      <a:pt x="23" y="23"/>
                      <a:pt x="23" y="23"/>
                      <a:pt x="23" y="23"/>
                    </a:cubicBezTo>
                    <a:cubicBezTo>
                      <a:pt x="23" y="22"/>
                      <a:pt x="23" y="22"/>
                      <a:pt x="24" y="22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29" y="23"/>
                      <a:pt x="29" y="24"/>
                      <a:pt x="29" y="24"/>
                    </a:cubicBezTo>
                    <a:cubicBezTo>
                      <a:pt x="29" y="27"/>
                      <a:pt x="29" y="27"/>
                      <a:pt x="29" y="27"/>
                    </a:cubicBezTo>
                    <a:cubicBezTo>
                      <a:pt x="54" y="27"/>
                      <a:pt x="54" y="27"/>
                      <a:pt x="54" y="27"/>
                    </a:cubicBezTo>
                    <a:cubicBezTo>
                      <a:pt x="55" y="27"/>
                      <a:pt x="56" y="26"/>
                      <a:pt x="56" y="26"/>
                    </a:cubicBezTo>
                    <a:cubicBezTo>
                      <a:pt x="56" y="26"/>
                      <a:pt x="56" y="26"/>
                      <a:pt x="56" y="26"/>
                    </a:cubicBezTo>
                    <a:cubicBezTo>
                      <a:pt x="58" y="18"/>
                      <a:pt x="58" y="18"/>
                      <a:pt x="58" y="18"/>
                    </a:cubicBezTo>
                    <a:cubicBezTo>
                      <a:pt x="59" y="15"/>
                      <a:pt x="57" y="13"/>
                      <a:pt x="54" y="12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5" y="0"/>
                      <a:pt x="2" y="1"/>
                      <a:pt x="1" y="4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0" y="13"/>
                      <a:pt x="1" y="1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6" name="Freeform 1115"/>
              <p:cNvSpPr/>
              <p:nvPr/>
            </p:nvSpPr>
            <p:spPr bwMode="auto">
              <a:xfrm>
                <a:off x="2284066" y="5280506"/>
                <a:ext cx="158304" cy="97319"/>
              </a:xfrm>
              <a:custGeom>
                <a:avLst/>
                <a:gdLst>
                  <a:gd name="T0" fmla="*/ 58 w 62"/>
                  <a:gd name="T1" fmla="*/ 33 h 38"/>
                  <a:gd name="T2" fmla="*/ 62 w 62"/>
                  <a:gd name="T3" fmla="*/ 15 h 38"/>
                  <a:gd name="T4" fmla="*/ 61 w 62"/>
                  <a:gd name="T5" fmla="*/ 15 h 38"/>
                  <a:gd name="T6" fmla="*/ 61 w 62"/>
                  <a:gd name="T7" fmla="*/ 15 h 38"/>
                  <a:gd name="T8" fmla="*/ 35 w 62"/>
                  <a:gd name="T9" fmla="*/ 15 h 38"/>
                  <a:gd name="T10" fmla="*/ 34 w 62"/>
                  <a:gd name="T11" fmla="*/ 18 h 38"/>
                  <a:gd name="T12" fmla="*/ 33 w 62"/>
                  <a:gd name="T13" fmla="*/ 19 h 38"/>
                  <a:gd name="T14" fmla="*/ 28 w 62"/>
                  <a:gd name="T15" fmla="*/ 18 h 38"/>
                  <a:gd name="T16" fmla="*/ 28 w 62"/>
                  <a:gd name="T17" fmla="*/ 17 h 38"/>
                  <a:gd name="T18" fmla="*/ 29 w 62"/>
                  <a:gd name="T19" fmla="*/ 13 h 38"/>
                  <a:gd name="T20" fmla="*/ 7 w 62"/>
                  <a:gd name="T21" fmla="*/ 2 h 38"/>
                  <a:gd name="T22" fmla="*/ 7 w 62"/>
                  <a:gd name="T23" fmla="*/ 2 h 38"/>
                  <a:gd name="T24" fmla="*/ 6 w 62"/>
                  <a:gd name="T25" fmla="*/ 0 h 38"/>
                  <a:gd name="T26" fmla="*/ 1 w 62"/>
                  <a:gd name="T27" fmla="*/ 19 h 38"/>
                  <a:gd name="T28" fmla="*/ 5 w 62"/>
                  <a:gd name="T29" fmla="*/ 25 h 38"/>
                  <a:gd name="T30" fmla="*/ 52 w 62"/>
                  <a:gd name="T31" fmla="*/ 37 h 38"/>
                  <a:gd name="T32" fmla="*/ 58 w 62"/>
                  <a:gd name="T33" fmla="*/ 3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" h="38">
                    <a:moveTo>
                      <a:pt x="58" y="33"/>
                    </a:moveTo>
                    <a:cubicBezTo>
                      <a:pt x="62" y="15"/>
                      <a:pt x="62" y="15"/>
                      <a:pt x="62" y="15"/>
                    </a:cubicBezTo>
                    <a:cubicBezTo>
                      <a:pt x="62" y="15"/>
                      <a:pt x="61" y="15"/>
                      <a:pt x="61" y="15"/>
                    </a:cubicBezTo>
                    <a:cubicBezTo>
                      <a:pt x="61" y="15"/>
                      <a:pt x="61" y="15"/>
                      <a:pt x="61" y="15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4" y="18"/>
                      <a:pt x="34" y="18"/>
                      <a:pt x="34" y="18"/>
                    </a:cubicBezTo>
                    <a:cubicBezTo>
                      <a:pt x="34" y="19"/>
                      <a:pt x="34" y="19"/>
                      <a:pt x="33" y="19"/>
                    </a:cubicBezTo>
                    <a:cubicBezTo>
                      <a:pt x="28" y="18"/>
                      <a:pt x="28" y="18"/>
                      <a:pt x="28" y="18"/>
                    </a:cubicBezTo>
                    <a:cubicBezTo>
                      <a:pt x="28" y="18"/>
                      <a:pt x="28" y="17"/>
                      <a:pt x="28" y="17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1"/>
                      <a:pt x="6" y="1"/>
                      <a:pt x="6" y="0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0" y="22"/>
                      <a:pt x="2" y="25"/>
                      <a:pt x="5" y="25"/>
                    </a:cubicBezTo>
                    <a:cubicBezTo>
                      <a:pt x="52" y="37"/>
                      <a:pt x="52" y="37"/>
                      <a:pt x="52" y="37"/>
                    </a:cubicBezTo>
                    <a:cubicBezTo>
                      <a:pt x="54" y="38"/>
                      <a:pt x="57" y="36"/>
                      <a:pt x="58" y="3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7" name="Freeform 1116"/>
              <p:cNvSpPr/>
              <p:nvPr/>
            </p:nvSpPr>
            <p:spPr bwMode="auto">
              <a:xfrm>
                <a:off x="2574723" y="3781806"/>
                <a:ext cx="94723" cy="121972"/>
              </a:xfrm>
              <a:custGeom>
                <a:avLst/>
                <a:gdLst>
                  <a:gd name="T0" fmla="*/ 22 w 37"/>
                  <a:gd name="T1" fmla="*/ 47 h 48"/>
                  <a:gd name="T2" fmla="*/ 36 w 37"/>
                  <a:gd name="T3" fmla="*/ 20 h 48"/>
                  <a:gd name="T4" fmla="*/ 20 w 37"/>
                  <a:gd name="T5" fmla="*/ 0 h 48"/>
                  <a:gd name="T6" fmla="*/ 0 w 37"/>
                  <a:gd name="T7" fmla="*/ 20 h 48"/>
                  <a:gd name="T8" fmla="*/ 22 w 37"/>
                  <a:gd name="T9" fmla="*/ 47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48">
                    <a:moveTo>
                      <a:pt x="22" y="47"/>
                    </a:moveTo>
                    <a:cubicBezTo>
                      <a:pt x="33" y="45"/>
                      <a:pt x="35" y="31"/>
                      <a:pt x="36" y="20"/>
                    </a:cubicBezTo>
                    <a:cubicBezTo>
                      <a:pt x="37" y="9"/>
                      <a:pt x="28" y="1"/>
                      <a:pt x="20" y="0"/>
                    </a:cubicBezTo>
                    <a:cubicBezTo>
                      <a:pt x="8" y="0"/>
                      <a:pt x="0" y="9"/>
                      <a:pt x="0" y="20"/>
                    </a:cubicBezTo>
                    <a:cubicBezTo>
                      <a:pt x="1" y="38"/>
                      <a:pt x="14" y="48"/>
                      <a:pt x="22" y="4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8" name="Freeform 1117"/>
              <p:cNvSpPr/>
              <p:nvPr/>
            </p:nvSpPr>
            <p:spPr bwMode="auto">
              <a:xfrm>
                <a:off x="2413823" y="4121771"/>
                <a:ext cx="154412" cy="208910"/>
              </a:xfrm>
              <a:custGeom>
                <a:avLst/>
                <a:gdLst>
                  <a:gd name="T0" fmla="*/ 42 w 60"/>
                  <a:gd name="T1" fmla="*/ 0 h 82"/>
                  <a:gd name="T2" fmla="*/ 36 w 60"/>
                  <a:gd name="T3" fmla="*/ 30 h 82"/>
                  <a:gd name="T4" fmla="*/ 4 w 60"/>
                  <a:gd name="T5" fmla="*/ 64 h 82"/>
                  <a:gd name="T6" fmla="*/ 4 w 60"/>
                  <a:gd name="T7" fmla="*/ 78 h 82"/>
                  <a:gd name="T8" fmla="*/ 18 w 60"/>
                  <a:gd name="T9" fmla="*/ 77 h 82"/>
                  <a:gd name="T10" fmla="*/ 52 w 60"/>
                  <a:gd name="T11" fmla="*/ 42 h 82"/>
                  <a:gd name="T12" fmla="*/ 55 w 60"/>
                  <a:gd name="T13" fmla="*/ 37 h 82"/>
                  <a:gd name="T14" fmla="*/ 60 w 60"/>
                  <a:gd name="T15" fmla="*/ 15 h 82"/>
                  <a:gd name="T16" fmla="*/ 53 w 60"/>
                  <a:gd name="T17" fmla="*/ 8 h 82"/>
                  <a:gd name="T18" fmla="*/ 42 w 60"/>
                  <a:gd name="T1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0" h="82">
                    <a:moveTo>
                      <a:pt x="42" y="0"/>
                    </a:moveTo>
                    <a:cubicBezTo>
                      <a:pt x="36" y="30"/>
                      <a:pt x="36" y="30"/>
                      <a:pt x="36" y="30"/>
                    </a:cubicBezTo>
                    <a:cubicBezTo>
                      <a:pt x="4" y="64"/>
                      <a:pt x="4" y="64"/>
                      <a:pt x="4" y="64"/>
                    </a:cubicBezTo>
                    <a:cubicBezTo>
                      <a:pt x="0" y="68"/>
                      <a:pt x="0" y="74"/>
                      <a:pt x="4" y="78"/>
                    </a:cubicBezTo>
                    <a:cubicBezTo>
                      <a:pt x="8" y="82"/>
                      <a:pt x="15" y="81"/>
                      <a:pt x="18" y="77"/>
                    </a:cubicBezTo>
                    <a:cubicBezTo>
                      <a:pt x="52" y="42"/>
                      <a:pt x="52" y="42"/>
                      <a:pt x="52" y="42"/>
                    </a:cubicBezTo>
                    <a:cubicBezTo>
                      <a:pt x="54" y="40"/>
                      <a:pt x="55" y="39"/>
                      <a:pt x="55" y="37"/>
                    </a:cubicBezTo>
                    <a:cubicBezTo>
                      <a:pt x="60" y="15"/>
                      <a:pt x="60" y="15"/>
                      <a:pt x="60" y="15"/>
                    </a:cubicBezTo>
                    <a:cubicBezTo>
                      <a:pt x="58" y="12"/>
                      <a:pt x="55" y="10"/>
                      <a:pt x="53" y="8"/>
                    </a:cubicBezTo>
                    <a:cubicBezTo>
                      <a:pt x="49" y="6"/>
                      <a:pt x="45" y="3"/>
                      <a:pt x="4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9" name="Freeform 1118"/>
              <p:cNvSpPr/>
              <p:nvPr/>
            </p:nvSpPr>
            <p:spPr bwMode="auto">
              <a:xfrm>
                <a:off x="2642197" y="3911563"/>
                <a:ext cx="142733" cy="89533"/>
              </a:xfrm>
              <a:custGeom>
                <a:avLst/>
                <a:gdLst>
                  <a:gd name="T0" fmla="*/ 54 w 56"/>
                  <a:gd name="T1" fmla="*/ 5 h 35"/>
                  <a:gd name="T2" fmla="*/ 42 w 56"/>
                  <a:gd name="T3" fmla="*/ 3 h 35"/>
                  <a:gd name="T4" fmla="*/ 21 w 56"/>
                  <a:gd name="T5" fmla="*/ 18 h 35"/>
                  <a:gd name="T6" fmla="*/ 2 w 56"/>
                  <a:gd name="T7" fmla="*/ 12 h 35"/>
                  <a:gd name="T8" fmla="*/ 3 w 56"/>
                  <a:gd name="T9" fmla="*/ 20 h 35"/>
                  <a:gd name="T10" fmla="*/ 0 w 56"/>
                  <a:gd name="T11" fmla="*/ 29 h 35"/>
                  <a:gd name="T12" fmla="*/ 20 w 56"/>
                  <a:gd name="T13" fmla="*/ 34 h 35"/>
                  <a:gd name="T14" fmla="*/ 27 w 56"/>
                  <a:gd name="T15" fmla="*/ 33 h 35"/>
                  <a:gd name="T16" fmla="*/ 52 w 56"/>
                  <a:gd name="T17" fmla="*/ 16 h 35"/>
                  <a:gd name="T18" fmla="*/ 54 w 56"/>
                  <a:gd name="T19" fmla="*/ 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6" h="35">
                    <a:moveTo>
                      <a:pt x="54" y="5"/>
                    </a:moveTo>
                    <a:cubicBezTo>
                      <a:pt x="51" y="1"/>
                      <a:pt x="46" y="0"/>
                      <a:pt x="42" y="3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2"/>
                      <a:pt x="3" y="17"/>
                      <a:pt x="3" y="20"/>
                    </a:cubicBezTo>
                    <a:cubicBezTo>
                      <a:pt x="2" y="23"/>
                      <a:pt x="0" y="29"/>
                      <a:pt x="0" y="29"/>
                    </a:cubicBezTo>
                    <a:cubicBezTo>
                      <a:pt x="20" y="34"/>
                      <a:pt x="20" y="34"/>
                      <a:pt x="20" y="34"/>
                    </a:cubicBezTo>
                    <a:cubicBezTo>
                      <a:pt x="22" y="35"/>
                      <a:pt x="25" y="35"/>
                      <a:pt x="27" y="33"/>
                    </a:cubicBezTo>
                    <a:cubicBezTo>
                      <a:pt x="52" y="16"/>
                      <a:pt x="52" y="16"/>
                      <a:pt x="52" y="16"/>
                    </a:cubicBezTo>
                    <a:cubicBezTo>
                      <a:pt x="55" y="14"/>
                      <a:pt x="56" y="9"/>
                      <a:pt x="54" y="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0" name="Freeform 1119"/>
              <p:cNvSpPr/>
              <p:nvPr/>
            </p:nvSpPr>
            <p:spPr bwMode="auto">
              <a:xfrm>
                <a:off x="2402145" y="3903778"/>
                <a:ext cx="262110" cy="406141"/>
              </a:xfrm>
              <a:custGeom>
                <a:avLst/>
                <a:gdLst>
                  <a:gd name="T0" fmla="*/ 78 w 103"/>
                  <a:gd name="T1" fmla="*/ 75 h 159"/>
                  <a:gd name="T2" fmla="*/ 94 w 103"/>
                  <a:gd name="T3" fmla="*/ 22 h 159"/>
                  <a:gd name="T4" fmla="*/ 91 w 103"/>
                  <a:gd name="T5" fmla="*/ 10 h 159"/>
                  <a:gd name="T6" fmla="*/ 90 w 103"/>
                  <a:gd name="T7" fmla="*/ 11 h 159"/>
                  <a:gd name="T8" fmla="*/ 86 w 103"/>
                  <a:gd name="T9" fmla="*/ 34 h 159"/>
                  <a:gd name="T10" fmla="*/ 86 w 103"/>
                  <a:gd name="T11" fmla="*/ 14 h 159"/>
                  <a:gd name="T12" fmla="*/ 88 w 103"/>
                  <a:gd name="T13" fmla="*/ 11 h 159"/>
                  <a:gd name="T14" fmla="*/ 86 w 103"/>
                  <a:gd name="T15" fmla="*/ 7 h 159"/>
                  <a:gd name="T16" fmla="*/ 84 w 103"/>
                  <a:gd name="T17" fmla="*/ 6 h 159"/>
                  <a:gd name="T18" fmla="*/ 81 w 103"/>
                  <a:gd name="T19" fmla="*/ 9 h 159"/>
                  <a:gd name="T20" fmla="*/ 83 w 103"/>
                  <a:gd name="T21" fmla="*/ 13 h 159"/>
                  <a:gd name="T22" fmla="*/ 79 w 103"/>
                  <a:gd name="T23" fmla="*/ 28 h 159"/>
                  <a:gd name="T24" fmla="*/ 73 w 103"/>
                  <a:gd name="T25" fmla="*/ 0 h 159"/>
                  <a:gd name="T26" fmla="*/ 73 w 103"/>
                  <a:gd name="T27" fmla="*/ 0 h 159"/>
                  <a:gd name="T28" fmla="*/ 65 w 103"/>
                  <a:gd name="T29" fmla="*/ 0 h 159"/>
                  <a:gd name="T30" fmla="*/ 34 w 103"/>
                  <a:gd name="T31" fmla="*/ 3 h 159"/>
                  <a:gd name="T32" fmla="*/ 4 w 103"/>
                  <a:gd name="T33" fmla="*/ 24 h 159"/>
                  <a:gd name="T34" fmla="*/ 3 w 103"/>
                  <a:gd name="T35" fmla="*/ 36 h 159"/>
                  <a:gd name="T36" fmla="*/ 15 w 103"/>
                  <a:gd name="T37" fmla="*/ 36 h 159"/>
                  <a:gd name="T38" fmla="*/ 15 w 103"/>
                  <a:gd name="T39" fmla="*/ 36 h 159"/>
                  <a:gd name="T40" fmla="*/ 39 w 103"/>
                  <a:gd name="T41" fmla="*/ 18 h 159"/>
                  <a:gd name="T42" fmla="*/ 59 w 103"/>
                  <a:gd name="T43" fmla="*/ 19 h 159"/>
                  <a:gd name="T44" fmla="*/ 52 w 103"/>
                  <a:gd name="T45" fmla="*/ 21 h 159"/>
                  <a:gd name="T46" fmla="*/ 40 w 103"/>
                  <a:gd name="T47" fmla="*/ 69 h 159"/>
                  <a:gd name="T48" fmla="*/ 43 w 103"/>
                  <a:gd name="T49" fmla="*/ 72 h 159"/>
                  <a:gd name="T50" fmla="*/ 60 w 103"/>
                  <a:gd name="T51" fmla="*/ 89 h 159"/>
                  <a:gd name="T52" fmla="*/ 81 w 103"/>
                  <a:gd name="T53" fmla="*/ 109 h 159"/>
                  <a:gd name="T54" fmla="*/ 75 w 103"/>
                  <a:gd name="T55" fmla="*/ 146 h 159"/>
                  <a:gd name="T56" fmla="*/ 84 w 103"/>
                  <a:gd name="T57" fmla="*/ 159 h 159"/>
                  <a:gd name="T58" fmla="*/ 96 w 103"/>
                  <a:gd name="T59" fmla="*/ 149 h 159"/>
                  <a:gd name="T60" fmla="*/ 102 w 103"/>
                  <a:gd name="T61" fmla="*/ 109 h 159"/>
                  <a:gd name="T62" fmla="*/ 100 w 103"/>
                  <a:gd name="T63" fmla="*/ 99 h 159"/>
                  <a:gd name="T64" fmla="*/ 78 w 103"/>
                  <a:gd name="T65" fmla="*/ 75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3" h="159">
                    <a:moveTo>
                      <a:pt x="78" y="75"/>
                    </a:moveTo>
                    <a:cubicBezTo>
                      <a:pt x="82" y="46"/>
                      <a:pt x="94" y="27"/>
                      <a:pt x="94" y="22"/>
                    </a:cubicBezTo>
                    <a:cubicBezTo>
                      <a:pt x="93" y="13"/>
                      <a:pt x="91" y="10"/>
                      <a:pt x="91" y="10"/>
                    </a:cubicBezTo>
                    <a:cubicBezTo>
                      <a:pt x="90" y="11"/>
                      <a:pt x="90" y="11"/>
                      <a:pt x="90" y="11"/>
                    </a:cubicBezTo>
                    <a:cubicBezTo>
                      <a:pt x="90" y="24"/>
                      <a:pt x="86" y="34"/>
                      <a:pt x="86" y="34"/>
                    </a:cubicBezTo>
                    <a:cubicBezTo>
                      <a:pt x="86" y="34"/>
                      <a:pt x="87" y="19"/>
                      <a:pt x="86" y="14"/>
                    </a:cubicBezTo>
                    <a:cubicBezTo>
                      <a:pt x="87" y="12"/>
                      <a:pt x="88" y="11"/>
                      <a:pt x="88" y="11"/>
                    </a:cubicBezTo>
                    <a:cubicBezTo>
                      <a:pt x="86" y="7"/>
                      <a:pt x="86" y="7"/>
                      <a:pt x="86" y="7"/>
                    </a:cubicBezTo>
                    <a:cubicBezTo>
                      <a:pt x="86" y="7"/>
                      <a:pt x="85" y="7"/>
                      <a:pt x="84" y="6"/>
                    </a:cubicBezTo>
                    <a:cubicBezTo>
                      <a:pt x="83" y="7"/>
                      <a:pt x="81" y="9"/>
                      <a:pt x="81" y="9"/>
                    </a:cubicBezTo>
                    <a:cubicBezTo>
                      <a:pt x="81" y="9"/>
                      <a:pt x="82" y="11"/>
                      <a:pt x="83" y="13"/>
                    </a:cubicBezTo>
                    <a:cubicBezTo>
                      <a:pt x="82" y="14"/>
                      <a:pt x="81" y="21"/>
                      <a:pt x="79" y="28"/>
                    </a:cubicBezTo>
                    <a:cubicBezTo>
                      <a:pt x="79" y="7"/>
                      <a:pt x="75" y="2"/>
                      <a:pt x="73" y="0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71" y="0"/>
                      <a:pt x="65" y="0"/>
                      <a:pt x="65" y="0"/>
                    </a:cubicBezTo>
                    <a:cubicBezTo>
                      <a:pt x="59" y="0"/>
                      <a:pt x="48" y="2"/>
                      <a:pt x="34" y="3"/>
                    </a:cubicBezTo>
                    <a:cubicBezTo>
                      <a:pt x="33" y="3"/>
                      <a:pt x="4" y="24"/>
                      <a:pt x="4" y="24"/>
                    </a:cubicBezTo>
                    <a:cubicBezTo>
                      <a:pt x="0" y="27"/>
                      <a:pt x="0" y="32"/>
                      <a:pt x="3" y="36"/>
                    </a:cubicBezTo>
                    <a:cubicBezTo>
                      <a:pt x="6" y="39"/>
                      <a:pt x="12" y="39"/>
                      <a:pt x="15" y="36"/>
                    </a:cubicBezTo>
                    <a:cubicBezTo>
                      <a:pt x="15" y="36"/>
                      <a:pt x="15" y="36"/>
                      <a:pt x="15" y="36"/>
                    </a:cubicBezTo>
                    <a:cubicBezTo>
                      <a:pt x="16" y="36"/>
                      <a:pt x="38" y="19"/>
                      <a:pt x="39" y="18"/>
                    </a:cubicBezTo>
                    <a:cubicBezTo>
                      <a:pt x="40" y="18"/>
                      <a:pt x="59" y="19"/>
                      <a:pt x="59" y="19"/>
                    </a:cubicBezTo>
                    <a:cubicBezTo>
                      <a:pt x="52" y="21"/>
                      <a:pt x="52" y="21"/>
                      <a:pt x="52" y="21"/>
                    </a:cubicBezTo>
                    <a:cubicBezTo>
                      <a:pt x="49" y="33"/>
                      <a:pt x="41" y="57"/>
                      <a:pt x="40" y="69"/>
                    </a:cubicBezTo>
                    <a:cubicBezTo>
                      <a:pt x="40" y="70"/>
                      <a:pt x="43" y="70"/>
                      <a:pt x="43" y="72"/>
                    </a:cubicBezTo>
                    <a:cubicBezTo>
                      <a:pt x="43" y="74"/>
                      <a:pt x="47" y="82"/>
                      <a:pt x="60" y="89"/>
                    </a:cubicBezTo>
                    <a:cubicBezTo>
                      <a:pt x="63" y="92"/>
                      <a:pt x="81" y="109"/>
                      <a:pt x="81" y="109"/>
                    </a:cubicBezTo>
                    <a:cubicBezTo>
                      <a:pt x="81" y="110"/>
                      <a:pt x="75" y="146"/>
                      <a:pt x="75" y="146"/>
                    </a:cubicBezTo>
                    <a:cubicBezTo>
                      <a:pt x="74" y="153"/>
                      <a:pt x="78" y="158"/>
                      <a:pt x="84" y="159"/>
                    </a:cubicBezTo>
                    <a:cubicBezTo>
                      <a:pt x="90" y="159"/>
                      <a:pt x="95" y="155"/>
                      <a:pt x="96" y="149"/>
                    </a:cubicBezTo>
                    <a:cubicBezTo>
                      <a:pt x="96" y="149"/>
                      <a:pt x="101" y="111"/>
                      <a:pt x="102" y="109"/>
                    </a:cubicBezTo>
                    <a:cubicBezTo>
                      <a:pt x="103" y="103"/>
                      <a:pt x="101" y="101"/>
                      <a:pt x="100" y="99"/>
                    </a:cubicBezTo>
                    <a:cubicBezTo>
                      <a:pt x="98" y="97"/>
                      <a:pt x="79" y="76"/>
                      <a:pt x="78" y="7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1" name="Freeform 1120"/>
              <p:cNvSpPr/>
              <p:nvPr/>
            </p:nvSpPr>
            <p:spPr bwMode="auto">
              <a:xfrm>
                <a:off x="2378788" y="4014072"/>
                <a:ext cx="50606" cy="31142"/>
              </a:xfrm>
              <a:custGeom>
                <a:avLst/>
                <a:gdLst>
                  <a:gd name="T0" fmla="*/ 4 w 20"/>
                  <a:gd name="T1" fmla="*/ 5 h 12"/>
                  <a:gd name="T2" fmla="*/ 7 w 20"/>
                  <a:gd name="T3" fmla="*/ 4 h 12"/>
                  <a:gd name="T4" fmla="*/ 8 w 20"/>
                  <a:gd name="T5" fmla="*/ 5 h 12"/>
                  <a:gd name="T6" fmla="*/ 13 w 20"/>
                  <a:gd name="T7" fmla="*/ 6 h 12"/>
                  <a:gd name="T8" fmla="*/ 14 w 20"/>
                  <a:gd name="T9" fmla="*/ 6 h 12"/>
                  <a:gd name="T10" fmla="*/ 16 w 20"/>
                  <a:gd name="T11" fmla="*/ 8 h 12"/>
                  <a:gd name="T12" fmla="*/ 16 w 20"/>
                  <a:gd name="T13" fmla="*/ 11 h 12"/>
                  <a:gd name="T14" fmla="*/ 19 w 20"/>
                  <a:gd name="T15" fmla="*/ 12 h 12"/>
                  <a:gd name="T16" fmla="*/ 15 w 20"/>
                  <a:gd name="T17" fmla="*/ 3 h 12"/>
                  <a:gd name="T18" fmla="*/ 13 w 20"/>
                  <a:gd name="T19" fmla="*/ 3 h 12"/>
                  <a:gd name="T20" fmla="*/ 9 w 20"/>
                  <a:gd name="T21" fmla="*/ 2 h 12"/>
                  <a:gd name="T22" fmla="*/ 8 w 20"/>
                  <a:gd name="T23" fmla="*/ 2 h 12"/>
                  <a:gd name="T24" fmla="*/ 0 w 20"/>
                  <a:gd name="T25" fmla="*/ 7 h 12"/>
                  <a:gd name="T26" fmla="*/ 2 w 20"/>
                  <a:gd name="T27" fmla="*/ 8 h 12"/>
                  <a:gd name="T28" fmla="*/ 4 w 20"/>
                  <a:gd name="T29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0" h="12">
                    <a:moveTo>
                      <a:pt x="4" y="5"/>
                    </a:moveTo>
                    <a:cubicBezTo>
                      <a:pt x="5" y="4"/>
                      <a:pt x="6" y="4"/>
                      <a:pt x="7" y="4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5" y="6"/>
                      <a:pt x="16" y="7"/>
                      <a:pt x="16" y="8"/>
                    </a:cubicBezTo>
                    <a:cubicBezTo>
                      <a:pt x="17" y="9"/>
                      <a:pt x="16" y="10"/>
                      <a:pt x="16" y="11"/>
                    </a:cubicBezTo>
                    <a:cubicBezTo>
                      <a:pt x="19" y="12"/>
                      <a:pt x="19" y="12"/>
                      <a:pt x="19" y="12"/>
                    </a:cubicBezTo>
                    <a:cubicBezTo>
                      <a:pt x="20" y="8"/>
                      <a:pt x="20" y="5"/>
                      <a:pt x="15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2" y="0"/>
                      <a:pt x="1" y="4"/>
                      <a:pt x="0" y="7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7"/>
                      <a:pt x="3" y="6"/>
                      <a:pt x="4" y="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2" name="Freeform 1121"/>
              <p:cNvSpPr/>
              <p:nvPr/>
            </p:nvSpPr>
            <p:spPr bwMode="auto">
              <a:xfrm>
                <a:off x="2322993" y="4027048"/>
                <a:ext cx="150519" cy="68772"/>
              </a:xfrm>
              <a:custGeom>
                <a:avLst/>
                <a:gdLst>
                  <a:gd name="T0" fmla="*/ 1 w 59"/>
                  <a:gd name="T1" fmla="*/ 14 h 27"/>
                  <a:gd name="T2" fmla="*/ 22 w 59"/>
                  <a:gd name="T3" fmla="*/ 25 h 27"/>
                  <a:gd name="T4" fmla="*/ 23 w 59"/>
                  <a:gd name="T5" fmla="*/ 22 h 27"/>
                  <a:gd name="T6" fmla="*/ 24 w 59"/>
                  <a:gd name="T7" fmla="*/ 22 h 27"/>
                  <a:gd name="T8" fmla="*/ 29 w 59"/>
                  <a:gd name="T9" fmla="*/ 23 h 27"/>
                  <a:gd name="T10" fmla="*/ 29 w 59"/>
                  <a:gd name="T11" fmla="*/ 24 h 27"/>
                  <a:gd name="T12" fmla="*/ 29 w 59"/>
                  <a:gd name="T13" fmla="*/ 27 h 27"/>
                  <a:gd name="T14" fmla="*/ 54 w 59"/>
                  <a:gd name="T15" fmla="*/ 27 h 27"/>
                  <a:gd name="T16" fmla="*/ 56 w 59"/>
                  <a:gd name="T17" fmla="*/ 25 h 27"/>
                  <a:gd name="T18" fmla="*/ 56 w 59"/>
                  <a:gd name="T19" fmla="*/ 25 h 27"/>
                  <a:gd name="T20" fmla="*/ 58 w 59"/>
                  <a:gd name="T21" fmla="*/ 18 h 27"/>
                  <a:gd name="T22" fmla="*/ 55 w 59"/>
                  <a:gd name="T23" fmla="*/ 12 h 27"/>
                  <a:gd name="T24" fmla="*/ 8 w 59"/>
                  <a:gd name="T25" fmla="*/ 0 h 27"/>
                  <a:gd name="T26" fmla="*/ 1 w 59"/>
                  <a:gd name="T27" fmla="*/ 4 h 27"/>
                  <a:gd name="T28" fmla="*/ 0 w 59"/>
                  <a:gd name="T29" fmla="*/ 11 h 27"/>
                  <a:gd name="T30" fmla="*/ 0 w 59"/>
                  <a:gd name="T31" fmla="*/ 11 h 27"/>
                  <a:gd name="T32" fmla="*/ 1 w 59"/>
                  <a:gd name="T33" fmla="*/ 1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9" h="27">
                    <a:moveTo>
                      <a:pt x="1" y="14"/>
                    </a:moveTo>
                    <a:cubicBezTo>
                      <a:pt x="22" y="25"/>
                      <a:pt x="22" y="25"/>
                      <a:pt x="22" y="25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4" y="22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29" y="23"/>
                      <a:pt x="30" y="24"/>
                      <a:pt x="29" y="24"/>
                    </a:cubicBezTo>
                    <a:cubicBezTo>
                      <a:pt x="29" y="27"/>
                      <a:pt x="29" y="27"/>
                      <a:pt x="29" y="27"/>
                    </a:cubicBezTo>
                    <a:cubicBezTo>
                      <a:pt x="54" y="27"/>
                      <a:pt x="54" y="27"/>
                      <a:pt x="54" y="27"/>
                    </a:cubicBezTo>
                    <a:cubicBezTo>
                      <a:pt x="55" y="27"/>
                      <a:pt x="56" y="26"/>
                      <a:pt x="56" y="25"/>
                    </a:cubicBezTo>
                    <a:cubicBezTo>
                      <a:pt x="56" y="25"/>
                      <a:pt x="56" y="25"/>
                      <a:pt x="56" y="25"/>
                    </a:cubicBezTo>
                    <a:cubicBezTo>
                      <a:pt x="58" y="18"/>
                      <a:pt x="58" y="18"/>
                      <a:pt x="58" y="18"/>
                    </a:cubicBezTo>
                    <a:cubicBezTo>
                      <a:pt x="59" y="15"/>
                      <a:pt x="57" y="13"/>
                      <a:pt x="55" y="12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5" y="0"/>
                      <a:pt x="2" y="1"/>
                      <a:pt x="1" y="4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2"/>
                      <a:pt x="1" y="13"/>
                      <a:pt x="1" y="1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3" name="Freeform 1122"/>
              <p:cNvSpPr/>
              <p:nvPr/>
            </p:nvSpPr>
            <p:spPr bwMode="auto">
              <a:xfrm>
                <a:off x="2307422" y="4062082"/>
                <a:ext cx="158304" cy="97319"/>
              </a:xfrm>
              <a:custGeom>
                <a:avLst/>
                <a:gdLst>
                  <a:gd name="T0" fmla="*/ 57 w 62"/>
                  <a:gd name="T1" fmla="*/ 33 h 38"/>
                  <a:gd name="T2" fmla="*/ 62 w 62"/>
                  <a:gd name="T3" fmla="*/ 14 h 38"/>
                  <a:gd name="T4" fmla="*/ 60 w 62"/>
                  <a:gd name="T5" fmla="*/ 15 h 38"/>
                  <a:gd name="T6" fmla="*/ 60 w 62"/>
                  <a:gd name="T7" fmla="*/ 15 h 38"/>
                  <a:gd name="T8" fmla="*/ 34 w 62"/>
                  <a:gd name="T9" fmla="*/ 15 h 38"/>
                  <a:gd name="T10" fmla="*/ 33 w 62"/>
                  <a:gd name="T11" fmla="*/ 18 h 38"/>
                  <a:gd name="T12" fmla="*/ 32 w 62"/>
                  <a:gd name="T13" fmla="*/ 19 h 38"/>
                  <a:gd name="T14" fmla="*/ 28 w 62"/>
                  <a:gd name="T15" fmla="*/ 17 h 38"/>
                  <a:gd name="T16" fmla="*/ 27 w 62"/>
                  <a:gd name="T17" fmla="*/ 16 h 38"/>
                  <a:gd name="T18" fmla="*/ 28 w 62"/>
                  <a:gd name="T19" fmla="*/ 13 h 38"/>
                  <a:gd name="T20" fmla="*/ 6 w 62"/>
                  <a:gd name="T21" fmla="*/ 2 h 38"/>
                  <a:gd name="T22" fmla="*/ 6 w 62"/>
                  <a:gd name="T23" fmla="*/ 2 h 38"/>
                  <a:gd name="T24" fmla="*/ 5 w 62"/>
                  <a:gd name="T25" fmla="*/ 0 h 38"/>
                  <a:gd name="T26" fmla="*/ 0 w 62"/>
                  <a:gd name="T27" fmla="*/ 19 h 38"/>
                  <a:gd name="T28" fmla="*/ 4 w 62"/>
                  <a:gd name="T29" fmla="*/ 25 h 38"/>
                  <a:gd name="T30" fmla="*/ 51 w 62"/>
                  <a:gd name="T31" fmla="*/ 37 h 38"/>
                  <a:gd name="T32" fmla="*/ 57 w 62"/>
                  <a:gd name="T33" fmla="*/ 3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" h="38">
                    <a:moveTo>
                      <a:pt x="57" y="33"/>
                    </a:moveTo>
                    <a:cubicBezTo>
                      <a:pt x="62" y="14"/>
                      <a:pt x="62" y="14"/>
                      <a:pt x="62" y="14"/>
                    </a:cubicBezTo>
                    <a:cubicBezTo>
                      <a:pt x="61" y="15"/>
                      <a:pt x="60" y="15"/>
                      <a:pt x="60" y="15"/>
                    </a:cubicBezTo>
                    <a:cubicBezTo>
                      <a:pt x="60" y="15"/>
                      <a:pt x="60" y="15"/>
                      <a:pt x="60" y="15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33" y="18"/>
                      <a:pt x="33" y="18"/>
                      <a:pt x="33" y="18"/>
                    </a:cubicBezTo>
                    <a:cubicBezTo>
                      <a:pt x="33" y="18"/>
                      <a:pt x="33" y="19"/>
                      <a:pt x="32" y="19"/>
                    </a:cubicBezTo>
                    <a:cubicBezTo>
                      <a:pt x="28" y="17"/>
                      <a:pt x="28" y="17"/>
                      <a:pt x="28" y="17"/>
                    </a:cubicBezTo>
                    <a:cubicBezTo>
                      <a:pt x="27" y="17"/>
                      <a:pt x="27" y="17"/>
                      <a:pt x="27" y="16"/>
                    </a:cubicBezTo>
                    <a:cubicBezTo>
                      <a:pt x="28" y="13"/>
                      <a:pt x="28" y="13"/>
                      <a:pt x="28" y="13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5" y="1"/>
                      <a:pt x="5" y="0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22"/>
                      <a:pt x="1" y="25"/>
                      <a:pt x="4" y="25"/>
                    </a:cubicBezTo>
                    <a:cubicBezTo>
                      <a:pt x="51" y="37"/>
                      <a:pt x="51" y="37"/>
                      <a:pt x="51" y="37"/>
                    </a:cubicBezTo>
                    <a:cubicBezTo>
                      <a:pt x="54" y="38"/>
                      <a:pt x="56" y="36"/>
                      <a:pt x="57" y="3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4" name="Freeform 1123"/>
              <p:cNvSpPr/>
              <p:nvPr/>
            </p:nvSpPr>
            <p:spPr bwMode="auto">
              <a:xfrm>
                <a:off x="2574723" y="2691843"/>
                <a:ext cx="94723" cy="124567"/>
              </a:xfrm>
              <a:custGeom>
                <a:avLst/>
                <a:gdLst>
                  <a:gd name="T0" fmla="*/ 22 w 37"/>
                  <a:gd name="T1" fmla="*/ 47 h 49"/>
                  <a:gd name="T2" fmla="*/ 36 w 37"/>
                  <a:gd name="T3" fmla="*/ 21 h 49"/>
                  <a:gd name="T4" fmla="*/ 20 w 37"/>
                  <a:gd name="T5" fmla="*/ 1 h 49"/>
                  <a:gd name="T6" fmla="*/ 0 w 37"/>
                  <a:gd name="T7" fmla="*/ 20 h 49"/>
                  <a:gd name="T8" fmla="*/ 22 w 37"/>
                  <a:gd name="T9" fmla="*/ 4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49">
                    <a:moveTo>
                      <a:pt x="22" y="47"/>
                    </a:moveTo>
                    <a:cubicBezTo>
                      <a:pt x="33" y="46"/>
                      <a:pt x="35" y="32"/>
                      <a:pt x="36" y="21"/>
                    </a:cubicBezTo>
                    <a:cubicBezTo>
                      <a:pt x="37" y="9"/>
                      <a:pt x="28" y="1"/>
                      <a:pt x="20" y="1"/>
                    </a:cubicBezTo>
                    <a:cubicBezTo>
                      <a:pt x="8" y="0"/>
                      <a:pt x="0" y="9"/>
                      <a:pt x="0" y="20"/>
                    </a:cubicBezTo>
                    <a:cubicBezTo>
                      <a:pt x="1" y="39"/>
                      <a:pt x="14" y="49"/>
                      <a:pt x="22" y="4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5" name="Freeform 1124"/>
              <p:cNvSpPr/>
              <p:nvPr/>
            </p:nvSpPr>
            <p:spPr bwMode="auto">
              <a:xfrm>
                <a:off x="2413823" y="3031807"/>
                <a:ext cx="154412" cy="208910"/>
              </a:xfrm>
              <a:custGeom>
                <a:avLst/>
                <a:gdLst>
                  <a:gd name="T0" fmla="*/ 42 w 60"/>
                  <a:gd name="T1" fmla="*/ 0 h 82"/>
                  <a:gd name="T2" fmla="*/ 36 w 60"/>
                  <a:gd name="T3" fmla="*/ 30 h 82"/>
                  <a:gd name="T4" fmla="*/ 4 w 60"/>
                  <a:gd name="T5" fmla="*/ 64 h 82"/>
                  <a:gd name="T6" fmla="*/ 4 w 60"/>
                  <a:gd name="T7" fmla="*/ 78 h 82"/>
                  <a:gd name="T8" fmla="*/ 18 w 60"/>
                  <a:gd name="T9" fmla="*/ 78 h 82"/>
                  <a:gd name="T10" fmla="*/ 52 w 60"/>
                  <a:gd name="T11" fmla="*/ 42 h 82"/>
                  <a:gd name="T12" fmla="*/ 55 w 60"/>
                  <a:gd name="T13" fmla="*/ 37 h 82"/>
                  <a:gd name="T14" fmla="*/ 60 w 60"/>
                  <a:gd name="T15" fmla="*/ 15 h 82"/>
                  <a:gd name="T16" fmla="*/ 53 w 60"/>
                  <a:gd name="T17" fmla="*/ 8 h 82"/>
                  <a:gd name="T18" fmla="*/ 42 w 60"/>
                  <a:gd name="T1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0" h="82">
                    <a:moveTo>
                      <a:pt x="42" y="0"/>
                    </a:moveTo>
                    <a:cubicBezTo>
                      <a:pt x="36" y="30"/>
                      <a:pt x="36" y="30"/>
                      <a:pt x="36" y="30"/>
                    </a:cubicBezTo>
                    <a:cubicBezTo>
                      <a:pt x="4" y="64"/>
                      <a:pt x="4" y="64"/>
                      <a:pt x="4" y="64"/>
                    </a:cubicBezTo>
                    <a:cubicBezTo>
                      <a:pt x="0" y="68"/>
                      <a:pt x="0" y="75"/>
                      <a:pt x="4" y="78"/>
                    </a:cubicBezTo>
                    <a:cubicBezTo>
                      <a:pt x="8" y="82"/>
                      <a:pt x="15" y="82"/>
                      <a:pt x="18" y="78"/>
                    </a:cubicBezTo>
                    <a:cubicBezTo>
                      <a:pt x="52" y="42"/>
                      <a:pt x="52" y="42"/>
                      <a:pt x="52" y="42"/>
                    </a:cubicBezTo>
                    <a:cubicBezTo>
                      <a:pt x="54" y="41"/>
                      <a:pt x="55" y="39"/>
                      <a:pt x="55" y="37"/>
                    </a:cubicBezTo>
                    <a:cubicBezTo>
                      <a:pt x="60" y="15"/>
                      <a:pt x="60" y="15"/>
                      <a:pt x="60" y="15"/>
                    </a:cubicBezTo>
                    <a:cubicBezTo>
                      <a:pt x="58" y="13"/>
                      <a:pt x="55" y="11"/>
                      <a:pt x="53" y="8"/>
                    </a:cubicBezTo>
                    <a:cubicBezTo>
                      <a:pt x="49" y="6"/>
                      <a:pt x="45" y="3"/>
                      <a:pt x="4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6" name="Freeform 1125"/>
              <p:cNvSpPr/>
              <p:nvPr/>
            </p:nvSpPr>
            <p:spPr bwMode="auto">
              <a:xfrm>
                <a:off x="2642197" y="2824195"/>
                <a:ext cx="142733" cy="89533"/>
              </a:xfrm>
              <a:custGeom>
                <a:avLst/>
                <a:gdLst>
                  <a:gd name="T0" fmla="*/ 54 w 56"/>
                  <a:gd name="T1" fmla="*/ 4 h 35"/>
                  <a:gd name="T2" fmla="*/ 42 w 56"/>
                  <a:gd name="T3" fmla="*/ 2 h 35"/>
                  <a:gd name="T4" fmla="*/ 21 w 56"/>
                  <a:gd name="T5" fmla="*/ 17 h 35"/>
                  <a:gd name="T6" fmla="*/ 2 w 56"/>
                  <a:gd name="T7" fmla="*/ 11 h 35"/>
                  <a:gd name="T8" fmla="*/ 3 w 56"/>
                  <a:gd name="T9" fmla="*/ 20 h 35"/>
                  <a:gd name="T10" fmla="*/ 0 w 56"/>
                  <a:gd name="T11" fmla="*/ 28 h 35"/>
                  <a:gd name="T12" fmla="*/ 20 w 56"/>
                  <a:gd name="T13" fmla="*/ 34 h 35"/>
                  <a:gd name="T14" fmla="*/ 27 w 56"/>
                  <a:gd name="T15" fmla="*/ 33 h 35"/>
                  <a:gd name="T16" fmla="*/ 52 w 56"/>
                  <a:gd name="T17" fmla="*/ 16 h 35"/>
                  <a:gd name="T18" fmla="*/ 54 w 56"/>
                  <a:gd name="T19" fmla="*/ 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6" h="35">
                    <a:moveTo>
                      <a:pt x="54" y="4"/>
                    </a:moveTo>
                    <a:cubicBezTo>
                      <a:pt x="51" y="1"/>
                      <a:pt x="46" y="0"/>
                      <a:pt x="42" y="2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3" y="17"/>
                      <a:pt x="3" y="20"/>
                    </a:cubicBezTo>
                    <a:cubicBezTo>
                      <a:pt x="2" y="23"/>
                      <a:pt x="0" y="28"/>
                      <a:pt x="0" y="28"/>
                    </a:cubicBezTo>
                    <a:cubicBezTo>
                      <a:pt x="20" y="34"/>
                      <a:pt x="20" y="34"/>
                      <a:pt x="20" y="34"/>
                    </a:cubicBezTo>
                    <a:cubicBezTo>
                      <a:pt x="22" y="35"/>
                      <a:pt x="25" y="34"/>
                      <a:pt x="27" y="33"/>
                    </a:cubicBezTo>
                    <a:cubicBezTo>
                      <a:pt x="52" y="16"/>
                      <a:pt x="52" y="16"/>
                      <a:pt x="52" y="16"/>
                    </a:cubicBezTo>
                    <a:cubicBezTo>
                      <a:pt x="55" y="13"/>
                      <a:pt x="56" y="8"/>
                      <a:pt x="54" y="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7" name="Freeform 1126"/>
              <p:cNvSpPr/>
              <p:nvPr/>
            </p:nvSpPr>
            <p:spPr bwMode="auto">
              <a:xfrm>
                <a:off x="2402145" y="2816410"/>
                <a:ext cx="262110" cy="406141"/>
              </a:xfrm>
              <a:custGeom>
                <a:avLst/>
                <a:gdLst>
                  <a:gd name="T0" fmla="*/ 78 w 103"/>
                  <a:gd name="T1" fmla="*/ 75 h 159"/>
                  <a:gd name="T2" fmla="*/ 94 w 103"/>
                  <a:gd name="T3" fmla="*/ 22 h 159"/>
                  <a:gd name="T4" fmla="*/ 91 w 103"/>
                  <a:gd name="T5" fmla="*/ 9 h 159"/>
                  <a:gd name="T6" fmla="*/ 90 w 103"/>
                  <a:gd name="T7" fmla="*/ 11 h 159"/>
                  <a:gd name="T8" fmla="*/ 86 w 103"/>
                  <a:gd name="T9" fmla="*/ 33 h 159"/>
                  <a:gd name="T10" fmla="*/ 86 w 103"/>
                  <a:gd name="T11" fmla="*/ 13 h 159"/>
                  <a:gd name="T12" fmla="*/ 88 w 103"/>
                  <a:gd name="T13" fmla="*/ 10 h 159"/>
                  <a:gd name="T14" fmla="*/ 86 w 103"/>
                  <a:gd name="T15" fmla="*/ 7 h 159"/>
                  <a:gd name="T16" fmla="*/ 84 w 103"/>
                  <a:gd name="T17" fmla="*/ 6 h 159"/>
                  <a:gd name="T18" fmla="*/ 81 w 103"/>
                  <a:gd name="T19" fmla="*/ 9 h 159"/>
                  <a:gd name="T20" fmla="*/ 83 w 103"/>
                  <a:gd name="T21" fmla="*/ 13 h 159"/>
                  <a:gd name="T22" fmla="*/ 79 w 103"/>
                  <a:gd name="T23" fmla="*/ 27 h 159"/>
                  <a:gd name="T24" fmla="*/ 73 w 103"/>
                  <a:gd name="T25" fmla="*/ 0 h 159"/>
                  <a:gd name="T26" fmla="*/ 73 w 103"/>
                  <a:gd name="T27" fmla="*/ 0 h 159"/>
                  <a:gd name="T28" fmla="*/ 65 w 103"/>
                  <a:gd name="T29" fmla="*/ 0 h 159"/>
                  <a:gd name="T30" fmla="*/ 34 w 103"/>
                  <a:gd name="T31" fmla="*/ 3 h 159"/>
                  <a:gd name="T32" fmla="*/ 4 w 103"/>
                  <a:gd name="T33" fmla="*/ 24 h 159"/>
                  <a:gd name="T34" fmla="*/ 3 w 103"/>
                  <a:gd name="T35" fmla="*/ 35 h 159"/>
                  <a:gd name="T36" fmla="*/ 15 w 103"/>
                  <a:gd name="T37" fmla="*/ 36 h 159"/>
                  <a:gd name="T38" fmla="*/ 15 w 103"/>
                  <a:gd name="T39" fmla="*/ 36 h 159"/>
                  <a:gd name="T40" fmla="*/ 39 w 103"/>
                  <a:gd name="T41" fmla="*/ 18 h 159"/>
                  <a:gd name="T42" fmla="*/ 59 w 103"/>
                  <a:gd name="T43" fmla="*/ 19 h 159"/>
                  <a:gd name="T44" fmla="*/ 52 w 103"/>
                  <a:gd name="T45" fmla="*/ 20 h 159"/>
                  <a:gd name="T46" fmla="*/ 40 w 103"/>
                  <a:gd name="T47" fmla="*/ 68 h 159"/>
                  <a:gd name="T48" fmla="*/ 43 w 103"/>
                  <a:gd name="T49" fmla="*/ 71 h 159"/>
                  <a:gd name="T50" fmla="*/ 60 w 103"/>
                  <a:gd name="T51" fmla="*/ 88 h 159"/>
                  <a:gd name="T52" fmla="*/ 81 w 103"/>
                  <a:gd name="T53" fmla="*/ 109 h 159"/>
                  <a:gd name="T54" fmla="*/ 75 w 103"/>
                  <a:gd name="T55" fmla="*/ 146 h 159"/>
                  <a:gd name="T56" fmla="*/ 84 w 103"/>
                  <a:gd name="T57" fmla="*/ 158 h 159"/>
                  <a:gd name="T58" fmla="*/ 96 w 103"/>
                  <a:gd name="T59" fmla="*/ 149 h 159"/>
                  <a:gd name="T60" fmla="*/ 102 w 103"/>
                  <a:gd name="T61" fmla="*/ 109 h 159"/>
                  <a:gd name="T62" fmla="*/ 100 w 103"/>
                  <a:gd name="T63" fmla="*/ 99 h 159"/>
                  <a:gd name="T64" fmla="*/ 78 w 103"/>
                  <a:gd name="T65" fmla="*/ 75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3" h="159">
                    <a:moveTo>
                      <a:pt x="78" y="75"/>
                    </a:moveTo>
                    <a:cubicBezTo>
                      <a:pt x="82" y="46"/>
                      <a:pt x="94" y="26"/>
                      <a:pt x="94" y="22"/>
                    </a:cubicBezTo>
                    <a:cubicBezTo>
                      <a:pt x="93" y="13"/>
                      <a:pt x="91" y="9"/>
                      <a:pt x="91" y="9"/>
                    </a:cubicBezTo>
                    <a:cubicBezTo>
                      <a:pt x="90" y="11"/>
                      <a:pt x="90" y="11"/>
                      <a:pt x="90" y="11"/>
                    </a:cubicBezTo>
                    <a:cubicBezTo>
                      <a:pt x="90" y="23"/>
                      <a:pt x="86" y="33"/>
                      <a:pt x="86" y="33"/>
                    </a:cubicBezTo>
                    <a:cubicBezTo>
                      <a:pt x="86" y="33"/>
                      <a:pt x="87" y="18"/>
                      <a:pt x="86" y="13"/>
                    </a:cubicBezTo>
                    <a:cubicBezTo>
                      <a:pt x="87" y="12"/>
                      <a:pt x="88" y="10"/>
                      <a:pt x="88" y="10"/>
                    </a:cubicBezTo>
                    <a:cubicBezTo>
                      <a:pt x="86" y="7"/>
                      <a:pt x="86" y="7"/>
                      <a:pt x="86" y="7"/>
                    </a:cubicBezTo>
                    <a:cubicBezTo>
                      <a:pt x="86" y="7"/>
                      <a:pt x="85" y="6"/>
                      <a:pt x="84" y="6"/>
                    </a:cubicBezTo>
                    <a:cubicBezTo>
                      <a:pt x="83" y="7"/>
                      <a:pt x="81" y="9"/>
                      <a:pt x="81" y="9"/>
                    </a:cubicBezTo>
                    <a:cubicBezTo>
                      <a:pt x="81" y="9"/>
                      <a:pt x="82" y="11"/>
                      <a:pt x="83" y="13"/>
                    </a:cubicBezTo>
                    <a:cubicBezTo>
                      <a:pt x="82" y="13"/>
                      <a:pt x="81" y="20"/>
                      <a:pt x="79" y="27"/>
                    </a:cubicBezTo>
                    <a:cubicBezTo>
                      <a:pt x="79" y="7"/>
                      <a:pt x="75" y="2"/>
                      <a:pt x="73" y="0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71" y="0"/>
                      <a:pt x="65" y="0"/>
                      <a:pt x="65" y="0"/>
                    </a:cubicBezTo>
                    <a:cubicBezTo>
                      <a:pt x="59" y="0"/>
                      <a:pt x="48" y="1"/>
                      <a:pt x="34" y="3"/>
                    </a:cubicBezTo>
                    <a:cubicBezTo>
                      <a:pt x="33" y="3"/>
                      <a:pt x="4" y="24"/>
                      <a:pt x="4" y="24"/>
                    </a:cubicBezTo>
                    <a:cubicBezTo>
                      <a:pt x="0" y="27"/>
                      <a:pt x="0" y="32"/>
                      <a:pt x="3" y="35"/>
                    </a:cubicBezTo>
                    <a:cubicBezTo>
                      <a:pt x="6" y="39"/>
                      <a:pt x="12" y="39"/>
                      <a:pt x="15" y="36"/>
                    </a:cubicBezTo>
                    <a:cubicBezTo>
                      <a:pt x="15" y="36"/>
                      <a:pt x="15" y="36"/>
                      <a:pt x="15" y="36"/>
                    </a:cubicBezTo>
                    <a:cubicBezTo>
                      <a:pt x="16" y="36"/>
                      <a:pt x="38" y="18"/>
                      <a:pt x="39" y="18"/>
                    </a:cubicBezTo>
                    <a:cubicBezTo>
                      <a:pt x="40" y="18"/>
                      <a:pt x="59" y="19"/>
                      <a:pt x="59" y="19"/>
                    </a:cubicBezTo>
                    <a:cubicBezTo>
                      <a:pt x="52" y="20"/>
                      <a:pt x="52" y="20"/>
                      <a:pt x="52" y="20"/>
                    </a:cubicBezTo>
                    <a:cubicBezTo>
                      <a:pt x="49" y="33"/>
                      <a:pt x="41" y="57"/>
                      <a:pt x="40" y="68"/>
                    </a:cubicBezTo>
                    <a:cubicBezTo>
                      <a:pt x="40" y="69"/>
                      <a:pt x="43" y="70"/>
                      <a:pt x="43" y="71"/>
                    </a:cubicBezTo>
                    <a:cubicBezTo>
                      <a:pt x="43" y="74"/>
                      <a:pt x="47" y="82"/>
                      <a:pt x="60" y="88"/>
                    </a:cubicBezTo>
                    <a:cubicBezTo>
                      <a:pt x="63" y="92"/>
                      <a:pt x="81" y="109"/>
                      <a:pt x="81" y="109"/>
                    </a:cubicBezTo>
                    <a:cubicBezTo>
                      <a:pt x="81" y="110"/>
                      <a:pt x="75" y="146"/>
                      <a:pt x="75" y="146"/>
                    </a:cubicBezTo>
                    <a:cubicBezTo>
                      <a:pt x="74" y="152"/>
                      <a:pt x="78" y="157"/>
                      <a:pt x="84" y="158"/>
                    </a:cubicBezTo>
                    <a:cubicBezTo>
                      <a:pt x="90" y="159"/>
                      <a:pt x="95" y="155"/>
                      <a:pt x="96" y="149"/>
                    </a:cubicBezTo>
                    <a:cubicBezTo>
                      <a:pt x="96" y="149"/>
                      <a:pt x="101" y="110"/>
                      <a:pt x="102" y="109"/>
                    </a:cubicBezTo>
                    <a:cubicBezTo>
                      <a:pt x="103" y="103"/>
                      <a:pt x="101" y="101"/>
                      <a:pt x="100" y="99"/>
                    </a:cubicBezTo>
                    <a:cubicBezTo>
                      <a:pt x="98" y="97"/>
                      <a:pt x="79" y="76"/>
                      <a:pt x="78" y="7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8" name="Freeform 1127"/>
              <p:cNvSpPr/>
              <p:nvPr/>
            </p:nvSpPr>
            <p:spPr bwMode="auto">
              <a:xfrm>
                <a:off x="2378788" y="2926704"/>
                <a:ext cx="50606" cy="31142"/>
              </a:xfrm>
              <a:custGeom>
                <a:avLst/>
                <a:gdLst>
                  <a:gd name="T0" fmla="*/ 4 w 20"/>
                  <a:gd name="T1" fmla="*/ 5 h 12"/>
                  <a:gd name="T2" fmla="*/ 7 w 20"/>
                  <a:gd name="T3" fmla="*/ 4 h 12"/>
                  <a:gd name="T4" fmla="*/ 8 w 20"/>
                  <a:gd name="T5" fmla="*/ 4 h 12"/>
                  <a:gd name="T6" fmla="*/ 13 w 20"/>
                  <a:gd name="T7" fmla="*/ 6 h 12"/>
                  <a:gd name="T8" fmla="*/ 14 w 20"/>
                  <a:gd name="T9" fmla="*/ 6 h 12"/>
                  <a:gd name="T10" fmla="*/ 16 w 20"/>
                  <a:gd name="T11" fmla="*/ 8 h 12"/>
                  <a:gd name="T12" fmla="*/ 16 w 20"/>
                  <a:gd name="T13" fmla="*/ 11 h 12"/>
                  <a:gd name="T14" fmla="*/ 19 w 20"/>
                  <a:gd name="T15" fmla="*/ 12 h 12"/>
                  <a:gd name="T16" fmla="*/ 15 w 20"/>
                  <a:gd name="T17" fmla="*/ 3 h 12"/>
                  <a:gd name="T18" fmla="*/ 13 w 20"/>
                  <a:gd name="T19" fmla="*/ 2 h 12"/>
                  <a:gd name="T20" fmla="*/ 9 w 20"/>
                  <a:gd name="T21" fmla="*/ 2 h 12"/>
                  <a:gd name="T22" fmla="*/ 8 w 20"/>
                  <a:gd name="T23" fmla="*/ 1 h 12"/>
                  <a:gd name="T24" fmla="*/ 0 w 20"/>
                  <a:gd name="T25" fmla="*/ 7 h 12"/>
                  <a:gd name="T26" fmla="*/ 2 w 20"/>
                  <a:gd name="T27" fmla="*/ 7 h 12"/>
                  <a:gd name="T28" fmla="*/ 4 w 20"/>
                  <a:gd name="T29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0" h="12">
                    <a:moveTo>
                      <a:pt x="4" y="5"/>
                    </a:moveTo>
                    <a:cubicBezTo>
                      <a:pt x="5" y="4"/>
                      <a:pt x="6" y="4"/>
                      <a:pt x="7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5" y="6"/>
                      <a:pt x="16" y="7"/>
                      <a:pt x="16" y="8"/>
                    </a:cubicBezTo>
                    <a:cubicBezTo>
                      <a:pt x="17" y="8"/>
                      <a:pt x="16" y="10"/>
                      <a:pt x="16" y="11"/>
                    </a:cubicBezTo>
                    <a:cubicBezTo>
                      <a:pt x="19" y="12"/>
                      <a:pt x="19" y="12"/>
                      <a:pt x="19" y="12"/>
                    </a:cubicBezTo>
                    <a:cubicBezTo>
                      <a:pt x="20" y="8"/>
                      <a:pt x="20" y="4"/>
                      <a:pt x="15" y="3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2" y="0"/>
                      <a:pt x="1" y="3"/>
                      <a:pt x="0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3" y="7"/>
                      <a:pt x="3" y="5"/>
                      <a:pt x="4" y="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9" name="Freeform 1128"/>
              <p:cNvSpPr/>
              <p:nvPr/>
            </p:nvSpPr>
            <p:spPr bwMode="auto">
              <a:xfrm>
                <a:off x="2322993" y="2937085"/>
                <a:ext cx="150519" cy="68772"/>
              </a:xfrm>
              <a:custGeom>
                <a:avLst/>
                <a:gdLst>
                  <a:gd name="T0" fmla="*/ 1 w 59"/>
                  <a:gd name="T1" fmla="*/ 14 h 27"/>
                  <a:gd name="T2" fmla="*/ 22 w 59"/>
                  <a:gd name="T3" fmla="*/ 25 h 27"/>
                  <a:gd name="T4" fmla="*/ 23 w 59"/>
                  <a:gd name="T5" fmla="*/ 23 h 27"/>
                  <a:gd name="T6" fmla="*/ 24 w 59"/>
                  <a:gd name="T7" fmla="*/ 22 h 27"/>
                  <a:gd name="T8" fmla="*/ 29 w 59"/>
                  <a:gd name="T9" fmla="*/ 24 h 27"/>
                  <a:gd name="T10" fmla="*/ 29 w 59"/>
                  <a:gd name="T11" fmla="*/ 25 h 27"/>
                  <a:gd name="T12" fmla="*/ 29 w 59"/>
                  <a:gd name="T13" fmla="*/ 27 h 27"/>
                  <a:gd name="T14" fmla="*/ 54 w 59"/>
                  <a:gd name="T15" fmla="*/ 27 h 27"/>
                  <a:gd name="T16" fmla="*/ 56 w 59"/>
                  <a:gd name="T17" fmla="*/ 26 h 27"/>
                  <a:gd name="T18" fmla="*/ 56 w 59"/>
                  <a:gd name="T19" fmla="*/ 26 h 27"/>
                  <a:gd name="T20" fmla="*/ 58 w 59"/>
                  <a:gd name="T21" fmla="*/ 19 h 27"/>
                  <a:gd name="T22" fmla="*/ 55 w 59"/>
                  <a:gd name="T23" fmla="*/ 12 h 27"/>
                  <a:gd name="T24" fmla="*/ 8 w 59"/>
                  <a:gd name="T25" fmla="*/ 1 h 27"/>
                  <a:gd name="T26" fmla="*/ 1 w 59"/>
                  <a:gd name="T27" fmla="*/ 4 h 27"/>
                  <a:gd name="T28" fmla="*/ 0 w 59"/>
                  <a:gd name="T29" fmla="*/ 12 h 27"/>
                  <a:gd name="T30" fmla="*/ 0 w 59"/>
                  <a:gd name="T31" fmla="*/ 12 h 27"/>
                  <a:gd name="T32" fmla="*/ 1 w 59"/>
                  <a:gd name="T33" fmla="*/ 1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9" h="27">
                    <a:moveTo>
                      <a:pt x="1" y="14"/>
                    </a:moveTo>
                    <a:cubicBezTo>
                      <a:pt x="22" y="25"/>
                      <a:pt x="22" y="25"/>
                      <a:pt x="22" y="25"/>
                    </a:cubicBezTo>
                    <a:cubicBezTo>
                      <a:pt x="23" y="23"/>
                      <a:pt x="23" y="23"/>
                      <a:pt x="23" y="23"/>
                    </a:cubicBezTo>
                    <a:cubicBezTo>
                      <a:pt x="23" y="23"/>
                      <a:pt x="23" y="22"/>
                      <a:pt x="24" y="22"/>
                    </a:cubicBezTo>
                    <a:cubicBezTo>
                      <a:pt x="29" y="24"/>
                      <a:pt x="29" y="24"/>
                      <a:pt x="29" y="24"/>
                    </a:cubicBezTo>
                    <a:cubicBezTo>
                      <a:pt x="29" y="24"/>
                      <a:pt x="30" y="24"/>
                      <a:pt x="29" y="25"/>
                    </a:cubicBezTo>
                    <a:cubicBezTo>
                      <a:pt x="29" y="27"/>
                      <a:pt x="29" y="27"/>
                      <a:pt x="29" y="27"/>
                    </a:cubicBezTo>
                    <a:cubicBezTo>
                      <a:pt x="54" y="27"/>
                      <a:pt x="54" y="27"/>
                      <a:pt x="54" y="27"/>
                    </a:cubicBezTo>
                    <a:cubicBezTo>
                      <a:pt x="55" y="27"/>
                      <a:pt x="56" y="27"/>
                      <a:pt x="56" y="26"/>
                    </a:cubicBezTo>
                    <a:cubicBezTo>
                      <a:pt x="56" y="26"/>
                      <a:pt x="56" y="26"/>
                      <a:pt x="56" y="26"/>
                    </a:cubicBezTo>
                    <a:cubicBezTo>
                      <a:pt x="58" y="19"/>
                      <a:pt x="58" y="19"/>
                      <a:pt x="58" y="19"/>
                    </a:cubicBezTo>
                    <a:cubicBezTo>
                      <a:pt x="59" y="16"/>
                      <a:pt x="57" y="13"/>
                      <a:pt x="55" y="12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5" y="0"/>
                      <a:pt x="2" y="2"/>
                      <a:pt x="1" y="4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1" y="14"/>
                      <a:pt x="1" y="1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0" name="Freeform 1129"/>
              <p:cNvSpPr/>
              <p:nvPr/>
            </p:nvSpPr>
            <p:spPr bwMode="auto">
              <a:xfrm>
                <a:off x="2307422" y="2974714"/>
                <a:ext cx="158304" cy="94723"/>
              </a:xfrm>
              <a:custGeom>
                <a:avLst/>
                <a:gdLst>
                  <a:gd name="T0" fmla="*/ 57 w 62"/>
                  <a:gd name="T1" fmla="*/ 33 h 37"/>
                  <a:gd name="T2" fmla="*/ 62 w 62"/>
                  <a:gd name="T3" fmla="*/ 14 h 37"/>
                  <a:gd name="T4" fmla="*/ 60 w 62"/>
                  <a:gd name="T5" fmla="*/ 14 h 37"/>
                  <a:gd name="T6" fmla="*/ 60 w 62"/>
                  <a:gd name="T7" fmla="*/ 14 h 37"/>
                  <a:gd name="T8" fmla="*/ 34 w 62"/>
                  <a:gd name="T9" fmla="*/ 14 h 37"/>
                  <a:gd name="T10" fmla="*/ 33 w 62"/>
                  <a:gd name="T11" fmla="*/ 18 h 37"/>
                  <a:gd name="T12" fmla="*/ 32 w 62"/>
                  <a:gd name="T13" fmla="*/ 18 h 37"/>
                  <a:gd name="T14" fmla="*/ 28 w 62"/>
                  <a:gd name="T15" fmla="*/ 17 h 37"/>
                  <a:gd name="T16" fmla="*/ 27 w 62"/>
                  <a:gd name="T17" fmla="*/ 16 h 37"/>
                  <a:gd name="T18" fmla="*/ 28 w 62"/>
                  <a:gd name="T19" fmla="*/ 12 h 37"/>
                  <a:gd name="T20" fmla="*/ 6 w 62"/>
                  <a:gd name="T21" fmla="*/ 1 h 37"/>
                  <a:gd name="T22" fmla="*/ 6 w 62"/>
                  <a:gd name="T23" fmla="*/ 1 h 37"/>
                  <a:gd name="T24" fmla="*/ 5 w 62"/>
                  <a:gd name="T25" fmla="*/ 0 h 37"/>
                  <a:gd name="T26" fmla="*/ 0 w 62"/>
                  <a:gd name="T27" fmla="*/ 19 h 37"/>
                  <a:gd name="T28" fmla="*/ 4 w 62"/>
                  <a:gd name="T29" fmla="*/ 25 h 37"/>
                  <a:gd name="T30" fmla="*/ 51 w 62"/>
                  <a:gd name="T31" fmla="*/ 36 h 37"/>
                  <a:gd name="T32" fmla="*/ 57 w 62"/>
                  <a:gd name="T33" fmla="*/ 3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" h="37">
                    <a:moveTo>
                      <a:pt x="57" y="33"/>
                    </a:moveTo>
                    <a:cubicBezTo>
                      <a:pt x="62" y="14"/>
                      <a:pt x="62" y="14"/>
                      <a:pt x="62" y="14"/>
                    </a:cubicBezTo>
                    <a:cubicBezTo>
                      <a:pt x="61" y="14"/>
                      <a:pt x="60" y="14"/>
                      <a:pt x="60" y="14"/>
                    </a:cubicBezTo>
                    <a:cubicBezTo>
                      <a:pt x="60" y="14"/>
                      <a:pt x="60" y="14"/>
                      <a:pt x="60" y="14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3" y="18"/>
                      <a:pt x="33" y="18"/>
                      <a:pt x="33" y="18"/>
                    </a:cubicBezTo>
                    <a:cubicBezTo>
                      <a:pt x="33" y="18"/>
                      <a:pt x="33" y="18"/>
                      <a:pt x="32" y="18"/>
                    </a:cubicBezTo>
                    <a:cubicBezTo>
                      <a:pt x="28" y="17"/>
                      <a:pt x="28" y="17"/>
                      <a:pt x="28" y="17"/>
                    </a:cubicBezTo>
                    <a:cubicBezTo>
                      <a:pt x="27" y="17"/>
                      <a:pt x="27" y="16"/>
                      <a:pt x="27" y="16"/>
                    </a:cubicBezTo>
                    <a:cubicBezTo>
                      <a:pt x="28" y="12"/>
                      <a:pt x="28" y="12"/>
                      <a:pt x="28" y="12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5" y="0"/>
                      <a:pt x="5" y="0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21"/>
                      <a:pt x="1" y="24"/>
                      <a:pt x="4" y="25"/>
                    </a:cubicBezTo>
                    <a:cubicBezTo>
                      <a:pt x="51" y="36"/>
                      <a:pt x="51" y="36"/>
                      <a:pt x="51" y="36"/>
                    </a:cubicBezTo>
                    <a:cubicBezTo>
                      <a:pt x="54" y="37"/>
                      <a:pt x="56" y="35"/>
                      <a:pt x="57" y="3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grpSp>
            <p:nvGrpSpPr>
              <p:cNvPr id="401" name="组合 400"/>
              <p:cNvGrpSpPr/>
              <p:nvPr/>
            </p:nvGrpSpPr>
            <p:grpSpPr>
              <a:xfrm>
                <a:off x="2796824" y="1208934"/>
                <a:ext cx="556660" cy="99914"/>
                <a:chOff x="5102226" y="652463"/>
                <a:chExt cx="681038" cy="122238"/>
              </a:xfrm>
              <a:solidFill>
                <a:schemeClr val="accent2"/>
              </a:solidFill>
            </p:grpSpPr>
            <p:sp>
              <p:nvSpPr>
                <p:cNvPr id="530" name="Freeform 490"/>
                <p:cNvSpPr/>
                <p:nvPr/>
              </p:nvSpPr>
              <p:spPr bwMode="auto">
                <a:xfrm>
                  <a:off x="5102226" y="652463"/>
                  <a:ext cx="84138" cy="122238"/>
                </a:xfrm>
                <a:custGeom>
                  <a:avLst/>
                  <a:gdLst>
                    <a:gd name="T0" fmla="*/ 12 w 27"/>
                    <a:gd name="T1" fmla="*/ 39 h 39"/>
                    <a:gd name="T2" fmla="*/ 5 w 27"/>
                    <a:gd name="T3" fmla="*/ 38 h 39"/>
                    <a:gd name="T4" fmla="*/ 1 w 27"/>
                    <a:gd name="T5" fmla="*/ 37 h 39"/>
                    <a:gd name="T6" fmla="*/ 0 w 27"/>
                    <a:gd name="T7" fmla="*/ 35 h 39"/>
                    <a:gd name="T8" fmla="*/ 1 w 27"/>
                    <a:gd name="T9" fmla="*/ 33 h 39"/>
                    <a:gd name="T10" fmla="*/ 1 w 27"/>
                    <a:gd name="T11" fmla="*/ 31 h 39"/>
                    <a:gd name="T12" fmla="*/ 2 w 27"/>
                    <a:gd name="T13" fmla="*/ 31 h 39"/>
                    <a:gd name="T14" fmla="*/ 6 w 27"/>
                    <a:gd name="T15" fmla="*/ 32 h 39"/>
                    <a:gd name="T16" fmla="*/ 11 w 27"/>
                    <a:gd name="T17" fmla="*/ 32 h 39"/>
                    <a:gd name="T18" fmla="*/ 17 w 27"/>
                    <a:gd name="T19" fmla="*/ 32 h 39"/>
                    <a:gd name="T20" fmla="*/ 19 w 27"/>
                    <a:gd name="T21" fmla="*/ 28 h 39"/>
                    <a:gd name="T22" fmla="*/ 18 w 27"/>
                    <a:gd name="T23" fmla="*/ 25 h 39"/>
                    <a:gd name="T24" fmla="*/ 12 w 27"/>
                    <a:gd name="T25" fmla="*/ 22 h 39"/>
                    <a:gd name="T26" fmla="*/ 8 w 27"/>
                    <a:gd name="T27" fmla="*/ 20 h 39"/>
                    <a:gd name="T28" fmla="*/ 5 w 27"/>
                    <a:gd name="T29" fmla="*/ 18 h 39"/>
                    <a:gd name="T30" fmla="*/ 3 w 27"/>
                    <a:gd name="T31" fmla="*/ 14 h 39"/>
                    <a:gd name="T32" fmla="*/ 2 w 27"/>
                    <a:gd name="T33" fmla="*/ 10 h 39"/>
                    <a:gd name="T34" fmla="*/ 3 w 27"/>
                    <a:gd name="T35" fmla="*/ 6 h 39"/>
                    <a:gd name="T36" fmla="*/ 5 w 27"/>
                    <a:gd name="T37" fmla="*/ 3 h 39"/>
                    <a:gd name="T38" fmla="*/ 9 w 27"/>
                    <a:gd name="T39" fmla="*/ 1 h 39"/>
                    <a:gd name="T40" fmla="*/ 15 w 27"/>
                    <a:gd name="T41" fmla="*/ 0 h 39"/>
                    <a:gd name="T42" fmla="*/ 19 w 27"/>
                    <a:gd name="T43" fmla="*/ 0 h 39"/>
                    <a:gd name="T44" fmla="*/ 22 w 27"/>
                    <a:gd name="T45" fmla="*/ 0 h 39"/>
                    <a:gd name="T46" fmla="*/ 23 w 27"/>
                    <a:gd name="T47" fmla="*/ 1 h 39"/>
                    <a:gd name="T48" fmla="*/ 25 w 27"/>
                    <a:gd name="T49" fmla="*/ 1 h 39"/>
                    <a:gd name="T50" fmla="*/ 25 w 27"/>
                    <a:gd name="T51" fmla="*/ 2 h 39"/>
                    <a:gd name="T52" fmla="*/ 25 w 27"/>
                    <a:gd name="T53" fmla="*/ 4 h 39"/>
                    <a:gd name="T54" fmla="*/ 24 w 27"/>
                    <a:gd name="T55" fmla="*/ 6 h 39"/>
                    <a:gd name="T56" fmla="*/ 23 w 27"/>
                    <a:gd name="T57" fmla="*/ 7 h 39"/>
                    <a:gd name="T58" fmla="*/ 20 w 27"/>
                    <a:gd name="T59" fmla="*/ 6 h 39"/>
                    <a:gd name="T60" fmla="*/ 16 w 27"/>
                    <a:gd name="T61" fmla="*/ 6 h 39"/>
                    <a:gd name="T62" fmla="*/ 10 w 27"/>
                    <a:gd name="T63" fmla="*/ 7 h 39"/>
                    <a:gd name="T64" fmla="*/ 9 w 27"/>
                    <a:gd name="T65" fmla="*/ 10 h 39"/>
                    <a:gd name="T66" fmla="*/ 11 w 27"/>
                    <a:gd name="T67" fmla="*/ 13 h 39"/>
                    <a:gd name="T68" fmla="*/ 16 w 27"/>
                    <a:gd name="T69" fmla="*/ 16 h 39"/>
                    <a:gd name="T70" fmla="*/ 24 w 27"/>
                    <a:gd name="T71" fmla="*/ 21 h 39"/>
                    <a:gd name="T72" fmla="*/ 27 w 27"/>
                    <a:gd name="T73" fmla="*/ 28 h 39"/>
                    <a:gd name="T74" fmla="*/ 25 w 27"/>
                    <a:gd name="T75" fmla="*/ 33 h 39"/>
                    <a:gd name="T76" fmla="*/ 22 w 27"/>
                    <a:gd name="T77" fmla="*/ 37 h 39"/>
                    <a:gd name="T78" fmla="*/ 17 w 27"/>
                    <a:gd name="T79" fmla="*/ 38 h 39"/>
                    <a:gd name="T80" fmla="*/ 12 w 27"/>
                    <a:gd name="T81" fmla="*/ 39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27" h="39">
                      <a:moveTo>
                        <a:pt x="12" y="39"/>
                      </a:moveTo>
                      <a:cubicBezTo>
                        <a:pt x="9" y="39"/>
                        <a:pt x="6" y="39"/>
                        <a:pt x="5" y="38"/>
                      </a:cubicBezTo>
                      <a:cubicBezTo>
                        <a:pt x="3" y="38"/>
                        <a:pt x="1" y="37"/>
                        <a:pt x="1" y="37"/>
                      </a:cubicBezTo>
                      <a:cubicBezTo>
                        <a:pt x="0" y="37"/>
                        <a:pt x="0" y="36"/>
                        <a:pt x="0" y="35"/>
                      </a:cubicBezTo>
                      <a:cubicBezTo>
                        <a:pt x="0" y="35"/>
                        <a:pt x="0" y="34"/>
                        <a:pt x="1" y="33"/>
                      </a:cubicBezTo>
                      <a:cubicBezTo>
                        <a:pt x="1" y="33"/>
                        <a:pt x="1" y="32"/>
                        <a:pt x="1" y="31"/>
                      </a:cubicBezTo>
                      <a:cubicBezTo>
                        <a:pt x="2" y="31"/>
                        <a:pt x="2" y="31"/>
                        <a:pt x="2" y="31"/>
                      </a:cubicBezTo>
                      <a:cubicBezTo>
                        <a:pt x="3" y="31"/>
                        <a:pt x="4" y="32"/>
                        <a:pt x="6" y="32"/>
                      </a:cubicBezTo>
                      <a:cubicBezTo>
                        <a:pt x="7" y="32"/>
                        <a:pt x="9" y="32"/>
                        <a:pt x="11" y="32"/>
                      </a:cubicBezTo>
                      <a:cubicBezTo>
                        <a:pt x="13" y="32"/>
                        <a:pt x="15" y="32"/>
                        <a:pt x="17" y="32"/>
                      </a:cubicBezTo>
                      <a:cubicBezTo>
                        <a:pt x="18" y="31"/>
                        <a:pt x="19" y="30"/>
                        <a:pt x="19" y="28"/>
                      </a:cubicBezTo>
                      <a:cubicBezTo>
                        <a:pt x="19" y="27"/>
                        <a:pt x="19" y="26"/>
                        <a:pt x="18" y="25"/>
                      </a:cubicBezTo>
                      <a:cubicBezTo>
                        <a:pt x="17" y="24"/>
                        <a:pt x="15" y="23"/>
                        <a:pt x="12" y="22"/>
                      </a:cubicBezTo>
                      <a:cubicBezTo>
                        <a:pt x="11" y="21"/>
                        <a:pt x="9" y="21"/>
                        <a:pt x="8" y="20"/>
                      </a:cubicBezTo>
                      <a:cubicBezTo>
                        <a:pt x="7" y="19"/>
                        <a:pt x="6" y="18"/>
                        <a:pt x="5" y="18"/>
                      </a:cubicBezTo>
                      <a:cubicBezTo>
                        <a:pt x="4" y="17"/>
                        <a:pt x="3" y="16"/>
                        <a:pt x="3" y="14"/>
                      </a:cubicBezTo>
                      <a:cubicBezTo>
                        <a:pt x="2" y="13"/>
                        <a:pt x="2" y="12"/>
                        <a:pt x="2" y="10"/>
                      </a:cubicBezTo>
                      <a:cubicBezTo>
                        <a:pt x="2" y="9"/>
                        <a:pt x="2" y="7"/>
                        <a:pt x="3" y="6"/>
                      </a:cubicBezTo>
                      <a:cubicBezTo>
                        <a:pt x="3" y="5"/>
                        <a:pt x="4" y="4"/>
                        <a:pt x="5" y="3"/>
                      </a:cubicBezTo>
                      <a:cubicBezTo>
                        <a:pt x="6" y="2"/>
                        <a:pt x="7" y="1"/>
                        <a:pt x="9" y="1"/>
                      </a:cubicBezTo>
                      <a:cubicBezTo>
                        <a:pt x="11" y="0"/>
                        <a:pt x="13" y="0"/>
                        <a:pt x="15" y="0"/>
                      </a:cubicBezTo>
                      <a:cubicBezTo>
                        <a:pt x="17" y="0"/>
                        <a:pt x="18" y="0"/>
                        <a:pt x="19" y="0"/>
                      </a:cubicBezTo>
                      <a:cubicBezTo>
                        <a:pt x="20" y="0"/>
                        <a:pt x="21" y="0"/>
                        <a:pt x="22" y="0"/>
                      </a:cubicBezTo>
                      <a:cubicBezTo>
                        <a:pt x="22" y="0"/>
                        <a:pt x="23" y="1"/>
                        <a:pt x="23" y="1"/>
                      </a:cubicBezTo>
                      <a:cubicBezTo>
                        <a:pt x="24" y="1"/>
                        <a:pt x="24" y="1"/>
                        <a:pt x="25" y="1"/>
                      </a:cubicBezTo>
                      <a:cubicBezTo>
                        <a:pt x="25" y="1"/>
                        <a:pt x="25" y="2"/>
                        <a:pt x="25" y="2"/>
                      </a:cubicBezTo>
                      <a:cubicBezTo>
                        <a:pt x="25" y="3"/>
                        <a:pt x="25" y="4"/>
                        <a:pt x="25" y="4"/>
                      </a:cubicBezTo>
                      <a:cubicBezTo>
                        <a:pt x="25" y="5"/>
                        <a:pt x="24" y="6"/>
                        <a:pt x="24" y="6"/>
                      </a:cubicBezTo>
                      <a:cubicBezTo>
                        <a:pt x="24" y="7"/>
                        <a:pt x="23" y="7"/>
                        <a:pt x="23" y="7"/>
                      </a:cubicBezTo>
                      <a:cubicBezTo>
                        <a:pt x="22" y="7"/>
                        <a:pt x="21" y="7"/>
                        <a:pt x="20" y="6"/>
                      </a:cubicBezTo>
                      <a:cubicBezTo>
                        <a:pt x="18" y="6"/>
                        <a:pt x="17" y="6"/>
                        <a:pt x="16" y="6"/>
                      </a:cubicBezTo>
                      <a:cubicBezTo>
                        <a:pt x="13" y="6"/>
                        <a:pt x="11" y="6"/>
                        <a:pt x="10" y="7"/>
                      </a:cubicBezTo>
                      <a:cubicBezTo>
                        <a:pt x="10" y="8"/>
                        <a:pt x="9" y="9"/>
                        <a:pt x="9" y="10"/>
                      </a:cubicBezTo>
                      <a:cubicBezTo>
                        <a:pt x="9" y="11"/>
                        <a:pt x="10" y="12"/>
                        <a:pt x="11" y="13"/>
                      </a:cubicBezTo>
                      <a:cubicBezTo>
                        <a:pt x="12" y="14"/>
                        <a:pt x="13" y="15"/>
                        <a:pt x="16" y="16"/>
                      </a:cubicBezTo>
                      <a:cubicBezTo>
                        <a:pt x="20" y="17"/>
                        <a:pt x="22" y="19"/>
                        <a:pt x="24" y="21"/>
                      </a:cubicBezTo>
                      <a:cubicBezTo>
                        <a:pt x="26" y="23"/>
                        <a:pt x="27" y="25"/>
                        <a:pt x="27" y="28"/>
                      </a:cubicBezTo>
                      <a:cubicBezTo>
                        <a:pt x="27" y="30"/>
                        <a:pt x="26" y="32"/>
                        <a:pt x="25" y="33"/>
                      </a:cubicBezTo>
                      <a:cubicBezTo>
                        <a:pt x="25" y="35"/>
                        <a:pt x="24" y="36"/>
                        <a:pt x="22" y="37"/>
                      </a:cubicBezTo>
                      <a:cubicBezTo>
                        <a:pt x="21" y="37"/>
                        <a:pt x="19" y="38"/>
                        <a:pt x="17" y="38"/>
                      </a:cubicBezTo>
                      <a:cubicBezTo>
                        <a:pt x="16" y="39"/>
                        <a:pt x="14" y="39"/>
                        <a:pt x="12" y="3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531" name="Freeform 491"/>
                <p:cNvSpPr/>
                <p:nvPr/>
              </p:nvSpPr>
              <p:spPr bwMode="auto">
                <a:xfrm>
                  <a:off x="5208589" y="655638"/>
                  <a:ext cx="84138" cy="119063"/>
                </a:xfrm>
                <a:custGeom>
                  <a:avLst/>
                  <a:gdLst>
                    <a:gd name="T0" fmla="*/ 14 w 27"/>
                    <a:gd name="T1" fmla="*/ 38 h 38"/>
                    <a:gd name="T2" fmla="*/ 9 w 27"/>
                    <a:gd name="T3" fmla="*/ 37 h 38"/>
                    <a:gd name="T4" fmla="*/ 5 w 27"/>
                    <a:gd name="T5" fmla="*/ 36 h 38"/>
                    <a:gd name="T6" fmla="*/ 2 w 27"/>
                    <a:gd name="T7" fmla="*/ 32 h 38"/>
                    <a:gd name="T8" fmla="*/ 0 w 27"/>
                    <a:gd name="T9" fmla="*/ 26 h 38"/>
                    <a:gd name="T10" fmla="*/ 0 w 27"/>
                    <a:gd name="T11" fmla="*/ 2 h 38"/>
                    <a:gd name="T12" fmla="*/ 1 w 27"/>
                    <a:gd name="T13" fmla="*/ 0 h 38"/>
                    <a:gd name="T14" fmla="*/ 2 w 27"/>
                    <a:gd name="T15" fmla="*/ 0 h 38"/>
                    <a:gd name="T16" fmla="*/ 5 w 27"/>
                    <a:gd name="T17" fmla="*/ 0 h 38"/>
                    <a:gd name="T18" fmla="*/ 7 w 27"/>
                    <a:gd name="T19" fmla="*/ 0 h 38"/>
                    <a:gd name="T20" fmla="*/ 7 w 27"/>
                    <a:gd name="T21" fmla="*/ 2 h 38"/>
                    <a:gd name="T22" fmla="*/ 7 w 27"/>
                    <a:gd name="T23" fmla="*/ 24 h 38"/>
                    <a:gd name="T24" fmla="*/ 9 w 27"/>
                    <a:gd name="T25" fmla="*/ 30 h 38"/>
                    <a:gd name="T26" fmla="*/ 14 w 27"/>
                    <a:gd name="T27" fmla="*/ 32 h 38"/>
                    <a:gd name="T28" fmla="*/ 19 w 27"/>
                    <a:gd name="T29" fmla="*/ 30 h 38"/>
                    <a:gd name="T30" fmla="*/ 20 w 27"/>
                    <a:gd name="T31" fmla="*/ 24 h 38"/>
                    <a:gd name="T32" fmla="*/ 20 w 27"/>
                    <a:gd name="T33" fmla="*/ 2 h 38"/>
                    <a:gd name="T34" fmla="*/ 21 w 27"/>
                    <a:gd name="T35" fmla="*/ 0 h 38"/>
                    <a:gd name="T36" fmla="*/ 22 w 27"/>
                    <a:gd name="T37" fmla="*/ 0 h 38"/>
                    <a:gd name="T38" fmla="*/ 26 w 27"/>
                    <a:gd name="T39" fmla="*/ 0 h 38"/>
                    <a:gd name="T40" fmla="*/ 27 w 27"/>
                    <a:gd name="T41" fmla="*/ 0 h 38"/>
                    <a:gd name="T42" fmla="*/ 27 w 27"/>
                    <a:gd name="T43" fmla="*/ 2 h 38"/>
                    <a:gd name="T44" fmla="*/ 27 w 27"/>
                    <a:gd name="T45" fmla="*/ 25 h 38"/>
                    <a:gd name="T46" fmla="*/ 26 w 27"/>
                    <a:gd name="T47" fmla="*/ 32 h 38"/>
                    <a:gd name="T48" fmla="*/ 23 w 27"/>
                    <a:gd name="T49" fmla="*/ 36 h 38"/>
                    <a:gd name="T50" fmla="*/ 18 w 27"/>
                    <a:gd name="T51" fmla="*/ 38 h 38"/>
                    <a:gd name="T52" fmla="*/ 14 w 27"/>
                    <a:gd name="T53" fmla="*/ 38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7" h="38">
                      <a:moveTo>
                        <a:pt x="14" y="38"/>
                      </a:moveTo>
                      <a:cubicBezTo>
                        <a:pt x="12" y="38"/>
                        <a:pt x="11" y="38"/>
                        <a:pt x="9" y="37"/>
                      </a:cubicBezTo>
                      <a:cubicBezTo>
                        <a:pt x="8" y="37"/>
                        <a:pt x="6" y="36"/>
                        <a:pt x="5" y="36"/>
                      </a:cubicBezTo>
                      <a:cubicBezTo>
                        <a:pt x="4" y="35"/>
                        <a:pt x="2" y="33"/>
                        <a:pt x="2" y="32"/>
                      </a:cubicBezTo>
                      <a:cubicBezTo>
                        <a:pt x="1" y="30"/>
                        <a:pt x="0" y="29"/>
                        <a:pt x="0" y="26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2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0"/>
                        <a:pt x="7" y="0"/>
                        <a:pt x="7" y="0"/>
                      </a:cubicBezTo>
                      <a:cubicBezTo>
                        <a:pt x="7" y="0"/>
                        <a:pt x="7" y="1"/>
                        <a:pt x="7" y="2"/>
                      </a:cubicBezTo>
                      <a:cubicBezTo>
                        <a:pt x="7" y="24"/>
                        <a:pt x="7" y="24"/>
                        <a:pt x="7" y="24"/>
                      </a:cubicBezTo>
                      <a:cubicBezTo>
                        <a:pt x="7" y="27"/>
                        <a:pt x="8" y="29"/>
                        <a:pt x="9" y="30"/>
                      </a:cubicBezTo>
                      <a:cubicBezTo>
                        <a:pt x="10" y="31"/>
                        <a:pt x="12" y="32"/>
                        <a:pt x="14" y="32"/>
                      </a:cubicBezTo>
                      <a:cubicBezTo>
                        <a:pt x="16" y="32"/>
                        <a:pt x="18" y="31"/>
                        <a:pt x="19" y="30"/>
                      </a:cubicBezTo>
                      <a:cubicBezTo>
                        <a:pt x="20" y="28"/>
                        <a:pt x="20" y="27"/>
                        <a:pt x="20" y="24"/>
                      </a:cubicBezTo>
                      <a:cubicBezTo>
                        <a:pt x="20" y="2"/>
                        <a:pt x="20" y="2"/>
                        <a:pt x="20" y="2"/>
                      </a:cubicBezTo>
                      <a:cubicBezTo>
                        <a:pt x="20" y="1"/>
                        <a:pt x="21" y="0"/>
                        <a:pt x="21" y="0"/>
                      </a:cubicBezTo>
                      <a:cubicBezTo>
                        <a:pt x="21" y="0"/>
                        <a:pt x="21" y="0"/>
                        <a:pt x="22" y="0"/>
                      </a:cubicBezTo>
                      <a:cubicBezTo>
                        <a:pt x="26" y="0"/>
                        <a:pt x="26" y="0"/>
                        <a:pt x="26" y="0"/>
                      </a:cubicBezTo>
                      <a:cubicBezTo>
                        <a:pt x="26" y="0"/>
                        <a:pt x="27" y="0"/>
                        <a:pt x="27" y="0"/>
                      </a:cubicBezTo>
                      <a:cubicBezTo>
                        <a:pt x="27" y="0"/>
                        <a:pt x="27" y="1"/>
                        <a:pt x="27" y="2"/>
                      </a:cubicBezTo>
                      <a:cubicBezTo>
                        <a:pt x="27" y="25"/>
                        <a:pt x="27" y="25"/>
                        <a:pt x="27" y="25"/>
                      </a:cubicBezTo>
                      <a:cubicBezTo>
                        <a:pt x="27" y="28"/>
                        <a:pt x="27" y="30"/>
                        <a:pt x="26" y="32"/>
                      </a:cubicBezTo>
                      <a:cubicBezTo>
                        <a:pt x="25" y="34"/>
                        <a:pt x="24" y="35"/>
                        <a:pt x="23" y="36"/>
                      </a:cubicBezTo>
                      <a:cubicBezTo>
                        <a:pt x="22" y="37"/>
                        <a:pt x="20" y="37"/>
                        <a:pt x="18" y="38"/>
                      </a:cubicBezTo>
                      <a:cubicBezTo>
                        <a:pt x="17" y="38"/>
                        <a:pt x="15" y="38"/>
                        <a:pt x="14" y="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532" name="Freeform 492"/>
                <p:cNvSpPr/>
                <p:nvPr/>
              </p:nvSpPr>
              <p:spPr bwMode="auto">
                <a:xfrm>
                  <a:off x="5314951" y="652463"/>
                  <a:ext cx="80963" cy="122238"/>
                </a:xfrm>
                <a:custGeom>
                  <a:avLst/>
                  <a:gdLst>
                    <a:gd name="T0" fmla="*/ 23 w 26"/>
                    <a:gd name="T1" fmla="*/ 8 h 39"/>
                    <a:gd name="T2" fmla="*/ 20 w 26"/>
                    <a:gd name="T3" fmla="*/ 7 h 39"/>
                    <a:gd name="T4" fmla="*/ 16 w 26"/>
                    <a:gd name="T5" fmla="*/ 6 h 39"/>
                    <a:gd name="T6" fmla="*/ 9 w 26"/>
                    <a:gd name="T7" fmla="*/ 8 h 39"/>
                    <a:gd name="T8" fmla="*/ 7 w 26"/>
                    <a:gd name="T9" fmla="*/ 14 h 39"/>
                    <a:gd name="T10" fmla="*/ 7 w 26"/>
                    <a:gd name="T11" fmla="*/ 27 h 39"/>
                    <a:gd name="T12" fmla="*/ 8 w 26"/>
                    <a:gd name="T13" fmla="*/ 30 h 39"/>
                    <a:gd name="T14" fmla="*/ 10 w 26"/>
                    <a:gd name="T15" fmla="*/ 32 h 39"/>
                    <a:gd name="T16" fmla="*/ 12 w 26"/>
                    <a:gd name="T17" fmla="*/ 33 h 39"/>
                    <a:gd name="T18" fmla="*/ 15 w 26"/>
                    <a:gd name="T19" fmla="*/ 33 h 39"/>
                    <a:gd name="T20" fmla="*/ 20 w 26"/>
                    <a:gd name="T21" fmla="*/ 33 h 39"/>
                    <a:gd name="T22" fmla="*/ 23 w 26"/>
                    <a:gd name="T23" fmla="*/ 32 h 39"/>
                    <a:gd name="T24" fmla="*/ 23 w 26"/>
                    <a:gd name="T25" fmla="*/ 31 h 39"/>
                    <a:gd name="T26" fmla="*/ 24 w 26"/>
                    <a:gd name="T27" fmla="*/ 32 h 39"/>
                    <a:gd name="T28" fmla="*/ 25 w 26"/>
                    <a:gd name="T29" fmla="*/ 34 h 39"/>
                    <a:gd name="T30" fmla="*/ 25 w 26"/>
                    <a:gd name="T31" fmla="*/ 36 h 39"/>
                    <a:gd name="T32" fmla="*/ 25 w 26"/>
                    <a:gd name="T33" fmla="*/ 37 h 39"/>
                    <a:gd name="T34" fmla="*/ 21 w 26"/>
                    <a:gd name="T35" fmla="*/ 38 h 39"/>
                    <a:gd name="T36" fmla="*/ 15 w 26"/>
                    <a:gd name="T37" fmla="*/ 39 h 39"/>
                    <a:gd name="T38" fmla="*/ 4 w 26"/>
                    <a:gd name="T39" fmla="*/ 36 h 39"/>
                    <a:gd name="T40" fmla="*/ 0 w 26"/>
                    <a:gd name="T41" fmla="*/ 27 h 39"/>
                    <a:gd name="T42" fmla="*/ 0 w 26"/>
                    <a:gd name="T43" fmla="*/ 13 h 39"/>
                    <a:gd name="T44" fmla="*/ 1 w 26"/>
                    <a:gd name="T45" fmla="*/ 8 h 39"/>
                    <a:gd name="T46" fmla="*/ 3 w 26"/>
                    <a:gd name="T47" fmla="*/ 4 h 39"/>
                    <a:gd name="T48" fmla="*/ 8 w 26"/>
                    <a:gd name="T49" fmla="*/ 1 h 39"/>
                    <a:gd name="T50" fmla="*/ 16 w 26"/>
                    <a:gd name="T51" fmla="*/ 0 h 39"/>
                    <a:gd name="T52" fmla="*/ 23 w 26"/>
                    <a:gd name="T53" fmla="*/ 1 h 39"/>
                    <a:gd name="T54" fmla="*/ 25 w 26"/>
                    <a:gd name="T55" fmla="*/ 2 h 39"/>
                    <a:gd name="T56" fmla="*/ 25 w 26"/>
                    <a:gd name="T57" fmla="*/ 3 h 39"/>
                    <a:gd name="T58" fmla="*/ 25 w 26"/>
                    <a:gd name="T59" fmla="*/ 5 h 39"/>
                    <a:gd name="T60" fmla="*/ 24 w 26"/>
                    <a:gd name="T61" fmla="*/ 7 h 39"/>
                    <a:gd name="T62" fmla="*/ 23 w 26"/>
                    <a:gd name="T63" fmla="*/ 8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6" h="39">
                      <a:moveTo>
                        <a:pt x="23" y="8"/>
                      </a:moveTo>
                      <a:cubicBezTo>
                        <a:pt x="22" y="7"/>
                        <a:pt x="21" y="7"/>
                        <a:pt x="20" y="7"/>
                      </a:cubicBezTo>
                      <a:cubicBezTo>
                        <a:pt x="19" y="6"/>
                        <a:pt x="18" y="6"/>
                        <a:pt x="16" y="6"/>
                      </a:cubicBezTo>
                      <a:cubicBezTo>
                        <a:pt x="13" y="6"/>
                        <a:pt x="11" y="7"/>
                        <a:pt x="9" y="8"/>
                      </a:cubicBezTo>
                      <a:cubicBezTo>
                        <a:pt x="8" y="9"/>
                        <a:pt x="7" y="11"/>
                        <a:pt x="7" y="14"/>
                      </a:cubicBezTo>
                      <a:cubicBezTo>
                        <a:pt x="7" y="27"/>
                        <a:pt x="7" y="27"/>
                        <a:pt x="7" y="27"/>
                      </a:cubicBezTo>
                      <a:cubicBezTo>
                        <a:pt x="7" y="28"/>
                        <a:pt x="8" y="29"/>
                        <a:pt x="8" y="30"/>
                      </a:cubicBezTo>
                      <a:cubicBezTo>
                        <a:pt x="8" y="31"/>
                        <a:pt x="9" y="31"/>
                        <a:pt x="10" y="32"/>
                      </a:cubicBezTo>
                      <a:cubicBezTo>
                        <a:pt x="11" y="32"/>
                        <a:pt x="11" y="33"/>
                        <a:pt x="12" y="33"/>
                      </a:cubicBezTo>
                      <a:cubicBezTo>
                        <a:pt x="13" y="33"/>
                        <a:pt x="14" y="33"/>
                        <a:pt x="15" y="33"/>
                      </a:cubicBezTo>
                      <a:cubicBezTo>
                        <a:pt x="17" y="33"/>
                        <a:pt x="19" y="33"/>
                        <a:pt x="20" y="33"/>
                      </a:cubicBezTo>
                      <a:cubicBezTo>
                        <a:pt x="21" y="32"/>
                        <a:pt x="22" y="32"/>
                        <a:pt x="23" y="32"/>
                      </a:cubicBezTo>
                      <a:cubicBezTo>
                        <a:pt x="23" y="31"/>
                        <a:pt x="23" y="31"/>
                        <a:pt x="23" y="31"/>
                      </a:cubicBezTo>
                      <a:cubicBezTo>
                        <a:pt x="24" y="31"/>
                        <a:pt x="24" y="32"/>
                        <a:pt x="24" y="32"/>
                      </a:cubicBezTo>
                      <a:cubicBezTo>
                        <a:pt x="24" y="33"/>
                        <a:pt x="25" y="33"/>
                        <a:pt x="25" y="34"/>
                      </a:cubicBezTo>
                      <a:cubicBezTo>
                        <a:pt x="25" y="35"/>
                        <a:pt x="25" y="35"/>
                        <a:pt x="25" y="36"/>
                      </a:cubicBezTo>
                      <a:cubicBezTo>
                        <a:pt x="25" y="37"/>
                        <a:pt x="25" y="37"/>
                        <a:pt x="25" y="37"/>
                      </a:cubicBezTo>
                      <a:cubicBezTo>
                        <a:pt x="24" y="38"/>
                        <a:pt x="23" y="38"/>
                        <a:pt x="21" y="38"/>
                      </a:cubicBezTo>
                      <a:cubicBezTo>
                        <a:pt x="19" y="39"/>
                        <a:pt x="17" y="39"/>
                        <a:pt x="15" y="39"/>
                      </a:cubicBezTo>
                      <a:cubicBezTo>
                        <a:pt x="10" y="39"/>
                        <a:pt x="6" y="38"/>
                        <a:pt x="4" y="36"/>
                      </a:cubicBezTo>
                      <a:cubicBezTo>
                        <a:pt x="1" y="34"/>
                        <a:pt x="0" y="31"/>
                        <a:pt x="0" y="27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12"/>
                        <a:pt x="0" y="10"/>
                        <a:pt x="1" y="8"/>
                      </a:cubicBezTo>
                      <a:cubicBezTo>
                        <a:pt x="1" y="7"/>
                        <a:pt x="2" y="5"/>
                        <a:pt x="3" y="4"/>
                      </a:cubicBezTo>
                      <a:cubicBezTo>
                        <a:pt x="4" y="3"/>
                        <a:pt x="6" y="2"/>
                        <a:pt x="8" y="1"/>
                      </a:cubicBezTo>
                      <a:cubicBezTo>
                        <a:pt x="10" y="1"/>
                        <a:pt x="13" y="0"/>
                        <a:pt x="16" y="0"/>
                      </a:cubicBezTo>
                      <a:cubicBezTo>
                        <a:pt x="19" y="0"/>
                        <a:pt x="21" y="0"/>
                        <a:pt x="23" y="1"/>
                      </a:cubicBezTo>
                      <a:cubicBezTo>
                        <a:pt x="24" y="2"/>
                        <a:pt x="25" y="2"/>
                        <a:pt x="25" y="2"/>
                      </a:cubicBezTo>
                      <a:cubicBezTo>
                        <a:pt x="26" y="3"/>
                        <a:pt x="26" y="3"/>
                        <a:pt x="25" y="3"/>
                      </a:cubicBezTo>
                      <a:cubicBezTo>
                        <a:pt x="25" y="4"/>
                        <a:pt x="25" y="5"/>
                        <a:pt x="25" y="5"/>
                      </a:cubicBezTo>
                      <a:cubicBezTo>
                        <a:pt x="25" y="6"/>
                        <a:pt x="24" y="7"/>
                        <a:pt x="24" y="7"/>
                      </a:cubicBezTo>
                      <a:cubicBezTo>
                        <a:pt x="24" y="7"/>
                        <a:pt x="23" y="8"/>
                        <a:pt x="23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533" name="Freeform 493"/>
                <p:cNvSpPr/>
                <p:nvPr/>
              </p:nvSpPr>
              <p:spPr bwMode="auto">
                <a:xfrm>
                  <a:off x="5411789" y="652463"/>
                  <a:ext cx="80963" cy="122238"/>
                </a:xfrm>
                <a:custGeom>
                  <a:avLst/>
                  <a:gdLst>
                    <a:gd name="T0" fmla="*/ 23 w 26"/>
                    <a:gd name="T1" fmla="*/ 8 h 39"/>
                    <a:gd name="T2" fmla="*/ 20 w 26"/>
                    <a:gd name="T3" fmla="*/ 7 h 39"/>
                    <a:gd name="T4" fmla="*/ 16 w 26"/>
                    <a:gd name="T5" fmla="*/ 6 h 39"/>
                    <a:gd name="T6" fmla="*/ 9 w 26"/>
                    <a:gd name="T7" fmla="*/ 8 h 39"/>
                    <a:gd name="T8" fmla="*/ 7 w 26"/>
                    <a:gd name="T9" fmla="*/ 14 h 39"/>
                    <a:gd name="T10" fmla="*/ 7 w 26"/>
                    <a:gd name="T11" fmla="*/ 27 h 39"/>
                    <a:gd name="T12" fmla="*/ 8 w 26"/>
                    <a:gd name="T13" fmla="*/ 30 h 39"/>
                    <a:gd name="T14" fmla="*/ 10 w 26"/>
                    <a:gd name="T15" fmla="*/ 32 h 39"/>
                    <a:gd name="T16" fmla="*/ 12 w 26"/>
                    <a:gd name="T17" fmla="*/ 33 h 39"/>
                    <a:gd name="T18" fmla="*/ 15 w 26"/>
                    <a:gd name="T19" fmla="*/ 33 h 39"/>
                    <a:gd name="T20" fmla="*/ 20 w 26"/>
                    <a:gd name="T21" fmla="*/ 33 h 39"/>
                    <a:gd name="T22" fmla="*/ 23 w 26"/>
                    <a:gd name="T23" fmla="*/ 32 h 39"/>
                    <a:gd name="T24" fmla="*/ 23 w 26"/>
                    <a:gd name="T25" fmla="*/ 31 h 39"/>
                    <a:gd name="T26" fmla="*/ 24 w 26"/>
                    <a:gd name="T27" fmla="*/ 32 h 39"/>
                    <a:gd name="T28" fmla="*/ 25 w 26"/>
                    <a:gd name="T29" fmla="*/ 34 h 39"/>
                    <a:gd name="T30" fmla="*/ 25 w 26"/>
                    <a:gd name="T31" fmla="*/ 36 h 39"/>
                    <a:gd name="T32" fmla="*/ 25 w 26"/>
                    <a:gd name="T33" fmla="*/ 37 h 39"/>
                    <a:gd name="T34" fmla="*/ 21 w 26"/>
                    <a:gd name="T35" fmla="*/ 38 h 39"/>
                    <a:gd name="T36" fmla="*/ 15 w 26"/>
                    <a:gd name="T37" fmla="*/ 39 h 39"/>
                    <a:gd name="T38" fmla="*/ 4 w 26"/>
                    <a:gd name="T39" fmla="*/ 36 h 39"/>
                    <a:gd name="T40" fmla="*/ 0 w 26"/>
                    <a:gd name="T41" fmla="*/ 27 h 39"/>
                    <a:gd name="T42" fmla="*/ 0 w 26"/>
                    <a:gd name="T43" fmla="*/ 13 h 39"/>
                    <a:gd name="T44" fmla="*/ 1 w 26"/>
                    <a:gd name="T45" fmla="*/ 8 h 39"/>
                    <a:gd name="T46" fmla="*/ 3 w 26"/>
                    <a:gd name="T47" fmla="*/ 4 h 39"/>
                    <a:gd name="T48" fmla="*/ 8 w 26"/>
                    <a:gd name="T49" fmla="*/ 1 h 39"/>
                    <a:gd name="T50" fmla="*/ 16 w 26"/>
                    <a:gd name="T51" fmla="*/ 0 h 39"/>
                    <a:gd name="T52" fmla="*/ 23 w 26"/>
                    <a:gd name="T53" fmla="*/ 1 h 39"/>
                    <a:gd name="T54" fmla="*/ 25 w 26"/>
                    <a:gd name="T55" fmla="*/ 2 h 39"/>
                    <a:gd name="T56" fmla="*/ 25 w 26"/>
                    <a:gd name="T57" fmla="*/ 3 h 39"/>
                    <a:gd name="T58" fmla="*/ 25 w 26"/>
                    <a:gd name="T59" fmla="*/ 5 h 39"/>
                    <a:gd name="T60" fmla="*/ 24 w 26"/>
                    <a:gd name="T61" fmla="*/ 7 h 39"/>
                    <a:gd name="T62" fmla="*/ 23 w 26"/>
                    <a:gd name="T63" fmla="*/ 8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6" h="39">
                      <a:moveTo>
                        <a:pt x="23" y="8"/>
                      </a:moveTo>
                      <a:cubicBezTo>
                        <a:pt x="22" y="7"/>
                        <a:pt x="21" y="7"/>
                        <a:pt x="20" y="7"/>
                      </a:cubicBezTo>
                      <a:cubicBezTo>
                        <a:pt x="19" y="6"/>
                        <a:pt x="18" y="6"/>
                        <a:pt x="16" y="6"/>
                      </a:cubicBezTo>
                      <a:cubicBezTo>
                        <a:pt x="13" y="6"/>
                        <a:pt x="11" y="7"/>
                        <a:pt x="9" y="8"/>
                      </a:cubicBezTo>
                      <a:cubicBezTo>
                        <a:pt x="8" y="9"/>
                        <a:pt x="7" y="11"/>
                        <a:pt x="7" y="14"/>
                      </a:cubicBezTo>
                      <a:cubicBezTo>
                        <a:pt x="7" y="27"/>
                        <a:pt x="7" y="27"/>
                        <a:pt x="7" y="27"/>
                      </a:cubicBezTo>
                      <a:cubicBezTo>
                        <a:pt x="7" y="28"/>
                        <a:pt x="8" y="29"/>
                        <a:pt x="8" y="30"/>
                      </a:cubicBezTo>
                      <a:cubicBezTo>
                        <a:pt x="8" y="31"/>
                        <a:pt x="9" y="31"/>
                        <a:pt x="10" y="32"/>
                      </a:cubicBezTo>
                      <a:cubicBezTo>
                        <a:pt x="11" y="32"/>
                        <a:pt x="11" y="33"/>
                        <a:pt x="12" y="33"/>
                      </a:cubicBezTo>
                      <a:cubicBezTo>
                        <a:pt x="13" y="33"/>
                        <a:pt x="14" y="33"/>
                        <a:pt x="15" y="33"/>
                      </a:cubicBezTo>
                      <a:cubicBezTo>
                        <a:pt x="17" y="33"/>
                        <a:pt x="19" y="33"/>
                        <a:pt x="20" y="33"/>
                      </a:cubicBezTo>
                      <a:cubicBezTo>
                        <a:pt x="21" y="32"/>
                        <a:pt x="22" y="32"/>
                        <a:pt x="23" y="32"/>
                      </a:cubicBezTo>
                      <a:cubicBezTo>
                        <a:pt x="23" y="31"/>
                        <a:pt x="23" y="31"/>
                        <a:pt x="23" y="31"/>
                      </a:cubicBezTo>
                      <a:cubicBezTo>
                        <a:pt x="24" y="31"/>
                        <a:pt x="24" y="32"/>
                        <a:pt x="24" y="32"/>
                      </a:cubicBezTo>
                      <a:cubicBezTo>
                        <a:pt x="24" y="33"/>
                        <a:pt x="25" y="33"/>
                        <a:pt x="25" y="34"/>
                      </a:cubicBezTo>
                      <a:cubicBezTo>
                        <a:pt x="25" y="35"/>
                        <a:pt x="25" y="35"/>
                        <a:pt x="25" y="36"/>
                      </a:cubicBezTo>
                      <a:cubicBezTo>
                        <a:pt x="25" y="37"/>
                        <a:pt x="25" y="37"/>
                        <a:pt x="25" y="37"/>
                      </a:cubicBezTo>
                      <a:cubicBezTo>
                        <a:pt x="24" y="38"/>
                        <a:pt x="23" y="38"/>
                        <a:pt x="21" y="38"/>
                      </a:cubicBezTo>
                      <a:cubicBezTo>
                        <a:pt x="19" y="39"/>
                        <a:pt x="17" y="39"/>
                        <a:pt x="15" y="39"/>
                      </a:cubicBezTo>
                      <a:cubicBezTo>
                        <a:pt x="10" y="39"/>
                        <a:pt x="6" y="38"/>
                        <a:pt x="4" y="36"/>
                      </a:cubicBezTo>
                      <a:cubicBezTo>
                        <a:pt x="1" y="34"/>
                        <a:pt x="0" y="31"/>
                        <a:pt x="0" y="27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12"/>
                        <a:pt x="0" y="10"/>
                        <a:pt x="1" y="8"/>
                      </a:cubicBezTo>
                      <a:cubicBezTo>
                        <a:pt x="1" y="7"/>
                        <a:pt x="2" y="5"/>
                        <a:pt x="3" y="4"/>
                      </a:cubicBezTo>
                      <a:cubicBezTo>
                        <a:pt x="4" y="3"/>
                        <a:pt x="6" y="2"/>
                        <a:pt x="8" y="1"/>
                      </a:cubicBezTo>
                      <a:cubicBezTo>
                        <a:pt x="10" y="1"/>
                        <a:pt x="13" y="0"/>
                        <a:pt x="16" y="0"/>
                      </a:cubicBezTo>
                      <a:cubicBezTo>
                        <a:pt x="19" y="0"/>
                        <a:pt x="21" y="0"/>
                        <a:pt x="23" y="1"/>
                      </a:cubicBezTo>
                      <a:cubicBezTo>
                        <a:pt x="24" y="2"/>
                        <a:pt x="25" y="2"/>
                        <a:pt x="25" y="2"/>
                      </a:cubicBezTo>
                      <a:cubicBezTo>
                        <a:pt x="26" y="3"/>
                        <a:pt x="26" y="3"/>
                        <a:pt x="25" y="3"/>
                      </a:cubicBezTo>
                      <a:cubicBezTo>
                        <a:pt x="25" y="4"/>
                        <a:pt x="25" y="5"/>
                        <a:pt x="25" y="5"/>
                      </a:cubicBezTo>
                      <a:cubicBezTo>
                        <a:pt x="24" y="6"/>
                        <a:pt x="24" y="7"/>
                        <a:pt x="24" y="7"/>
                      </a:cubicBezTo>
                      <a:cubicBezTo>
                        <a:pt x="24" y="7"/>
                        <a:pt x="23" y="8"/>
                        <a:pt x="23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534" name="Freeform 494"/>
                <p:cNvSpPr/>
                <p:nvPr/>
              </p:nvSpPr>
              <p:spPr bwMode="auto">
                <a:xfrm>
                  <a:off x="5511801" y="655638"/>
                  <a:ext cx="71438" cy="119063"/>
                </a:xfrm>
                <a:custGeom>
                  <a:avLst/>
                  <a:gdLst>
                    <a:gd name="T0" fmla="*/ 2 w 23"/>
                    <a:gd name="T1" fmla="*/ 38 h 38"/>
                    <a:gd name="T2" fmla="*/ 1 w 23"/>
                    <a:gd name="T3" fmla="*/ 37 h 38"/>
                    <a:gd name="T4" fmla="*/ 0 w 23"/>
                    <a:gd name="T5" fmla="*/ 35 h 38"/>
                    <a:gd name="T6" fmla="*/ 0 w 23"/>
                    <a:gd name="T7" fmla="*/ 2 h 38"/>
                    <a:gd name="T8" fmla="*/ 0 w 23"/>
                    <a:gd name="T9" fmla="*/ 1 h 38"/>
                    <a:gd name="T10" fmla="*/ 2 w 23"/>
                    <a:gd name="T11" fmla="*/ 0 h 38"/>
                    <a:gd name="T12" fmla="*/ 20 w 23"/>
                    <a:gd name="T13" fmla="*/ 0 h 38"/>
                    <a:gd name="T14" fmla="*/ 22 w 23"/>
                    <a:gd name="T15" fmla="*/ 0 h 38"/>
                    <a:gd name="T16" fmla="*/ 22 w 23"/>
                    <a:gd name="T17" fmla="*/ 1 h 38"/>
                    <a:gd name="T18" fmla="*/ 22 w 23"/>
                    <a:gd name="T19" fmla="*/ 4 h 38"/>
                    <a:gd name="T20" fmla="*/ 22 w 23"/>
                    <a:gd name="T21" fmla="*/ 6 h 38"/>
                    <a:gd name="T22" fmla="*/ 19 w 23"/>
                    <a:gd name="T23" fmla="*/ 6 h 38"/>
                    <a:gd name="T24" fmla="*/ 8 w 23"/>
                    <a:gd name="T25" fmla="*/ 6 h 38"/>
                    <a:gd name="T26" fmla="*/ 7 w 23"/>
                    <a:gd name="T27" fmla="*/ 6 h 38"/>
                    <a:gd name="T28" fmla="*/ 7 w 23"/>
                    <a:gd name="T29" fmla="*/ 14 h 38"/>
                    <a:gd name="T30" fmla="*/ 7 w 23"/>
                    <a:gd name="T31" fmla="*/ 15 h 38"/>
                    <a:gd name="T32" fmla="*/ 18 w 23"/>
                    <a:gd name="T33" fmla="*/ 15 h 38"/>
                    <a:gd name="T34" fmla="*/ 20 w 23"/>
                    <a:gd name="T35" fmla="*/ 15 h 38"/>
                    <a:gd name="T36" fmla="*/ 20 w 23"/>
                    <a:gd name="T37" fmla="*/ 17 h 38"/>
                    <a:gd name="T38" fmla="*/ 20 w 23"/>
                    <a:gd name="T39" fmla="*/ 18 h 38"/>
                    <a:gd name="T40" fmla="*/ 20 w 23"/>
                    <a:gd name="T41" fmla="*/ 19 h 38"/>
                    <a:gd name="T42" fmla="*/ 19 w 23"/>
                    <a:gd name="T43" fmla="*/ 21 h 38"/>
                    <a:gd name="T44" fmla="*/ 17 w 23"/>
                    <a:gd name="T45" fmla="*/ 21 h 38"/>
                    <a:gd name="T46" fmla="*/ 8 w 23"/>
                    <a:gd name="T47" fmla="*/ 21 h 38"/>
                    <a:gd name="T48" fmla="*/ 7 w 23"/>
                    <a:gd name="T49" fmla="*/ 21 h 38"/>
                    <a:gd name="T50" fmla="*/ 7 w 23"/>
                    <a:gd name="T51" fmla="*/ 31 h 38"/>
                    <a:gd name="T52" fmla="*/ 7 w 23"/>
                    <a:gd name="T53" fmla="*/ 31 h 38"/>
                    <a:gd name="T54" fmla="*/ 8 w 23"/>
                    <a:gd name="T55" fmla="*/ 31 h 38"/>
                    <a:gd name="T56" fmla="*/ 21 w 23"/>
                    <a:gd name="T57" fmla="*/ 31 h 38"/>
                    <a:gd name="T58" fmla="*/ 23 w 23"/>
                    <a:gd name="T59" fmla="*/ 32 h 38"/>
                    <a:gd name="T60" fmla="*/ 23 w 23"/>
                    <a:gd name="T61" fmla="*/ 33 h 38"/>
                    <a:gd name="T62" fmla="*/ 23 w 23"/>
                    <a:gd name="T63" fmla="*/ 36 h 38"/>
                    <a:gd name="T64" fmla="*/ 23 w 23"/>
                    <a:gd name="T65" fmla="*/ 37 h 38"/>
                    <a:gd name="T66" fmla="*/ 21 w 23"/>
                    <a:gd name="T67" fmla="*/ 38 h 38"/>
                    <a:gd name="T68" fmla="*/ 2 w 23"/>
                    <a:gd name="T69" fmla="*/ 38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23" h="38">
                      <a:moveTo>
                        <a:pt x="2" y="38"/>
                      </a:moveTo>
                      <a:cubicBezTo>
                        <a:pt x="1" y="38"/>
                        <a:pt x="1" y="37"/>
                        <a:pt x="1" y="37"/>
                      </a:cubicBezTo>
                      <a:cubicBezTo>
                        <a:pt x="0" y="37"/>
                        <a:pt x="0" y="36"/>
                        <a:pt x="0" y="35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1"/>
                      </a:cubicBezTo>
                      <a:cubicBezTo>
                        <a:pt x="1" y="0"/>
                        <a:pt x="1" y="0"/>
                        <a:pt x="2" y="0"/>
                      </a:cubicBezTo>
                      <a:cubicBezTo>
                        <a:pt x="20" y="0"/>
                        <a:pt x="20" y="0"/>
                        <a:pt x="20" y="0"/>
                      </a:cubicBezTo>
                      <a:cubicBezTo>
                        <a:pt x="21" y="0"/>
                        <a:pt x="22" y="0"/>
                        <a:pt x="22" y="0"/>
                      </a:cubicBezTo>
                      <a:cubicBezTo>
                        <a:pt x="22" y="0"/>
                        <a:pt x="22" y="1"/>
                        <a:pt x="22" y="1"/>
                      </a:cubicBezTo>
                      <a:cubicBezTo>
                        <a:pt x="22" y="4"/>
                        <a:pt x="22" y="4"/>
                        <a:pt x="22" y="4"/>
                      </a:cubicBezTo>
                      <a:cubicBezTo>
                        <a:pt x="22" y="5"/>
                        <a:pt x="22" y="5"/>
                        <a:pt x="22" y="6"/>
                      </a:cubicBezTo>
                      <a:cubicBezTo>
                        <a:pt x="21" y="6"/>
                        <a:pt x="20" y="6"/>
                        <a:pt x="19" y="6"/>
                      </a:cubicBez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7" y="6"/>
                        <a:pt x="7" y="6"/>
                        <a:pt x="7" y="6"/>
                      </a:cubicBezTo>
                      <a:cubicBezTo>
                        <a:pt x="7" y="14"/>
                        <a:pt x="7" y="14"/>
                        <a:pt x="7" y="14"/>
                      </a:cubicBezTo>
                      <a:cubicBezTo>
                        <a:pt x="7" y="15"/>
                        <a:pt x="7" y="15"/>
                        <a:pt x="7" y="15"/>
                      </a:cubicBezTo>
                      <a:cubicBezTo>
                        <a:pt x="18" y="15"/>
                        <a:pt x="18" y="15"/>
                        <a:pt x="18" y="15"/>
                      </a:cubicBezTo>
                      <a:cubicBezTo>
                        <a:pt x="19" y="15"/>
                        <a:pt x="19" y="15"/>
                        <a:pt x="20" y="15"/>
                      </a:cubicBezTo>
                      <a:cubicBezTo>
                        <a:pt x="20" y="16"/>
                        <a:pt x="20" y="16"/>
                        <a:pt x="20" y="17"/>
                      </a:cubicBezTo>
                      <a:cubicBezTo>
                        <a:pt x="20" y="17"/>
                        <a:pt x="20" y="18"/>
                        <a:pt x="20" y="18"/>
                      </a:cubicBezTo>
                      <a:cubicBezTo>
                        <a:pt x="20" y="19"/>
                        <a:pt x="20" y="19"/>
                        <a:pt x="20" y="19"/>
                      </a:cubicBezTo>
                      <a:cubicBezTo>
                        <a:pt x="20" y="20"/>
                        <a:pt x="19" y="21"/>
                        <a:pt x="19" y="21"/>
                      </a:cubicBezTo>
                      <a:cubicBezTo>
                        <a:pt x="18" y="21"/>
                        <a:pt x="17" y="21"/>
                        <a:pt x="17" y="21"/>
                      </a:cubicBezTo>
                      <a:cubicBezTo>
                        <a:pt x="8" y="21"/>
                        <a:pt x="8" y="21"/>
                        <a:pt x="8" y="21"/>
                      </a:cubicBezTo>
                      <a:cubicBezTo>
                        <a:pt x="7" y="21"/>
                        <a:pt x="7" y="21"/>
                        <a:pt x="7" y="21"/>
                      </a:cubicBezTo>
                      <a:cubicBezTo>
                        <a:pt x="7" y="31"/>
                        <a:pt x="7" y="31"/>
                        <a:pt x="7" y="31"/>
                      </a:cubicBezTo>
                      <a:cubicBezTo>
                        <a:pt x="7" y="31"/>
                        <a:pt x="7" y="31"/>
                        <a:pt x="7" y="31"/>
                      </a:cubicBezTo>
                      <a:cubicBezTo>
                        <a:pt x="8" y="31"/>
                        <a:pt x="8" y="31"/>
                        <a:pt x="8" y="31"/>
                      </a:cubicBezTo>
                      <a:cubicBezTo>
                        <a:pt x="21" y="31"/>
                        <a:pt x="21" y="31"/>
                        <a:pt x="21" y="31"/>
                      </a:cubicBezTo>
                      <a:cubicBezTo>
                        <a:pt x="21" y="31"/>
                        <a:pt x="22" y="32"/>
                        <a:pt x="23" y="32"/>
                      </a:cubicBezTo>
                      <a:cubicBezTo>
                        <a:pt x="23" y="32"/>
                        <a:pt x="23" y="32"/>
                        <a:pt x="23" y="33"/>
                      </a:cubicBezTo>
                      <a:cubicBezTo>
                        <a:pt x="23" y="36"/>
                        <a:pt x="23" y="36"/>
                        <a:pt x="23" y="36"/>
                      </a:cubicBezTo>
                      <a:cubicBezTo>
                        <a:pt x="23" y="37"/>
                        <a:pt x="23" y="37"/>
                        <a:pt x="23" y="37"/>
                      </a:cubicBezTo>
                      <a:cubicBezTo>
                        <a:pt x="22" y="37"/>
                        <a:pt x="22" y="38"/>
                        <a:pt x="21" y="38"/>
                      </a:cubicBezTo>
                      <a:lnTo>
                        <a:pt x="2" y="3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535" name="Freeform 495"/>
                <p:cNvSpPr/>
                <p:nvPr/>
              </p:nvSpPr>
              <p:spPr bwMode="auto">
                <a:xfrm>
                  <a:off x="5602289" y="652463"/>
                  <a:ext cx="80963" cy="122238"/>
                </a:xfrm>
                <a:custGeom>
                  <a:avLst/>
                  <a:gdLst>
                    <a:gd name="T0" fmla="*/ 12 w 26"/>
                    <a:gd name="T1" fmla="*/ 39 h 39"/>
                    <a:gd name="T2" fmla="*/ 4 w 26"/>
                    <a:gd name="T3" fmla="*/ 38 h 39"/>
                    <a:gd name="T4" fmla="*/ 0 w 26"/>
                    <a:gd name="T5" fmla="*/ 37 h 39"/>
                    <a:gd name="T6" fmla="*/ 0 w 26"/>
                    <a:gd name="T7" fmla="*/ 35 h 39"/>
                    <a:gd name="T8" fmla="*/ 0 w 26"/>
                    <a:gd name="T9" fmla="*/ 33 h 39"/>
                    <a:gd name="T10" fmla="*/ 1 w 26"/>
                    <a:gd name="T11" fmla="*/ 31 h 39"/>
                    <a:gd name="T12" fmla="*/ 2 w 26"/>
                    <a:gd name="T13" fmla="*/ 31 h 39"/>
                    <a:gd name="T14" fmla="*/ 6 w 26"/>
                    <a:gd name="T15" fmla="*/ 32 h 39"/>
                    <a:gd name="T16" fmla="*/ 11 w 26"/>
                    <a:gd name="T17" fmla="*/ 32 h 39"/>
                    <a:gd name="T18" fmla="*/ 17 w 26"/>
                    <a:gd name="T19" fmla="*/ 32 h 39"/>
                    <a:gd name="T20" fmla="*/ 19 w 26"/>
                    <a:gd name="T21" fmla="*/ 28 h 39"/>
                    <a:gd name="T22" fmla="*/ 17 w 26"/>
                    <a:gd name="T23" fmla="*/ 25 h 39"/>
                    <a:gd name="T24" fmla="*/ 12 w 26"/>
                    <a:gd name="T25" fmla="*/ 22 h 39"/>
                    <a:gd name="T26" fmla="*/ 8 w 26"/>
                    <a:gd name="T27" fmla="*/ 20 h 39"/>
                    <a:gd name="T28" fmla="*/ 5 w 26"/>
                    <a:gd name="T29" fmla="*/ 18 h 39"/>
                    <a:gd name="T30" fmla="*/ 2 w 26"/>
                    <a:gd name="T31" fmla="*/ 14 h 39"/>
                    <a:gd name="T32" fmla="*/ 2 w 26"/>
                    <a:gd name="T33" fmla="*/ 10 h 39"/>
                    <a:gd name="T34" fmla="*/ 2 w 26"/>
                    <a:gd name="T35" fmla="*/ 6 h 39"/>
                    <a:gd name="T36" fmla="*/ 5 w 26"/>
                    <a:gd name="T37" fmla="*/ 3 h 39"/>
                    <a:gd name="T38" fmla="*/ 9 w 26"/>
                    <a:gd name="T39" fmla="*/ 1 h 39"/>
                    <a:gd name="T40" fmla="*/ 15 w 26"/>
                    <a:gd name="T41" fmla="*/ 0 h 39"/>
                    <a:gd name="T42" fmla="*/ 19 w 26"/>
                    <a:gd name="T43" fmla="*/ 0 h 39"/>
                    <a:gd name="T44" fmla="*/ 22 w 26"/>
                    <a:gd name="T45" fmla="*/ 0 h 39"/>
                    <a:gd name="T46" fmla="*/ 23 w 26"/>
                    <a:gd name="T47" fmla="*/ 1 h 39"/>
                    <a:gd name="T48" fmla="*/ 24 w 26"/>
                    <a:gd name="T49" fmla="*/ 1 h 39"/>
                    <a:gd name="T50" fmla="*/ 25 w 26"/>
                    <a:gd name="T51" fmla="*/ 2 h 39"/>
                    <a:gd name="T52" fmla="*/ 25 w 26"/>
                    <a:gd name="T53" fmla="*/ 4 h 39"/>
                    <a:gd name="T54" fmla="*/ 24 w 26"/>
                    <a:gd name="T55" fmla="*/ 6 h 39"/>
                    <a:gd name="T56" fmla="*/ 23 w 26"/>
                    <a:gd name="T57" fmla="*/ 7 h 39"/>
                    <a:gd name="T58" fmla="*/ 20 w 26"/>
                    <a:gd name="T59" fmla="*/ 6 h 39"/>
                    <a:gd name="T60" fmla="*/ 16 w 26"/>
                    <a:gd name="T61" fmla="*/ 6 h 39"/>
                    <a:gd name="T62" fmla="*/ 10 w 26"/>
                    <a:gd name="T63" fmla="*/ 7 h 39"/>
                    <a:gd name="T64" fmla="*/ 9 w 26"/>
                    <a:gd name="T65" fmla="*/ 10 h 39"/>
                    <a:gd name="T66" fmla="*/ 10 w 26"/>
                    <a:gd name="T67" fmla="*/ 13 h 39"/>
                    <a:gd name="T68" fmla="*/ 16 w 26"/>
                    <a:gd name="T69" fmla="*/ 16 h 39"/>
                    <a:gd name="T70" fmla="*/ 24 w 26"/>
                    <a:gd name="T71" fmla="*/ 21 h 39"/>
                    <a:gd name="T72" fmla="*/ 26 w 26"/>
                    <a:gd name="T73" fmla="*/ 28 h 39"/>
                    <a:gd name="T74" fmla="*/ 25 w 26"/>
                    <a:gd name="T75" fmla="*/ 33 h 39"/>
                    <a:gd name="T76" fmla="*/ 22 w 26"/>
                    <a:gd name="T77" fmla="*/ 37 h 39"/>
                    <a:gd name="T78" fmla="*/ 17 w 26"/>
                    <a:gd name="T79" fmla="*/ 38 h 39"/>
                    <a:gd name="T80" fmla="*/ 12 w 26"/>
                    <a:gd name="T81" fmla="*/ 39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26" h="39">
                      <a:moveTo>
                        <a:pt x="12" y="39"/>
                      </a:moveTo>
                      <a:cubicBezTo>
                        <a:pt x="9" y="39"/>
                        <a:pt x="6" y="39"/>
                        <a:pt x="4" y="38"/>
                      </a:cubicBezTo>
                      <a:cubicBezTo>
                        <a:pt x="2" y="38"/>
                        <a:pt x="1" y="37"/>
                        <a:pt x="0" y="37"/>
                      </a:cubicBezTo>
                      <a:cubicBezTo>
                        <a:pt x="0" y="37"/>
                        <a:pt x="0" y="36"/>
                        <a:pt x="0" y="35"/>
                      </a:cubicBezTo>
                      <a:cubicBezTo>
                        <a:pt x="0" y="35"/>
                        <a:pt x="0" y="34"/>
                        <a:pt x="0" y="33"/>
                      </a:cubicBezTo>
                      <a:cubicBezTo>
                        <a:pt x="1" y="33"/>
                        <a:pt x="1" y="32"/>
                        <a:pt x="1" y="31"/>
                      </a:cubicBezTo>
                      <a:cubicBezTo>
                        <a:pt x="1" y="31"/>
                        <a:pt x="2" y="31"/>
                        <a:pt x="2" y="31"/>
                      </a:cubicBezTo>
                      <a:cubicBezTo>
                        <a:pt x="3" y="31"/>
                        <a:pt x="4" y="32"/>
                        <a:pt x="6" y="32"/>
                      </a:cubicBezTo>
                      <a:cubicBezTo>
                        <a:pt x="7" y="32"/>
                        <a:pt x="9" y="32"/>
                        <a:pt x="11" y="32"/>
                      </a:cubicBezTo>
                      <a:cubicBezTo>
                        <a:pt x="13" y="32"/>
                        <a:pt x="15" y="32"/>
                        <a:pt x="17" y="32"/>
                      </a:cubicBezTo>
                      <a:cubicBezTo>
                        <a:pt x="18" y="31"/>
                        <a:pt x="19" y="30"/>
                        <a:pt x="19" y="28"/>
                      </a:cubicBezTo>
                      <a:cubicBezTo>
                        <a:pt x="19" y="27"/>
                        <a:pt x="18" y="26"/>
                        <a:pt x="17" y="25"/>
                      </a:cubicBezTo>
                      <a:cubicBezTo>
                        <a:pt x="16" y="24"/>
                        <a:pt x="15" y="23"/>
                        <a:pt x="12" y="22"/>
                      </a:cubicBezTo>
                      <a:cubicBezTo>
                        <a:pt x="11" y="21"/>
                        <a:pt x="9" y="21"/>
                        <a:pt x="8" y="20"/>
                      </a:cubicBezTo>
                      <a:cubicBezTo>
                        <a:pt x="7" y="19"/>
                        <a:pt x="6" y="18"/>
                        <a:pt x="5" y="18"/>
                      </a:cubicBezTo>
                      <a:cubicBezTo>
                        <a:pt x="4" y="17"/>
                        <a:pt x="3" y="16"/>
                        <a:pt x="2" y="14"/>
                      </a:cubicBezTo>
                      <a:cubicBezTo>
                        <a:pt x="2" y="13"/>
                        <a:pt x="2" y="12"/>
                        <a:pt x="2" y="10"/>
                      </a:cubicBezTo>
                      <a:cubicBezTo>
                        <a:pt x="2" y="9"/>
                        <a:pt x="2" y="7"/>
                        <a:pt x="2" y="6"/>
                      </a:cubicBezTo>
                      <a:cubicBezTo>
                        <a:pt x="3" y="5"/>
                        <a:pt x="4" y="4"/>
                        <a:pt x="5" y="3"/>
                      </a:cubicBezTo>
                      <a:cubicBezTo>
                        <a:pt x="6" y="2"/>
                        <a:pt x="7" y="1"/>
                        <a:pt x="9" y="1"/>
                      </a:cubicBezTo>
                      <a:cubicBezTo>
                        <a:pt x="11" y="0"/>
                        <a:pt x="13" y="0"/>
                        <a:pt x="15" y="0"/>
                      </a:cubicBezTo>
                      <a:cubicBezTo>
                        <a:pt x="17" y="0"/>
                        <a:pt x="18" y="0"/>
                        <a:pt x="19" y="0"/>
                      </a:cubicBezTo>
                      <a:cubicBezTo>
                        <a:pt x="20" y="0"/>
                        <a:pt x="21" y="0"/>
                        <a:pt x="22" y="0"/>
                      </a:cubicBezTo>
                      <a:cubicBezTo>
                        <a:pt x="22" y="0"/>
                        <a:pt x="23" y="1"/>
                        <a:pt x="23" y="1"/>
                      </a:cubicBezTo>
                      <a:cubicBezTo>
                        <a:pt x="24" y="1"/>
                        <a:pt x="24" y="1"/>
                        <a:pt x="24" y="1"/>
                      </a:cubicBezTo>
                      <a:cubicBezTo>
                        <a:pt x="25" y="1"/>
                        <a:pt x="25" y="2"/>
                        <a:pt x="25" y="2"/>
                      </a:cubicBezTo>
                      <a:cubicBezTo>
                        <a:pt x="25" y="3"/>
                        <a:pt x="25" y="4"/>
                        <a:pt x="25" y="4"/>
                      </a:cubicBezTo>
                      <a:cubicBezTo>
                        <a:pt x="24" y="5"/>
                        <a:pt x="24" y="6"/>
                        <a:pt x="24" y="6"/>
                      </a:cubicBezTo>
                      <a:cubicBezTo>
                        <a:pt x="23" y="7"/>
                        <a:pt x="23" y="7"/>
                        <a:pt x="23" y="7"/>
                      </a:cubicBezTo>
                      <a:cubicBezTo>
                        <a:pt x="22" y="7"/>
                        <a:pt x="21" y="7"/>
                        <a:pt x="20" y="6"/>
                      </a:cubicBezTo>
                      <a:cubicBezTo>
                        <a:pt x="18" y="6"/>
                        <a:pt x="17" y="6"/>
                        <a:pt x="16" y="6"/>
                      </a:cubicBezTo>
                      <a:cubicBezTo>
                        <a:pt x="13" y="6"/>
                        <a:pt x="11" y="6"/>
                        <a:pt x="10" y="7"/>
                      </a:cubicBezTo>
                      <a:cubicBezTo>
                        <a:pt x="9" y="8"/>
                        <a:pt x="9" y="9"/>
                        <a:pt x="9" y="10"/>
                      </a:cubicBezTo>
                      <a:cubicBezTo>
                        <a:pt x="9" y="11"/>
                        <a:pt x="9" y="12"/>
                        <a:pt x="10" y="13"/>
                      </a:cubicBezTo>
                      <a:cubicBezTo>
                        <a:pt x="12" y="14"/>
                        <a:pt x="13" y="15"/>
                        <a:pt x="16" y="16"/>
                      </a:cubicBezTo>
                      <a:cubicBezTo>
                        <a:pt x="19" y="17"/>
                        <a:pt x="22" y="19"/>
                        <a:pt x="24" y="21"/>
                      </a:cubicBezTo>
                      <a:cubicBezTo>
                        <a:pt x="26" y="23"/>
                        <a:pt x="26" y="25"/>
                        <a:pt x="26" y="28"/>
                      </a:cubicBezTo>
                      <a:cubicBezTo>
                        <a:pt x="26" y="30"/>
                        <a:pt x="26" y="32"/>
                        <a:pt x="25" y="33"/>
                      </a:cubicBezTo>
                      <a:cubicBezTo>
                        <a:pt x="24" y="35"/>
                        <a:pt x="23" y="36"/>
                        <a:pt x="22" y="37"/>
                      </a:cubicBezTo>
                      <a:cubicBezTo>
                        <a:pt x="21" y="37"/>
                        <a:pt x="19" y="38"/>
                        <a:pt x="17" y="38"/>
                      </a:cubicBezTo>
                      <a:cubicBezTo>
                        <a:pt x="15" y="39"/>
                        <a:pt x="14" y="39"/>
                        <a:pt x="12" y="3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536" name="Freeform 496"/>
                <p:cNvSpPr/>
                <p:nvPr/>
              </p:nvSpPr>
              <p:spPr bwMode="auto">
                <a:xfrm>
                  <a:off x="5699126" y="652463"/>
                  <a:ext cx="84138" cy="122238"/>
                </a:xfrm>
                <a:custGeom>
                  <a:avLst/>
                  <a:gdLst>
                    <a:gd name="T0" fmla="*/ 12 w 27"/>
                    <a:gd name="T1" fmla="*/ 39 h 39"/>
                    <a:gd name="T2" fmla="*/ 4 w 27"/>
                    <a:gd name="T3" fmla="*/ 38 h 39"/>
                    <a:gd name="T4" fmla="*/ 0 w 27"/>
                    <a:gd name="T5" fmla="*/ 37 h 39"/>
                    <a:gd name="T6" fmla="*/ 0 w 27"/>
                    <a:gd name="T7" fmla="*/ 35 h 39"/>
                    <a:gd name="T8" fmla="*/ 0 w 27"/>
                    <a:gd name="T9" fmla="*/ 33 h 39"/>
                    <a:gd name="T10" fmla="*/ 1 w 27"/>
                    <a:gd name="T11" fmla="*/ 31 h 39"/>
                    <a:gd name="T12" fmla="*/ 2 w 27"/>
                    <a:gd name="T13" fmla="*/ 31 h 39"/>
                    <a:gd name="T14" fmla="*/ 6 w 27"/>
                    <a:gd name="T15" fmla="*/ 32 h 39"/>
                    <a:gd name="T16" fmla="*/ 11 w 27"/>
                    <a:gd name="T17" fmla="*/ 32 h 39"/>
                    <a:gd name="T18" fmla="*/ 17 w 27"/>
                    <a:gd name="T19" fmla="*/ 32 h 39"/>
                    <a:gd name="T20" fmla="*/ 19 w 27"/>
                    <a:gd name="T21" fmla="*/ 28 h 39"/>
                    <a:gd name="T22" fmla="*/ 17 w 27"/>
                    <a:gd name="T23" fmla="*/ 25 h 39"/>
                    <a:gd name="T24" fmla="*/ 12 w 27"/>
                    <a:gd name="T25" fmla="*/ 22 h 39"/>
                    <a:gd name="T26" fmla="*/ 8 w 27"/>
                    <a:gd name="T27" fmla="*/ 20 h 39"/>
                    <a:gd name="T28" fmla="*/ 5 w 27"/>
                    <a:gd name="T29" fmla="*/ 18 h 39"/>
                    <a:gd name="T30" fmla="*/ 2 w 27"/>
                    <a:gd name="T31" fmla="*/ 14 h 39"/>
                    <a:gd name="T32" fmla="*/ 2 w 27"/>
                    <a:gd name="T33" fmla="*/ 10 h 39"/>
                    <a:gd name="T34" fmla="*/ 2 w 27"/>
                    <a:gd name="T35" fmla="*/ 6 h 39"/>
                    <a:gd name="T36" fmla="*/ 5 w 27"/>
                    <a:gd name="T37" fmla="*/ 3 h 39"/>
                    <a:gd name="T38" fmla="*/ 9 w 27"/>
                    <a:gd name="T39" fmla="*/ 1 h 39"/>
                    <a:gd name="T40" fmla="*/ 15 w 27"/>
                    <a:gd name="T41" fmla="*/ 0 h 39"/>
                    <a:gd name="T42" fmla="*/ 19 w 27"/>
                    <a:gd name="T43" fmla="*/ 0 h 39"/>
                    <a:gd name="T44" fmla="*/ 22 w 27"/>
                    <a:gd name="T45" fmla="*/ 0 h 39"/>
                    <a:gd name="T46" fmla="*/ 23 w 27"/>
                    <a:gd name="T47" fmla="*/ 1 h 39"/>
                    <a:gd name="T48" fmla="*/ 24 w 27"/>
                    <a:gd name="T49" fmla="*/ 1 h 39"/>
                    <a:gd name="T50" fmla="*/ 25 w 27"/>
                    <a:gd name="T51" fmla="*/ 2 h 39"/>
                    <a:gd name="T52" fmla="*/ 25 w 27"/>
                    <a:gd name="T53" fmla="*/ 4 h 39"/>
                    <a:gd name="T54" fmla="*/ 24 w 27"/>
                    <a:gd name="T55" fmla="*/ 6 h 39"/>
                    <a:gd name="T56" fmla="*/ 23 w 27"/>
                    <a:gd name="T57" fmla="*/ 7 h 39"/>
                    <a:gd name="T58" fmla="*/ 20 w 27"/>
                    <a:gd name="T59" fmla="*/ 6 h 39"/>
                    <a:gd name="T60" fmla="*/ 16 w 27"/>
                    <a:gd name="T61" fmla="*/ 6 h 39"/>
                    <a:gd name="T62" fmla="*/ 10 w 27"/>
                    <a:gd name="T63" fmla="*/ 7 h 39"/>
                    <a:gd name="T64" fmla="*/ 9 w 27"/>
                    <a:gd name="T65" fmla="*/ 10 h 39"/>
                    <a:gd name="T66" fmla="*/ 10 w 27"/>
                    <a:gd name="T67" fmla="*/ 13 h 39"/>
                    <a:gd name="T68" fmla="*/ 16 w 27"/>
                    <a:gd name="T69" fmla="*/ 16 h 39"/>
                    <a:gd name="T70" fmla="*/ 24 w 27"/>
                    <a:gd name="T71" fmla="*/ 21 h 39"/>
                    <a:gd name="T72" fmla="*/ 27 w 27"/>
                    <a:gd name="T73" fmla="*/ 28 h 39"/>
                    <a:gd name="T74" fmla="*/ 25 w 27"/>
                    <a:gd name="T75" fmla="*/ 33 h 39"/>
                    <a:gd name="T76" fmla="*/ 22 w 27"/>
                    <a:gd name="T77" fmla="*/ 37 h 39"/>
                    <a:gd name="T78" fmla="*/ 17 w 27"/>
                    <a:gd name="T79" fmla="*/ 38 h 39"/>
                    <a:gd name="T80" fmla="*/ 12 w 27"/>
                    <a:gd name="T81" fmla="*/ 39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27" h="39">
                      <a:moveTo>
                        <a:pt x="12" y="39"/>
                      </a:moveTo>
                      <a:cubicBezTo>
                        <a:pt x="9" y="39"/>
                        <a:pt x="6" y="39"/>
                        <a:pt x="4" y="38"/>
                      </a:cubicBezTo>
                      <a:cubicBezTo>
                        <a:pt x="2" y="38"/>
                        <a:pt x="1" y="37"/>
                        <a:pt x="0" y="37"/>
                      </a:cubicBezTo>
                      <a:cubicBezTo>
                        <a:pt x="0" y="37"/>
                        <a:pt x="0" y="36"/>
                        <a:pt x="0" y="35"/>
                      </a:cubicBezTo>
                      <a:cubicBezTo>
                        <a:pt x="0" y="35"/>
                        <a:pt x="0" y="34"/>
                        <a:pt x="0" y="33"/>
                      </a:cubicBezTo>
                      <a:cubicBezTo>
                        <a:pt x="1" y="33"/>
                        <a:pt x="1" y="32"/>
                        <a:pt x="1" y="31"/>
                      </a:cubicBezTo>
                      <a:cubicBezTo>
                        <a:pt x="1" y="31"/>
                        <a:pt x="2" y="31"/>
                        <a:pt x="2" y="31"/>
                      </a:cubicBezTo>
                      <a:cubicBezTo>
                        <a:pt x="3" y="31"/>
                        <a:pt x="4" y="32"/>
                        <a:pt x="6" y="32"/>
                      </a:cubicBezTo>
                      <a:cubicBezTo>
                        <a:pt x="7" y="32"/>
                        <a:pt x="9" y="32"/>
                        <a:pt x="11" y="32"/>
                      </a:cubicBezTo>
                      <a:cubicBezTo>
                        <a:pt x="13" y="32"/>
                        <a:pt x="15" y="32"/>
                        <a:pt x="17" y="32"/>
                      </a:cubicBezTo>
                      <a:cubicBezTo>
                        <a:pt x="18" y="31"/>
                        <a:pt x="19" y="30"/>
                        <a:pt x="19" y="28"/>
                      </a:cubicBezTo>
                      <a:cubicBezTo>
                        <a:pt x="19" y="27"/>
                        <a:pt x="18" y="26"/>
                        <a:pt x="17" y="25"/>
                      </a:cubicBezTo>
                      <a:cubicBezTo>
                        <a:pt x="16" y="24"/>
                        <a:pt x="15" y="23"/>
                        <a:pt x="12" y="22"/>
                      </a:cubicBezTo>
                      <a:cubicBezTo>
                        <a:pt x="11" y="21"/>
                        <a:pt x="9" y="21"/>
                        <a:pt x="8" y="20"/>
                      </a:cubicBezTo>
                      <a:cubicBezTo>
                        <a:pt x="7" y="19"/>
                        <a:pt x="6" y="18"/>
                        <a:pt x="5" y="18"/>
                      </a:cubicBezTo>
                      <a:cubicBezTo>
                        <a:pt x="4" y="17"/>
                        <a:pt x="3" y="16"/>
                        <a:pt x="2" y="14"/>
                      </a:cubicBezTo>
                      <a:cubicBezTo>
                        <a:pt x="2" y="13"/>
                        <a:pt x="2" y="12"/>
                        <a:pt x="2" y="10"/>
                      </a:cubicBezTo>
                      <a:cubicBezTo>
                        <a:pt x="2" y="9"/>
                        <a:pt x="2" y="7"/>
                        <a:pt x="2" y="6"/>
                      </a:cubicBezTo>
                      <a:cubicBezTo>
                        <a:pt x="3" y="5"/>
                        <a:pt x="4" y="4"/>
                        <a:pt x="5" y="3"/>
                      </a:cubicBezTo>
                      <a:cubicBezTo>
                        <a:pt x="6" y="2"/>
                        <a:pt x="7" y="1"/>
                        <a:pt x="9" y="1"/>
                      </a:cubicBezTo>
                      <a:cubicBezTo>
                        <a:pt x="11" y="0"/>
                        <a:pt x="13" y="0"/>
                        <a:pt x="15" y="0"/>
                      </a:cubicBezTo>
                      <a:cubicBezTo>
                        <a:pt x="17" y="0"/>
                        <a:pt x="18" y="0"/>
                        <a:pt x="19" y="0"/>
                      </a:cubicBezTo>
                      <a:cubicBezTo>
                        <a:pt x="20" y="0"/>
                        <a:pt x="21" y="0"/>
                        <a:pt x="22" y="0"/>
                      </a:cubicBezTo>
                      <a:cubicBezTo>
                        <a:pt x="22" y="0"/>
                        <a:pt x="23" y="1"/>
                        <a:pt x="23" y="1"/>
                      </a:cubicBezTo>
                      <a:cubicBezTo>
                        <a:pt x="24" y="1"/>
                        <a:pt x="24" y="1"/>
                        <a:pt x="24" y="1"/>
                      </a:cubicBezTo>
                      <a:cubicBezTo>
                        <a:pt x="25" y="1"/>
                        <a:pt x="25" y="2"/>
                        <a:pt x="25" y="2"/>
                      </a:cubicBezTo>
                      <a:cubicBezTo>
                        <a:pt x="25" y="3"/>
                        <a:pt x="25" y="4"/>
                        <a:pt x="25" y="4"/>
                      </a:cubicBezTo>
                      <a:cubicBezTo>
                        <a:pt x="24" y="5"/>
                        <a:pt x="24" y="6"/>
                        <a:pt x="24" y="6"/>
                      </a:cubicBezTo>
                      <a:cubicBezTo>
                        <a:pt x="24" y="7"/>
                        <a:pt x="23" y="7"/>
                        <a:pt x="23" y="7"/>
                      </a:cubicBezTo>
                      <a:cubicBezTo>
                        <a:pt x="22" y="7"/>
                        <a:pt x="21" y="7"/>
                        <a:pt x="20" y="6"/>
                      </a:cubicBezTo>
                      <a:cubicBezTo>
                        <a:pt x="18" y="6"/>
                        <a:pt x="17" y="6"/>
                        <a:pt x="16" y="6"/>
                      </a:cubicBezTo>
                      <a:cubicBezTo>
                        <a:pt x="13" y="6"/>
                        <a:pt x="11" y="6"/>
                        <a:pt x="10" y="7"/>
                      </a:cubicBezTo>
                      <a:cubicBezTo>
                        <a:pt x="9" y="8"/>
                        <a:pt x="9" y="9"/>
                        <a:pt x="9" y="10"/>
                      </a:cubicBezTo>
                      <a:cubicBezTo>
                        <a:pt x="9" y="11"/>
                        <a:pt x="9" y="12"/>
                        <a:pt x="10" y="13"/>
                      </a:cubicBezTo>
                      <a:cubicBezTo>
                        <a:pt x="12" y="14"/>
                        <a:pt x="13" y="15"/>
                        <a:pt x="16" y="16"/>
                      </a:cubicBezTo>
                      <a:cubicBezTo>
                        <a:pt x="19" y="17"/>
                        <a:pt x="22" y="19"/>
                        <a:pt x="24" y="21"/>
                      </a:cubicBezTo>
                      <a:cubicBezTo>
                        <a:pt x="26" y="23"/>
                        <a:pt x="27" y="25"/>
                        <a:pt x="27" y="28"/>
                      </a:cubicBezTo>
                      <a:cubicBezTo>
                        <a:pt x="27" y="30"/>
                        <a:pt x="26" y="32"/>
                        <a:pt x="25" y="33"/>
                      </a:cubicBezTo>
                      <a:cubicBezTo>
                        <a:pt x="24" y="35"/>
                        <a:pt x="23" y="36"/>
                        <a:pt x="22" y="37"/>
                      </a:cubicBezTo>
                      <a:cubicBezTo>
                        <a:pt x="21" y="37"/>
                        <a:pt x="19" y="38"/>
                        <a:pt x="17" y="38"/>
                      </a:cubicBezTo>
                      <a:cubicBezTo>
                        <a:pt x="15" y="39"/>
                        <a:pt x="14" y="39"/>
                        <a:pt x="12" y="3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FF0000"/>
                    </a:solidFill>
                  </a:endParaRPr>
                </a:p>
              </p:txBody>
            </p:sp>
          </p:grpSp>
          <p:sp>
            <p:nvSpPr>
              <p:cNvPr id="402" name="任意多边形 401"/>
              <p:cNvSpPr/>
              <p:nvPr/>
            </p:nvSpPr>
            <p:spPr bwMode="auto">
              <a:xfrm>
                <a:off x="2226155" y="2775664"/>
                <a:ext cx="1935059" cy="877161"/>
              </a:xfrm>
              <a:custGeom>
                <a:avLst/>
                <a:gdLst>
                  <a:gd name="connsiteX0" fmla="*/ 1827213 w 2367420"/>
                  <a:gd name="connsiteY0" fmla="*/ 0 h 1073150"/>
                  <a:gd name="connsiteX1" fmla="*/ 2367420 w 2367420"/>
                  <a:gd name="connsiteY1" fmla="*/ 0 h 1073150"/>
                  <a:gd name="connsiteX2" fmla="*/ 2367420 w 2367420"/>
                  <a:gd name="connsiteY2" fmla="*/ 23813 h 1073150"/>
                  <a:gd name="connsiteX3" fmla="*/ 1852613 w 2367420"/>
                  <a:gd name="connsiteY3" fmla="*/ 23813 h 1073150"/>
                  <a:gd name="connsiteX4" fmla="*/ 1852613 w 2367420"/>
                  <a:gd name="connsiteY4" fmla="*/ 230188 h 1073150"/>
                  <a:gd name="connsiteX5" fmla="*/ 1446213 w 2367420"/>
                  <a:gd name="connsiteY5" fmla="*/ 230188 h 1073150"/>
                  <a:gd name="connsiteX6" fmla="*/ 1446213 w 2367420"/>
                  <a:gd name="connsiteY6" fmla="*/ 439738 h 1073150"/>
                  <a:gd name="connsiteX7" fmla="*/ 1065213 w 2367420"/>
                  <a:gd name="connsiteY7" fmla="*/ 439738 h 1073150"/>
                  <a:gd name="connsiteX8" fmla="*/ 1065213 w 2367420"/>
                  <a:gd name="connsiteY8" fmla="*/ 658813 h 1073150"/>
                  <a:gd name="connsiteX9" fmla="*/ 668338 w 2367420"/>
                  <a:gd name="connsiteY9" fmla="*/ 658813 h 1073150"/>
                  <a:gd name="connsiteX10" fmla="*/ 668338 w 2367420"/>
                  <a:gd name="connsiteY10" fmla="*/ 874713 h 1073150"/>
                  <a:gd name="connsiteX11" fmla="*/ 287338 w 2367420"/>
                  <a:gd name="connsiteY11" fmla="*/ 874713 h 1073150"/>
                  <a:gd name="connsiteX12" fmla="*/ 287338 w 2367420"/>
                  <a:gd name="connsiteY12" fmla="*/ 1073150 h 1073150"/>
                  <a:gd name="connsiteX13" fmla="*/ 0 w 2367420"/>
                  <a:gd name="connsiteY13" fmla="*/ 1073150 h 1073150"/>
                  <a:gd name="connsiteX14" fmla="*/ 0 w 2367420"/>
                  <a:gd name="connsiteY14" fmla="*/ 1049338 h 1073150"/>
                  <a:gd name="connsiteX15" fmla="*/ 261938 w 2367420"/>
                  <a:gd name="connsiteY15" fmla="*/ 1049338 h 1073150"/>
                  <a:gd name="connsiteX16" fmla="*/ 261938 w 2367420"/>
                  <a:gd name="connsiteY16" fmla="*/ 849313 h 1073150"/>
                  <a:gd name="connsiteX17" fmla="*/ 642938 w 2367420"/>
                  <a:gd name="connsiteY17" fmla="*/ 849313 h 1073150"/>
                  <a:gd name="connsiteX18" fmla="*/ 642938 w 2367420"/>
                  <a:gd name="connsiteY18" fmla="*/ 633413 h 1073150"/>
                  <a:gd name="connsiteX19" fmla="*/ 1039813 w 2367420"/>
                  <a:gd name="connsiteY19" fmla="*/ 633413 h 1073150"/>
                  <a:gd name="connsiteX20" fmla="*/ 1039813 w 2367420"/>
                  <a:gd name="connsiteY20" fmla="*/ 414338 h 1073150"/>
                  <a:gd name="connsiteX21" fmla="*/ 1420813 w 2367420"/>
                  <a:gd name="connsiteY21" fmla="*/ 414338 h 1073150"/>
                  <a:gd name="connsiteX22" fmla="*/ 1420813 w 2367420"/>
                  <a:gd name="connsiteY22" fmla="*/ 206375 h 1073150"/>
                  <a:gd name="connsiteX23" fmla="*/ 1827213 w 2367420"/>
                  <a:gd name="connsiteY23" fmla="*/ 206375 h 1073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367420" h="1073150">
                    <a:moveTo>
                      <a:pt x="1827213" y="0"/>
                    </a:moveTo>
                    <a:lnTo>
                      <a:pt x="2367420" y="0"/>
                    </a:lnTo>
                    <a:lnTo>
                      <a:pt x="2367420" y="23813"/>
                    </a:lnTo>
                    <a:lnTo>
                      <a:pt x="1852613" y="23813"/>
                    </a:lnTo>
                    <a:lnTo>
                      <a:pt x="1852613" y="230188"/>
                    </a:lnTo>
                    <a:lnTo>
                      <a:pt x="1446213" y="230188"/>
                    </a:lnTo>
                    <a:lnTo>
                      <a:pt x="1446213" y="439738"/>
                    </a:lnTo>
                    <a:lnTo>
                      <a:pt x="1065213" y="439738"/>
                    </a:lnTo>
                    <a:lnTo>
                      <a:pt x="1065213" y="658813"/>
                    </a:lnTo>
                    <a:lnTo>
                      <a:pt x="668338" y="658813"/>
                    </a:lnTo>
                    <a:lnTo>
                      <a:pt x="668338" y="874713"/>
                    </a:lnTo>
                    <a:lnTo>
                      <a:pt x="287338" y="874713"/>
                    </a:lnTo>
                    <a:lnTo>
                      <a:pt x="287338" y="1073150"/>
                    </a:lnTo>
                    <a:lnTo>
                      <a:pt x="0" y="1073150"/>
                    </a:lnTo>
                    <a:lnTo>
                      <a:pt x="0" y="1049338"/>
                    </a:lnTo>
                    <a:lnTo>
                      <a:pt x="261938" y="1049338"/>
                    </a:lnTo>
                    <a:lnTo>
                      <a:pt x="261938" y="849313"/>
                    </a:lnTo>
                    <a:lnTo>
                      <a:pt x="642938" y="849313"/>
                    </a:lnTo>
                    <a:lnTo>
                      <a:pt x="642938" y="633413"/>
                    </a:lnTo>
                    <a:lnTo>
                      <a:pt x="1039813" y="633413"/>
                    </a:lnTo>
                    <a:lnTo>
                      <a:pt x="1039813" y="414338"/>
                    </a:lnTo>
                    <a:lnTo>
                      <a:pt x="1420813" y="414338"/>
                    </a:lnTo>
                    <a:lnTo>
                      <a:pt x="1420813" y="206375"/>
                    </a:lnTo>
                    <a:lnTo>
                      <a:pt x="1827213" y="20637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03" name="任意多边形 402"/>
              <p:cNvSpPr/>
              <p:nvPr/>
            </p:nvSpPr>
            <p:spPr bwMode="auto">
              <a:xfrm>
                <a:off x="2226155" y="3878680"/>
                <a:ext cx="1935059" cy="877161"/>
              </a:xfrm>
              <a:custGeom>
                <a:avLst/>
                <a:gdLst>
                  <a:gd name="connsiteX0" fmla="*/ 1827213 w 2367420"/>
                  <a:gd name="connsiteY0" fmla="*/ 0 h 1073150"/>
                  <a:gd name="connsiteX1" fmla="*/ 2367420 w 2367420"/>
                  <a:gd name="connsiteY1" fmla="*/ 0 h 1073150"/>
                  <a:gd name="connsiteX2" fmla="*/ 2367420 w 2367420"/>
                  <a:gd name="connsiteY2" fmla="*/ 23813 h 1073150"/>
                  <a:gd name="connsiteX3" fmla="*/ 1852613 w 2367420"/>
                  <a:gd name="connsiteY3" fmla="*/ 23813 h 1073150"/>
                  <a:gd name="connsiteX4" fmla="*/ 1852613 w 2367420"/>
                  <a:gd name="connsiteY4" fmla="*/ 230188 h 1073150"/>
                  <a:gd name="connsiteX5" fmla="*/ 1446213 w 2367420"/>
                  <a:gd name="connsiteY5" fmla="*/ 230188 h 1073150"/>
                  <a:gd name="connsiteX6" fmla="*/ 1446213 w 2367420"/>
                  <a:gd name="connsiteY6" fmla="*/ 439738 h 1073150"/>
                  <a:gd name="connsiteX7" fmla="*/ 1065213 w 2367420"/>
                  <a:gd name="connsiteY7" fmla="*/ 439738 h 1073150"/>
                  <a:gd name="connsiteX8" fmla="*/ 1065213 w 2367420"/>
                  <a:gd name="connsiteY8" fmla="*/ 658813 h 1073150"/>
                  <a:gd name="connsiteX9" fmla="*/ 668338 w 2367420"/>
                  <a:gd name="connsiteY9" fmla="*/ 658813 h 1073150"/>
                  <a:gd name="connsiteX10" fmla="*/ 668338 w 2367420"/>
                  <a:gd name="connsiteY10" fmla="*/ 874713 h 1073150"/>
                  <a:gd name="connsiteX11" fmla="*/ 287338 w 2367420"/>
                  <a:gd name="connsiteY11" fmla="*/ 874713 h 1073150"/>
                  <a:gd name="connsiteX12" fmla="*/ 287338 w 2367420"/>
                  <a:gd name="connsiteY12" fmla="*/ 1073150 h 1073150"/>
                  <a:gd name="connsiteX13" fmla="*/ 0 w 2367420"/>
                  <a:gd name="connsiteY13" fmla="*/ 1073150 h 1073150"/>
                  <a:gd name="connsiteX14" fmla="*/ 0 w 2367420"/>
                  <a:gd name="connsiteY14" fmla="*/ 1049338 h 1073150"/>
                  <a:gd name="connsiteX15" fmla="*/ 261938 w 2367420"/>
                  <a:gd name="connsiteY15" fmla="*/ 1049338 h 1073150"/>
                  <a:gd name="connsiteX16" fmla="*/ 261938 w 2367420"/>
                  <a:gd name="connsiteY16" fmla="*/ 849313 h 1073150"/>
                  <a:gd name="connsiteX17" fmla="*/ 642938 w 2367420"/>
                  <a:gd name="connsiteY17" fmla="*/ 849313 h 1073150"/>
                  <a:gd name="connsiteX18" fmla="*/ 642938 w 2367420"/>
                  <a:gd name="connsiteY18" fmla="*/ 633413 h 1073150"/>
                  <a:gd name="connsiteX19" fmla="*/ 1039813 w 2367420"/>
                  <a:gd name="connsiteY19" fmla="*/ 633413 h 1073150"/>
                  <a:gd name="connsiteX20" fmla="*/ 1039813 w 2367420"/>
                  <a:gd name="connsiteY20" fmla="*/ 414338 h 1073150"/>
                  <a:gd name="connsiteX21" fmla="*/ 1420813 w 2367420"/>
                  <a:gd name="connsiteY21" fmla="*/ 414338 h 1073150"/>
                  <a:gd name="connsiteX22" fmla="*/ 1420813 w 2367420"/>
                  <a:gd name="connsiteY22" fmla="*/ 206375 h 1073150"/>
                  <a:gd name="connsiteX23" fmla="*/ 1827213 w 2367420"/>
                  <a:gd name="connsiteY23" fmla="*/ 206375 h 1073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367420" h="1073150">
                    <a:moveTo>
                      <a:pt x="1827213" y="0"/>
                    </a:moveTo>
                    <a:lnTo>
                      <a:pt x="2367420" y="0"/>
                    </a:lnTo>
                    <a:lnTo>
                      <a:pt x="2367420" y="23813"/>
                    </a:lnTo>
                    <a:lnTo>
                      <a:pt x="1852613" y="23813"/>
                    </a:lnTo>
                    <a:lnTo>
                      <a:pt x="1852613" y="230188"/>
                    </a:lnTo>
                    <a:lnTo>
                      <a:pt x="1446213" y="230188"/>
                    </a:lnTo>
                    <a:lnTo>
                      <a:pt x="1446213" y="439738"/>
                    </a:lnTo>
                    <a:lnTo>
                      <a:pt x="1065213" y="439738"/>
                    </a:lnTo>
                    <a:lnTo>
                      <a:pt x="1065213" y="658813"/>
                    </a:lnTo>
                    <a:lnTo>
                      <a:pt x="668338" y="658813"/>
                    </a:lnTo>
                    <a:lnTo>
                      <a:pt x="668338" y="874713"/>
                    </a:lnTo>
                    <a:lnTo>
                      <a:pt x="287338" y="874713"/>
                    </a:lnTo>
                    <a:lnTo>
                      <a:pt x="287338" y="1073150"/>
                    </a:lnTo>
                    <a:lnTo>
                      <a:pt x="0" y="1073150"/>
                    </a:lnTo>
                    <a:lnTo>
                      <a:pt x="0" y="1049338"/>
                    </a:lnTo>
                    <a:lnTo>
                      <a:pt x="261938" y="1049338"/>
                    </a:lnTo>
                    <a:lnTo>
                      <a:pt x="261938" y="849313"/>
                    </a:lnTo>
                    <a:lnTo>
                      <a:pt x="642938" y="849313"/>
                    </a:lnTo>
                    <a:lnTo>
                      <a:pt x="642938" y="633413"/>
                    </a:lnTo>
                    <a:lnTo>
                      <a:pt x="1039813" y="633413"/>
                    </a:lnTo>
                    <a:lnTo>
                      <a:pt x="1039813" y="414338"/>
                    </a:lnTo>
                    <a:lnTo>
                      <a:pt x="1420813" y="414338"/>
                    </a:lnTo>
                    <a:lnTo>
                      <a:pt x="1420813" y="206375"/>
                    </a:lnTo>
                    <a:lnTo>
                      <a:pt x="1827213" y="20637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04" name="任意多边形 403"/>
              <p:cNvSpPr/>
              <p:nvPr/>
            </p:nvSpPr>
            <p:spPr bwMode="auto">
              <a:xfrm>
                <a:off x="2226155" y="4918039"/>
                <a:ext cx="1935059" cy="877161"/>
              </a:xfrm>
              <a:custGeom>
                <a:avLst/>
                <a:gdLst>
                  <a:gd name="connsiteX0" fmla="*/ 1827213 w 2367420"/>
                  <a:gd name="connsiteY0" fmla="*/ 0 h 1073150"/>
                  <a:gd name="connsiteX1" fmla="*/ 2367420 w 2367420"/>
                  <a:gd name="connsiteY1" fmla="*/ 0 h 1073150"/>
                  <a:gd name="connsiteX2" fmla="*/ 2367420 w 2367420"/>
                  <a:gd name="connsiteY2" fmla="*/ 23813 h 1073150"/>
                  <a:gd name="connsiteX3" fmla="*/ 1852613 w 2367420"/>
                  <a:gd name="connsiteY3" fmla="*/ 23813 h 1073150"/>
                  <a:gd name="connsiteX4" fmla="*/ 1852613 w 2367420"/>
                  <a:gd name="connsiteY4" fmla="*/ 230188 h 1073150"/>
                  <a:gd name="connsiteX5" fmla="*/ 1446213 w 2367420"/>
                  <a:gd name="connsiteY5" fmla="*/ 230188 h 1073150"/>
                  <a:gd name="connsiteX6" fmla="*/ 1446213 w 2367420"/>
                  <a:gd name="connsiteY6" fmla="*/ 439738 h 1073150"/>
                  <a:gd name="connsiteX7" fmla="*/ 1065213 w 2367420"/>
                  <a:gd name="connsiteY7" fmla="*/ 439738 h 1073150"/>
                  <a:gd name="connsiteX8" fmla="*/ 1065213 w 2367420"/>
                  <a:gd name="connsiteY8" fmla="*/ 658813 h 1073150"/>
                  <a:gd name="connsiteX9" fmla="*/ 668338 w 2367420"/>
                  <a:gd name="connsiteY9" fmla="*/ 658813 h 1073150"/>
                  <a:gd name="connsiteX10" fmla="*/ 668338 w 2367420"/>
                  <a:gd name="connsiteY10" fmla="*/ 874713 h 1073150"/>
                  <a:gd name="connsiteX11" fmla="*/ 287338 w 2367420"/>
                  <a:gd name="connsiteY11" fmla="*/ 874713 h 1073150"/>
                  <a:gd name="connsiteX12" fmla="*/ 287338 w 2367420"/>
                  <a:gd name="connsiteY12" fmla="*/ 1073150 h 1073150"/>
                  <a:gd name="connsiteX13" fmla="*/ 0 w 2367420"/>
                  <a:gd name="connsiteY13" fmla="*/ 1073150 h 1073150"/>
                  <a:gd name="connsiteX14" fmla="*/ 0 w 2367420"/>
                  <a:gd name="connsiteY14" fmla="*/ 1049338 h 1073150"/>
                  <a:gd name="connsiteX15" fmla="*/ 261938 w 2367420"/>
                  <a:gd name="connsiteY15" fmla="*/ 1049338 h 1073150"/>
                  <a:gd name="connsiteX16" fmla="*/ 261938 w 2367420"/>
                  <a:gd name="connsiteY16" fmla="*/ 849313 h 1073150"/>
                  <a:gd name="connsiteX17" fmla="*/ 642938 w 2367420"/>
                  <a:gd name="connsiteY17" fmla="*/ 849313 h 1073150"/>
                  <a:gd name="connsiteX18" fmla="*/ 642938 w 2367420"/>
                  <a:gd name="connsiteY18" fmla="*/ 633413 h 1073150"/>
                  <a:gd name="connsiteX19" fmla="*/ 1039813 w 2367420"/>
                  <a:gd name="connsiteY19" fmla="*/ 633413 h 1073150"/>
                  <a:gd name="connsiteX20" fmla="*/ 1039813 w 2367420"/>
                  <a:gd name="connsiteY20" fmla="*/ 414338 h 1073150"/>
                  <a:gd name="connsiteX21" fmla="*/ 1420813 w 2367420"/>
                  <a:gd name="connsiteY21" fmla="*/ 414338 h 1073150"/>
                  <a:gd name="connsiteX22" fmla="*/ 1420813 w 2367420"/>
                  <a:gd name="connsiteY22" fmla="*/ 206375 h 1073150"/>
                  <a:gd name="connsiteX23" fmla="*/ 1827213 w 2367420"/>
                  <a:gd name="connsiteY23" fmla="*/ 206375 h 1073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367420" h="1073150">
                    <a:moveTo>
                      <a:pt x="1827213" y="0"/>
                    </a:moveTo>
                    <a:lnTo>
                      <a:pt x="2367420" y="0"/>
                    </a:lnTo>
                    <a:lnTo>
                      <a:pt x="2367420" y="23813"/>
                    </a:lnTo>
                    <a:lnTo>
                      <a:pt x="1852613" y="23813"/>
                    </a:lnTo>
                    <a:lnTo>
                      <a:pt x="1852613" y="230188"/>
                    </a:lnTo>
                    <a:lnTo>
                      <a:pt x="1446213" y="230188"/>
                    </a:lnTo>
                    <a:lnTo>
                      <a:pt x="1446213" y="439738"/>
                    </a:lnTo>
                    <a:lnTo>
                      <a:pt x="1065213" y="439738"/>
                    </a:lnTo>
                    <a:lnTo>
                      <a:pt x="1065213" y="658813"/>
                    </a:lnTo>
                    <a:lnTo>
                      <a:pt x="668338" y="658813"/>
                    </a:lnTo>
                    <a:lnTo>
                      <a:pt x="668338" y="874713"/>
                    </a:lnTo>
                    <a:lnTo>
                      <a:pt x="287338" y="874713"/>
                    </a:lnTo>
                    <a:lnTo>
                      <a:pt x="287338" y="1073150"/>
                    </a:lnTo>
                    <a:lnTo>
                      <a:pt x="0" y="1073150"/>
                    </a:lnTo>
                    <a:lnTo>
                      <a:pt x="0" y="1049338"/>
                    </a:lnTo>
                    <a:lnTo>
                      <a:pt x="261938" y="1049338"/>
                    </a:lnTo>
                    <a:lnTo>
                      <a:pt x="261938" y="849313"/>
                    </a:lnTo>
                    <a:lnTo>
                      <a:pt x="642938" y="849313"/>
                    </a:lnTo>
                    <a:lnTo>
                      <a:pt x="642938" y="633413"/>
                    </a:lnTo>
                    <a:lnTo>
                      <a:pt x="1039813" y="633413"/>
                    </a:lnTo>
                    <a:lnTo>
                      <a:pt x="1039813" y="414338"/>
                    </a:lnTo>
                    <a:lnTo>
                      <a:pt x="1420813" y="414338"/>
                    </a:lnTo>
                    <a:lnTo>
                      <a:pt x="1420813" y="206375"/>
                    </a:lnTo>
                    <a:lnTo>
                      <a:pt x="1827213" y="20637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05" name="任意多边形 404"/>
              <p:cNvSpPr/>
              <p:nvPr/>
            </p:nvSpPr>
            <p:spPr bwMode="auto">
              <a:xfrm>
                <a:off x="2195320" y="4924971"/>
                <a:ext cx="1955957" cy="1171030"/>
              </a:xfrm>
              <a:custGeom>
                <a:avLst/>
                <a:gdLst>
                  <a:gd name="connsiteX0" fmla="*/ 1904038 w 2392988"/>
                  <a:gd name="connsiteY0" fmla="*/ 0 h 1432680"/>
                  <a:gd name="connsiteX1" fmla="*/ 2392988 w 2392988"/>
                  <a:gd name="connsiteY1" fmla="*/ 0 h 1432680"/>
                  <a:gd name="connsiteX2" fmla="*/ 2392988 w 2392988"/>
                  <a:gd name="connsiteY2" fmla="*/ 1432680 h 1432680"/>
                  <a:gd name="connsiteX3" fmla="*/ 0 w 2392988"/>
                  <a:gd name="connsiteY3" fmla="*/ 1432680 h 1432680"/>
                  <a:gd name="connsiteX4" fmla="*/ 0 w 2392988"/>
                  <a:gd name="connsiteY4" fmla="*/ 1055688 h 1432680"/>
                  <a:gd name="connsiteX5" fmla="*/ 329238 w 2392988"/>
                  <a:gd name="connsiteY5" fmla="*/ 1055688 h 1432680"/>
                  <a:gd name="connsiteX6" fmla="*/ 329238 w 2392988"/>
                  <a:gd name="connsiteY6" fmla="*/ 846138 h 1432680"/>
                  <a:gd name="connsiteX7" fmla="*/ 722938 w 2392988"/>
                  <a:gd name="connsiteY7" fmla="*/ 846138 h 1432680"/>
                  <a:gd name="connsiteX8" fmla="*/ 722938 w 2392988"/>
                  <a:gd name="connsiteY8" fmla="*/ 639763 h 1432680"/>
                  <a:gd name="connsiteX9" fmla="*/ 1113463 w 2392988"/>
                  <a:gd name="connsiteY9" fmla="*/ 639763 h 1432680"/>
                  <a:gd name="connsiteX10" fmla="*/ 1113463 w 2392988"/>
                  <a:gd name="connsiteY10" fmla="*/ 420688 h 1432680"/>
                  <a:gd name="connsiteX11" fmla="*/ 1507163 w 2392988"/>
                  <a:gd name="connsiteY11" fmla="*/ 420688 h 1432680"/>
                  <a:gd name="connsiteX12" fmla="*/ 1507163 w 2392988"/>
                  <a:gd name="connsiteY12" fmla="*/ 209550 h 1432680"/>
                  <a:gd name="connsiteX13" fmla="*/ 1904038 w 2392988"/>
                  <a:gd name="connsiteY13" fmla="*/ 209550 h 1432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392988" h="1432680">
                    <a:moveTo>
                      <a:pt x="1904038" y="0"/>
                    </a:moveTo>
                    <a:lnTo>
                      <a:pt x="2392988" y="0"/>
                    </a:lnTo>
                    <a:lnTo>
                      <a:pt x="2392988" y="1432680"/>
                    </a:lnTo>
                    <a:lnTo>
                      <a:pt x="0" y="1432680"/>
                    </a:lnTo>
                    <a:lnTo>
                      <a:pt x="0" y="1055688"/>
                    </a:lnTo>
                    <a:lnTo>
                      <a:pt x="329238" y="1055688"/>
                    </a:lnTo>
                    <a:lnTo>
                      <a:pt x="329238" y="846138"/>
                    </a:lnTo>
                    <a:lnTo>
                      <a:pt x="722938" y="846138"/>
                    </a:lnTo>
                    <a:lnTo>
                      <a:pt x="722938" y="639763"/>
                    </a:lnTo>
                    <a:lnTo>
                      <a:pt x="1113463" y="639763"/>
                    </a:lnTo>
                    <a:lnTo>
                      <a:pt x="1113463" y="420688"/>
                    </a:lnTo>
                    <a:lnTo>
                      <a:pt x="1507163" y="420688"/>
                    </a:lnTo>
                    <a:lnTo>
                      <a:pt x="1507163" y="209550"/>
                    </a:lnTo>
                    <a:lnTo>
                      <a:pt x="1904038" y="209550"/>
                    </a:lnTo>
                    <a:close/>
                  </a:path>
                </a:pathLst>
              </a:custGeom>
              <a:solidFill>
                <a:srgbClr val="19B59C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grpSp>
            <p:nvGrpSpPr>
              <p:cNvPr id="406" name="组合 405"/>
              <p:cNvGrpSpPr/>
              <p:nvPr/>
            </p:nvGrpSpPr>
            <p:grpSpPr>
              <a:xfrm>
                <a:off x="2814435" y="5577086"/>
                <a:ext cx="633218" cy="314013"/>
                <a:chOff x="5105401" y="6208713"/>
                <a:chExt cx="774701" cy="384175"/>
              </a:xfrm>
              <a:solidFill>
                <a:schemeClr val="bg1"/>
              </a:solidFill>
            </p:grpSpPr>
            <p:sp>
              <p:nvSpPr>
                <p:cNvPr id="407" name="Freeform 727"/>
                <p:cNvSpPr/>
                <p:nvPr/>
              </p:nvSpPr>
              <p:spPr bwMode="auto">
                <a:xfrm>
                  <a:off x="5111751" y="6211888"/>
                  <a:ext cx="9525" cy="90488"/>
                </a:xfrm>
                <a:custGeom>
                  <a:avLst/>
                  <a:gdLst>
                    <a:gd name="T0" fmla="*/ 0 w 3"/>
                    <a:gd name="T1" fmla="*/ 29 h 29"/>
                    <a:gd name="T2" fmla="*/ 0 w 3"/>
                    <a:gd name="T3" fmla="*/ 28 h 29"/>
                    <a:gd name="T4" fmla="*/ 0 w 3"/>
                    <a:gd name="T5" fmla="*/ 0 h 29"/>
                    <a:gd name="T6" fmla="*/ 0 w 3"/>
                    <a:gd name="T7" fmla="*/ 0 h 29"/>
                    <a:gd name="T8" fmla="*/ 0 w 3"/>
                    <a:gd name="T9" fmla="*/ 0 h 29"/>
                    <a:gd name="T10" fmla="*/ 3 w 3"/>
                    <a:gd name="T11" fmla="*/ 0 h 29"/>
                    <a:gd name="T12" fmla="*/ 3 w 3"/>
                    <a:gd name="T13" fmla="*/ 0 h 29"/>
                    <a:gd name="T14" fmla="*/ 3 w 3"/>
                    <a:gd name="T15" fmla="*/ 28 h 29"/>
                    <a:gd name="T16" fmla="*/ 3 w 3"/>
                    <a:gd name="T17" fmla="*/ 29 h 29"/>
                    <a:gd name="T18" fmla="*/ 0 w 3"/>
                    <a:gd name="T19" fmla="*/ 29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" h="29">
                      <a:moveTo>
                        <a:pt x="0" y="29"/>
                      </a:moveTo>
                      <a:cubicBezTo>
                        <a:pt x="0" y="29"/>
                        <a:pt x="0" y="28"/>
                        <a:pt x="0" y="28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28"/>
                        <a:pt x="3" y="28"/>
                        <a:pt x="3" y="28"/>
                      </a:cubicBezTo>
                      <a:cubicBezTo>
                        <a:pt x="3" y="29"/>
                        <a:pt x="3" y="29"/>
                        <a:pt x="3" y="29"/>
                      </a:cubicBezTo>
                      <a:lnTo>
                        <a:pt x="0" y="2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08" name="Freeform 728"/>
                <p:cNvSpPr/>
                <p:nvPr/>
              </p:nvSpPr>
              <p:spPr bwMode="auto">
                <a:xfrm>
                  <a:off x="5143501" y="6211888"/>
                  <a:ext cx="68263" cy="90488"/>
                </a:xfrm>
                <a:custGeom>
                  <a:avLst/>
                  <a:gdLst>
                    <a:gd name="T0" fmla="*/ 19 w 22"/>
                    <a:gd name="T1" fmla="*/ 29 h 29"/>
                    <a:gd name="T2" fmla="*/ 18 w 22"/>
                    <a:gd name="T3" fmla="*/ 28 h 29"/>
                    <a:gd name="T4" fmla="*/ 5 w 22"/>
                    <a:gd name="T5" fmla="*/ 7 h 29"/>
                    <a:gd name="T6" fmla="*/ 4 w 22"/>
                    <a:gd name="T7" fmla="*/ 6 h 29"/>
                    <a:gd name="T8" fmla="*/ 4 w 22"/>
                    <a:gd name="T9" fmla="*/ 8 h 29"/>
                    <a:gd name="T10" fmla="*/ 4 w 22"/>
                    <a:gd name="T11" fmla="*/ 28 h 29"/>
                    <a:gd name="T12" fmla="*/ 3 w 22"/>
                    <a:gd name="T13" fmla="*/ 29 h 29"/>
                    <a:gd name="T14" fmla="*/ 1 w 22"/>
                    <a:gd name="T15" fmla="*/ 29 h 29"/>
                    <a:gd name="T16" fmla="*/ 1 w 22"/>
                    <a:gd name="T17" fmla="*/ 28 h 29"/>
                    <a:gd name="T18" fmla="*/ 0 w 22"/>
                    <a:gd name="T19" fmla="*/ 28 h 29"/>
                    <a:gd name="T20" fmla="*/ 0 w 22"/>
                    <a:gd name="T21" fmla="*/ 0 h 29"/>
                    <a:gd name="T22" fmla="*/ 1 w 22"/>
                    <a:gd name="T23" fmla="*/ 0 h 29"/>
                    <a:gd name="T24" fmla="*/ 1 w 22"/>
                    <a:gd name="T25" fmla="*/ 0 h 29"/>
                    <a:gd name="T26" fmla="*/ 3 w 22"/>
                    <a:gd name="T27" fmla="*/ 0 h 29"/>
                    <a:gd name="T28" fmla="*/ 4 w 22"/>
                    <a:gd name="T29" fmla="*/ 0 h 29"/>
                    <a:gd name="T30" fmla="*/ 4 w 22"/>
                    <a:gd name="T31" fmla="*/ 0 h 29"/>
                    <a:gd name="T32" fmla="*/ 18 w 22"/>
                    <a:gd name="T33" fmla="*/ 22 h 29"/>
                    <a:gd name="T34" fmla="*/ 19 w 22"/>
                    <a:gd name="T35" fmla="*/ 23 h 29"/>
                    <a:gd name="T36" fmla="*/ 19 w 22"/>
                    <a:gd name="T37" fmla="*/ 20 h 29"/>
                    <a:gd name="T38" fmla="*/ 19 w 22"/>
                    <a:gd name="T39" fmla="*/ 1 h 29"/>
                    <a:gd name="T40" fmla="*/ 19 w 22"/>
                    <a:gd name="T41" fmla="*/ 0 h 29"/>
                    <a:gd name="T42" fmla="*/ 19 w 22"/>
                    <a:gd name="T43" fmla="*/ 0 h 29"/>
                    <a:gd name="T44" fmla="*/ 22 w 22"/>
                    <a:gd name="T45" fmla="*/ 0 h 29"/>
                    <a:gd name="T46" fmla="*/ 22 w 22"/>
                    <a:gd name="T47" fmla="*/ 1 h 29"/>
                    <a:gd name="T48" fmla="*/ 22 w 22"/>
                    <a:gd name="T49" fmla="*/ 28 h 29"/>
                    <a:gd name="T50" fmla="*/ 22 w 22"/>
                    <a:gd name="T51" fmla="*/ 29 h 29"/>
                    <a:gd name="T52" fmla="*/ 19 w 22"/>
                    <a:gd name="T53" fmla="*/ 29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2" h="29">
                      <a:moveTo>
                        <a:pt x="19" y="29"/>
                      </a:moveTo>
                      <a:cubicBezTo>
                        <a:pt x="19" y="29"/>
                        <a:pt x="18" y="28"/>
                        <a:pt x="18" y="28"/>
                      </a:cubicBezTo>
                      <a:cubicBezTo>
                        <a:pt x="5" y="7"/>
                        <a:pt x="5" y="7"/>
                        <a:pt x="5" y="7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4" y="6"/>
                        <a:pt x="4" y="7"/>
                        <a:pt x="4" y="8"/>
                      </a:cubicBezTo>
                      <a:cubicBezTo>
                        <a:pt x="4" y="28"/>
                        <a:pt x="4" y="28"/>
                        <a:pt x="4" y="28"/>
                      </a:cubicBezTo>
                      <a:cubicBezTo>
                        <a:pt x="4" y="28"/>
                        <a:pt x="4" y="29"/>
                        <a:pt x="3" y="29"/>
                      </a:cubicBezTo>
                      <a:cubicBezTo>
                        <a:pt x="1" y="29"/>
                        <a:pt x="1" y="29"/>
                        <a:pt x="1" y="29"/>
                      </a:cubicBezTo>
                      <a:cubicBezTo>
                        <a:pt x="1" y="28"/>
                        <a:pt x="1" y="28"/>
                        <a:pt x="1" y="28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18" y="22"/>
                        <a:pt x="18" y="22"/>
                        <a:pt x="18" y="22"/>
                      </a:cubicBezTo>
                      <a:cubicBezTo>
                        <a:pt x="18" y="23"/>
                        <a:pt x="19" y="23"/>
                        <a:pt x="19" y="23"/>
                      </a:cubicBezTo>
                      <a:cubicBezTo>
                        <a:pt x="19" y="22"/>
                        <a:pt x="19" y="21"/>
                        <a:pt x="19" y="20"/>
                      </a:cubicBezTo>
                      <a:cubicBezTo>
                        <a:pt x="19" y="1"/>
                        <a:pt x="19" y="1"/>
                        <a:pt x="19" y="1"/>
                      </a:cubicBez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22" y="0"/>
                        <a:pt x="22" y="0"/>
                        <a:pt x="22" y="0"/>
                      </a:cubicBezTo>
                      <a:cubicBezTo>
                        <a:pt x="22" y="0"/>
                        <a:pt x="22" y="0"/>
                        <a:pt x="22" y="1"/>
                      </a:cubicBezTo>
                      <a:cubicBezTo>
                        <a:pt x="22" y="28"/>
                        <a:pt x="22" y="28"/>
                        <a:pt x="22" y="28"/>
                      </a:cubicBezTo>
                      <a:cubicBezTo>
                        <a:pt x="22" y="28"/>
                        <a:pt x="22" y="29"/>
                        <a:pt x="22" y="29"/>
                      </a:cubicBezTo>
                      <a:lnTo>
                        <a:pt x="19" y="2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09" name="Freeform 729"/>
                <p:cNvSpPr/>
                <p:nvPr/>
              </p:nvSpPr>
              <p:spPr bwMode="auto">
                <a:xfrm>
                  <a:off x="5233989" y="6211888"/>
                  <a:ext cx="49213" cy="90488"/>
                </a:xfrm>
                <a:custGeom>
                  <a:avLst/>
                  <a:gdLst>
                    <a:gd name="T0" fmla="*/ 5 w 16"/>
                    <a:gd name="T1" fmla="*/ 3 h 29"/>
                    <a:gd name="T2" fmla="*/ 4 w 16"/>
                    <a:gd name="T3" fmla="*/ 3 h 29"/>
                    <a:gd name="T4" fmla="*/ 4 w 16"/>
                    <a:gd name="T5" fmla="*/ 4 h 29"/>
                    <a:gd name="T6" fmla="*/ 4 w 16"/>
                    <a:gd name="T7" fmla="*/ 12 h 29"/>
                    <a:gd name="T8" fmla="*/ 4 w 16"/>
                    <a:gd name="T9" fmla="*/ 13 h 29"/>
                    <a:gd name="T10" fmla="*/ 5 w 16"/>
                    <a:gd name="T11" fmla="*/ 13 h 29"/>
                    <a:gd name="T12" fmla="*/ 13 w 16"/>
                    <a:gd name="T13" fmla="*/ 13 h 29"/>
                    <a:gd name="T14" fmla="*/ 14 w 16"/>
                    <a:gd name="T15" fmla="*/ 13 h 29"/>
                    <a:gd name="T16" fmla="*/ 14 w 16"/>
                    <a:gd name="T17" fmla="*/ 13 h 29"/>
                    <a:gd name="T18" fmla="*/ 14 w 16"/>
                    <a:gd name="T19" fmla="*/ 16 h 29"/>
                    <a:gd name="T20" fmla="*/ 13 w 16"/>
                    <a:gd name="T21" fmla="*/ 16 h 29"/>
                    <a:gd name="T22" fmla="*/ 12 w 16"/>
                    <a:gd name="T23" fmla="*/ 16 h 29"/>
                    <a:gd name="T24" fmla="*/ 5 w 16"/>
                    <a:gd name="T25" fmla="*/ 16 h 29"/>
                    <a:gd name="T26" fmla="*/ 4 w 16"/>
                    <a:gd name="T27" fmla="*/ 16 h 29"/>
                    <a:gd name="T28" fmla="*/ 4 w 16"/>
                    <a:gd name="T29" fmla="*/ 17 h 29"/>
                    <a:gd name="T30" fmla="*/ 4 w 16"/>
                    <a:gd name="T31" fmla="*/ 28 h 29"/>
                    <a:gd name="T32" fmla="*/ 3 w 16"/>
                    <a:gd name="T33" fmla="*/ 29 h 29"/>
                    <a:gd name="T34" fmla="*/ 0 w 16"/>
                    <a:gd name="T35" fmla="*/ 29 h 29"/>
                    <a:gd name="T36" fmla="*/ 0 w 16"/>
                    <a:gd name="T37" fmla="*/ 28 h 29"/>
                    <a:gd name="T38" fmla="*/ 0 w 16"/>
                    <a:gd name="T39" fmla="*/ 1 h 29"/>
                    <a:gd name="T40" fmla="*/ 0 w 16"/>
                    <a:gd name="T41" fmla="*/ 0 h 29"/>
                    <a:gd name="T42" fmla="*/ 15 w 16"/>
                    <a:gd name="T43" fmla="*/ 0 h 29"/>
                    <a:gd name="T44" fmla="*/ 15 w 16"/>
                    <a:gd name="T45" fmla="*/ 0 h 29"/>
                    <a:gd name="T46" fmla="*/ 16 w 16"/>
                    <a:gd name="T47" fmla="*/ 0 h 29"/>
                    <a:gd name="T48" fmla="*/ 16 w 16"/>
                    <a:gd name="T49" fmla="*/ 2 h 29"/>
                    <a:gd name="T50" fmla="*/ 15 w 16"/>
                    <a:gd name="T51" fmla="*/ 3 h 29"/>
                    <a:gd name="T52" fmla="*/ 5 w 16"/>
                    <a:gd name="T53" fmla="*/ 3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6" h="29">
                      <a:moveTo>
                        <a:pt x="5" y="3"/>
                      </a:move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12"/>
                        <a:pt x="4" y="12"/>
                        <a:pt x="4" y="12"/>
                      </a:cubicBezTo>
                      <a:cubicBezTo>
                        <a:pt x="4" y="12"/>
                        <a:pt x="4" y="13"/>
                        <a:pt x="4" y="13"/>
                      </a:cubicBezTo>
                      <a:cubicBezTo>
                        <a:pt x="4" y="13"/>
                        <a:pt x="4" y="13"/>
                        <a:pt x="5" y="13"/>
                      </a:cubicBezTo>
                      <a:cubicBezTo>
                        <a:pt x="13" y="13"/>
                        <a:pt x="13" y="13"/>
                        <a:pt x="13" y="13"/>
                      </a:cubicBezTo>
                      <a:cubicBezTo>
                        <a:pt x="14" y="13"/>
                        <a:pt x="14" y="13"/>
                        <a:pt x="14" y="13"/>
                      </a:cubicBezTo>
                      <a:cubicBezTo>
                        <a:pt x="14" y="13"/>
                        <a:pt x="14" y="13"/>
                        <a:pt x="14" y="13"/>
                      </a:cubicBezTo>
                      <a:cubicBezTo>
                        <a:pt x="14" y="16"/>
                        <a:pt x="14" y="16"/>
                        <a:pt x="14" y="16"/>
                      </a:cubicBezTo>
                      <a:cubicBezTo>
                        <a:pt x="13" y="16"/>
                        <a:pt x="13" y="16"/>
                        <a:pt x="13" y="16"/>
                      </a:cubicBezTo>
                      <a:cubicBezTo>
                        <a:pt x="12" y="16"/>
                        <a:pt x="12" y="16"/>
                        <a:pt x="12" y="16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5" y="16"/>
                        <a:pt x="4" y="16"/>
                        <a:pt x="4" y="16"/>
                      </a:cubicBezTo>
                      <a:cubicBezTo>
                        <a:pt x="4" y="16"/>
                        <a:pt x="4" y="17"/>
                        <a:pt x="4" y="17"/>
                      </a:cubicBezTo>
                      <a:cubicBezTo>
                        <a:pt x="4" y="28"/>
                        <a:pt x="4" y="28"/>
                        <a:pt x="4" y="28"/>
                      </a:cubicBezTo>
                      <a:cubicBezTo>
                        <a:pt x="3" y="29"/>
                        <a:pt x="3" y="29"/>
                        <a:pt x="3" y="29"/>
                      </a:cubicBezTo>
                      <a:cubicBezTo>
                        <a:pt x="0" y="29"/>
                        <a:pt x="0" y="29"/>
                        <a:pt x="0" y="29"/>
                      </a:cubicBezTo>
                      <a:cubicBezTo>
                        <a:pt x="0" y="29"/>
                        <a:pt x="0" y="28"/>
                        <a:pt x="0" y="28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16" y="2"/>
                        <a:pt x="16" y="2"/>
                        <a:pt x="16" y="2"/>
                      </a:cubicBezTo>
                      <a:cubicBezTo>
                        <a:pt x="16" y="3"/>
                        <a:pt x="15" y="3"/>
                        <a:pt x="15" y="3"/>
                      </a:cubicBezTo>
                      <a:lnTo>
                        <a:pt x="5" y="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10" name="Freeform 730"/>
                <p:cNvSpPr>
                  <a:spLocks noEditPoints="1"/>
                </p:cNvSpPr>
                <p:nvPr/>
              </p:nvSpPr>
              <p:spPr bwMode="auto">
                <a:xfrm>
                  <a:off x="5299076" y="6208713"/>
                  <a:ext cx="69850" cy="93663"/>
                </a:xfrm>
                <a:custGeom>
                  <a:avLst/>
                  <a:gdLst>
                    <a:gd name="T0" fmla="*/ 11 w 22"/>
                    <a:gd name="T1" fmla="*/ 30 h 30"/>
                    <a:gd name="T2" fmla="*/ 8 w 22"/>
                    <a:gd name="T3" fmla="*/ 30 h 30"/>
                    <a:gd name="T4" fmla="*/ 4 w 22"/>
                    <a:gd name="T5" fmla="*/ 29 h 30"/>
                    <a:gd name="T6" fmla="*/ 2 w 22"/>
                    <a:gd name="T7" fmla="*/ 26 h 30"/>
                    <a:gd name="T8" fmla="*/ 0 w 22"/>
                    <a:gd name="T9" fmla="*/ 22 h 30"/>
                    <a:gd name="T10" fmla="*/ 0 w 22"/>
                    <a:gd name="T11" fmla="*/ 10 h 30"/>
                    <a:gd name="T12" fmla="*/ 3 w 22"/>
                    <a:gd name="T13" fmla="*/ 2 h 30"/>
                    <a:gd name="T14" fmla="*/ 11 w 22"/>
                    <a:gd name="T15" fmla="*/ 0 h 30"/>
                    <a:gd name="T16" fmla="*/ 15 w 22"/>
                    <a:gd name="T17" fmla="*/ 1 h 30"/>
                    <a:gd name="T18" fmla="*/ 19 w 22"/>
                    <a:gd name="T19" fmla="*/ 2 h 30"/>
                    <a:gd name="T20" fmla="*/ 21 w 22"/>
                    <a:gd name="T21" fmla="*/ 5 h 30"/>
                    <a:gd name="T22" fmla="*/ 22 w 22"/>
                    <a:gd name="T23" fmla="*/ 10 h 30"/>
                    <a:gd name="T24" fmla="*/ 22 w 22"/>
                    <a:gd name="T25" fmla="*/ 21 h 30"/>
                    <a:gd name="T26" fmla="*/ 21 w 22"/>
                    <a:gd name="T27" fmla="*/ 26 h 30"/>
                    <a:gd name="T28" fmla="*/ 18 w 22"/>
                    <a:gd name="T29" fmla="*/ 29 h 30"/>
                    <a:gd name="T30" fmla="*/ 14 w 22"/>
                    <a:gd name="T31" fmla="*/ 30 h 30"/>
                    <a:gd name="T32" fmla="*/ 11 w 22"/>
                    <a:gd name="T33" fmla="*/ 30 h 30"/>
                    <a:gd name="T34" fmla="*/ 18 w 22"/>
                    <a:gd name="T35" fmla="*/ 10 h 30"/>
                    <a:gd name="T36" fmla="*/ 16 w 22"/>
                    <a:gd name="T37" fmla="*/ 5 h 30"/>
                    <a:gd name="T38" fmla="*/ 11 w 22"/>
                    <a:gd name="T39" fmla="*/ 3 h 30"/>
                    <a:gd name="T40" fmla="*/ 6 w 22"/>
                    <a:gd name="T41" fmla="*/ 5 h 30"/>
                    <a:gd name="T42" fmla="*/ 4 w 22"/>
                    <a:gd name="T43" fmla="*/ 10 h 30"/>
                    <a:gd name="T44" fmla="*/ 4 w 22"/>
                    <a:gd name="T45" fmla="*/ 21 h 30"/>
                    <a:gd name="T46" fmla="*/ 5 w 22"/>
                    <a:gd name="T47" fmla="*/ 24 h 30"/>
                    <a:gd name="T48" fmla="*/ 6 w 22"/>
                    <a:gd name="T49" fmla="*/ 26 h 30"/>
                    <a:gd name="T50" fmla="*/ 9 w 22"/>
                    <a:gd name="T51" fmla="*/ 27 h 30"/>
                    <a:gd name="T52" fmla="*/ 11 w 22"/>
                    <a:gd name="T53" fmla="*/ 27 h 30"/>
                    <a:gd name="T54" fmla="*/ 14 w 22"/>
                    <a:gd name="T55" fmla="*/ 27 h 30"/>
                    <a:gd name="T56" fmla="*/ 16 w 22"/>
                    <a:gd name="T57" fmla="*/ 26 h 30"/>
                    <a:gd name="T58" fmla="*/ 18 w 22"/>
                    <a:gd name="T59" fmla="*/ 24 h 30"/>
                    <a:gd name="T60" fmla="*/ 18 w 22"/>
                    <a:gd name="T61" fmla="*/ 20 h 30"/>
                    <a:gd name="T62" fmla="*/ 18 w 22"/>
                    <a:gd name="T63" fmla="*/ 1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2" h="30">
                      <a:moveTo>
                        <a:pt x="11" y="30"/>
                      </a:moveTo>
                      <a:cubicBezTo>
                        <a:pt x="10" y="30"/>
                        <a:pt x="9" y="30"/>
                        <a:pt x="8" y="30"/>
                      </a:cubicBezTo>
                      <a:cubicBezTo>
                        <a:pt x="7" y="29"/>
                        <a:pt x="5" y="29"/>
                        <a:pt x="4" y="29"/>
                      </a:cubicBezTo>
                      <a:cubicBezTo>
                        <a:pt x="3" y="28"/>
                        <a:pt x="2" y="27"/>
                        <a:pt x="2" y="26"/>
                      </a:cubicBezTo>
                      <a:cubicBezTo>
                        <a:pt x="1" y="25"/>
                        <a:pt x="0" y="24"/>
                        <a:pt x="0" y="22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0" y="6"/>
                        <a:pt x="1" y="4"/>
                        <a:pt x="3" y="2"/>
                      </a:cubicBezTo>
                      <a:cubicBezTo>
                        <a:pt x="5" y="1"/>
                        <a:pt x="7" y="0"/>
                        <a:pt x="11" y="0"/>
                      </a:cubicBezTo>
                      <a:cubicBezTo>
                        <a:pt x="13" y="0"/>
                        <a:pt x="14" y="0"/>
                        <a:pt x="15" y="1"/>
                      </a:cubicBezTo>
                      <a:cubicBezTo>
                        <a:pt x="17" y="1"/>
                        <a:pt x="18" y="2"/>
                        <a:pt x="19" y="2"/>
                      </a:cubicBezTo>
                      <a:cubicBezTo>
                        <a:pt x="20" y="3"/>
                        <a:pt x="20" y="4"/>
                        <a:pt x="21" y="5"/>
                      </a:cubicBezTo>
                      <a:cubicBezTo>
                        <a:pt x="22" y="6"/>
                        <a:pt x="22" y="8"/>
                        <a:pt x="22" y="10"/>
                      </a:cubicBezTo>
                      <a:cubicBezTo>
                        <a:pt x="22" y="21"/>
                        <a:pt x="22" y="21"/>
                        <a:pt x="22" y="21"/>
                      </a:cubicBezTo>
                      <a:cubicBezTo>
                        <a:pt x="22" y="23"/>
                        <a:pt x="21" y="25"/>
                        <a:pt x="21" y="26"/>
                      </a:cubicBezTo>
                      <a:cubicBezTo>
                        <a:pt x="20" y="27"/>
                        <a:pt x="19" y="28"/>
                        <a:pt x="18" y="29"/>
                      </a:cubicBezTo>
                      <a:cubicBezTo>
                        <a:pt x="17" y="29"/>
                        <a:pt x="16" y="30"/>
                        <a:pt x="14" y="30"/>
                      </a:cubicBezTo>
                      <a:cubicBezTo>
                        <a:pt x="13" y="30"/>
                        <a:pt x="12" y="30"/>
                        <a:pt x="11" y="30"/>
                      </a:cubicBezTo>
                      <a:close/>
                      <a:moveTo>
                        <a:pt x="18" y="10"/>
                      </a:moveTo>
                      <a:cubicBezTo>
                        <a:pt x="18" y="8"/>
                        <a:pt x="18" y="6"/>
                        <a:pt x="16" y="5"/>
                      </a:cubicBezTo>
                      <a:cubicBezTo>
                        <a:pt x="15" y="4"/>
                        <a:pt x="14" y="3"/>
                        <a:pt x="11" y="3"/>
                      </a:cubicBezTo>
                      <a:cubicBezTo>
                        <a:pt x="9" y="3"/>
                        <a:pt x="7" y="4"/>
                        <a:pt x="6" y="5"/>
                      </a:cubicBezTo>
                      <a:cubicBezTo>
                        <a:pt x="5" y="6"/>
                        <a:pt x="4" y="8"/>
                        <a:pt x="4" y="10"/>
                      </a:cubicBezTo>
                      <a:cubicBezTo>
                        <a:pt x="4" y="21"/>
                        <a:pt x="4" y="21"/>
                        <a:pt x="4" y="21"/>
                      </a:cubicBezTo>
                      <a:cubicBezTo>
                        <a:pt x="4" y="22"/>
                        <a:pt x="4" y="23"/>
                        <a:pt x="5" y="24"/>
                      </a:cubicBezTo>
                      <a:cubicBezTo>
                        <a:pt x="5" y="24"/>
                        <a:pt x="6" y="25"/>
                        <a:pt x="6" y="26"/>
                      </a:cubicBezTo>
                      <a:cubicBezTo>
                        <a:pt x="7" y="26"/>
                        <a:pt x="8" y="26"/>
                        <a:pt x="9" y="27"/>
                      </a:cubicBezTo>
                      <a:cubicBezTo>
                        <a:pt x="10" y="27"/>
                        <a:pt x="10" y="27"/>
                        <a:pt x="11" y="27"/>
                      </a:cubicBezTo>
                      <a:cubicBezTo>
                        <a:pt x="12" y="27"/>
                        <a:pt x="13" y="27"/>
                        <a:pt x="14" y="27"/>
                      </a:cubicBezTo>
                      <a:cubicBezTo>
                        <a:pt x="15" y="26"/>
                        <a:pt x="15" y="26"/>
                        <a:pt x="16" y="26"/>
                      </a:cubicBezTo>
                      <a:cubicBezTo>
                        <a:pt x="17" y="25"/>
                        <a:pt x="17" y="24"/>
                        <a:pt x="18" y="24"/>
                      </a:cubicBezTo>
                      <a:cubicBezTo>
                        <a:pt x="18" y="23"/>
                        <a:pt x="18" y="21"/>
                        <a:pt x="18" y="20"/>
                      </a:cubicBezTo>
                      <a:lnTo>
                        <a:pt x="18" y="1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11" name="Freeform 731"/>
                <p:cNvSpPr/>
                <p:nvPr/>
              </p:nvSpPr>
              <p:spPr bwMode="auto">
                <a:xfrm>
                  <a:off x="5386389" y="6208713"/>
                  <a:ext cx="66675" cy="93663"/>
                </a:xfrm>
                <a:custGeom>
                  <a:avLst/>
                  <a:gdLst>
                    <a:gd name="T0" fmla="*/ 11 w 21"/>
                    <a:gd name="T1" fmla="*/ 30 h 30"/>
                    <a:gd name="T2" fmla="*/ 5 w 21"/>
                    <a:gd name="T3" fmla="*/ 29 h 30"/>
                    <a:gd name="T4" fmla="*/ 2 w 21"/>
                    <a:gd name="T5" fmla="*/ 27 h 30"/>
                    <a:gd name="T6" fmla="*/ 0 w 21"/>
                    <a:gd name="T7" fmla="*/ 24 h 30"/>
                    <a:gd name="T8" fmla="*/ 0 w 21"/>
                    <a:gd name="T9" fmla="*/ 20 h 30"/>
                    <a:gd name="T10" fmla="*/ 0 w 21"/>
                    <a:gd name="T11" fmla="*/ 11 h 30"/>
                    <a:gd name="T12" fmla="*/ 0 w 21"/>
                    <a:gd name="T13" fmla="*/ 7 h 30"/>
                    <a:gd name="T14" fmla="*/ 2 w 21"/>
                    <a:gd name="T15" fmla="*/ 4 h 30"/>
                    <a:gd name="T16" fmla="*/ 6 w 21"/>
                    <a:gd name="T17" fmla="*/ 1 h 30"/>
                    <a:gd name="T18" fmla="*/ 12 w 21"/>
                    <a:gd name="T19" fmla="*/ 0 h 30"/>
                    <a:gd name="T20" fmla="*/ 15 w 21"/>
                    <a:gd name="T21" fmla="*/ 1 h 30"/>
                    <a:gd name="T22" fmla="*/ 18 w 21"/>
                    <a:gd name="T23" fmla="*/ 1 h 30"/>
                    <a:gd name="T24" fmla="*/ 19 w 21"/>
                    <a:gd name="T25" fmla="*/ 2 h 30"/>
                    <a:gd name="T26" fmla="*/ 20 w 21"/>
                    <a:gd name="T27" fmla="*/ 2 h 30"/>
                    <a:gd name="T28" fmla="*/ 20 w 21"/>
                    <a:gd name="T29" fmla="*/ 3 h 30"/>
                    <a:gd name="T30" fmla="*/ 20 w 21"/>
                    <a:gd name="T31" fmla="*/ 4 h 30"/>
                    <a:gd name="T32" fmla="*/ 20 w 21"/>
                    <a:gd name="T33" fmla="*/ 5 h 30"/>
                    <a:gd name="T34" fmla="*/ 19 w 21"/>
                    <a:gd name="T35" fmla="*/ 5 h 30"/>
                    <a:gd name="T36" fmla="*/ 17 w 21"/>
                    <a:gd name="T37" fmla="*/ 4 h 30"/>
                    <a:gd name="T38" fmla="*/ 12 w 21"/>
                    <a:gd name="T39" fmla="*/ 3 h 30"/>
                    <a:gd name="T40" fmla="*/ 8 w 21"/>
                    <a:gd name="T41" fmla="*/ 3 h 30"/>
                    <a:gd name="T42" fmla="*/ 6 w 21"/>
                    <a:gd name="T43" fmla="*/ 5 h 30"/>
                    <a:gd name="T44" fmla="*/ 4 w 21"/>
                    <a:gd name="T45" fmla="*/ 7 h 30"/>
                    <a:gd name="T46" fmla="*/ 4 w 21"/>
                    <a:gd name="T47" fmla="*/ 11 h 30"/>
                    <a:gd name="T48" fmla="*/ 4 w 21"/>
                    <a:gd name="T49" fmla="*/ 20 h 30"/>
                    <a:gd name="T50" fmla="*/ 5 w 21"/>
                    <a:gd name="T51" fmla="*/ 26 h 30"/>
                    <a:gd name="T52" fmla="*/ 11 w 21"/>
                    <a:gd name="T53" fmla="*/ 27 h 30"/>
                    <a:gd name="T54" fmla="*/ 16 w 21"/>
                    <a:gd name="T55" fmla="*/ 26 h 30"/>
                    <a:gd name="T56" fmla="*/ 17 w 21"/>
                    <a:gd name="T57" fmla="*/ 22 h 30"/>
                    <a:gd name="T58" fmla="*/ 17 w 21"/>
                    <a:gd name="T59" fmla="*/ 18 h 30"/>
                    <a:gd name="T60" fmla="*/ 17 w 21"/>
                    <a:gd name="T61" fmla="*/ 17 h 30"/>
                    <a:gd name="T62" fmla="*/ 16 w 21"/>
                    <a:gd name="T63" fmla="*/ 16 h 30"/>
                    <a:gd name="T64" fmla="*/ 13 w 21"/>
                    <a:gd name="T65" fmla="*/ 16 h 30"/>
                    <a:gd name="T66" fmla="*/ 13 w 21"/>
                    <a:gd name="T67" fmla="*/ 16 h 30"/>
                    <a:gd name="T68" fmla="*/ 13 w 21"/>
                    <a:gd name="T69" fmla="*/ 14 h 30"/>
                    <a:gd name="T70" fmla="*/ 13 w 21"/>
                    <a:gd name="T71" fmla="*/ 14 h 30"/>
                    <a:gd name="T72" fmla="*/ 19 w 21"/>
                    <a:gd name="T73" fmla="*/ 14 h 30"/>
                    <a:gd name="T74" fmla="*/ 20 w 21"/>
                    <a:gd name="T75" fmla="*/ 14 h 30"/>
                    <a:gd name="T76" fmla="*/ 21 w 21"/>
                    <a:gd name="T77" fmla="*/ 15 h 30"/>
                    <a:gd name="T78" fmla="*/ 21 w 21"/>
                    <a:gd name="T79" fmla="*/ 21 h 30"/>
                    <a:gd name="T80" fmla="*/ 20 w 21"/>
                    <a:gd name="T81" fmla="*/ 24 h 30"/>
                    <a:gd name="T82" fmla="*/ 19 w 21"/>
                    <a:gd name="T83" fmla="*/ 27 h 30"/>
                    <a:gd name="T84" fmla="*/ 16 w 21"/>
                    <a:gd name="T85" fmla="*/ 29 h 30"/>
                    <a:gd name="T86" fmla="*/ 11 w 21"/>
                    <a:gd name="T87" fmla="*/ 3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21" h="30">
                      <a:moveTo>
                        <a:pt x="11" y="30"/>
                      </a:moveTo>
                      <a:cubicBezTo>
                        <a:pt x="9" y="30"/>
                        <a:pt x="7" y="30"/>
                        <a:pt x="5" y="29"/>
                      </a:cubicBezTo>
                      <a:cubicBezTo>
                        <a:pt x="4" y="29"/>
                        <a:pt x="3" y="28"/>
                        <a:pt x="2" y="27"/>
                      </a:cubicBezTo>
                      <a:cubicBezTo>
                        <a:pt x="1" y="26"/>
                        <a:pt x="1" y="25"/>
                        <a:pt x="0" y="24"/>
                      </a:cubicBezTo>
                      <a:cubicBezTo>
                        <a:pt x="0" y="23"/>
                        <a:pt x="0" y="22"/>
                        <a:pt x="0" y="20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0" y="10"/>
                        <a:pt x="0" y="8"/>
                        <a:pt x="0" y="7"/>
                      </a:cubicBezTo>
                      <a:cubicBezTo>
                        <a:pt x="1" y="6"/>
                        <a:pt x="1" y="4"/>
                        <a:pt x="2" y="4"/>
                      </a:cubicBezTo>
                      <a:cubicBezTo>
                        <a:pt x="3" y="3"/>
                        <a:pt x="4" y="2"/>
                        <a:pt x="6" y="1"/>
                      </a:cubicBezTo>
                      <a:cubicBezTo>
                        <a:pt x="7" y="1"/>
                        <a:pt x="9" y="0"/>
                        <a:pt x="12" y="0"/>
                      </a:cubicBezTo>
                      <a:cubicBezTo>
                        <a:pt x="13" y="0"/>
                        <a:pt x="14" y="0"/>
                        <a:pt x="15" y="1"/>
                      </a:cubicBezTo>
                      <a:cubicBezTo>
                        <a:pt x="16" y="1"/>
                        <a:pt x="17" y="1"/>
                        <a:pt x="18" y="1"/>
                      </a:cubicBezTo>
                      <a:cubicBezTo>
                        <a:pt x="18" y="1"/>
                        <a:pt x="19" y="2"/>
                        <a:pt x="19" y="2"/>
                      </a:cubicBezTo>
                      <a:cubicBezTo>
                        <a:pt x="20" y="2"/>
                        <a:pt x="20" y="2"/>
                        <a:pt x="20" y="2"/>
                      </a:cubicBezTo>
                      <a:cubicBezTo>
                        <a:pt x="20" y="3"/>
                        <a:pt x="20" y="3"/>
                        <a:pt x="20" y="3"/>
                      </a:cubicBezTo>
                      <a:cubicBezTo>
                        <a:pt x="20" y="4"/>
                        <a:pt x="20" y="4"/>
                        <a:pt x="20" y="4"/>
                      </a:cubicBezTo>
                      <a:cubicBezTo>
                        <a:pt x="20" y="5"/>
                        <a:pt x="20" y="5"/>
                        <a:pt x="20" y="5"/>
                      </a:cubicBezTo>
                      <a:cubicBezTo>
                        <a:pt x="19" y="5"/>
                        <a:pt x="19" y="5"/>
                        <a:pt x="19" y="5"/>
                      </a:cubicBezTo>
                      <a:cubicBezTo>
                        <a:pt x="19" y="4"/>
                        <a:pt x="18" y="4"/>
                        <a:pt x="17" y="4"/>
                      </a:cubicBezTo>
                      <a:cubicBezTo>
                        <a:pt x="16" y="3"/>
                        <a:pt x="14" y="3"/>
                        <a:pt x="12" y="3"/>
                      </a:cubicBezTo>
                      <a:cubicBezTo>
                        <a:pt x="11" y="3"/>
                        <a:pt x="9" y="3"/>
                        <a:pt x="8" y="3"/>
                      </a:cubicBezTo>
                      <a:cubicBezTo>
                        <a:pt x="7" y="4"/>
                        <a:pt x="6" y="4"/>
                        <a:pt x="6" y="5"/>
                      </a:cubicBezTo>
                      <a:cubicBezTo>
                        <a:pt x="5" y="5"/>
                        <a:pt x="5" y="6"/>
                        <a:pt x="4" y="7"/>
                      </a:cubicBezTo>
                      <a:cubicBezTo>
                        <a:pt x="4" y="8"/>
                        <a:pt x="4" y="10"/>
                        <a:pt x="4" y="11"/>
                      </a:cubicBezTo>
                      <a:cubicBezTo>
                        <a:pt x="4" y="20"/>
                        <a:pt x="4" y="20"/>
                        <a:pt x="4" y="20"/>
                      </a:cubicBezTo>
                      <a:cubicBezTo>
                        <a:pt x="4" y="23"/>
                        <a:pt x="4" y="25"/>
                        <a:pt x="5" y="26"/>
                      </a:cubicBezTo>
                      <a:cubicBezTo>
                        <a:pt x="6" y="27"/>
                        <a:pt x="8" y="27"/>
                        <a:pt x="11" y="27"/>
                      </a:cubicBezTo>
                      <a:cubicBezTo>
                        <a:pt x="13" y="27"/>
                        <a:pt x="15" y="27"/>
                        <a:pt x="16" y="26"/>
                      </a:cubicBezTo>
                      <a:cubicBezTo>
                        <a:pt x="17" y="25"/>
                        <a:pt x="17" y="24"/>
                        <a:pt x="17" y="22"/>
                      </a:cubicBezTo>
                      <a:cubicBezTo>
                        <a:pt x="17" y="18"/>
                        <a:pt x="17" y="18"/>
                        <a:pt x="17" y="18"/>
                      </a:cubicBezTo>
                      <a:cubicBezTo>
                        <a:pt x="17" y="18"/>
                        <a:pt x="17" y="17"/>
                        <a:pt x="17" y="17"/>
                      </a:cubicBezTo>
                      <a:cubicBezTo>
                        <a:pt x="17" y="17"/>
                        <a:pt x="17" y="16"/>
                        <a:pt x="16" y="16"/>
                      </a:cubicBezTo>
                      <a:cubicBezTo>
                        <a:pt x="13" y="16"/>
                        <a:pt x="13" y="16"/>
                        <a:pt x="13" y="16"/>
                      </a:cubicBezTo>
                      <a:cubicBezTo>
                        <a:pt x="13" y="16"/>
                        <a:pt x="13" y="16"/>
                        <a:pt x="13" y="16"/>
                      </a:cubicBezTo>
                      <a:cubicBezTo>
                        <a:pt x="13" y="14"/>
                        <a:pt x="13" y="14"/>
                        <a:pt x="13" y="14"/>
                      </a:cubicBezTo>
                      <a:cubicBezTo>
                        <a:pt x="13" y="14"/>
                        <a:pt x="13" y="14"/>
                        <a:pt x="13" y="14"/>
                      </a:cubicBezTo>
                      <a:cubicBezTo>
                        <a:pt x="19" y="14"/>
                        <a:pt x="19" y="14"/>
                        <a:pt x="19" y="14"/>
                      </a:cubicBezTo>
                      <a:cubicBezTo>
                        <a:pt x="20" y="14"/>
                        <a:pt x="20" y="14"/>
                        <a:pt x="20" y="14"/>
                      </a:cubicBezTo>
                      <a:cubicBezTo>
                        <a:pt x="21" y="14"/>
                        <a:pt x="21" y="15"/>
                        <a:pt x="21" y="15"/>
                      </a:cubicBezTo>
                      <a:cubicBezTo>
                        <a:pt x="21" y="21"/>
                        <a:pt x="21" y="21"/>
                        <a:pt x="21" y="21"/>
                      </a:cubicBezTo>
                      <a:cubicBezTo>
                        <a:pt x="21" y="22"/>
                        <a:pt x="21" y="23"/>
                        <a:pt x="20" y="24"/>
                      </a:cubicBezTo>
                      <a:cubicBezTo>
                        <a:pt x="20" y="25"/>
                        <a:pt x="20" y="26"/>
                        <a:pt x="19" y="27"/>
                      </a:cubicBezTo>
                      <a:cubicBezTo>
                        <a:pt x="19" y="28"/>
                        <a:pt x="18" y="29"/>
                        <a:pt x="16" y="29"/>
                      </a:cubicBezTo>
                      <a:cubicBezTo>
                        <a:pt x="15" y="30"/>
                        <a:pt x="13" y="30"/>
                        <a:pt x="11" y="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12" name="Freeform 732"/>
                <p:cNvSpPr>
                  <a:spLocks noEditPoints="1"/>
                </p:cNvSpPr>
                <p:nvPr/>
              </p:nvSpPr>
              <p:spPr bwMode="auto">
                <a:xfrm>
                  <a:off x="5468939" y="6211888"/>
                  <a:ext cx="61913" cy="90488"/>
                </a:xfrm>
                <a:custGeom>
                  <a:avLst/>
                  <a:gdLst>
                    <a:gd name="T0" fmla="*/ 14 w 20"/>
                    <a:gd name="T1" fmla="*/ 15 h 29"/>
                    <a:gd name="T2" fmla="*/ 14 w 20"/>
                    <a:gd name="T3" fmla="*/ 15 h 29"/>
                    <a:gd name="T4" fmla="*/ 13 w 20"/>
                    <a:gd name="T5" fmla="*/ 15 h 29"/>
                    <a:gd name="T6" fmla="*/ 13 w 20"/>
                    <a:gd name="T7" fmla="*/ 16 h 29"/>
                    <a:gd name="T8" fmla="*/ 14 w 20"/>
                    <a:gd name="T9" fmla="*/ 16 h 29"/>
                    <a:gd name="T10" fmla="*/ 20 w 20"/>
                    <a:gd name="T11" fmla="*/ 28 h 29"/>
                    <a:gd name="T12" fmla="*/ 20 w 20"/>
                    <a:gd name="T13" fmla="*/ 28 h 29"/>
                    <a:gd name="T14" fmla="*/ 20 w 20"/>
                    <a:gd name="T15" fmla="*/ 29 h 29"/>
                    <a:gd name="T16" fmla="*/ 16 w 20"/>
                    <a:gd name="T17" fmla="*/ 29 h 29"/>
                    <a:gd name="T18" fmla="*/ 16 w 20"/>
                    <a:gd name="T19" fmla="*/ 28 h 29"/>
                    <a:gd name="T20" fmla="*/ 15 w 20"/>
                    <a:gd name="T21" fmla="*/ 28 h 29"/>
                    <a:gd name="T22" fmla="*/ 10 w 20"/>
                    <a:gd name="T23" fmla="*/ 17 h 29"/>
                    <a:gd name="T24" fmla="*/ 10 w 20"/>
                    <a:gd name="T25" fmla="*/ 16 h 29"/>
                    <a:gd name="T26" fmla="*/ 9 w 20"/>
                    <a:gd name="T27" fmla="*/ 16 h 29"/>
                    <a:gd name="T28" fmla="*/ 4 w 20"/>
                    <a:gd name="T29" fmla="*/ 16 h 29"/>
                    <a:gd name="T30" fmla="*/ 4 w 20"/>
                    <a:gd name="T31" fmla="*/ 16 h 29"/>
                    <a:gd name="T32" fmla="*/ 3 w 20"/>
                    <a:gd name="T33" fmla="*/ 17 h 29"/>
                    <a:gd name="T34" fmla="*/ 3 w 20"/>
                    <a:gd name="T35" fmla="*/ 28 h 29"/>
                    <a:gd name="T36" fmla="*/ 3 w 20"/>
                    <a:gd name="T37" fmla="*/ 28 h 29"/>
                    <a:gd name="T38" fmla="*/ 3 w 20"/>
                    <a:gd name="T39" fmla="*/ 29 h 29"/>
                    <a:gd name="T40" fmla="*/ 0 w 20"/>
                    <a:gd name="T41" fmla="*/ 29 h 29"/>
                    <a:gd name="T42" fmla="*/ 0 w 20"/>
                    <a:gd name="T43" fmla="*/ 28 h 29"/>
                    <a:gd name="T44" fmla="*/ 0 w 20"/>
                    <a:gd name="T45" fmla="*/ 28 h 29"/>
                    <a:gd name="T46" fmla="*/ 0 w 20"/>
                    <a:gd name="T47" fmla="*/ 0 h 29"/>
                    <a:gd name="T48" fmla="*/ 0 w 20"/>
                    <a:gd name="T49" fmla="*/ 0 h 29"/>
                    <a:gd name="T50" fmla="*/ 0 w 20"/>
                    <a:gd name="T51" fmla="*/ 0 h 29"/>
                    <a:gd name="T52" fmla="*/ 9 w 20"/>
                    <a:gd name="T53" fmla="*/ 0 h 29"/>
                    <a:gd name="T54" fmla="*/ 17 w 20"/>
                    <a:gd name="T55" fmla="*/ 2 h 29"/>
                    <a:gd name="T56" fmla="*/ 20 w 20"/>
                    <a:gd name="T57" fmla="*/ 8 h 29"/>
                    <a:gd name="T58" fmla="*/ 19 w 20"/>
                    <a:gd name="T59" fmla="*/ 11 h 29"/>
                    <a:gd name="T60" fmla="*/ 18 w 20"/>
                    <a:gd name="T61" fmla="*/ 13 h 29"/>
                    <a:gd name="T62" fmla="*/ 16 w 20"/>
                    <a:gd name="T63" fmla="*/ 14 h 29"/>
                    <a:gd name="T64" fmla="*/ 14 w 20"/>
                    <a:gd name="T65" fmla="*/ 15 h 29"/>
                    <a:gd name="T66" fmla="*/ 5 w 20"/>
                    <a:gd name="T67" fmla="*/ 3 h 29"/>
                    <a:gd name="T68" fmla="*/ 4 w 20"/>
                    <a:gd name="T69" fmla="*/ 3 h 29"/>
                    <a:gd name="T70" fmla="*/ 3 w 20"/>
                    <a:gd name="T71" fmla="*/ 4 h 29"/>
                    <a:gd name="T72" fmla="*/ 3 w 20"/>
                    <a:gd name="T73" fmla="*/ 12 h 29"/>
                    <a:gd name="T74" fmla="*/ 4 w 20"/>
                    <a:gd name="T75" fmla="*/ 13 h 29"/>
                    <a:gd name="T76" fmla="*/ 5 w 20"/>
                    <a:gd name="T77" fmla="*/ 13 h 29"/>
                    <a:gd name="T78" fmla="*/ 10 w 20"/>
                    <a:gd name="T79" fmla="*/ 13 h 29"/>
                    <a:gd name="T80" fmla="*/ 14 w 20"/>
                    <a:gd name="T81" fmla="*/ 12 h 29"/>
                    <a:gd name="T82" fmla="*/ 16 w 20"/>
                    <a:gd name="T83" fmla="*/ 8 h 29"/>
                    <a:gd name="T84" fmla="*/ 15 w 20"/>
                    <a:gd name="T85" fmla="*/ 5 h 29"/>
                    <a:gd name="T86" fmla="*/ 14 w 20"/>
                    <a:gd name="T87" fmla="*/ 4 h 29"/>
                    <a:gd name="T88" fmla="*/ 11 w 20"/>
                    <a:gd name="T89" fmla="*/ 3 h 29"/>
                    <a:gd name="T90" fmla="*/ 9 w 20"/>
                    <a:gd name="T91" fmla="*/ 3 h 29"/>
                    <a:gd name="T92" fmla="*/ 5 w 20"/>
                    <a:gd name="T93" fmla="*/ 3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20" h="29">
                      <a:moveTo>
                        <a:pt x="14" y="15"/>
                      </a:moveTo>
                      <a:cubicBezTo>
                        <a:pt x="14" y="15"/>
                        <a:pt x="14" y="15"/>
                        <a:pt x="14" y="15"/>
                      </a:cubicBezTo>
                      <a:cubicBezTo>
                        <a:pt x="13" y="15"/>
                        <a:pt x="13" y="15"/>
                        <a:pt x="13" y="15"/>
                      </a:cubicBezTo>
                      <a:cubicBezTo>
                        <a:pt x="13" y="16"/>
                        <a:pt x="13" y="16"/>
                        <a:pt x="13" y="16"/>
                      </a:cubicBezTo>
                      <a:cubicBezTo>
                        <a:pt x="14" y="16"/>
                        <a:pt x="14" y="16"/>
                        <a:pt x="14" y="16"/>
                      </a:cubicBezTo>
                      <a:cubicBezTo>
                        <a:pt x="20" y="28"/>
                        <a:pt x="20" y="28"/>
                        <a:pt x="20" y="28"/>
                      </a:cubicBezTo>
                      <a:cubicBezTo>
                        <a:pt x="20" y="28"/>
                        <a:pt x="20" y="28"/>
                        <a:pt x="20" y="28"/>
                      </a:cubicBezTo>
                      <a:cubicBezTo>
                        <a:pt x="20" y="28"/>
                        <a:pt x="20" y="29"/>
                        <a:pt x="20" y="29"/>
                      </a:cubicBezTo>
                      <a:cubicBezTo>
                        <a:pt x="16" y="29"/>
                        <a:pt x="16" y="29"/>
                        <a:pt x="16" y="29"/>
                      </a:cubicBezTo>
                      <a:cubicBezTo>
                        <a:pt x="16" y="28"/>
                        <a:pt x="16" y="28"/>
                        <a:pt x="16" y="28"/>
                      </a:cubicBezTo>
                      <a:cubicBezTo>
                        <a:pt x="15" y="28"/>
                        <a:pt x="15" y="28"/>
                        <a:pt x="15" y="28"/>
                      </a:cubicBezTo>
                      <a:cubicBezTo>
                        <a:pt x="10" y="17"/>
                        <a:pt x="10" y="17"/>
                        <a:pt x="10" y="17"/>
                      </a:cubicBezTo>
                      <a:cubicBezTo>
                        <a:pt x="10" y="16"/>
                        <a:pt x="10" y="16"/>
                        <a:pt x="10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4" y="16"/>
                        <a:pt x="4" y="16"/>
                        <a:pt x="4" y="16"/>
                      </a:cubicBezTo>
                      <a:cubicBezTo>
                        <a:pt x="4" y="16"/>
                        <a:pt x="4" y="16"/>
                        <a:pt x="4" y="16"/>
                      </a:cubicBezTo>
                      <a:cubicBezTo>
                        <a:pt x="3" y="17"/>
                        <a:pt x="3" y="17"/>
                        <a:pt x="3" y="17"/>
                      </a:cubicBezTo>
                      <a:cubicBezTo>
                        <a:pt x="3" y="28"/>
                        <a:pt x="3" y="28"/>
                        <a:pt x="3" y="28"/>
                      </a:cubicBezTo>
                      <a:cubicBezTo>
                        <a:pt x="3" y="28"/>
                        <a:pt x="3" y="28"/>
                        <a:pt x="3" y="28"/>
                      </a:cubicBezTo>
                      <a:cubicBezTo>
                        <a:pt x="3" y="29"/>
                        <a:pt x="3" y="29"/>
                        <a:pt x="3" y="29"/>
                      </a:cubicBezTo>
                      <a:cubicBezTo>
                        <a:pt x="0" y="29"/>
                        <a:pt x="0" y="29"/>
                        <a:pt x="0" y="29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13" y="0"/>
                        <a:pt x="15" y="1"/>
                        <a:pt x="17" y="2"/>
                      </a:cubicBezTo>
                      <a:cubicBezTo>
                        <a:pt x="19" y="3"/>
                        <a:pt x="20" y="5"/>
                        <a:pt x="20" y="8"/>
                      </a:cubicBezTo>
                      <a:cubicBezTo>
                        <a:pt x="20" y="9"/>
                        <a:pt x="19" y="10"/>
                        <a:pt x="19" y="11"/>
                      </a:cubicBezTo>
                      <a:cubicBezTo>
                        <a:pt x="19" y="11"/>
                        <a:pt x="18" y="12"/>
                        <a:pt x="18" y="13"/>
                      </a:cubicBezTo>
                      <a:cubicBezTo>
                        <a:pt x="17" y="13"/>
                        <a:pt x="17" y="14"/>
                        <a:pt x="16" y="14"/>
                      </a:cubicBezTo>
                      <a:cubicBezTo>
                        <a:pt x="16" y="15"/>
                        <a:pt x="15" y="15"/>
                        <a:pt x="14" y="15"/>
                      </a:cubicBezTo>
                      <a:close/>
                      <a:moveTo>
                        <a:pt x="5" y="3"/>
                      </a:move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12"/>
                        <a:pt x="3" y="12"/>
                        <a:pt x="3" y="12"/>
                      </a:cubicBezTo>
                      <a:cubicBezTo>
                        <a:pt x="3" y="13"/>
                        <a:pt x="3" y="13"/>
                        <a:pt x="4" y="13"/>
                      </a:cubicBezTo>
                      <a:cubicBezTo>
                        <a:pt x="4" y="13"/>
                        <a:pt x="4" y="13"/>
                        <a:pt x="5" y="13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2" y="13"/>
                        <a:pt x="13" y="13"/>
                        <a:pt x="14" y="12"/>
                      </a:cubicBezTo>
                      <a:cubicBezTo>
                        <a:pt x="15" y="11"/>
                        <a:pt x="16" y="10"/>
                        <a:pt x="16" y="8"/>
                      </a:cubicBezTo>
                      <a:cubicBezTo>
                        <a:pt x="16" y="7"/>
                        <a:pt x="16" y="6"/>
                        <a:pt x="15" y="5"/>
                      </a:cubicBezTo>
                      <a:cubicBezTo>
                        <a:pt x="15" y="5"/>
                        <a:pt x="14" y="4"/>
                        <a:pt x="14" y="4"/>
                      </a:cubicBezTo>
                      <a:cubicBezTo>
                        <a:pt x="13" y="3"/>
                        <a:pt x="12" y="3"/>
                        <a:pt x="11" y="3"/>
                      </a:cubicBezTo>
                      <a:cubicBezTo>
                        <a:pt x="11" y="3"/>
                        <a:pt x="10" y="3"/>
                        <a:pt x="9" y="3"/>
                      </a:cubicBezTo>
                      <a:lnTo>
                        <a:pt x="5" y="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13" name="Freeform 733"/>
                <p:cNvSpPr>
                  <a:spLocks noEditPoints="1"/>
                </p:cNvSpPr>
                <p:nvPr/>
              </p:nvSpPr>
              <p:spPr bwMode="auto">
                <a:xfrm>
                  <a:off x="5540376" y="6211888"/>
                  <a:ext cx="71438" cy="90488"/>
                </a:xfrm>
                <a:custGeom>
                  <a:avLst/>
                  <a:gdLst>
                    <a:gd name="T0" fmla="*/ 23 w 23"/>
                    <a:gd name="T1" fmla="*/ 28 h 29"/>
                    <a:gd name="T2" fmla="*/ 23 w 23"/>
                    <a:gd name="T3" fmla="*/ 28 h 29"/>
                    <a:gd name="T4" fmla="*/ 23 w 23"/>
                    <a:gd name="T5" fmla="*/ 29 h 29"/>
                    <a:gd name="T6" fmla="*/ 20 w 23"/>
                    <a:gd name="T7" fmla="*/ 29 h 29"/>
                    <a:gd name="T8" fmla="*/ 19 w 23"/>
                    <a:gd name="T9" fmla="*/ 28 h 29"/>
                    <a:gd name="T10" fmla="*/ 18 w 23"/>
                    <a:gd name="T11" fmla="*/ 25 h 29"/>
                    <a:gd name="T12" fmla="*/ 17 w 23"/>
                    <a:gd name="T13" fmla="*/ 22 h 29"/>
                    <a:gd name="T14" fmla="*/ 6 w 23"/>
                    <a:gd name="T15" fmla="*/ 22 h 29"/>
                    <a:gd name="T16" fmla="*/ 4 w 23"/>
                    <a:gd name="T17" fmla="*/ 28 h 29"/>
                    <a:gd name="T18" fmla="*/ 4 w 23"/>
                    <a:gd name="T19" fmla="*/ 28 h 29"/>
                    <a:gd name="T20" fmla="*/ 3 w 23"/>
                    <a:gd name="T21" fmla="*/ 29 h 29"/>
                    <a:gd name="T22" fmla="*/ 1 w 23"/>
                    <a:gd name="T23" fmla="*/ 29 h 29"/>
                    <a:gd name="T24" fmla="*/ 0 w 23"/>
                    <a:gd name="T25" fmla="*/ 28 h 29"/>
                    <a:gd name="T26" fmla="*/ 0 w 23"/>
                    <a:gd name="T27" fmla="*/ 28 h 29"/>
                    <a:gd name="T28" fmla="*/ 9 w 23"/>
                    <a:gd name="T29" fmla="*/ 1 h 29"/>
                    <a:gd name="T30" fmla="*/ 10 w 23"/>
                    <a:gd name="T31" fmla="*/ 0 h 29"/>
                    <a:gd name="T32" fmla="*/ 10 w 23"/>
                    <a:gd name="T33" fmla="*/ 0 h 29"/>
                    <a:gd name="T34" fmla="*/ 13 w 23"/>
                    <a:gd name="T35" fmla="*/ 0 h 29"/>
                    <a:gd name="T36" fmla="*/ 14 w 23"/>
                    <a:gd name="T37" fmla="*/ 0 h 29"/>
                    <a:gd name="T38" fmla="*/ 14 w 23"/>
                    <a:gd name="T39" fmla="*/ 1 h 29"/>
                    <a:gd name="T40" fmla="*/ 23 w 23"/>
                    <a:gd name="T41" fmla="*/ 28 h 29"/>
                    <a:gd name="T42" fmla="*/ 16 w 23"/>
                    <a:gd name="T43" fmla="*/ 19 h 29"/>
                    <a:gd name="T44" fmla="*/ 12 w 23"/>
                    <a:gd name="T45" fmla="*/ 3 h 29"/>
                    <a:gd name="T46" fmla="*/ 7 w 23"/>
                    <a:gd name="T47" fmla="*/ 19 h 29"/>
                    <a:gd name="T48" fmla="*/ 16 w 23"/>
                    <a:gd name="T49" fmla="*/ 19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23" h="29">
                      <a:moveTo>
                        <a:pt x="23" y="28"/>
                      </a:moveTo>
                      <a:cubicBezTo>
                        <a:pt x="23" y="28"/>
                        <a:pt x="23" y="28"/>
                        <a:pt x="23" y="28"/>
                      </a:cubicBezTo>
                      <a:cubicBezTo>
                        <a:pt x="23" y="29"/>
                        <a:pt x="23" y="29"/>
                        <a:pt x="23" y="29"/>
                      </a:cubicBezTo>
                      <a:cubicBezTo>
                        <a:pt x="20" y="29"/>
                        <a:pt x="20" y="29"/>
                        <a:pt x="20" y="29"/>
                      </a:cubicBezTo>
                      <a:cubicBezTo>
                        <a:pt x="19" y="28"/>
                        <a:pt x="19" y="28"/>
                        <a:pt x="19" y="28"/>
                      </a:cubicBezTo>
                      <a:cubicBezTo>
                        <a:pt x="18" y="25"/>
                        <a:pt x="18" y="25"/>
                        <a:pt x="18" y="25"/>
                      </a:cubicBezTo>
                      <a:cubicBezTo>
                        <a:pt x="18" y="24"/>
                        <a:pt x="18" y="23"/>
                        <a:pt x="17" y="22"/>
                      </a:cubicBezTo>
                      <a:cubicBezTo>
                        <a:pt x="6" y="22"/>
                        <a:pt x="6" y="22"/>
                        <a:pt x="6" y="22"/>
                      </a:cubicBezTo>
                      <a:cubicBezTo>
                        <a:pt x="4" y="28"/>
                        <a:pt x="4" y="28"/>
                        <a:pt x="4" y="28"/>
                      </a:cubicBezTo>
                      <a:cubicBezTo>
                        <a:pt x="4" y="28"/>
                        <a:pt x="4" y="28"/>
                        <a:pt x="4" y="28"/>
                      </a:cubicBezTo>
                      <a:cubicBezTo>
                        <a:pt x="3" y="29"/>
                        <a:pt x="3" y="29"/>
                        <a:pt x="3" y="29"/>
                      </a:cubicBezTo>
                      <a:cubicBezTo>
                        <a:pt x="1" y="29"/>
                        <a:pt x="1" y="29"/>
                        <a:pt x="1" y="29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9" y="1"/>
                        <a:pt x="9" y="1"/>
                        <a:pt x="9" y="1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14" y="1"/>
                        <a:pt x="14" y="1"/>
                        <a:pt x="14" y="1"/>
                      </a:cubicBezTo>
                      <a:lnTo>
                        <a:pt x="23" y="28"/>
                      </a:lnTo>
                      <a:close/>
                      <a:moveTo>
                        <a:pt x="16" y="19"/>
                      </a:moveTo>
                      <a:cubicBezTo>
                        <a:pt x="12" y="3"/>
                        <a:pt x="12" y="3"/>
                        <a:pt x="12" y="3"/>
                      </a:cubicBezTo>
                      <a:cubicBezTo>
                        <a:pt x="7" y="19"/>
                        <a:pt x="7" y="19"/>
                        <a:pt x="7" y="19"/>
                      </a:cubicBezTo>
                      <a:lnTo>
                        <a:pt x="16" y="1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14" name="Freeform 734"/>
                <p:cNvSpPr>
                  <a:spLocks noEditPoints="1"/>
                </p:cNvSpPr>
                <p:nvPr/>
              </p:nvSpPr>
              <p:spPr bwMode="auto">
                <a:xfrm>
                  <a:off x="5624514" y="6211888"/>
                  <a:ext cx="61913" cy="90488"/>
                </a:xfrm>
                <a:custGeom>
                  <a:avLst/>
                  <a:gdLst>
                    <a:gd name="T0" fmla="*/ 5 w 20"/>
                    <a:gd name="T1" fmla="*/ 18 h 29"/>
                    <a:gd name="T2" fmla="*/ 4 w 20"/>
                    <a:gd name="T3" fmla="*/ 18 h 29"/>
                    <a:gd name="T4" fmla="*/ 4 w 20"/>
                    <a:gd name="T5" fmla="*/ 19 h 29"/>
                    <a:gd name="T6" fmla="*/ 4 w 20"/>
                    <a:gd name="T7" fmla="*/ 28 h 29"/>
                    <a:gd name="T8" fmla="*/ 4 w 20"/>
                    <a:gd name="T9" fmla="*/ 28 h 29"/>
                    <a:gd name="T10" fmla="*/ 4 w 20"/>
                    <a:gd name="T11" fmla="*/ 29 h 29"/>
                    <a:gd name="T12" fmla="*/ 1 w 20"/>
                    <a:gd name="T13" fmla="*/ 29 h 29"/>
                    <a:gd name="T14" fmla="*/ 0 w 20"/>
                    <a:gd name="T15" fmla="*/ 28 h 29"/>
                    <a:gd name="T16" fmla="*/ 0 w 20"/>
                    <a:gd name="T17" fmla="*/ 28 h 29"/>
                    <a:gd name="T18" fmla="*/ 0 w 20"/>
                    <a:gd name="T19" fmla="*/ 0 h 29"/>
                    <a:gd name="T20" fmla="*/ 1 w 20"/>
                    <a:gd name="T21" fmla="*/ 0 h 29"/>
                    <a:gd name="T22" fmla="*/ 1 w 20"/>
                    <a:gd name="T23" fmla="*/ 0 h 29"/>
                    <a:gd name="T24" fmla="*/ 10 w 20"/>
                    <a:gd name="T25" fmla="*/ 0 h 29"/>
                    <a:gd name="T26" fmla="*/ 18 w 20"/>
                    <a:gd name="T27" fmla="*/ 2 h 29"/>
                    <a:gd name="T28" fmla="*/ 20 w 20"/>
                    <a:gd name="T29" fmla="*/ 9 h 29"/>
                    <a:gd name="T30" fmla="*/ 18 w 20"/>
                    <a:gd name="T31" fmla="*/ 16 h 29"/>
                    <a:gd name="T32" fmla="*/ 10 w 20"/>
                    <a:gd name="T33" fmla="*/ 18 h 29"/>
                    <a:gd name="T34" fmla="*/ 5 w 20"/>
                    <a:gd name="T35" fmla="*/ 18 h 29"/>
                    <a:gd name="T36" fmla="*/ 6 w 20"/>
                    <a:gd name="T37" fmla="*/ 3 h 29"/>
                    <a:gd name="T38" fmla="*/ 4 w 20"/>
                    <a:gd name="T39" fmla="*/ 3 h 29"/>
                    <a:gd name="T40" fmla="*/ 4 w 20"/>
                    <a:gd name="T41" fmla="*/ 4 h 29"/>
                    <a:gd name="T42" fmla="*/ 4 w 20"/>
                    <a:gd name="T43" fmla="*/ 14 h 29"/>
                    <a:gd name="T44" fmla="*/ 4 w 20"/>
                    <a:gd name="T45" fmla="*/ 15 h 29"/>
                    <a:gd name="T46" fmla="*/ 6 w 20"/>
                    <a:gd name="T47" fmla="*/ 15 h 29"/>
                    <a:gd name="T48" fmla="*/ 11 w 20"/>
                    <a:gd name="T49" fmla="*/ 15 h 29"/>
                    <a:gd name="T50" fmla="*/ 15 w 20"/>
                    <a:gd name="T51" fmla="*/ 14 h 29"/>
                    <a:gd name="T52" fmla="*/ 17 w 20"/>
                    <a:gd name="T53" fmla="*/ 9 h 29"/>
                    <a:gd name="T54" fmla="*/ 16 w 20"/>
                    <a:gd name="T55" fmla="*/ 6 h 29"/>
                    <a:gd name="T56" fmla="*/ 15 w 20"/>
                    <a:gd name="T57" fmla="*/ 4 h 29"/>
                    <a:gd name="T58" fmla="*/ 12 w 20"/>
                    <a:gd name="T59" fmla="*/ 3 h 29"/>
                    <a:gd name="T60" fmla="*/ 9 w 20"/>
                    <a:gd name="T61" fmla="*/ 3 h 29"/>
                    <a:gd name="T62" fmla="*/ 6 w 20"/>
                    <a:gd name="T63" fmla="*/ 3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0" h="29">
                      <a:moveTo>
                        <a:pt x="5" y="18"/>
                      </a:moveTo>
                      <a:cubicBezTo>
                        <a:pt x="4" y="18"/>
                        <a:pt x="4" y="18"/>
                        <a:pt x="4" y="18"/>
                      </a:cubicBezTo>
                      <a:cubicBezTo>
                        <a:pt x="4" y="19"/>
                        <a:pt x="4" y="19"/>
                        <a:pt x="4" y="19"/>
                      </a:cubicBezTo>
                      <a:cubicBezTo>
                        <a:pt x="4" y="28"/>
                        <a:pt x="4" y="28"/>
                        <a:pt x="4" y="28"/>
                      </a:cubicBezTo>
                      <a:cubicBezTo>
                        <a:pt x="4" y="28"/>
                        <a:pt x="4" y="28"/>
                        <a:pt x="4" y="28"/>
                      </a:cubicBezTo>
                      <a:cubicBezTo>
                        <a:pt x="4" y="29"/>
                        <a:pt x="4" y="29"/>
                        <a:pt x="4" y="29"/>
                      </a:cubicBezTo>
                      <a:cubicBezTo>
                        <a:pt x="1" y="29"/>
                        <a:pt x="1" y="29"/>
                        <a:pt x="1" y="29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13" y="0"/>
                        <a:pt x="16" y="1"/>
                        <a:pt x="18" y="2"/>
                      </a:cubicBezTo>
                      <a:cubicBezTo>
                        <a:pt x="20" y="4"/>
                        <a:pt x="20" y="6"/>
                        <a:pt x="20" y="9"/>
                      </a:cubicBezTo>
                      <a:cubicBezTo>
                        <a:pt x="20" y="12"/>
                        <a:pt x="20" y="14"/>
                        <a:pt x="18" y="16"/>
                      </a:cubicBezTo>
                      <a:cubicBezTo>
                        <a:pt x="16" y="17"/>
                        <a:pt x="14" y="18"/>
                        <a:pt x="10" y="18"/>
                      </a:cubicBezTo>
                      <a:lnTo>
                        <a:pt x="5" y="18"/>
                      </a:lnTo>
                      <a:close/>
                      <a:moveTo>
                        <a:pt x="6" y="3"/>
                      </a:moveTo>
                      <a:cubicBezTo>
                        <a:pt x="5" y="3"/>
                        <a:pt x="5" y="3"/>
                        <a:pt x="4" y="3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14"/>
                        <a:pt x="4" y="14"/>
                        <a:pt x="4" y="14"/>
                      </a:cubicBezTo>
                      <a:cubicBezTo>
                        <a:pt x="4" y="14"/>
                        <a:pt x="4" y="15"/>
                        <a:pt x="4" y="15"/>
                      </a:cubicBezTo>
                      <a:cubicBezTo>
                        <a:pt x="5" y="15"/>
                        <a:pt x="5" y="15"/>
                        <a:pt x="6" y="15"/>
                      </a:cubicBezTo>
                      <a:cubicBezTo>
                        <a:pt x="11" y="15"/>
                        <a:pt x="11" y="15"/>
                        <a:pt x="11" y="15"/>
                      </a:cubicBezTo>
                      <a:cubicBezTo>
                        <a:pt x="12" y="15"/>
                        <a:pt x="14" y="15"/>
                        <a:pt x="15" y="14"/>
                      </a:cubicBezTo>
                      <a:cubicBezTo>
                        <a:pt x="16" y="13"/>
                        <a:pt x="17" y="11"/>
                        <a:pt x="17" y="9"/>
                      </a:cubicBezTo>
                      <a:cubicBezTo>
                        <a:pt x="17" y="7"/>
                        <a:pt x="16" y="7"/>
                        <a:pt x="16" y="6"/>
                      </a:cubicBezTo>
                      <a:cubicBezTo>
                        <a:pt x="16" y="5"/>
                        <a:pt x="15" y="4"/>
                        <a:pt x="15" y="4"/>
                      </a:cubicBezTo>
                      <a:cubicBezTo>
                        <a:pt x="14" y="3"/>
                        <a:pt x="13" y="3"/>
                        <a:pt x="12" y="3"/>
                      </a:cubicBezTo>
                      <a:cubicBezTo>
                        <a:pt x="11" y="3"/>
                        <a:pt x="10" y="3"/>
                        <a:pt x="9" y="3"/>
                      </a:cubicBezTo>
                      <a:lnTo>
                        <a:pt x="6" y="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15" name="Freeform 735"/>
                <p:cNvSpPr/>
                <p:nvPr/>
              </p:nvSpPr>
              <p:spPr bwMode="auto">
                <a:xfrm>
                  <a:off x="5705476" y="6211888"/>
                  <a:ext cx="65088" cy="90488"/>
                </a:xfrm>
                <a:custGeom>
                  <a:avLst/>
                  <a:gdLst>
                    <a:gd name="T0" fmla="*/ 18 w 21"/>
                    <a:gd name="T1" fmla="*/ 29 h 29"/>
                    <a:gd name="T2" fmla="*/ 17 w 21"/>
                    <a:gd name="T3" fmla="*/ 28 h 29"/>
                    <a:gd name="T4" fmla="*/ 17 w 21"/>
                    <a:gd name="T5" fmla="*/ 16 h 29"/>
                    <a:gd name="T6" fmla="*/ 17 w 21"/>
                    <a:gd name="T7" fmla="*/ 15 h 29"/>
                    <a:gd name="T8" fmla="*/ 16 w 21"/>
                    <a:gd name="T9" fmla="*/ 15 h 29"/>
                    <a:gd name="T10" fmla="*/ 5 w 21"/>
                    <a:gd name="T11" fmla="*/ 15 h 29"/>
                    <a:gd name="T12" fmla="*/ 4 w 21"/>
                    <a:gd name="T13" fmla="*/ 15 h 29"/>
                    <a:gd name="T14" fmla="*/ 4 w 21"/>
                    <a:gd name="T15" fmla="*/ 16 h 29"/>
                    <a:gd name="T16" fmla="*/ 4 w 21"/>
                    <a:gd name="T17" fmla="*/ 28 h 29"/>
                    <a:gd name="T18" fmla="*/ 3 w 21"/>
                    <a:gd name="T19" fmla="*/ 28 h 29"/>
                    <a:gd name="T20" fmla="*/ 3 w 21"/>
                    <a:gd name="T21" fmla="*/ 29 h 29"/>
                    <a:gd name="T22" fmla="*/ 0 w 21"/>
                    <a:gd name="T23" fmla="*/ 29 h 29"/>
                    <a:gd name="T24" fmla="*/ 0 w 21"/>
                    <a:gd name="T25" fmla="*/ 28 h 29"/>
                    <a:gd name="T26" fmla="*/ 0 w 21"/>
                    <a:gd name="T27" fmla="*/ 0 h 29"/>
                    <a:gd name="T28" fmla="*/ 0 w 21"/>
                    <a:gd name="T29" fmla="*/ 0 h 29"/>
                    <a:gd name="T30" fmla="*/ 3 w 21"/>
                    <a:gd name="T31" fmla="*/ 0 h 29"/>
                    <a:gd name="T32" fmla="*/ 3 w 21"/>
                    <a:gd name="T33" fmla="*/ 0 h 29"/>
                    <a:gd name="T34" fmla="*/ 4 w 21"/>
                    <a:gd name="T35" fmla="*/ 1 h 29"/>
                    <a:gd name="T36" fmla="*/ 4 w 21"/>
                    <a:gd name="T37" fmla="*/ 11 h 29"/>
                    <a:gd name="T38" fmla="*/ 4 w 21"/>
                    <a:gd name="T39" fmla="*/ 12 h 29"/>
                    <a:gd name="T40" fmla="*/ 5 w 21"/>
                    <a:gd name="T41" fmla="*/ 12 h 29"/>
                    <a:gd name="T42" fmla="*/ 16 w 21"/>
                    <a:gd name="T43" fmla="*/ 12 h 29"/>
                    <a:gd name="T44" fmla="*/ 17 w 21"/>
                    <a:gd name="T45" fmla="*/ 11 h 29"/>
                    <a:gd name="T46" fmla="*/ 17 w 21"/>
                    <a:gd name="T47" fmla="*/ 0 h 29"/>
                    <a:gd name="T48" fmla="*/ 18 w 21"/>
                    <a:gd name="T49" fmla="*/ 0 h 29"/>
                    <a:gd name="T50" fmla="*/ 21 w 21"/>
                    <a:gd name="T51" fmla="*/ 0 h 29"/>
                    <a:gd name="T52" fmla="*/ 21 w 21"/>
                    <a:gd name="T53" fmla="*/ 0 h 29"/>
                    <a:gd name="T54" fmla="*/ 21 w 21"/>
                    <a:gd name="T55" fmla="*/ 0 h 29"/>
                    <a:gd name="T56" fmla="*/ 21 w 21"/>
                    <a:gd name="T57" fmla="*/ 28 h 29"/>
                    <a:gd name="T58" fmla="*/ 21 w 21"/>
                    <a:gd name="T59" fmla="*/ 28 h 29"/>
                    <a:gd name="T60" fmla="*/ 21 w 21"/>
                    <a:gd name="T61" fmla="*/ 29 h 29"/>
                    <a:gd name="T62" fmla="*/ 18 w 21"/>
                    <a:gd name="T63" fmla="*/ 29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1" h="29">
                      <a:moveTo>
                        <a:pt x="18" y="29"/>
                      </a:moveTo>
                      <a:cubicBezTo>
                        <a:pt x="17" y="29"/>
                        <a:pt x="17" y="28"/>
                        <a:pt x="17" y="28"/>
                      </a:cubicBezTo>
                      <a:cubicBezTo>
                        <a:pt x="17" y="16"/>
                        <a:pt x="17" y="16"/>
                        <a:pt x="17" y="16"/>
                      </a:cubicBezTo>
                      <a:cubicBezTo>
                        <a:pt x="17" y="16"/>
                        <a:pt x="17" y="15"/>
                        <a:pt x="17" y="15"/>
                      </a:cubicBezTo>
                      <a:cubicBezTo>
                        <a:pt x="17" y="15"/>
                        <a:pt x="17" y="15"/>
                        <a:pt x="16" y="15"/>
                      </a:cubicBezTo>
                      <a:cubicBezTo>
                        <a:pt x="5" y="15"/>
                        <a:pt x="5" y="15"/>
                        <a:pt x="5" y="15"/>
                      </a:cubicBezTo>
                      <a:cubicBezTo>
                        <a:pt x="4" y="15"/>
                        <a:pt x="4" y="15"/>
                        <a:pt x="4" y="15"/>
                      </a:cubicBezTo>
                      <a:cubicBezTo>
                        <a:pt x="4" y="15"/>
                        <a:pt x="4" y="16"/>
                        <a:pt x="4" y="16"/>
                      </a:cubicBezTo>
                      <a:cubicBezTo>
                        <a:pt x="4" y="28"/>
                        <a:pt x="4" y="28"/>
                        <a:pt x="4" y="28"/>
                      </a:cubicBezTo>
                      <a:cubicBezTo>
                        <a:pt x="3" y="28"/>
                        <a:pt x="3" y="28"/>
                        <a:pt x="3" y="28"/>
                      </a:cubicBezTo>
                      <a:cubicBezTo>
                        <a:pt x="3" y="29"/>
                        <a:pt x="3" y="29"/>
                        <a:pt x="3" y="29"/>
                      </a:cubicBezTo>
                      <a:cubicBezTo>
                        <a:pt x="0" y="29"/>
                        <a:pt x="0" y="29"/>
                        <a:pt x="0" y="29"/>
                      </a:cubicBezTo>
                      <a:cubicBezTo>
                        <a:pt x="0" y="29"/>
                        <a:pt x="0" y="28"/>
                        <a:pt x="0" y="28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4" y="11"/>
                        <a:pt x="4" y="11"/>
                        <a:pt x="4" y="11"/>
                      </a:cubicBezTo>
                      <a:cubicBezTo>
                        <a:pt x="4" y="11"/>
                        <a:pt x="4" y="12"/>
                        <a:pt x="4" y="12"/>
                      </a:cubicBezTo>
                      <a:cubicBezTo>
                        <a:pt x="4" y="12"/>
                        <a:pt x="5" y="12"/>
                        <a:pt x="5" y="12"/>
                      </a:cubicBezTo>
                      <a:cubicBezTo>
                        <a:pt x="16" y="12"/>
                        <a:pt x="16" y="12"/>
                        <a:pt x="16" y="12"/>
                      </a:cubicBezTo>
                      <a:cubicBezTo>
                        <a:pt x="17" y="12"/>
                        <a:pt x="17" y="12"/>
                        <a:pt x="17" y="11"/>
                      </a:cubicBezTo>
                      <a:cubicBezTo>
                        <a:pt x="17" y="0"/>
                        <a:pt x="17" y="0"/>
                        <a:pt x="17" y="0"/>
                      </a:cubicBezTo>
                      <a:cubicBezTo>
                        <a:pt x="17" y="0"/>
                        <a:pt x="18" y="0"/>
                        <a:pt x="18" y="0"/>
                      </a:cubicBezTo>
                      <a:cubicBezTo>
                        <a:pt x="21" y="0"/>
                        <a:pt x="21" y="0"/>
                        <a:pt x="21" y="0"/>
                      </a:cubicBezTo>
                      <a:cubicBezTo>
                        <a:pt x="21" y="0"/>
                        <a:pt x="21" y="0"/>
                        <a:pt x="21" y="0"/>
                      </a:cubicBezTo>
                      <a:cubicBezTo>
                        <a:pt x="21" y="0"/>
                        <a:pt x="21" y="0"/>
                        <a:pt x="21" y="0"/>
                      </a:cubicBezTo>
                      <a:cubicBezTo>
                        <a:pt x="21" y="28"/>
                        <a:pt x="21" y="28"/>
                        <a:pt x="21" y="28"/>
                      </a:cubicBezTo>
                      <a:cubicBezTo>
                        <a:pt x="21" y="28"/>
                        <a:pt x="21" y="28"/>
                        <a:pt x="21" y="28"/>
                      </a:cubicBezTo>
                      <a:cubicBezTo>
                        <a:pt x="21" y="29"/>
                        <a:pt x="21" y="29"/>
                        <a:pt x="21" y="29"/>
                      </a:cubicBezTo>
                      <a:lnTo>
                        <a:pt x="18" y="2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16" name="Freeform 736"/>
                <p:cNvSpPr/>
                <p:nvPr/>
              </p:nvSpPr>
              <p:spPr bwMode="auto">
                <a:xfrm>
                  <a:off x="5789614" y="6211888"/>
                  <a:ext cx="12700" cy="90488"/>
                </a:xfrm>
                <a:custGeom>
                  <a:avLst/>
                  <a:gdLst>
                    <a:gd name="T0" fmla="*/ 1 w 4"/>
                    <a:gd name="T1" fmla="*/ 29 h 29"/>
                    <a:gd name="T2" fmla="*/ 0 w 4"/>
                    <a:gd name="T3" fmla="*/ 28 h 29"/>
                    <a:gd name="T4" fmla="*/ 0 w 4"/>
                    <a:gd name="T5" fmla="*/ 0 h 29"/>
                    <a:gd name="T6" fmla="*/ 1 w 4"/>
                    <a:gd name="T7" fmla="*/ 0 h 29"/>
                    <a:gd name="T8" fmla="*/ 1 w 4"/>
                    <a:gd name="T9" fmla="*/ 0 h 29"/>
                    <a:gd name="T10" fmla="*/ 4 w 4"/>
                    <a:gd name="T11" fmla="*/ 0 h 29"/>
                    <a:gd name="T12" fmla="*/ 4 w 4"/>
                    <a:gd name="T13" fmla="*/ 0 h 29"/>
                    <a:gd name="T14" fmla="*/ 4 w 4"/>
                    <a:gd name="T15" fmla="*/ 28 h 29"/>
                    <a:gd name="T16" fmla="*/ 4 w 4"/>
                    <a:gd name="T17" fmla="*/ 29 h 29"/>
                    <a:gd name="T18" fmla="*/ 1 w 4"/>
                    <a:gd name="T19" fmla="*/ 29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" h="29">
                      <a:moveTo>
                        <a:pt x="1" y="29"/>
                      </a:moveTo>
                      <a:cubicBezTo>
                        <a:pt x="1" y="29"/>
                        <a:pt x="0" y="28"/>
                        <a:pt x="0" y="28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28"/>
                        <a:pt x="4" y="28"/>
                        <a:pt x="4" y="28"/>
                      </a:cubicBezTo>
                      <a:cubicBezTo>
                        <a:pt x="4" y="29"/>
                        <a:pt x="4" y="29"/>
                        <a:pt x="4" y="29"/>
                      </a:cubicBezTo>
                      <a:lnTo>
                        <a:pt x="1" y="2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17" name="Freeform 737"/>
                <p:cNvSpPr/>
                <p:nvPr/>
              </p:nvSpPr>
              <p:spPr bwMode="auto">
                <a:xfrm>
                  <a:off x="5821364" y="6208713"/>
                  <a:ext cx="58738" cy="93663"/>
                </a:xfrm>
                <a:custGeom>
                  <a:avLst/>
                  <a:gdLst>
                    <a:gd name="T0" fmla="*/ 18 w 19"/>
                    <a:gd name="T1" fmla="*/ 4 h 30"/>
                    <a:gd name="T2" fmla="*/ 16 w 19"/>
                    <a:gd name="T3" fmla="*/ 3 h 30"/>
                    <a:gd name="T4" fmla="*/ 13 w 19"/>
                    <a:gd name="T5" fmla="*/ 3 h 30"/>
                    <a:gd name="T6" fmla="*/ 6 w 19"/>
                    <a:gd name="T7" fmla="*/ 5 h 30"/>
                    <a:gd name="T8" fmla="*/ 4 w 19"/>
                    <a:gd name="T9" fmla="*/ 10 h 30"/>
                    <a:gd name="T10" fmla="*/ 4 w 19"/>
                    <a:gd name="T11" fmla="*/ 21 h 30"/>
                    <a:gd name="T12" fmla="*/ 5 w 19"/>
                    <a:gd name="T13" fmla="*/ 24 h 30"/>
                    <a:gd name="T14" fmla="*/ 6 w 19"/>
                    <a:gd name="T15" fmla="*/ 26 h 30"/>
                    <a:gd name="T16" fmla="*/ 9 w 19"/>
                    <a:gd name="T17" fmla="*/ 27 h 30"/>
                    <a:gd name="T18" fmla="*/ 12 w 19"/>
                    <a:gd name="T19" fmla="*/ 27 h 30"/>
                    <a:gd name="T20" fmla="*/ 16 w 19"/>
                    <a:gd name="T21" fmla="*/ 27 h 30"/>
                    <a:gd name="T22" fmla="*/ 19 w 19"/>
                    <a:gd name="T23" fmla="*/ 26 h 30"/>
                    <a:gd name="T24" fmla="*/ 19 w 19"/>
                    <a:gd name="T25" fmla="*/ 26 h 30"/>
                    <a:gd name="T26" fmla="*/ 19 w 19"/>
                    <a:gd name="T27" fmla="*/ 27 h 30"/>
                    <a:gd name="T28" fmla="*/ 19 w 19"/>
                    <a:gd name="T29" fmla="*/ 28 h 30"/>
                    <a:gd name="T30" fmla="*/ 19 w 19"/>
                    <a:gd name="T31" fmla="*/ 28 h 30"/>
                    <a:gd name="T32" fmla="*/ 18 w 19"/>
                    <a:gd name="T33" fmla="*/ 29 h 30"/>
                    <a:gd name="T34" fmla="*/ 16 w 19"/>
                    <a:gd name="T35" fmla="*/ 29 h 30"/>
                    <a:gd name="T36" fmla="*/ 14 w 19"/>
                    <a:gd name="T37" fmla="*/ 30 h 30"/>
                    <a:gd name="T38" fmla="*/ 11 w 19"/>
                    <a:gd name="T39" fmla="*/ 30 h 30"/>
                    <a:gd name="T40" fmla="*/ 3 w 19"/>
                    <a:gd name="T41" fmla="*/ 28 h 30"/>
                    <a:gd name="T42" fmla="*/ 0 w 19"/>
                    <a:gd name="T43" fmla="*/ 21 h 30"/>
                    <a:gd name="T44" fmla="*/ 0 w 19"/>
                    <a:gd name="T45" fmla="*/ 10 h 30"/>
                    <a:gd name="T46" fmla="*/ 1 w 19"/>
                    <a:gd name="T47" fmla="*/ 6 h 30"/>
                    <a:gd name="T48" fmla="*/ 3 w 19"/>
                    <a:gd name="T49" fmla="*/ 3 h 30"/>
                    <a:gd name="T50" fmla="*/ 6 w 19"/>
                    <a:gd name="T51" fmla="*/ 1 h 30"/>
                    <a:gd name="T52" fmla="*/ 12 w 19"/>
                    <a:gd name="T53" fmla="*/ 0 h 30"/>
                    <a:gd name="T54" fmla="*/ 15 w 19"/>
                    <a:gd name="T55" fmla="*/ 0 h 30"/>
                    <a:gd name="T56" fmla="*/ 17 w 19"/>
                    <a:gd name="T57" fmla="*/ 1 h 30"/>
                    <a:gd name="T58" fmla="*/ 19 w 19"/>
                    <a:gd name="T59" fmla="*/ 1 h 30"/>
                    <a:gd name="T60" fmla="*/ 19 w 19"/>
                    <a:gd name="T61" fmla="*/ 2 h 30"/>
                    <a:gd name="T62" fmla="*/ 19 w 19"/>
                    <a:gd name="T63" fmla="*/ 2 h 30"/>
                    <a:gd name="T64" fmla="*/ 19 w 19"/>
                    <a:gd name="T65" fmla="*/ 3 h 30"/>
                    <a:gd name="T66" fmla="*/ 19 w 19"/>
                    <a:gd name="T67" fmla="*/ 4 h 30"/>
                    <a:gd name="T68" fmla="*/ 18 w 19"/>
                    <a:gd name="T69" fmla="*/ 4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9" h="30">
                      <a:moveTo>
                        <a:pt x="18" y="4"/>
                      </a:moveTo>
                      <a:cubicBezTo>
                        <a:pt x="18" y="4"/>
                        <a:pt x="17" y="4"/>
                        <a:pt x="16" y="3"/>
                      </a:cubicBezTo>
                      <a:cubicBezTo>
                        <a:pt x="15" y="3"/>
                        <a:pt x="14" y="3"/>
                        <a:pt x="13" y="3"/>
                      </a:cubicBezTo>
                      <a:cubicBezTo>
                        <a:pt x="9" y="3"/>
                        <a:pt x="7" y="4"/>
                        <a:pt x="6" y="5"/>
                      </a:cubicBezTo>
                      <a:cubicBezTo>
                        <a:pt x="5" y="6"/>
                        <a:pt x="4" y="8"/>
                        <a:pt x="4" y="10"/>
                      </a:cubicBezTo>
                      <a:cubicBezTo>
                        <a:pt x="4" y="21"/>
                        <a:pt x="4" y="21"/>
                        <a:pt x="4" y="21"/>
                      </a:cubicBezTo>
                      <a:cubicBezTo>
                        <a:pt x="4" y="22"/>
                        <a:pt x="4" y="23"/>
                        <a:pt x="5" y="24"/>
                      </a:cubicBezTo>
                      <a:cubicBezTo>
                        <a:pt x="5" y="25"/>
                        <a:pt x="6" y="25"/>
                        <a:pt x="6" y="26"/>
                      </a:cubicBezTo>
                      <a:cubicBezTo>
                        <a:pt x="7" y="26"/>
                        <a:pt x="8" y="27"/>
                        <a:pt x="9" y="27"/>
                      </a:cubicBezTo>
                      <a:cubicBezTo>
                        <a:pt x="10" y="27"/>
                        <a:pt x="11" y="27"/>
                        <a:pt x="12" y="27"/>
                      </a:cubicBezTo>
                      <a:cubicBezTo>
                        <a:pt x="13" y="27"/>
                        <a:pt x="15" y="27"/>
                        <a:pt x="16" y="27"/>
                      </a:cubicBezTo>
                      <a:cubicBezTo>
                        <a:pt x="17" y="27"/>
                        <a:pt x="18" y="26"/>
                        <a:pt x="19" y="26"/>
                      </a:cubicBezTo>
                      <a:cubicBezTo>
                        <a:pt x="19" y="26"/>
                        <a:pt x="19" y="26"/>
                        <a:pt x="19" y="26"/>
                      </a:cubicBezTo>
                      <a:cubicBezTo>
                        <a:pt x="19" y="27"/>
                        <a:pt x="19" y="27"/>
                        <a:pt x="19" y="27"/>
                      </a:cubicBezTo>
                      <a:cubicBezTo>
                        <a:pt x="19" y="28"/>
                        <a:pt x="19" y="28"/>
                        <a:pt x="19" y="28"/>
                      </a:cubicBezTo>
                      <a:cubicBezTo>
                        <a:pt x="19" y="28"/>
                        <a:pt x="19" y="28"/>
                        <a:pt x="19" y="28"/>
                      </a:cubicBezTo>
                      <a:cubicBezTo>
                        <a:pt x="19" y="29"/>
                        <a:pt x="19" y="29"/>
                        <a:pt x="18" y="29"/>
                      </a:cubicBezTo>
                      <a:cubicBezTo>
                        <a:pt x="18" y="29"/>
                        <a:pt x="17" y="29"/>
                        <a:pt x="16" y="29"/>
                      </a:cubicBezTo>
                      <a:cubicBezTo>
                        <a:pt x="15" y="30"/>
                        <a:pt x="15" y="30"/>
                        <a:pt x="14" y="30"/>
                      </a:cubicBezTo>
                      <a:cubicBezTo>
                        <a:pt x="13" y="30"/>
                        <a:pt x="12" y="30"/>
                        <a:pt x="11" y="30"/>
                      </a:cubicBezTo>
                      <a:cubicBezTo>
                        <a:pt x="8" y="30"/>
                        <a:pt x="5" y="29"/>
                        <a:pt x="3" y="28"/>
                      </a:cubicBezTo>
                      <a:cubicBezTo>
                        <a:pt x="1" y="26"/>
                        <a:pt x="0" y="24"/>
                        <a:pt x="0" y="21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0" y="9"/>
                        <a:pt x="0" y="7"/>
                        <a:pt x="1" y="6"/>
                      </a:cubicBezTo>
                      <a:cubicBezTo>
                        <a:pt x="1" y="5"/>
                        <a:pt x="2" y="4"/>
                        <a:pt x="3" y="3"/>
                      </a:cubicBezTo>
                      <a:cubicBezTo>
                        <a:pt x="3" y="2"/>
                        <a:pt x="5" y="2"/>
                        <a:pt x="6" y="1"/>
                      </a:cubicBezTo>
                      <a:cubicBezTo>
                        <a:pt x="8" y="1"/>
                        <a:pt x="10" y="0"/>
                        <a:pt x="12" y="0"/>
                      </a:cubicBezTo>
                      <a:cubicBezTo>
                        <a:pt x="13" y="0"/>
                        <a:pt x="14" y="0"/>
                        <a:pt x="15" y="0"/>
                      </a:cubicBezTo>
                      <a:cubicBezTo>
                        <a:pt x="16" y="1"/>
                        <a:pt x="17" y="1"/>
                        <a:pt x="17" y="1"/>
                      </a:cubicBezTo>
                      <a:cubicBezTo>
                        <a:pt x="18" y="1"/>
                        <a:pt x="18" y="1"/>
                        <a:pt x="19" y="1"/>
                      </a:cubicBezTo>
                      <a:cubicBezTo>
                        <a:pt x="19" y="2"/>
                        <a:pt x="19" y="2"/>
                        <a:pt x="19" y="2"/>
                      </a:cubicBezTo>
                      <a:cubicBezTo>
                        <a:pt x="19" y="2"/>
                        <a:pt x="19" y="2"/>
                        <a:pt x="19" y="2"/>
                      </a:cubicBezTo>
                      <a:cubicBezTo>
                        <a:pt x="19" y="3"/>
                        <a:pt x="19" y="3"/>
                        <a:pt x="19" y="3"/>
                      </a:cubicBezTo>
                      <a:cubicBezTo>
                        <a:pt x="19" y="4"/>
                        <a:pt x="19" y="4"/>
                        <a:pt x="19" y="4"/>
                      </a:cubicBezTo>
                      <a:lnTo>
                        <a:pt x="18" y="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18" name="Freeform 738"/>
                <p:cNvSpPr>
                  <a:spLocks noEditPoints="1"/>
                </p:cNvSpPr>
                <p:nvPr/>
              </p:nvSpPr>
              <p:spPr bwMode="auto">
                <a:xfrm>
                  <a:off x="5108576" y="6335713"/>
                  <a:ext cx="96838" cy="141288"/>
                </a:xfrm>
                <a:custGeom>
                  <a:avLst/>
                  <a:gdLst>
                    <a:gd name="T0" fmla="*/ 1 w 31"/>
                    <a:gd name="T1" fmla="*/ 45 h 45"/>
                    <a:gd name="T2" fmla="*/ 0 w 31"/>
                    <a:gd name="T3" fmla="*/ 44 h 45"/>
                    <a:gd name="T4" fmla="*/ 0 w 31"/>
                    <a:gd name="T5" fmla="*/ 1 h 45"/>
                    <a:gd name="T6" fmla="*/ 0 w 31"/>
                    <a:gd name="T7" fmla="*/ 0 h 45"/>
                    <a:gd name="T8" fmla="*/ 14 w 31"/>
                    <a:gd name="T9" fmla="*/ 0 h 45"/>
                    <a:gd name="T10" fmla="*/ 20 w 31"/>
                    <a:gd name="T11" fmla="*/ 0 h 45"/>
                    <a:gd name="T12" fmla="*/ 26 w 31"/>
                    <a:gd name="T13" fmla="*/ 3 h 45"/>
                    <a:gd name="T14" fmla="*/ 30 w 31"/>
                    <a:gd name="T15" fmla="*/ 7 h 45"/>
                    <a:gd name="T16" fmla="*/ 31 w 31"/>
                    <a:gd name="T17" fmla="*/ 14 h 45"/>
                    <a:gd name="T18" fmla="*/ 31 w 31"/>
                    <a:gd name="T19" fmla="*/ 31 h 45"/>
                    <a:gd name="T20" fmla="*/ 30 w 31"/>
                    <a:gd name="T21" fmla="*/ 39 h 45"/>
                    <a:gd name="T22" fmla="*/ 26 w 31"/>
                    <a:gd name="T23" fmla="*/ 43 h 45"/>
                    <a:gd name="T24" fmla="*/ 21 w 31"/>
                    <a:gd name="T25" fmla="*/ 45 h 45"/>
                    <a:gd name="T26" fmla="*/ 16 w 31"/>
                    <a:gd name="T27" fmla="*/ 45 h 45"/>
                    <a:gd name="T28" fmla="*/ 1 w 31"/>
                    <a:gd name="T29" fmla="*/ 45 h 45"/>
                    <a:gd name="T30" fmla="*/ 26 w 31"/>
                    <a:gd name="T31" fmla="*/ 15 h 45"/>
                    <a:gd name="T32" fmla="*/ 22 w 31"/>
                    <a:gd name="T33" fmla="*/ 7 h 45"/>
                    <a:gd name="T34" fmla="*/ 14 w 31"/>
                    <a:gd name="T35" fmla="*/ 4 h 45"/>
                    <a:gd name="T36" fmla="*/ 8 w 31"/>
                    <a:gd name="T37" fmla="*/ 4 h 45"/>
                    <a:gd name="T38" fmla="*/ 6 w 31"/>
                    <a:gd name="T39" fmla="*/ 5 h 45"/>
                    <a:gd name="T40" fmla="*/ 6 w 31"/>
                    <a:gd name="T41" fmla="*/ 6 h 45"/>
                    <a:gd name="T42" fmla="*/ 6 w 31"/>
                    <a:gd name="T43" fmla="*/ 38 h 45"/>
                    <a:gd name="T44" fmla="*/ 6 w 31"/>
                    <a:gd name="T45" fmla="*/ 40 h 45"/>
                    <a:gd name="T46" fmla="*/ 8 w 31"/>
                    <a:gd name="T47" fmla="*/ 41 h 45"/>
                    <a:gd name="T48" fmla="*/ 14 w 31"/>
                    <a:gd name="T49" fmla="*/ 41 h 45"/>
                    <a:gd name="T50" fmla="*/ 18 w 31"/>
                    <a:gd name="T51" fmla="*/ 40 h 45"/>
                    <a:gd name="T52" fmla="*/ 22 w 31"/>
                    <a:gd name="T53" fmla="*/ 39 h 45"/>
                    <a:gd name="T54" fmla="*/ 24 w 31"/>
                    <a:gd name="T55" fmla="*/ 36 h 45"/>
                    <a:gd name="T56" fmla="*/ 26 w 31"/>
                    <a:gd name="T57" fmla="*/ 31 h 45"/>
                    <a:gd name="T58" fmla="*/ 26 w 31"/>
                    <a:gd name="T59" fmla="*/ 15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31" h="45">
                      <a:moveTo>
                        <a:pt x="1" y="45"/>
                      </a:moveTo>
                      <a:cubicBezTo>
                        <a:pt x="0" y="45"/>
                        <a:pt x="0" y="45"/>
                        <a:pt x="0" y="44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16" y="0"/>
                        <a:pt x="18" y="0"/>
                        <a:pt x="20" y="0"/>
                      </a:cubicBezTo>
                      <a:cubicBezTo>
                        <a:pt x="23" y="1"/>
                        <a:pt x="24" y="2"/>
                        <a:pt x="26" y="3"/>
                      </a:cubicBezTo>
                      <a:cubicBezTo>
                        <a:pt x="28" y="4"/>
                        <a:pt x="29" y="5"/>
                        <a:pt x="30" y="7"/>
                      </a:cubicBezTo>
                      <a:cubicBezTo>
                        <a:pt x="31" y="9"/>
                        <a:pt x="31" y="11"/>
                        <a:pt x="31" y="14"/>
                      </a:cubicBezTo>
                      <a:cubicBezTo>
                        <a:pt x="31" y="31"/>
                        <a:pt x="31" y="31"/>
                        <a:pt x="31" y="31"/>
                      </a:cubicBezTo>
                      <a:cubicBezTo>
                        <a:pt x="31" y="34"/>
                        <a:pt x="31" y="37"/>
                        <a:pt x="30" y="39"/>
                      </a:cubicBezTo>
                      <a:cubicBezTo>
                        <a:pt x="29" y="41"/>
                        <a:pt x="27" y="42"/>
                        <a:pt x="26" y="43"/>
                      </a:cubicBezTo>
                      <a:cubicBezTo>
                        <a:pt x="24" y="44"/>
                        <a:pt x="23" y="44"/>
                        <a:pt x="21" y="45"/>
                      </a:cubicBezTo>
                      <a:cubicBezTo>
                        <a:pt x="19" y="45"/>
                        <a:pt x="17" y="45"/>
                        <a:pt x="16" y="45"/>
                      </a:cubicBezTo>
                      <a:lnTo>
                        <a:pt x="1" y="45"/>
                      </a:lnTo>
                      <a:close/>
                      <a:moveTo>
                        <a:pt x="26" y="15"/>
                      </a:moveTo>
                      <a:cubicBezTo>
                        <a:pt x="26" y="11"/>
                        <a:pt x="24" y="8"/>
                        <a:pt x="22" y="7"/>
                      </a:cubicBezTo>
                      <a:cubicBezTo>
                        <a:pt x="20" y="5"/>
                        <a:pt x="17" y="4"/>
                        <a:pt x="14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7" y="4"/>
                        <a:pt x="6" y="4"/>
                        <a:pt x="6" y="5"/>
                      </a:cubicBezTo>
                      <a:cubicBezTo>
                        <a:pt x="6" y="5"/>
                        <a:pt x="6" y="6"/>
                        <a:pt x="6" y="6"/>
                      </a:cubicBezTo>
                      <a:cubicBezTo>
                        <a:pt x="6" y="38"/>
                        <a:pt x="6" y="38"/>
                        <a:pt x="6" y="38"/>
                      </a:cubicBezTo>
                      <a:cubicBezTo>
                        <a:pt x="6" y="39"/>
                        <a:pt x="6" y="40"/>
                        <a:pt x="6" y="40"/>
                      </a:cubicBezTo>
                      <a:cubicBezTo>
                        <a:pt x="6" y="41"/>
                        <a:pt x="7" y="41"/>
                        <a:pt x="8" y="41"/>
                      </a:cubicBezTo>
                      <a:cubicBezTo>
                        <a:pt x="14" y="41"/>
                        <a:pt x="14" y="41"/>
                        <a:pt x="14" y="41"/>
                      </a:cubicBezTo>
                      <a:cubicBezTo>
                        <a:pt x="15" y="41"/>
                        <a:pt x="16" y="41"/>
                        <a:pt x="18" y="40"/>
                      </a:cubicBezTo>
                      <a:cubicBezTo>
                        <a:pt x="19" y="40"/>
                        <a:pt x="21" y="40"/>
                        <a:pt x="22" y="39"/>
                      </a:cubicBezTo>
                      <a:cubicBezTo>
                        <a:pt x="23" y="38"/>
                        <a:pt x="24" y="37"/>
                        <a:pt x="24" y="36"/>
                      </a:cubicBezTo>
                      <a:cubicBezTo>
                        <a:pt x="25" y="35"/>
                        <a:pt x="26" y="33"/>
                        <a:pt x="26" y="31"/>
                      </a:cubicBezTo>
                      <a:lnTo>
                        <a:pt x="26" y="1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19" name="Freeform 739"/>
                <p:cNvSpPr>
                  <a:spLocks noEditPoints="1"/>
                </p:cNvSpPr>
                <p:nvPr/>
              </p:nvSpPr>
              <p:spPr bwMode="auto">
                <a:xfrm>
                  <a:off x="5224464" y="6335713"/>
                  <a:ext cx="115888" cy="141288"/>
                </a:xfrm>
                <a:custGeom>
                  <a:avLst/>
                  <a:gdLst>
                    <a:gd name="T0" fmla="*/ 36 w 37"/>
                    <a:gd name="T1" fmla="*/ 44 h 45"/>
                    <a:gd name="T2" fmla="*/ 36 w 37"/>
                    <a:gd name="T3" fmla="*/ 45 h 45"/>
                    <a:gd name="T4" fmla="*/ 36 w 37"/>
                    <a:gd name="T5" fmla="*/ 45 h 45"/>
                    <a:gd name="T6" fmla="*/ 31 w 37"/>
                    <a:gd name="T7" fmla="*/ 45 h 45"/>
                    <a:gd name="T8" fmla="*/ 30 w 37"/>
                    <a:gd name="T9" fmla="*/ 45 h 45"/>
                    <a:gd name="T10" fmla="*/ 29 w 37"/>
                    <a:gd name="T11" fmla="*/ 40 h 45"/>
                    <a:gd name="T12" fmla="*/ 27 w 37"/>
                    <a:gd name="T13" fmla="*/ 35 h 45"/>
                    <a:gd name="T14" fmla="*/ 9 w 37"/>
                    <a:gd name="T15" fmla="*/ 35 h 45"/>
                    <a:gd name="T16" fmla="*/ 6 w 37"/>
                    <a:gd name="T17" fmla="*/ 44 h 45"/>
                    <a:gd name="T18" fmla="*/ 6 w 37"/>
                    <a:gd name="T19" fmla="*/ 45 h 45"/>
                    <a:gd name="T20" fmla="*/ 5 w 37"/>
                    <a:gd name="T21" fmla="*/ 45 h 45"/>
                    <a:gd name="T22" fmla="*/ 1 w 37"/>
                    <a:gd name="T23" fmla="*/ 45 h 45"/>
                    <a:gd name="T24" fmla="*/ 1 w 37"/>
                    <a:gd name="T25" fmla="*/ 45 h 45"/>
                    <a:gd name="T26" fmla="*/ 1 w 37"/>
                    <a:gd name="T27" fmla="*/ 44 h 45"/>
                    <a:gd name="T28" fmla="*/ 14 w 37"/>
                    <a:gd name="T29" fmla="*/ 1 h 45"/>
                    <a:gd name="T30" fmla="*/ 15 w 37"/>
                    <a:gd name="T31" fmla="*/ 0 h 45"/>
                    <a:gd name="T32" fmla="*/ 16 w 37"/>
                    <a:gd name="T33" fmla="*/ 0 h 45"/>
                    <a:gd name="T34" fmla="*/ 21 w 37"/>
                    <a:gd name="T35" fmla="*/ 0 h 45"/>
                    <a:gd name="T36" fmla="*/ 22 w 37"/>
                    <a:gd name="T37" fmla="*/ 0 h 45"/>
                    <a:gd name="T38" fmla="*/ 23 w 37"/>
                    <a:gd name="T39" fmla="*/ 1 h 45"/>
                    <a:gd name="T40" fmla="*/ 36 w 37"/>
                    <a:gd name="T41" fmla="*/ 44 h 45"/>
                    <a:gd name="T42" fmla="*/ 26 w 37"/>
                    <a:gd name="T43" fmla="*/ 31 h 45"/>
                    <a:gd name="T44" fmla="*/ 18 w 37"/>
                    <a:gd name="T45" fmla="*/ 5 h 45"/>
                    <a:gd name="T46" fmla="*/ 10 w 37"/>
                    <a:gd name="T47" fmla="*/ 31 h 45"/>
                    <a:gd name="T48" fmla="*/ 26 w 37"/>
                    <a:gd name="T49" fmla="*/ 31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7" h="45">
                      <a:moveTo>
                        <a:pt x="36" y="44"/>
                      </a:moveTo>
                      <a:cubicBezTo>
                        <a:pt x="36" y="45"/>
                        <a:pt x="37" y="45"/>
                        <a:pt x="36" y="45"/>
                      </a:cubicBezTo>
                      <a:cubicBezTo>
                        <a:pt x="36" y="45"/>
                        <a:pt x="36" y="45"/>
                        <a:pt x="36" y="45"/>
                      </a:cubicBezTo>
                      <a:cubicBezTo>
                        <a:pt x="31" y="45"/>
                        <a:pt x="31" y="45"/>
                        <a:pt x="31" y="45"/>
                      </a:cubicBezTo>
                      <a:cubicBezTo>
                        <a:pt x="30" y="45"/>
                        <a:pt x="30" y="45"/>
                        <a:pt x="30" y="45"/>
                      </a:cubicBezTo>
                      <a:cubicBezTo>
                        <a:pt x="29" y="40"/>
                        <a:pt x="29" y="40"/>
                        <a:pt x="29" y="40"/>
                      </a:cubicBezTo>
                      <a:cubicBezTo>
                        <a:pt x="28" y="38"/>
                        <a:pt x="28" y="36"/>
                        <a:pt x="27" y="35"/>
                      </a:cubicBezTo>
                      <a:cubicBezTo>
                        <a:pt x="9" y="35"/>
                        <a:pt x="9" y="35"/>
                        <a:pt x="9" y="35"/>
                      </a:cubicBezTo>
                      <a:cubicBezTo>
                        <a:pt x="6" y="44"/>
                        <a:pt x="6" y="44"/>
                        <a:pt x="6" y="44"/>
                      </a:cubicBezTo>
                      <a:cubicBezTo>
                        <a:pt x="6" y="45"/>
                        <a:pt x="6" y="45"/>
                        <a:pt x="6" y="45"/>
                      </a:cubicBezTo>
                      <a:cubicBezTo>
                        <a:pt x="5" y="45"/>
                        <a:pt x="5" y="45"/>
                        <a:pt x="5" y="45"/>
                      </a:cubicBezTo>
                      <a:cubicBezTo>
                        <a:pt x="1" y="45"/>
                        <a:pt x="1" y="45"/>
                        <a:pt x="1" y="45"/>
                      </a:cubicBezTo>
                      <a:cubicBezTo>
                        <a:pt x="1" y="45"/>
                        <a:pt x="1" y="45"/>
                        <a:pt x="1" y="45"/>
                      </a:cubicBezTo>
                      <a:cubicBezTo>
                        <a:pt x="0" y="45"/>
                        <a:pt x="0" y="45"/>
                        <a:pt x="1" y="44"/>
                      </a:cubicBezTo>
                      <a:cubicBezTo>
                        <a:pt x="14" y="1"/>
                        <a:pt x="14" y="1"/>
                        <a:pt x="14" y="1"/>
                      </a:cubicBezTo>
                      <a:cubicBezTo>
                        <a:pt x="15" y="1"/>
                        <a:pt x="15" y="0"/>
                        <a:pt x="15" y="0"/>
                      </a:cubicBezTo>
                      <a:cubicBezTo>
                        <a:pt x="15" y="0"/>
                        <a:pt x="16" y="0"/>
                        <a:pt x="16" y="0"/>
                      </a:cubicBezTo>
                      <a:cubicBezTo>
                        <a:pt x="21" y="0"/>
                        <a:pt x="21" y="0"/>
                        <a:pt x="21" y="0"/>
                      </a:cubicBezTo>
                      <a:cubicBezTo>
                        <a:pt x="21" y="0"/>
                        <a:pt x="22" y="0"/>
                        <a:pt x="22" y="0"/>
                      </a:cubicBezTo>
                      <a:cubicBezTo>
                        <a:pt x="22" y="0"/>
                        <a:pt x="22" y="1"/>
                        <a:pt x="23" y="1"/>
                      </a:cubicBezTo>
                      <a:lnTo>
                        <a:pt x="36" y="44"/>
                      </a:lnTo>
                      <a:close/>
                      <a:moveTo>
                        <a:pt x="26" y="31"/>
                      </a:moveTo>
                      <a:cubicBezTo>
                        <a:pt x="18" y="5"/>
                        <a:pt x="18" y="5"/>
                        <a:pt x="18" y="5"/>
                      </a:cubicBezTo>
                      <a:cubicBezTo>
                        <a:pt x="10" y="31"/>
                        <a:pt x="10" y="31"/>
                        <a:pt x="10" y="31"/>
                      </a:cubicBezTo>
                      <a:lnTo>
                        <a:pt x="26" y="3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20" name="Freeform 740"/>
                <p:cNvSpPr/>
                <p:nvPr/>
              </p:nvSpPr>
              <p:spPr bwMode="auto">
                <a:xfrm>
                  <a:off x="5346701" y="6335713"/>
                  <a:ext cx="106363" cy="141288"/>
                </a:xfrm>
                <a:custGeom>
                  <a:avLst/>
                  <a:gdLst>
                    <a:gd name="T0" fmla="*/ 22 w 34"/>
                    <a:gd name="T1" fmla="*/ 4 h 45"/>
                    <a:gd name="T2" fmla="*/ 20 w 34"/>
                    <a:gd name="T3" fmla="*/ 4 h 45"/>
                    <a:gd name="T4" fmla="*/ 20 w 34"/>
                    <a:gd name="T5" fmla="*/ 6 h 45"/>
                    <a:gd name="T6" fmla="*/ 20 w 34"/>
                    <a:gd name="T7" fmla="*/ 44 h 45"/>
                    <a:gd name="T8" fmla="*/ 20 w 34"/>
                    <a:gd name="T9" fmla="*/ 45 h 45"/>
                    <a:gd name="T10" fmla="*/ 19 w 34"/>
                    <a:gd name="T11" fmla="*/ 45 h 45"/>
                    <a:gd name="T12" fmla="*/ 15 w 34"/>
                    <a:gd name="T13" fmla="*/ 45 h 45"/>
                    <a:gd name="T14" fmla="*/ 14 w 34"/>
                    <a:gd name="T15" fmla="*/ 45 h 45"/>
                    <a:gd name="T16" fmla="*/ 14 w 34"/>
                    <a:gd name="T17" fmla="*/ 44 h 45"/>
                    <a:gd name="T18" fmla="*/ 14 w 34"/>
                    <a:gd name="T19" fmla="*/ 6 h 45"/>
                    <a:gd name="T20" fmla="*/ 14 w 34"/>
                    <a:gd name="T21" fmla="*/ 4 h 45"/>
                    <a:gd name="T22" fmla="*/ 12 w 34"/>
                    <a:gd name="T23" fmla="*/ 4 h 45"/>
                    <a:gd name="T24" fmla="*/ 1 w 34"/>
                    <a:gd name="T25" fmla="*/ 4 h 45"/>
                    <a:gd name="T26" fmla="*/ 0 w 34"/>
                    <a:gd name="T27" fmla="*/ 4 h 45"/>
                    <a:gd name="T28" fmla="*/ 0 w 34"/>
                    <a:gd name="T29" fmla="*/ 0 h 45"/>
                    <a:gd name="T30" fmla="*/ 1 w 34"/>
                    <a:gd name="T31" fmla="*/ 0 h 45"/>
                    <a:gd name="T32" fmla="*/ 34 w 34"/>
                    <a:gd name="T33" fmla="*/ 0 h 45"/>
                    <a:gd name="T34" fmla="*/ 34 w 34"/>
                    <a:gd name="T35" fmla="*/ 0 h 45"/>
                    <a:gd name="T36" fmla="*/ 34 w 34"/>
                    <a:gd name="T37" fmla="*/ 0 h 45"/>
                    <a:gd name="T38" fmla="*/ 34 w 34"/>
                    <a:gd name="T39" fmla="*/ 4 h 45"/>
                    <a:gd name="T40" fmla="*/ 34 w 34"/>
                    <a:gd name="T41" fmla="*/ 4 h 45"/>
                    <a:gd name="T42" fmla="*/ 22 w 34"/>
                    <a:gd name="T43" fmla="*/ 4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4" h="45">
                      <a:moveTo>
                        <a:pt x="22" y="4"/>
                      </a:moveTo>
                      <a:cubicBezTo>
                        <a:pt x="21" y="4"/>
                        <a:pt x="21" y="4"/>
                        <a:pt x="20" y="4"/>
                      </a:cubicBezTo>
                      <a:cubicBezTo>
                        <a:pt x="20" y="5"/>
                        <a:pt x="20" y="5"/>
                        <a:pt x="20" y="6"/>
                      </a:cubicBezTo>
                      <a:cubicBezTo>
                        <a:pt x="20" y="44"/>
                        <a:pt x="20" y="44"/>
                        <a:pt x="20" y="44"/>
                      </a:cubicBezTo>
                      <a:cubicBezTo>
                        <a:pt x="20" y="44"/>
                        <a:pt x="20" y="45"/>
                        <a:pt x="20" y="45"/>
                      </a:cubicBezTo>
                      <a:cubicBezTo>
                        <a:pt x="19" y="45"/>
                        <a:pt x="19" y="45"/>
                        <a:pt x="19" y="45"/>
                      </a:cubicBezTo>
                      <a:cubicBezTo>
                        <a:pt x="15" y="45"/>
                        <a:pt x="15" y="45"/>
                        <a:pt x="15" y="45"/>
                      </a:cubicBezTo>
                      <a:cubicBezTo>
                        <a:pt x="14" y="45"/>
                        <a:pt x="14" y="45"/>
                        <a:pt x="14" y="45"/>
                      </a:cubicBezTo>
                      <a:cubicBezTo>
                        <a:pt x="14" y="45"/>
                        <a:pt x="14" y="45"/>
                        <a:pt x="14" y="44"/>
                      </a:cubicBezTo>
                      <a:cubicBezTo>
                        <a:pt x="14" y="6"/>
                        <a:pt x="14" y="6"/>
                        <a:pt x="14" y="6"/>
                      </a:cubicBezTo>
                      <a:cubicBezTo>
                        <a:pt x="14" y="5"/>
                        <a:pt x="14" y="5"/>
                        <a:pt x="14" y="4"/>
                      </a:cubicBezTo>
                      <a:cubicBezTo>
                        <a:pt x="14" y="4"/>
                        <a:pt x="13" y="4"/>
                        <a:pt x="12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34" y="0"/>
                        <a:pt x="34" y="0"/>
                        <a:pt x="34" y="0"/>
                      </a:cubicBezTo>
                      <a:cubicBezTo>
                        <a:pt x="34" y="0"/>
                        <a:pt x="34" y="0"/>
                        <a:pt x="34" y="0"/>
                      </a:cubicBezTo>
                      <a:cubicBezTo>
                        <a:pt x="34" y="0"/>
                        <a:pt x="34" y="0"/>
                        <a:pt x="34" y="0"/>
                      </a:cubicBezTo>
                      <a:cubicBezTo>
                        <a:pt x="34" y="4"/>
                        <a:pt x="34" y="4"/>
                        <a:pt x="34" y="4"/>
                      </a:cubicBezTo>
                      <a:cubicBezTo>
                        <a:pt x="34" y="4"/>
                        <a:pt x="34" y="4"/>
                        <a:pt x="34" y="4"/>
                      </a:cubicBezTo>
                      <a:lnTo>
                        <a:pt x="22" y="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21" name="Freeform 741"/>
                <p:cNvSpPr>
                  <a:spLocks noEditPoints="1"/>
                </p:cNvSpPr>
                <p:nvPr/>
              </p:nvSpPr>
              <p:spPr bwMode="auto">
                <a:xfrm>
                  <a:off x="5443539" y="6335713"/>
                  <a:ext cx="112713" cy="141288"/>
                </a:xfrm>
                <a:custGeom>
                  <a:avLst/>
                  <a:gdLst>
                    <a:gd name="T0" fmla="*/ 36 w 36"/>
                    <a:gd name="T1" fmla="*/ 44 h 45"/>
                    <a:gd name="T2" fmla="*/ 36 w 36"/>
                    <a:gd name="T3" fmla="*/ 45 h 45"/>
                    <a:gd name="T4" fmla="*/ 36 w 36"/>
                    <a:gd name="T5" fmla="*/ 45 h 45"/>
                    <a:gd name="T6" fmla="*/ 31 w 36"/>
                    <a:gd name="T7" fmla="*/ 45 h 45"/>
                    <a:gd name="T8" fmla="*/ 30 w 36"/>
                    <a:gd name="T9" fmla="*/ 45 h 45"/>
                    <a:gd name="T10" fmla="*/ 29 w 36"/>
                    <a:gd name="T11" fmla="*/ 40 h 45"/>
                    <a:gd name="T12" fmla="*/ 27 w 36"/>
                    <a:gd name="T13" fmla="*/ 35 h 45"/>
                    <a:gd name="T14" fmla="*/ 9 w 36"/>
                    <a:gd name="T15" fmla="*/ 35 h 45"/>
                    <a:gd name="T16" fmla="*/ 6 w 36"/>
                    <a:gd name="T17" fmla="*/ 44 h 45"/>
                    <a:gd name="T18" fmla="*/ 6 w 36"/>
                    <a:gd name="T19" fmla="*/ 45 h 45"/>
                    <a:gd name="T20" fmla="*/ 5 w 36"/>
                    <a:gd name="T21" fmla="*/ 45 h 45"/>
                    <a:gd name="T22" fmla="*/ 1 w 36"/>
                    <a:gd name="T23" fmla="*/ 45 h 45"/>
                    <a:gd name="T24" fmla="*/ 0 w 36"/>
                    <a:gd name="T25" fmla="*/ 45 h 45"/>
                    <a:gd name="T26" fmla="*/ 1 w 36"/>
                    <a:gd name="T27" fmla="*/ 44 h 45"/>
                    <a:gd name="T28" fmla="*/ 14 w 36"/>
                    <a:gd name="T29" fmla="*/ 1 h 45"/>
                    <a:gd name="T30" fmla="*/ 15 w 36"/>
                    <a:gd name="T31" fmla="*/ 0 h 45"/>
                    <a:gd name="T32" fmla="*/ 16 w 36"/>
                    <a:gd name="T33" fmla="*/ 0 h 45"/>
                    <a:gd name="T34" fmla="*/ 21 w 36"/>
                    <a:gd name="T35" fmla="*/ 0 h 45"/>
                    <a:gd name="T36" fmla="*/ 22 w 36"/>
                    <a:gd name="T37" fmla="*/ 0 h 45"/>
                    <a:gd name="T38" fmla="*/ 23 w 36"/>
                    <a:gd name="T39" fmla="*/ 1 h 45"/>
                    <a:gd name="T40" fmla="*/ 36 w 36"/>
                    <a:gd name="T41" fmla="*/ 44 h 45"/>
                    <a:gd name="T42" fmla="*/ 26 w 36"/>
                    <a:gd name="T43" fmla="*/ 31 h 45"/>
                    <a:gd name="T44" fmla="*/ 18 w 36"/>
                    <a:gd name="T45" fmla="*/ 5 h 45"/>
                    <a:gd name="T46" fmla="*/ 10 w 36"/>
                    <a:gd name="T47" fmla="*/ 31 h 45"/>
                    <a:gd name="T48" fmla="*/ 26 w 36"/>
                    <a:gd name="T49" fmla="*/ 31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6" h="45">
                      <a:moveTo>
                        <a:pt x="36" y="44"/>
                      </a:moveTo>
                      <a:cubicBezTo>
                        <a:pt x="36" y="45"/>
                        <a:pt x="36" y="45"/>
                        <a:pt x="36" y="45"/>
                      </a:cubicBezTo>
                      <a:cubicBezTo>
                        <a:pt x="36" y="45"/>
                        <a:pt x="36" y="45"/>
                        <a:pt x="36" y="45"/>
                      </a:cubicBezTo>
                      <a:cubicBezTo>
                        <a:pt x="31" y="45"/>
                        <a:pt x="31" y="45"/>
                        <a:pt x="31" y="45"/>
                      </a:cubicBezTo>
                      <a:cubicBezTo>
                        <a:pt x="30" y="45"/>
                        <a:pt x="30" y="45"/>
                        <a:pt x="30" y="45"/>
                      </a:cubicBezTo>
                      <a:cubicBezTo>
                        <a:pt x="29" y="40"/>
                        <a:pt x="29" y="40"/>
                        <a:pt x="29" y="40"/>
                      </a:cubicBezTo>
                      <a:cubicBezTo>
                        <a:pt x="28" y="38"/>
                        <a:pt x="28" y="36"/>
                        <a:pt x="27" y="35"/>
                      </a:cubicBezTo>
                      <a:cubicBezTo>
                        <a:pt x="9" y="35"/>
                        <a:pt x="9" y="35"/>
                        <a:pt x="9" y="35"/>
                      </a:cubicBezTo>
                      <a:cubicBezTo>
                        <a:pt x="6" y="44"/>
                        <a:pt x="6" y="44"/>
                        <a:pt x="6" y="44"/>
                      </a:cubicBezTo>
                      <a:cubicBezTo>
                        <a:pt x="6" y="45"/>
                        <a:pt x="6" y="45"/>
                        <a:pt x="6" y="45"/>
                      </a:cubicBezTo>
                      <a:cubicBezTo>
                        <a:pt x="5" y="45"/>
                        <a:pt x="5" y="45"/>
                        <a:pt x="5" y="45"/>
                      </a:cubicBezTo>
                      <a:cubicBezTo>
                        <a:pt x="1" y="45"/>
                        <a:pt x="1" y="45"/>
                        <a:pt x="1" y="45"/>
                      </a:cubicBezTo>
                      <a:cubicBezTo>
                        <a:pt x="0" y="45"/>
                        <a:pt x="0" y="45"/>
                        <a:pt x="0" y="45"/>
                      </a:cubicBezTo>
                      <a:cubicBezTo>
                        <a:pt x="0" y="45"/>
                        <a:pt x="0" y="45"/>
                        <a:pt x="1" y="44"/>
                      </a:cubicBezTo>
                      <a:cubicBezTo>
                        <a:pt x="14" y="1"/>
                        <a:pt x="14" y="1"/>
                        <a:pt x="14" y="1"/>
                      </a:cubicBezTo>
                      <a:cubicBezTo>
                        <a:pt x="14" y="1"/>
                        <a:pt x="15" y="0"/>
                        <a:pt x="15" y="0"/>
                      </a:cubicBezTo>
                      <a:cubicBezTo>
                        <a:pt x="15" y="0"/>
                        <a:pt x="15" y="0"/>
                        <a:pt x="16" y="0"/>
                      </a:cubicBezTo>
                      <a:cubicBezTo>
                        <a:pt x="21" y="0"/>
                        <a:pt x="21" y="0"/>
                        <a:pt x="21" y="0"/>
                      </a:cubicBezTo>
                      <a:cubicBezTo>
                        <a:pt x="21" y="0"/>
                        <a:pt x="22" y="0"/>
                        <a:pt x="22" y="0"/>
                      </a:cubicBezTo>
                      <a:cubicBezTo>
                        <a:pt x="22" y="0"/>
                        <a:pt x="22" y="1"/>
                        <a:pt x="23" y="1"/>
                      </a:cubicBezTo>
                      <a:lnTo>
                        <a:pt x="36" y="44"/>
                      </a:lnTo>
                      <a:close/>
                      <a:moveTo>
                        <a:pt x="26" y="31"/>
                      </a:moveTo>
                      <a:cubicBezTo>
                        <a:pt x="18" y="5"/>
                        <a:pt x="18" y="5"/>
                        <a:pt x="18" y="5"/>
                      </a:cubicBezTo>
                      <a:cubicBezTo>
                        <a:pt x="10" y="31"/>
                        <a:pt x="10" y="31"/>
                        <a:pt x="10" y="31"/>
                      </a:cubicBezTo>
                      <a:lnTo>
                        <a:pt x="26" y="3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22" name="Freeform 742"/>
                <p:cNvSpPr>
                  <a:spLocks noEditPoints="1"/>
                </p:cNvSpPr>
                <p:nvPr/>
              </p:nvSpPr>
              <p:spPr bwMode="auto">
                <a:xfrm>
                  <a:off x="5653089" y="6330951"/>
                  <a:ext cx="96838" cy="149225"/>
                </a:xfrm>
                <a:custGeom>
                  <a:avLst/>
                  <a:gdLst>
                    <a:gd name="T0" fmla="*/ 16 w 31"/>
                    <a:gd name="T1" fmla="*/ 48 h 48"/>
                    <a:gd name="T2" fmla="*/ 10 w 31"/>
                    <a:gd name="T3" fmla="*/ 47 h 48"/>
                    <a:gd name="T4" fmla="*/ 5 w 31"/>
                    <a:gd name="T5" fmla="*/ 45 h 48"/>
                    <a:gd name="T6" fmla="*/ 1 w 31"/>
                    <a:gd name="T7" fmla="*/ 41 h 48"/>
                    <a:gd name="T8" fmla="*/ 0 w 31"/>
                    <a:gd name="T9" fmla="*/ 34 h 48"/>
                    <a:gd name="T10" fmla="*/ 0 w 31"/>
                    <a:gd name="T11" fmla="*/ 15 h 48"/>
                    <a:gd name="T12" fmla="*/ 1 w 31"/>
                    <a:gd name="T13" fmla="*/ 8 h 48"/>
                    <a:gd name="T14" fmla="*/ 4 w 31"/>
                    <a:gd name="T15" fmla="*/ 3 h 48"/>
                    <a:gd name="T16" fmla="*/ 9 w 31"/>
                    <a:gd name="T17" fmla="*/ 1 h 48"/>
                    <a:gd name="T18" fmla="*/ 16 w 31"/>
                    <a:gd name="T19" fmla="*/ 0 h 48"/>
                    <a:gd name="T20" fmla="*/ 22 w 31"/>
                    <a:gd name="T21" fmla="*/ 1 h 48"/>
                    <a:gd name="T22" fmla="*/ 26 w 31"/>
                    <a:gd name="T23" fmla="*/ 3 h 48"/>
                    <a:gd name="T24" fmla="*/ 30 w 31"/>
                    <a:gd name="T25" fmla="*/ 7 h 48"/>
                    <a:gd name="T26" fmla="*/ 31 w 31"/>
                    <a:gd name="T27" fmla="*/ 15 h 48"/>
                    <a:gd name="T28" fmla="*/ 31 w 31"/>
                    <a:gd name="T29" fmla="*/ 33 h 48"/>
                    <a:gd name="T30" fmla="*/ 30 w 31"/>
                    <a:gd name="T31" fmla="*/ 40 h 48"/>
                    <a:gd name="T32" fmla="*/ 26 w 31"/>
                    <a:gd name="T33" fmla="*/ 45 h 48"/>
                    <a:gd name="T34" fmla="*/ 21 w 31"/>
                    <a:gd name="T35" fmla="*/ 47 h 48"/>
                    <a:gd name="T36" fmla="*/ 16 w 31"/>
                    <a:gd name="T37" fmla="*/ 48 h 48"/>
                    <a:gd name="T38" fmla="*/ 25 w 31"/>
                    <a:gd name="T39" fmla="*/ 16 h 48"/>
                    <a:gd name="T40" fmla="*/ 23 w 31"/>
                    <a:gd name="T41" fmla="*/ 8 h 48"/>
                    <a:gd name="T42" fmla="*/ 16 w 31"/>
                    <a:gd name="T43" fmla="*/ 5 h 48"/>
                    <a:gd name="T44" fmla="*/ 10 w 31"/>
                    <a:gd name="T45" fmla="*/ 6 h 48"/>
                    <a:gd name="T46" fmla="*/ 7 w 31"/>
                    <a:gd name="T47" fmla="*/ 8 h 48"/>
                    <a:gd name="T48" fmla="*/ 6 w 31"/>
                    <a:gd name="T49" fmla="*/ 12 h 48"/>
                    <a:gd name="T50" fmla="*/ 5 w 31"/>
                    <a:gd name="T51" fmla="*/ 17 h 48"/>
                    <a:gd name="T52" fmla="*/ 5 w 31"/>
                    <a:gd name="T53" fmla="*/ 34 h 48"/>
                    <a:gd name="T54" fmla="*/ 8 w 31"/>
                    <a:gd name="T55" fmla="*/ 41 h 48"/>
                    <a:gd name="T56" fmla="*/ 16 w 31"/>
                    <a:gd name="T57" fmla="*/ 43 h 48"/>
                    <a:gd name="T58" fmla="*/ 20 w 31"/>
                    <a:gd name="T59" fmla="*/ 43 h 48"/>
                    <a:gd name="T60" fmla="*/ 23 w 31"/>
                    <a:gd name="T61" fmla="*/ 41 h 48"/>
                    <a:gd name="T62" fmla="*/ 25 w 31"/>
                    <a:gd name="T63" fmla="*/ 38 h 48"/>
                    <a:gd name="T64" fmla="*/ 25 w 31"/>
                    <a:gd name="T65" fmla="*/ 33 h 48"/>
                    <a:gd name="T66" fmla="*/ 25 w 31"/>
                    <a:gd name="T67" fmla="*/ 16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31" h="48">
                      <a:moveTo>
                        <a:pt x="16" y="48"/>
                      </a:moveTo>
                      <a:cubicBezTo>
                        <a:pt x="14" y="48"/>
                        <a:pt x="12" y="48"/>
                        <a:pt x="10" y="47"/>
                      </a:cubicBezTo>
                      <a:cubicBezTo>
                        <a:pt x="8" y="47"/>
                        <a:pt x="6" y="46"/>
                        <a:pt x="5" y="45"/>
                      </a:cubicBezTo>
                      <a:cubicBezTo>
                        <a:pt x="3" y="44"/>
                        <a:pt x="2" y="43"/>
                        <a:pt x="1" y="41"/>
                      </a:cubicBezTo>
                      <a:cubicBezTo>
                        <a:pt x="0" y="39"/>
                        <a:pt x="0" y="37"/>
                        <a:pt x="0" y="34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0" y="12"/>
                        <a:pt x="0" y="10"/>
                        <a:pt x="1" y="8"/>
                      </a:cubicBezTo>
                      <a:cubicBezTo>
                        <a:pt x="2" y="6"/>
                        <a:pt x="3" y="4"/>
                        <a:pt x="4" y="3"/>
                      </a:cubicBezTo>
                      <a:cubicBezTo>
                        <a:pt x="5" y="2"/>
                        <a:pt x="7" y="1"/>
                        <a:pt x="9" y="1"/>
                      </a:cubicBezTo>
                      <a:cubicBezTo>
                        <a:pt x="11" y="0"/>
                        <a:pt x="13" y="0"/>
                        <a:pt x="16" y="0"/>
                      </a:cubicBezTo>
                      <a:cubicBezTo>
                        <a:pt x="18" y="0"/>
                        <a:pt x="20" y="0"/>
                        <a:pt x="22" y="1"/>
                      </a:cubicBezTo>
                      <a:cubicBezTo>
                        <a:pt x="23" y="1"/>
                        <a:pt x="25" y="2"/>
                        <a:pt x="26" y="3"/>
                      </a:cubicBezTo>
                      <a:cubicBezTo>
                        <a:pt x="28" y="4"/>
                        <a:pt x="29" y="6"/>
                        <a:pt x="30" y="7"/>
                      </a:cubicBezTo>
                      <a:cubicBezTo>
                        <a:pt x="31" y="9"/>
                        <a:pt x="31" y="12"/>
                        <a:pt x="31" y="15"/>
                      </a:cubicBezTo>
                      <a:cubicBezTo>
                        <a:pt x="31" y="33"/>
                        <a:pt x="31" y="33"/>
                        <a:pt x="31" y="33"/>
                      </a:cubicBezTo>
                      <a:cubicBezTo>
                        <a:pt x="31" y="36"/>
                        <a:pt x="30" y="39"/>
                        <a:pt x="30" y="40"/>
                      </a:cubicBezTo>
                      <a:cubicBezTo>
                        <a:pt x="29" y="42"/>
                        <a:pt x="28" y="44"/>
                        <a:pt x="26" y="45"/>
                      </a:cubicBezTo>
                      <a:cubicBezTo>
                        <a:pt x="25" y="46"/>
                        <a:pt x="23" y="47"/>
                        <a:pt x="21" y="47"/>
                      </a:cubicBezTo>
                      <a:cubicBezTo>
                        <a:pt x="20" y="48"/>
                        <a:pt x="18" y="48"/>
                        <a:pt x="16" y="48"/>
                      </a:cubicBezTo>
                      <a:close/>
                      <a:moveTo>
                        <a:pt x="25" y="16"/>
                      </a:moveTo>
                      <a:cubicBezTo>
                        <a:pt x="25" y="12"/>
                        <a:pt x="25" y="9"/>
                        <a:pt x="23" y="8"/>
                      </a:cubicBezTo>
                      <a:cubicBezTo>
                        <a:pt x="22" y="6"/>
                        <a:pt x="19" y="5"/>
                        <a:pt x="16" y="5"/>
                      </a:cubicBezTo>
                      <a:cubicBezTo>
                        <a:pt x="14" y="5"/>
                        <a:pt x="12" y="5"/>
                        <a:pt x="10" y="6"/>
                      </a:cubicBezTo>
                      <a:cubicBezTo>
                        <a:pt x="9" y="6"/>
                        <a:pt x="8" y="7"/>
                        <a:pt x="7" y="8"/>
                      </a:cubicBezTo>
                      <a:cubicBezTo>
                        <a:pt x="7" y="9"/>
                        <a:pt x="6" y="10"/>
                        <a:pt x="6" y="12"/>
                      </a:cubicBezTo>
                      <a:cubicBezTo>
                        <a:pt x="6" y="13"/>
                        <a:pt x="5" y="15"/>
                        <a:pt x="5" y="17"/>
                      </a:cubicBezTo>
                      <a:cubicBezTo>
                        <a:pt x="5" y="34"/>
                        <a:pt x="5" y="34"/>
                        <a:pt x="5" y="34"/>
                      </a:cubicBezTo>
                      <a:cubicBezTo>
                        <a:pt x="5" y="37"/>
                        <a:pt x="6" y="39"/>
                        <a:pt x="8" y="41"/>
                      </a:cubicBezTo>
                      <a:cubicBezTo>
                        <a:pt x="10" y="42"/>
                        <a:pt x="13" y="43"/>
                        <a:pt x="16" y="43"/>
                      </a:cubicBezTo>
                      <a:cubicBezTo>
                        <a:pt x="17" y="43"/>
                        <a:pt x="19" y="43"/>
                        <a:pt x="20" y="43"/>
                      </a:cubicBezTo>
                      <a:cubicBezTo>
                        <a:pt x="21" y="42"/>
                        <a:pt x="22" y="42"/>
                        <a:pt x="23" y="41"/>
                      </a:cubicBezTo>
                      <a:cubicBezTo>
                        <a:pt x="24" y="40"/>
                        <a:pt x="24" y="39"/>
                        <a:pt x="25" y="38"/>
                      </a:cubicBezTo>
                      <a:cubicBezTo>
                        <a:pt x="25" y="36"/>
                        <a:pt x="25" y="35"/>
                        <a:pt x="25" y="33"/>
                      </a:cubicBezTo>
                      <a:lnTo>
                        <a:pt x="25" y="1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23" name="Freeform 743"/>
                <p:cNvSpPr/>
                <p:nvPr/>
              </p:nvSpPr>
              <p:spPr bwMode="auto">
                <a:xfrm>
                  <a:off x="5783264" y="6334126"/>
                  <a:ext cx="41275" cy="142875"/>
                </a:xfrm>
                <a:custGeom>
                  <a:avLst/>
                  <a:gdLst>
                    <a:gd name="T0" fmla="*/ 8 w 13"/>
                    <a:gd name="T1" fmla="*/ 46 h 46"/>
                    <a:gd name="T2" fmla="*/ 7 w 13"/>
                    <a:gd name="T3" fmla="*/ 45 h 46"/>
                    <a:gd name="T4" fmla="*/ 7 w 13"/>
                    <a:gd name="T5" fmla="*/ 9 h 46"/>
                    <a:gd name="T6" fmla="*/ 7 w 13"/>
                    <a:gd name="T7" fmla="*/ 7 h 46"/>
                    <a:gd name="T8" fmla="*/ 5 w 13"/>
                    <a:gd name="T9" fmla="*/ 7 h 46"/>
                    <a:gd name="T10" fmla="*/ 0 w 13"/>
                    <a:gd name="T11" fmla="*/ 7 h 46"/>
                    <a:gd name="T12" fmla="*/ 0 w 13"/>
                    <a:gd name="T13" fmla="*/ 7 h 46"/>
                    <a:gd name="T14" fmla="*/ 0 w 13"/>
                    <a:gd name="T15" fmla="*/ 4 h 46"/>
                    <a:gd name="T16" fmla="*/ 0 w 13"/>
                    <a:gd name="T17" fmla="*/ 3 h 46"/>
                    <a:gd name="T18" fmla="*/ 1 w 13"/>
                    <a:gd name="T19" fmla="*/ 3 h 46"/>
                    <a:gd name="T20" fmla="*/ 7 w 13"/>
                    <a:gd name="T21" fmla="*/ 1 h 46"/>
                    <a:gd name="T22" fmla="*/ 7 w 13"/>
                    <a:gd name="T23" fmla="*/ 0 h 46"/>
                    <a:gd name="T24" fmla="*/ 9 w 13"/>
                    <a:gd name="T25" fmla="*/ 0 h 46"/>
                    <a:gd name="T26" fmla="*/ 13 w 13"/>
                    <a:gd name="T27" fmla="*/ 0 h 46"/>
                    <a:gd name="T28" fmla="*/ 13 w 13"/>
                    <a:gd name="T29" fmla="*/ 0 h 46"/>
                    <a:gd name="T30" fmla="*/ 13 w 13"/>
                    <a:gd name="T31" fmla="*/ 1 h 46"/>
                    <a:gd name="T32" fmla="*/ 13 w 13"/>
                    <a:gd name="T33" fmla="*/ 45 h 46"/>
                    <a:gd name="T34" fmla="*/ 13 w 13"/>
                    <a:gd name="T35" fmla="*/ 46 h 46"/>
                    <a:gd name="T36" fmla="*/ 8 w 13"/>
                    <a:gd name="T37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3" h="46">
                      <a:moveTo>
                        <a:pt x="8" y="46"/>
                      </a:moveTo>
                      <a:cubicBezTo>
                        <a:pt x="8" y="46"/>
                        <a:pt x="7" y="46"/>
                        <a:pt x="7" y="45"/>
                      </a:cubicBezTo>
                      <a:cubicBezTo>
                        <a:pt x="7" y="9"/>
                        <a:pt x="7" y="9"/>
                        <a:pt x="7" y="9"/>
                      </a:cubicBezTo>
                      <a:cubicBezTo>
                        <a:pt x="7" y="8"/>
                        <a:pt x="7" y="8"/>
                        <a:pt x="7" y="7"/>
                      </a:cubicBezTo>
                      <a:cubicBezTo>
                        <a:pt x="7" y="7"/>
                        <a:pt x="6" y="7"/>
                        <a:pt x="5" y="7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1" y="3"/>
                        <a:pt x="1" y="3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8" y="0"/>
                        <a:pt x="8" y="0"/>
                        <a:pt x="9" y="0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3" y="1"/>
                        <a:pt x="13" y="1"/>
                        <a:pt x="13" y="1"/>
                      </a:cubicBezTo>
                      <a:cubicBezTo>
                        <a:pt x="13" y="45"/>
                        <a:pt x="13" y="45"/>
                        <a:pt x="13" y="45"/>
                      </a:cubicBezTo>
                      <a:cubicBezTo>
                        <a:pt x="13" y="46"/>
                        <a:pt x="13" y="46"/>
                        <a:pt x="13" y="46"/>
                      </a:cubicBezTo>
                      <a:lnTo>
                        <a:pt x="8" y="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24" name="Freeform 744"/>
                <p:cNvSpPr/>
                <p:nvPr/>
              </p:nvSpPr>
              <p:spPr bwMode="auto">
                <a:xfrm>
                  <a:off x="5105401" y="6532563"/>
                  <a:ext cx="9525" cy="19050"/>
                </a:xfrm>
                <a:custGeom>
                  <a:avLst/>
                  <a:gdLst>
                    <a:gd name="T0" fmla="*/ 6 w 6"/>
                    <a:gd name="T1" fmla="*/ 12 h 12"/>
                    <a:gd name="T2" fmla="*/ 0 w 6"/>
                    <a:gd name="T3" fmla="*/ 12 h 12"/>
                    <a:gd name="T4" fmla="*/ 0 w 6"/>
                    <a:gd name="T5" fmla="*/ 12 h 12"/>
                    <a:gd name="T6" fmla="*/ 0 w 6"/>
                    <a:gd name="T7" fmla="*/ 12 h 12"/>
                    <a:gd name="T8" fmla="*/ 0 w 6"/>
                    <a:gd name="T9" fmla="*/ 2 h 12"/>
                    <a:gd name="T10" fmla="*/ 0 w 6"/>
                    <a:gd name="T11" fmla="*/ 2 h 12"/>
                    <a:gd name="T12" fmla="*/ 0 w 6"/>
                    <a:gd name="T13" fmla="*/ 0 h 12"/>
                    <a:gd name="T14" fmla="*/ 2 w 6"/>
                    <a:gd name="T15" fmla="*/ 0 h 12"/>
                    <a:gd name="T16" fmla="*/ 2 w 6"/>
                    <a:gd name="T17" fmla="*/ 2 h 12"/>
                    <a:gd name="T18" fmla="*/ 2 w 6"/>
                    <a:gd name="T19" fmla="*/ 2 h 12"/>
                    <a:gd name="T20" fmla="*/ 2 w 6"/>
                    <a:gd name="T21" fmla="*/ 12 h 12"/>
                    <a:gd name="T22" fmla="*/ 2 w 6"/>
                    <a:gd name="T23" fmla="*/ 12 h 12"/>
                    <a:gd name="T24" fmla="*/ 2 w 6"/>
                    <a:gd name="T25" fmla="*/ 12 h 12"/>
                    <a:gd name="T26" fmla="*/ 6 w 6"/>
                    <a:gd name="T27" fmla="*/ 12 h 12"/>
                    <a:gd name="T28" fmla="*/ 6 w 6"/>
                    <a:gd name="T29" fmla="*/ 12 h 12"/>
                    <a:gd name="T30" fmla="*/ 6 w 6"/>
                    <a:gd name="T31" fmla="*/ 12 h 12"/>
                    <a:gd name="T32" fmla="*/ 6 w 6"/>
                    <a:gd name="T33" fmla="*/ 12 h 12"/>
                    <a:gd name="T34" fmla="*/ 6 w 6"/>
                    <a:gd name="T35" fmla="*/ 12 h 12"/>
                    <a:gd name="T36" fmla="*/ 6 w 6"/>
                    <a:gd name="T37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" h="12">
                      <a:moveTo>
                        <a:pt x="6" y="12"/>
                      </a:move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6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25" name="Freeform 745"/>
                <p:cNvSpPr>
                  <a:spLocks noEditPoints="1"/>
                </p:cNvSpPr>
                <p:nvPr/>
              </p:nvSpPr>
              <p:spPr bwMode="auto">
                <a:xfrm>
                  <a:off x="5118101" y="6538913"/>
                  <a:ext cx="12700" cy="12700"/>
                </a:xfrm>
                <a:custGeom>
                  <a:avLst/>
                  <a:gdLst>
                    <a:gd name="T0" fmla="*/ 2 w 4"/>
                    <a:gd name="T1" fmla="*/ 4 h 4"/>
                    <a:gd name="T2" fmla="*/ 1 w 4"/>
                    <a:gd name="T3" fmla="*/ 4 h 4"/>
                    <a:gd name="T4" fmla="*/ 1 w 4"/>
                    <a:gd name="T5" fmla="*/ 4 h 4"/>
                    <a:gd name="T6" fmla="*/ 0 w 4"/>
                    <a:gd name="T7" fmla="*/ 3 h 4"/>
                    <a:gd name="T8" fmla="*/ 0 w 4"/>
                    <a:gd name="T9" fmla="*/ 2 h 4"/>
                    <a:gd name="T10" fmla="*/ 0 w 4"/>
                    <a:gd name="T11" fmla="*/ 1 h 4"/>
                    <a:gd name="T12" fmla="*/ 1 w 4"/>
                    <a:gd name="T13" fmla="*/ 0 h 4"/>
                    <a:gd name="T14" fmla="*/ 1 w 4"/>
                    <a:gd name="T15" fmla="*/ 0 h 4"/>
                    <a:gd name="T16" fmla="*/ 2 w 4"/>
                    <a:gd name="T17" fmla="*/ 0 h 4"/>
                    <a:gd name="T18" fmla="*/ 4 w 4"/>
                    <a:gd name="T19" fmla="*/ 0 h 4"/>
                    <a:gd name="T20" fmla="*/ 4 w 4"/>
                    <a:gd name="T21" fmla="*/ 2 h 4"/>
                    <a:gd name="T22" fmla="*/ 4 w 4"/>
                    <a:gd name="T23" fmla="*/ 4 h 4"/>
                    <a:gd name="T24" fmla="*/ 2 w 4"/>
                    <a:gd name="T25" fmla="*/ 4 h 4"/>
                    <a:gd name="T26" fmla="*/ 3 w 4"/>
                    <a:gd name="T27" fmla="*/ 2 h 4"/>
                    <a:gd name="T28" fmla="*/ 3 w 4"/>
                    <a:gd name="T29" fmla="*/ 1 h 4"/>
                    <a:gd name="T30" fmla="*/ 2 w 4"/>
                    <a:gd name="T31" fmla="*/ 0 h 4"/>
                    <a:gd name="T32" fmla="*/ 1 w 4"/>
                    <a:gd name="T33" fmla="*/ 1 h 4"/>
                    <a:gd name="T34" fmla="*/ 1 w 4"/>
                    <a:gd name="T35" fmla="*/ 2 h 4"/>
                    <a:gd name="T36" fmla="*/ 1 w 4"/>
                    <a:gd name="T37" fmla="*/ 3 h 4"/>
                    <a:gd name="T38" fmla="*/ 1 w 4"/>
                    <a:gd name="T39" fmla="*/ 4 h 4"/>
                    <a:gd name="T40" fmla="*/ 2 w 4"/>
                    <a:gd name="T41" fmla="*/ 4 h 4"/>
                    <a:gd name="T42" fmla="*/ 3 w 4"/>
                    <a:gd name="T43" fmla="*/ 3 h 4"/>
                    <a:gd name="T44" fmla="*/ 3 w 4"/>
                    <a:gd name="T45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4" h="4">
                      <a:moveTo>
                        <a:pt x="2" y="4"/>
                      </a:move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2"/>
                      </a:cubicBezTo>
                      <a:cubicBezTo>
                        <a:pt x="0" y="2"/>
                        <a:pt x="0" y="1"/>
                        <a:pt x="0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3" y="0"/>
                        <a:pt x="3" y="0"/>
                        <a:pt x="4" y="0"/>
                      </a:cubicBezTo>
                      <a:cubicBezTo>
                        <a:pt x="4" y="1"/>
                        <a:pt x="4" y="1"/>
                        <a:pt x="4" y="2"/>
                      </a:cubicBezTo>
                      <a:cubicBezTo>
                        <a:pt x="4" y="3"/>
                        <a:pt x="4" y="4"/>
                        <a:pt x="4" y="4"/>
                      </a:cubicBezTo>
                      <a:cubicBezTo>
                        <a:pt x="3" y="4"/>
                        <a:pt x="3" y="4"/>
                        <a:pt x="2" y="4"/>
                      </a:cubicBezTo>
                      <a:close/>
                      <a:moveTo>
                        <a:pt x="3" y="2"/>
                      </a:move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3" y="0"/>
                        <a:pt x="2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2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3"/>
                        <a:pt x="3" y="3"/>
                        <a:pt x="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26" name="Freeform 746"/>
                <p:cNvSpPr/>
                <p:nvPr/>
              </p:nvSpPr>
              <p:spPr bwMode="auto">
                <a:xfrm>
                  <a:off x="5133976" y="6538913"/>
                  <a:ext cx="6350" cy="12700"/>
                </a:xfrm>
                <a:custGeom>
                  <a:avLst/>
                  <a:gdLst>
                    <a:gd name="T0" fmla="*/ 4 w 4"/>
                    <a:gd name="T1" fmla="*/ 2 h 8"/>
                    <a:gd name="T2" fmla="*/ 4 w 4"/>
                    <a:gd name="T3" fmla="*/ 2 h 8"/>
                    <a:gd name="T4" fmla="*/ 4 w 4"/>
                    <a:gd name="T5" fmla="*/ 2 h 8"/>
                    <a:gd name="T6" fmla="*/ 4 w 4"/>
                    <a:gd name="T7" fmla="*/ 2 h 8"/>
                    <a:gd name="T8" fmla="*/ 2 w 4"/>
                    <a:gd name="T9" fmla="*/ 2 h 8"/>
                    <a:gd name="T10" fmla="*/ 2 w 4"/>
                    <a:gd name="T11" fmla="*/ 4 h 8"/>
                    <a:gd name="T12" fmla="*/ 2 w 4"/>
                    <a:gd name="T13" fmla="*/ 8 h 8"/>
                    <a:gd name="T14" fmla="*/ 2 w 4"/>
                    <a:gd name="T15" fmla="*/ 8 h 8"/>
                    <a:gd name="T16" fmla="*/ 2 w 4"/>
                    <a:gd name="T17" fmla="*/ 8 h 8"/>
                    <a:gd name="T18" fmla="*/ 0 w 4"/>
                    <a:gd name="T19" fmla="*/ 8 h 8"/>
                    <a:gd name="T20" fmla="*/ 0 w 4"/>
                    <a:gd name="T21" fmla="*/ 8 h 8"/>
                    <a:gd name="T22" fmla="*/ 0 w 4"/>
                    <a:gd name="T23" fmla="*/ 8 h 8"/>
                    <a:gd name="T24" fmla="*/ 0 w 4"/>
                    <a:gd name="T25" fmla="*/ 0 h 8"/>
                    <a:gd name="T26" fmla="*/ 0 w 4"/>
                    <a:gd name="T27" fmla="*/ 0 h 8"/>
                    <a:gd name="T28" fmla="*/ 0 w 4"/>
                    <a:gd name="T29" fmla="*/ 0 h 8"/>
                    <a:gd name="T30" fmla="*/ 2 w 4"/>
                    <a:gd name="T31" fmla="*/ 0 h 8"/>
                    <a:gd name="T32" fmla="*/ 2 w 4"/>
                    <a:gd name="T33" fmla="*/ 0 h 8"/>
                    <a:gd name="T34" fmla="*/ 2 w 4"/>
                    <a:gd name="T35" fmla="*/ 0 h 8"/>
                    <a:gd name="T36" fmla="*/ 2 w 4"/>
                    <a:gd name="T37" fmla="*/ 2 h 8"/>
                    <a:gd name="T38" fmla="*/ 2 w 4"/>
                    <a:gd name="T39" fmla="*/ 0 h 8"/>
                    <a:gd name="T40" fmla="*/ 4 w 4"/>
                    <a:gd name="T41" fmla="*/ 0 h 8"/>
                    <a:gd name="T42" fmla="*/ 4 w 4"/>
                    <a:gd name="T43" fmla="*/ 0 h 8"/>
                    <a:gd name="T44" fmla="*/ 4 w 4"/>
                    <a:gd name="T45" fmla="*/ 0 h 8"/>
                    <a:gd name="T46" fmla="*/ 4 w 4"/>
                    <a:gd name="T47" fmla="*/ 2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4" h="8">
                      <a:moveTo>
                        <a:pt x="4" y="2"/>
                      </a:move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2" y="2"/>
                      </a:lnTo>
                      <a:lnTo>
                        <a:pt x="2" y="4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27" name="Freeform 747"/>
                <p:cNvSpPr>
                  <a:spLocks noEditPoints="1"/>
                </p:cNvSpPr>
                <p:nvPr/>
              </p:nvSpPr>
              <p:spPr bwMode="auto">
                <a:xfrm>
                  <a:off x="5143501" y="6538913"/>
                  <a:ext cx="12700" cy="15875"/>
                </a:xfrm>
                <a:custGeom>
                  <a:avLst/>
                  <a:gdLst>
                    <a:gd name="T0" fmla="*/ 4 w 4"/>
                    <a:gd name="T1" fmla="*/ 2 h 5"/>
                    <a:gd name="T2" fmla="*/ 1 w 4"/>
                    <a:gd name="T3" fmla="*/ 2 h 5"/>
                    <a:gd name="T4" fmla="*/ 1 w 4"/>
                    <a:gd name="T5" fmla="*/ 3 h 5"/>
                    <a:gd name="T6" fmla="*/ 2 w 4"/>
                    <a:gd name="T7" fmla="*/ 4 h 5"/>
                    <a:gd name="T8" fmla="*/ 3 w 4"/>
                    <a:gd name="T9" fmla="*/ 4 h 5"/>
                    <a:gd name="T10" fmla="*/ 4 w 4"/>
                    <a:gd name="T11" fmla="*/ 4 h 5"/>
                    <a:gd name="T12" fmla="*/ 4 w 4"/>
                    <a:gd name="T13" fmla="*/ 4 h 5"/>
                    <a:gd name="T14" fmla="*/ 4 w 4"/>
                    <a:gd name="T15" fmla="*/ 4 h 5"/>
                    <a:gd name="T16" fmla="*/ 4 w 4"/>
                    <a:gd name="T17" fmla="*/ 4 h 5"/>
                    <a:gd name="T18" fmla="*/ 4 w 4"/>
                    <a:gd name="T19" fmla="*/ 4 h 5"/>
                    <a:gd name="T20" fmla="*/ 3 w 4"/>
                    <a:gd name="T21" fmla="*/ 4 h 5"/>
                    <a:gd name="T22" fmla="*/ 3 w 4"/>
                    <a:gd name="T23" fmla="*/ 4 h 5"/>
                    <a:gd name="T24" fmla="*/ 3 w 4"/>
                    <a:gd name="T25" fmla="*/ 4 h 5"/>
                    <a:gd name="T26" fmla="*/ 2 w 4"/>
                    <a:gd name="T27" fmla="*/ 5 h 5"/>
                    <a:gd name="T28" fmla="*/ 1 w 4"/>
                    <a:gd name="T29" fmla="*/ 4 h 5"/>
                    <a:gd name="T30" fmla="*/ 0 w 4"/>
                    <a:gd name="T31" fmla="*/ 2 h 5"/>
                    <a:gd name="T32" fmla="*/ 1 w 4"/>
                    <a:gd name="T33" fmla="*/ 0 h 5"/>
                    <a:gd name="T34" fmla="*/ 2 w 4"/>
                    <a:gd name="T35" fmla="*/ 0 h 5"/>
                    <a:gd name="T36" fmla="*/ 3 w 4"/>
                    <a:gd name="T37" fmla="*/ 0 h 5"/>
                    <a:gd name="T38" fmla="*/ 4 w 4"/>
                    <a:gd name="T39" fmla="*/ 2 h 5"/>
                    <a:gd name="T40" fmla="*/ 4 w 4"/>
                    <a:gd name="T41" fmla="*/ 2 h 5"/>
                    <a:gd name="T42" fmla="*/ 4 w 4"/>
                    <a:gd name="T43" fmla="*/ 2 h 5"/>
                    <a:gd name="T44" fmla="*/ 2 w 4"/>
                    <a:gd name="T45" fmla="*/ 0 h 5"/>
                    <a:gd name="T46" fmla="*/ 2 w 4"/>
                    <a:gd name="T47" fmla="*/ 1 h 5"/>
                    <a:gd name="T48" fmla="*/ 1 w 4"/>
                    <a:gd name="T49" fmla="*/ 1 h 5"/>
                    <a:gd name="T50" fmla="*/ 1 w 4"/>
                    <a:gd name="T51" fmla="*/ 1 h 5"/>
                    <a:gd name="T52" fmla="*/ 1 w 4"/>
                    <a:gd name="T53" fmla="*/ 2 h 5"/>
                    <a:gd name="T54" fmla="*/ 1 w 4"/>
                    <a:gd name="T55" fmla="*/ 2 h 5"/>
                    <a:gd name="T56" fmla="*/ 1 w 4"/>
                    <a:gd name="T57" fmla="*/ 2 h 5"/>
                    <a:gd name="T58" fmla="*/ 3 w 4"/>
                    <a:gd name="T59" fmla="*/ 2 h 5"/>
                    <a:gd name="T60" fmla="*/ 3 w 4"/>
                    <a:gd name="T61" fmla="*/ 2 h 5"/>
                    <a:gd name="T62" fmla="*/ 3 w 4"/>
                    <a:gd name="T63" fmla="*/ 2 h 5"/>
                    <a:gd name="T64" fmla="*/ 3 w 4"/>
                    <a:gd name="T65" fmla="*/ 1 h 5"/>
                    <a:gd name="T66" fmla="*/ 2 w 4"/>
                    <a:gd name="T6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4" h="5">
                      <a:moveTo>
                        <a:pt x="4" y="2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2" y="5"/>
                        <a:pt x="1" y="4"/>
                        <a:pt x="1" y="4"/>
                      </a:cubicBezTo>
                      <a:cubicBezTo>
                        <a:pt x="0" y="4"/>
                        <a:pt x="0" y="3"/>
                        <a:pt x="0" y="2"/>
                      </a:cubicBezTo>
                      <a:cubicBezTo>
                        <a:pt x="0" y="1"/>
                        <a:pt x="0" y="1"/>
                        <a:pt x="1" y="0"/>
                      </a:cubicBezTo>
                      <a:cubicBezTo>
                        <a:pt x="1" y="0"/>
                        <a:pt x="1" y="0"/>
                        <a:pt x="2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4" y="1"/>
                        <a:pt x="4" y="1"/>
                        <a:pt x="4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lose/>
                      <a:moveTo>
                        <a:pt x="2" y="0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2" y="0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28" name="Freeform 748"/>
                <p:cNvSpPr/>
                <p:nvPr/>
              </p:nvSpPr>
              <p:spPr bwMode="auto">
                <a:xfrm>
                  <a:off x="5159376" y="6538913"/>
                  <a:ext cx="19050" cy="12700"/>
                </a:xfrm>
                <a:custGeom>
                  <a:avLst/>
                  <a:gdLst>
                    <a:gd name="T0" fmla="*/ 12 w 12"/>
                    <a:gd name="T1" fmla="*/ 8 h 8"/>
                    <a:gd name="T2" fmla="*/ 10 w 12"/>
                    <a:gd name="T3" fmla="*/ 8 h 8"/>
                    <a:gd name="T4" fmla="*/ 10 w 12"/>
                    <a:gd name="T5" fmla="*/ 8 h 8"/>
                    <a:gd name="T6" fmla="*/ 10 w 12"/>
                    <a:gd name="T7" fmla="*/ 8 h 8"/>
                    <a:gd name="T8" fmla="*/ 10 w 12"/>
                    <a:gd name="T9" fmla="*/ 2 h 8"/>
                    <a:gd name="T10" fmla="*/ 10 w 12"/>
                    <a:gd name="T11" fmla="*/ 2 h 8"/>
                    <a:gd name="T12" fmla="*/ 10 w 12"/>
                    <a:gd name="T13" fmla="*/ 2 h 8"/>
                    <a:gd name="T14" fmla="*/ 10 w 12"/>
                    <a:gd name="T15" fmla="*/ 2 h 8"/>
                    <a:gd name="T16" fmla="*/ 8 w 12"/>
                    <a:gd name="T17" fmla="*/ 2 h 8"/>
                    <a:gd name="T18" fmla="*/ 8 w 12"/>
                    <a:gd name="T19" fmla="*/ 2 h 8"/>
                    <a:gd name="T20" fmla="*/ 8 w 12"/>
                    <a:gd name="T21" fmla="*/ 2 h 8"/>
                    <a:gd name="T22" fmla="*/ 8 w 12"/>
                    <a:gd name="T23" fmla="*/ 2 h 8"/>
                    <a:gd name="T24" fmla="*/ 6 w 12"/>
                    <a:gd name="T25" fmla="*/ 2 h 8"/>
                    <a:gd name="T26" fmla="*/ 6 w 12"/>
                    <a:gd name="T27" fmla="*/ 8 h 8"/>
                    <a:gd name="T28" fmla="*/ 6 w 12"/>
                    <a:gd name="T29" fmla="*/ 8 h 8"/>
                    <a:gd name="T30" fmla="*/ 6 w 12"/>
                    <a:gd name="T31" fmla="*/ 8 h 8"/>
                    <a:gd name="T32" fmla="*/ 6 w 12"/>
                    <a:gd name="T33" fmla="*/ 8 h 8"/>
                    <a:gd name="T34" fmla="*/ 6 w 12"/>
                    <a:gd name="T35" fmla="*/ 8 h 8"/>
                    <a:gd name="T36" fmla="*/ 6 w 12"/>
                    <a:gd name="T37" fmla="*/ 2 h 8"/>
                    <a:gd name="T38" fmla="*/ 6 w 12"/>
                    <a:gd name="T39" fmla="*/ 2 h 8"/>
                    <a:gd name="T40" fmla="*/ 4 w 12"/>
                    <a:gd name="T41" fmla="*/ 2 h 8"/>
                    <a:gd name="T42" fmla="*/ 4 w 12"/>
                    <a:gd name="T43" fmla="*/ 2 h 8"/>
                    <a:gd name="T44" fmla="*/ 4 w 12"/>
                    <a:gd name="T45" fmla="*/ 2 h 8"/>
                    <a:gd name="T46" fmla="*/ 2 w 12"/>
                    <a:gd name="T47" fmla="*/ 2 h 8"/>
                    <a:gd name="T48" fmla="*/ 2 w 12"/>
                    <a:gd name="T49" fmla="*/ 2 h 8"/>
                    <a:gd name="T50" fmla="*/ 2 w 12"/>
                    <a:gd name="T51" fmla="*/ 2 h 8"/>
                    <a:gd name="T52" fmla="*/ 2 w 12"/>
                    <a:gd name="T53" fmla="*/ 4 h 8"/>
                    <a:gd name="T54" fmla="*/ 2 w 12"/>
                    <a:gd name="T55" fmla="*/ 8 h 8"/>
                    <a:gd name="T56" fmla="*/ 2 w 12"/>
                    <a:gd name="T57" fmla="*/ 8 h 8"/>
                    <a:gd name="T58" fmla="*/ 2 w 12"/>
                    <a:gd name="T59" fmla="*/ 8 h 8"/>
                    <a:gd name="T60" fmla="*/ 0 w 12"/>
                    <a:gd name="T61" fmla="*/ 8 h 8"/>
                    <a:gd name="T62" fmla="*/ 0 w 12"/>
                    <a:gd name="T63" fmla="*/ 8 h 8"/>
                    <a:gd name="T64" fmla="*/ 0 w 12"/>
                    <a:gd name="T65" fmla="*/ 8 h 8"/>
                    <a:gd name="T66" fmla="*/ 0 w 12"/>
                    <a:gd name="T67" fmla="*/ 0 h 8"/>
                    <a:gd name="T68" fmla="*/ 0 w 12"/>
                    <a:gd name="T69" fmla="*/ 0 h 8"/>
                    <a:gd name="T70" fmla="*/ 0 w 12"/>
                    <a:gd name="T71" fmla="*/ 0 h 8"/>
                    <a:gd name="T72" fmla="*/ 2 w 12"/>
                    <a:gd name="T73" fmla="*/ 0 h 8"/>
                    <a:gd name="T74" fmla="*/ 2 w 12"/>
                    <a:gd name="T75" fmla="*/ 0 h 8"/>
                    <a:gd name="T76" fmla="*/ 2 w 12"/>
                    <a:gd name="T77" fmla="*/ 0 h 8"/>
                    <a:gd name="T78" fmla="*/ 2 w 12"/>
                    <a:gd name="T79" fmla="*/ 0 h 8"/>
                    <a:gd name="T80" fmla="*/ 4 w 12"/>
                    <a:gd name="T81" fmla="*/ 0 h 8"/>
                    <a:gd name="T82" fmla="*/ 6 w 12"/>
                    <a:gd name="T83" fmla="*/ 0 h 8"/>
                    <a:gd name="T84" fmla="*/ 6 w 12"/>
                    <a:gd name="T85" fmla="*/ 2 h 8"/>
                    <a:gd name="T86" fmla="*/ 8 w 12"/>
                    <a:gd name="T87" fmla="*/ 0 h 8"/>
                    <a:gd name="T88" fmla="*/ 10 w 12"/>
                    <a:gd name="T89" fmla="*/ 0 h 8"/>
                    <a:gd name="T90" fmla="*/ 10 w 12"/>
                    <a:gd name="T91" fmla="*/ 0 h 8"/>
                    <a:gd name="T92" fmla="*/ 12 w 12"/>
                    <a:gd name="T93" fmla="*/ 0 h 8"/>
                    <a:gd name="T94" fmla="*/ 12 w 12"/>
                    <a:gd name="T95" fmla="*/ 2 h 8"/>
                    <a:gd name="T96" fmla="*/ 12 w 12"/>
                    <a:gd name="T97" fmla="*/ 2 h 8"/>
                    <a:gd name="T98" fmla="*/ 12 w 12"/>
                    <a:gd name="T99" fmla="*/ 8 h 8"/>
                    <a:gd name="T100" fmla="*/ 12 w 12"/>
                    <a:gd name="T101" fmla="*/ 8 h 8"/>
                    <a:gd name="T102" fmla="*/ 12 w 12"/>
                    <a:gd name="T103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12" h="8">
                      <a:moveTo>
                        <a:pt x="12" y="8"/>
                      </a:move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6" y="2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4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6" y="0"/>
                      </a:lnTo>
                      <a:lnTo>
                        <a:pt x="6" y="2"/>
                      </a:lnTo>
                      <a:lnTo>
                        <a:pt x="8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12" y="0"/>
                      </a:lnTo>
                      <a:lnTo>
                        <a:pt x="12" y="2"/>
                      </a:lnTo>
                      <a:lnTo>
                        <a:pt x="12" y="2"/>
                      </a:lnTo>
                      <a:lnTo>
                        <a:pt x="12" y="8"/>
                      </a:lnTo>
                      <a:lnTo>
                        <a:pt x="12" y="8"/>
                      </a:lnTo>
                      <a:lnTo>
                        <a:pt x="12" y="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29" name="Freeform 749"/>
                <p:cNvSpPr>
                  <a:spLocks noEditPoints="1"/>
                </p:cNvSpPr>
                <p:nvPr/>
              </p:nvSpPr>
              <p:spPr bwMode="auto">
                <a:xfrm>
                  <a:off x="5189539" y="6532563"/>
                  <a:ext cx="3175" cy="19050"/>
                </a:xfrm>
                <a:custGeom>
                  <a:avLst/>
                  <a:gdLst>
                    <a:gd name="T0" fmla="*/ 0 w 2"/>
                    <a:gd name="T1" fmla="*/ 2 h 12"/>
                    <a:gd name="T2" fmla="*/ 0 w 2"/>
                    <a:gd name="T3" fmla="*/ 2 h 12"/>
                    <a:gd name="T4" fmla="*/ 0 w 2"/>
                    <a:gd name="T5" fmla="*/ 2 h 12"/>
                    <a:gd name="T6" fmla="*/ 0 w 2"/>
                    <a:gd name="T7" fmla="*/ 2 h 12"/>
                    <a:gd name="T8" fmla="*/ 0 w 2"/>
                    <a:gd name="T9" fmla="*/ 0 h 12"/>
                    <a:gd name="T10" fmla="*/ 0 w 2"/>
                    <a:gd name="T11" fmla="*/ 0 h 12"/>
                    <a:gd name="T12" fmla="*/ 2 w 2"/>
                    <a:gd name="T13" fmla="*/ 0 h 12"/>
                    <a:gd name="T14" fmla="*/ 2 w 2"/>
                    <a:gd name="T15" fmla="*/ 0 h 12"/>
                    <a:gd name="T16" fmla="*/ 2 w 2"/>
                    <a:gd name="T17" fmla="*/ 2 h 12"/>
                    <a:gd name="T18" fmla="*/ 2 w 2"/>
                    <a:gd name="T19" fmla="*/ 2 h 12"/>
                    <a:gd name="T20" fmla="*/ 2 w 2"/>
                    <a:gd name="T21" fmla="*/ 2 h 12"/>
                    <a:gd name="T22" fmla="*/ 2 w 2"/>
                    <a:gd name="T23" fmla="*/ 2 h 12"/>
                    <a:gd name="T24" fmla="*/ 0 w 2"/>
                    <a:gd name="T25" fmla="*/ 2 h 12"/>
                    <a:gd name="T26" fmla="*/ 2 w 2"/>
                    <a:gd name="T27" fmla="*/ 12 h 12"/>
                    <a:gd name="T28" fmla="*/ 0 w 2"/>
                    <a:gd name="T29" fmla="*/ 12 h 12"/>
                    <a:gd name="T30" fmla="*/ 0 w 2"/>
                    <a:gd name="T31" fmla="*/ 12 h 12"/>
                    <a:gd name="T32" fmla="*/ 0 w 2"/>
                    <a:gd name="T33" fmla="*/ 12 h 12"/>
                    <a:gd name="T34" fmla="*/ 0 w 2"/>
                    <a:gd name="T35" fmla="*/ 4 h 12"/>
                    <a:gd name="T36" fmla="*/ 0 w 2"/>
                    <a:gd name="T37" fmla="*/ 4 h 12"/>
                    <a:gd name="T38" fmla="*/ 0 w 2"/>
                    <a:gd name="T39" fmla="*/ 4 h 12"/>
                    <a:gd name="T40" fmla="*/ 2 w 2"/>
                    <a:gd name="T41" fmla="*/ 4 h 12"/>
                    <a:gd name="T42" fmla="*/ 2 w 2"/>
                    <a:gd name="T43" fmla="*/ 4 h 12"/>
                    <a:gd name="T44" fmla="*/ 2 w 2"/>
                    <a:gd name="T45" fmla="*/ 4 h 12"/>
                    <a:gd name="T46" fmla="*/ 2 w 2"/>
                    <a:gd name="T47" fmla="*/ 12 h 12"/>
                    <a:gd name="T48" fmla="*/ 2 w 2"/>
                    <a:gd name="T49" fmla="*/ 12 h 12"/>
                    <a:gd name="T50" fmla="*/ 2 w 2"/>
                    <a:gd name="T51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" h="1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2"/>
                      </a:lnTo>
                      <a:close/>
                      <a:moveTo>
                        <a:pt x="2" y="12"/>
                      </a:move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2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30" name="Freeform 750"/>
                <p:cNvSpPr>
                  <a:spLocks noEditPoints="1"/>
                </p:cNvSpPr>
                <p:nvPr/>
              </p:nvSpPr>
              <p:spPr bwMode="auto">
                <a:xfrm>
                  <a:off x="5195889" y="6538913"/>
                  <a:ext cx="12700" cy="19050"/>
                </a:xfrm>
                <a:custGeom>
                  <a:avLst/>
                  <a:gdLst>
                    <a:gd name="T0" fmla="*/ 3 w 4"/>
                    <a:gd name="T1" fmla="*/ 4 h 6"/>
                    <a:gd name="T2" fmla="*/ 2 w 4"/>
                    <a:gd name="T3" fmla="*/ 4 h 6"/>
                    <a:gd name="T4" fmla="*/ 1 w 4"/>
                    <a:gd name="T5" fmla="*/ 4 h 6"/>
                    <a:gd name="T6" fmla="*/ 1 w 4"/>
                    <a:gd name="T7" fmla="*/ 6 h 6"/>
                    <a:gd name="T8" fmla="*/ 1 w 4"/>
                    <a:gd name="T9" fmla="*/ 6 h 6"/>
                    <a:gd name="T10" fmla="*/ 1 w 4"/>
                    <a:gd name="T11" fmla="*/ 6 h 6"/>
                    <a:gd name="T12" fmla="*/ 0 w 4"/>
                    <a:gd name="T13" fmla="*/ 6 h 6"/>
                    <a:gd name="T14" fmla="*/ 0 w 4"/>
                    <a:gd name="T15" fmla="*/ 6 h 6"/>
                    <a:gd name="T16" fmla="*/ 0 w 4"/>
                    <a:gd name="T17" fmla="*/ 6 h 6"/>
                    <a:gd name="T18" fmla="*/ 0 w 4"/>
                    <a:gd name="T19" fmla="*/ 0 h 6"/>
                    <a:gd name="T20" fmla="*/ 0 w 4"/>
                    <a:gd name="T21" fmla="*/ 0 h 6"/>
                    <a:gd name="T22" fmla="*/ 0 w 4"/>
                    <a:gd name="T23" fmla="*/ 0 h 6"/>
                    <a:gd name="T24" fmla="*/ 1 w 4"/>
                    <a:gd name="T25" fmla="*/ 0 h 6"/>
                    <a:gd name="T26" fmla="*/ 1 w 4"/>
                    <a:gd name="T27" fmla="*/ 0 h 6"/>
                    <a:gd name="T28" fmla="*/ 1 w 4"/>
                    <a:gd name="T29" fmla="*/ 0 h 6"/>
                    <a:gd name="T30" fmla="*/ 2 w 4"/>
                    <a:gd name="T31" fmla="*/ 0 h 6"/>
                    <a:gd name="T32" fmla="*/ 3 w 4"/>
                    <a:gd name="T33" fmla="*/ 0 h 6"/>
                    <a:gd name="T34" fmla="*/ 4 w 4"/>
                    <a:gd name="T35" fmla="*/ 0 h 6"/>
                    <a:gd name="T36" fmla="*/ 4 w 4"/>
                    <a:gd name="T37" fmla="*/ 2 h 6"/>
                    <a:gd name="T38" fmla="*/ 4 w 4"/>
                    <a:gd name="T39" fmla="*/ 3 h 6"/>
                    <a:gd name="T40" fmla="*/ 4 w 4"/>
                    <a:gd name="T41" fmla="*/ 4 h 6"/>
                    <a:gd name="T42" fmla="*/ 3 w 4"/>
                    <a:gd name="T43" fmla="*/ 4 h 6"/>
                    <a:gd name="T44" fmla="*/ 3 w 4"/>
                    <a:gd name="T45" fmla="*/ 2 h 6"/>
                    <a:gd name="T46" fmla="*/ 3 w 4"/>
                    <a:gd name="T47" fmla="*/ 1 h 6"/>
                    <a:gd name="T48" fmla="*/ 2 w 4"/>
                    <a:gd name="T49" fmla="*/ 0 h 6"/>
                    <a:gd name="T50" fmla="*/ 2 w 4"/>
                    <a:gd name="T51" fmla="*/ 0 h 6"/>
                    <a:gd name="T52" fmla="*/ 1 w 4"/>
                    <a:gd name="T53" fmla="*/ 1 h 6"/>
                    <a:gd name="T54" fmla="*/ 1 w 4"/>
                    <a:gd name="T55" fmla="*/ 1 h 6"/>
                    <a:gd name="T56" fmla="*/ 1 w 4"/>
                    <a:gd name="T57" fmla="*/ 1 h 6"/>
                    <a:gd name="T58" fmla="*/ 1 w 4"/>
                    <a:gd name="T59" fmla="*/ 3 h 6"/>
                    <a:gd name="T60" fmla="*/ 1 w 4"/>
                    <a:gd name="T61" fmla="*/ 3 h 6"/>
                    <a:gd name="T62" fmla="*/ 1 w 4"/>
                    <a:gd name="T63" fmla="*/ 3 h 6"/>
                    <a:gd name="T64" fmla="*/ 2 w 4"/>
                    <a:gd name="T65" fmla="*/ 4 h 6"/>
                    <a:gd name="T66" fmla="*/ 2 w 4"/>
                    <a:gd name="T67" fmla="*/ 4 h 6"/>
                    <a:gd name="T68" fmla="*/ 3 w 4"/>
                    <a:gd name="T69" fmla="*/ 3 h 6"/>
                    <a:gd name="T70" fmla="*/ 3 w 4"/>
                    <a:gd name="T71" fmla="*/ 2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4" h="6">
                      <a:moveTo>
                        <a:pt x="3" y="4"/>
                      </a:move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4" y="0"/>
                      </a:cubicBezTo>
                      <a:cubicBezTo>
                        <a:pt x="4" y="1"/>
                        <a:pt x="4" y="1"/>
                        <a:pt x="4" y="2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lose/>
                      <a:moveTo>
                        <a:pt x="3" y="2"/>
                      </a:move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3"/>
                        <a:pt x="3" y="3"/>
                        <a:pt x="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31" name="Freeform 751"/>
                <p:cNvSpPr/>
                <p:nvPr/>
              </p:nvSpPr>
              <p:spPr bwMode="auto">
                <a:xfrm>
                  <a:off x="5211764" y="6538913"/>
                  <a:ext cx="9525" cy="15875"/>
                </a:xfrm>
                <a:custGeom>
                  <a:avLst/>
                  <a:gdLst>
                    <a:gd name="T0" fmla="*/ 1 w 3"/>
                    <a:gd name="T1" fmla="*/ 5 h 5"/>
                    <a:gd name="T2" fmla="*/ 0 w 3"/>
                    <a:gd name="T3" fmla="*/ 4 h 5"/>
                    <a:gd name="T4" fmla="*/ 0 w 3"/>
                    <a:gd name="T5" fmla="*/ 4 h 5"/>
                    <a:gd name="T6" fmla="*/ 0 w 3"/>
                    <a:gd name="T7" fmla="*/ 4 h 5"/>
                    <a:gd name="T8" fmla="*/ 0 w 3"/>
                    <a:gd name="T9" fmla="*/ 4 h 5"/>
                    <a:gd name="T10" fmla="*/ 0 w 3"/>
                    <a:gd name="T11" fmla="*/ 4 h 5"/>
                    <a:gd name="T12" fmla="*/ 0 w 3"/>
                    <a:gd name="T13" fmla="*/ 4 h 5"/>
                    <a:gd name="T14" fmla="*/ 0 w 3"/>
                    <a:gd name="T15" fmla="*/ 4 h 5"/>
                    <a:gd name="T16" fmla="*/ 1 w 3"/>
                    <a:gd name="T17" fmla="*/ 4 h 5"/>
                    <a:gd name="T18" fmla="*/ 2 w 3"/>
                    <a:gd name="T19" fmla="*/ 4 h 5"/>
                    <a:gd name="T20" fmla="*/ 2 w 3"/>
                    <a:gd name="T21" fmla="*/ 3 h 5"/>
                    <a:gd name="T22" fmla="*/ 2 w 3"/>
                    <a:gd name="T23" fmla="*/ 3 h 5"/>
                    <a:gd name="T24" fmla="*/ 1 w 3"/>
                    <a:gd name="T25" fmla="*/ 2 h 5"/>
                    <a:gd name="T26" fmla="*/ 1 w 3"/>
                    <a:gd name="T27" fmla="*/ 2 h 5"/>
                    <a:gd name="T28" fmla="*/ 0 w 3"/>
                    <a:gd name="T29" fmla="*/ 2 h 5"/>
                    <a:gd name="T30" fmla="*/ 0 w 3"/>
                    <a:gd name="T31" fmla="*/ 1 h 5"/>
                    <a:gd name="T32" fmla="*/ 0 w 3"/>
                    <a:gd name="T33" fmla="*/ 1 h 5"/>
                    <a:gd name="T34" fmla="*/ 0 w 3"/>
                    <a:gd name="T35" fmla="*/ 0 h 5"/>
                    <a:gd name="T36" fmla="*/ 0 w 3"/>
                    <a:gd name="T37" fmla="*/ 0 h 5"/>
                    <a:gd name="T38" fmla="*/ 1 w 3"/>
                    <a:gd name="T39" fmla="*/ 0 h 5"/>
                    <a:gd name="T40" fmla="*/ 1 w 3"/>
                    <a:gd name="T41" fmla="*/ 0 h 5"/>
                    <a:gd name="T42" fmla="*/ 2 w 3"/>
                    <a:gd name="T43" fmla="*/ 0 h 5"/>
                    <a:gd name="T44" fmla="*/ 3 w 3"/>
                    <a:gd name="T45" fmla="*/ 0 h 5"/>
                    <a:gd name="T46" fmla="*/ 3 w 3"/>
                    <a:gd name="T47" fmla="*/ 0 h 5"/>
                    <a:gd name="T48" fmla="*/ 3 w 3"/>
                    <a:gd name="T49" fmla="*/ 0 h 5"/>
                    <a:gd name="T50" fmla="*/ 3 w 3"/>
                    <a:gd name="T51" fmla="*/ 0 h 5"/>
                    <a:gd name="T52" fmla="*/ 2 w 3"/>
                    <a:gd name="T53" fmla="*/ 1 h 5"/>
                    <a:gd name="T54" fmla="*/ 2 w 3"/>
                    <a:gd name="T55" fmla="*/ 0 h 5"/>
                    <a:gd name="T56" fmla="*/ 2 w 3"/>
                    <a:gd name="T57" fmla="*/ 0 h 5"/>
                    <a:gd name="T58" fmla="*/ 1 w 3"/>
                    <a:gd name="T59" fmla="*/ 1 h 5"/>
                    <a:gd name="T60" fmla="*/ 1 w 3"/>
                    <a:gd name="T61" fmla="*/ 1 h 5"/>
                    <a:gd name="T62" fmla="*/ 2 w 3"/>
                    <a:gd name="T63" fmla="*/ 2 h 5"/>
                    <a:gd name="T64" fmla="*/ 2 w 3"/>
                    <a:gd name="T65" fmla="*/ 2 h 5"/>
                    <a:gd name="T66" fmla="*/ 3 w 3"/>
                    <a:gd name="T67" fmla="*/ 2 h 5"/>
                    <a:gd name="T68" fmla="*/ 3 w 3"/>
                    <a:gd name="T69" fmla="*/ 3 h 5"/>
                    <a:gd name="T70" fmla="*/ 3 w 3"/>
                    <a:gd name="T71" fmla="*/ 3 h 5"/>
                    <a:gd name="T72" fmla="*/ 3 w 3"/>
                    <a:gd name="T73" fmla="*/ 4 h 5"/>
                    <a:gd name="T74" fmla="*/ 2 w 3"/>
                    <a:gd name="T75" fmla="*/ 4 h 5"/>
                    <a:gd name="T76" fmla="*/ 2 w 3"/>
                    <a:gd name="T77" fmla="*/ 4 h 5"/>
                    <a:gd name="T78" fmla="*/ 1 w 3"/>
                    <a:gd name="T7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3" h="5">
                      <a:moveTo>
                        <a:pt x="1" y="5"/>
                      </a:moveTo>
                      <a:cubicBezTo>
                        <a:pt x="1" y="5"/>
                        <a:pt x="0" y="4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lnTo>
                        <a:pt x="1" y="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32" name="Freeform 752"/>
                <p:cNvSpPr/>
                <p:nvPr/>
              </p:nvSpPr>
              <p:spPr bwMode="auto">
                <a:xfrm>
                  <a:off x="5221289" y="6538913"/>
                  <a:ext cx="12700" cy="15875"/>
                </a:xfrm>
                <a:custGeom>
                  <a:avLst/>
                  <a:gdLst>
                    <a:gd name="T0" fmla="*/ 8 w 8"/>
                    <a:gd name="T1" fmla="*/ 8 h 10"/>
                    <a:gd name="T2" fmla="*/ 6 w 8"/>
                    <a:gd name="T3" fmla="*/ 8 h 10"/>
                    <a:gd name="T4" fmla="*/ 6 w 8"/>
                    <a:gd name="T5" fmla="*/ 8 h 10"/>
                    <a:gd name="T6" fmla="*/ 6 w 8"/>
                    <a:gd name="T7" fmla="*/ 8 h 10"/>
                    <a:gd name="T8" fmla="*/ 6 w 8"/>
                    <a:gd name="T9" fmla="*/ 8 h 10"/>
                    <a:gd name="T10" fmla="*/ 4 w 8"/>
                    <a:gd name="T11" fmla="*/ 10 h 10"/>
                    <a:gd name="T12" fmla="*/ 2 w 8"/>
                    <a:gd name="T13" fmla="*/ 8 h 10"/>
                    <a:gd name="T14" fmla="*/ 2 w 8"/>
                    <a:gd name="T15" fmla="*/ 8 h 10"/>
                    <a:gd name="T16" fmla="*/ 2 w 8"/>
                    <a:gd name="T17" fmla="*/ 8 h 10"/>
                    <a:gd name="T18" fmla="*/ 0 w 8"/>
                    <a:gd name="T19" fmla="*/ 6 h 10"/>
                    <a:gd name="T20" fmla="*/ 0 w 8"/>
                    <a:gd name="T21" fmla="*/ 0 h 10"/>
                    <a:gd name="T22" fmla="*/ 2 w 8"/>
                    <a:gd name="T23" fmla="*/ 0 h 10"/>
                    <a:gd name="T24" fmla="*/ 2 w 8"/>
                    <a:gd name="T25" fmla="*/ 0 h 10"/>
                    <a:gd name="T26" fmla="*/ 2 w 8"/>
                    <a:gd name="T27" fmla="*/ 0 h 10"/>
                    <a:gd name="T28" fmla="*/ 2 w 8"/>
                    <a:gd name="T29" fmla="*/ 0 h 10"/>
                    <a:gd name="T30" fmla="*/ 2 w 8"/>
                    <a:gd name="T31" fmla="*/ 6 h 10"/>
                    <a:gd name="T32" fmla="*/ 4 w 8"/>
                    <a:gd name="T33" fmla="*/ 6 h 10"/>
                    <a:gd name="T34" fmla="*/ 4 w 8"/>
                    <a:gd name="T35" fmla="*/ 8 h 10"/>
                    <a:gd name="T36" fmla="*/ 6 w 8"/>
                    <a:gd name="T37" fmla="*/ 8 h 10"/>
                    <a:gd name="T38" fmla="*/ 6 w 8"/>
                    <a:gd name="T39" fmla="*/ 6 h 10"/>
                    <a:gd name="T40" fmla="*/ 6 w 8"/>
                    <a:gd name="T41" fmla="*/ 6 h 10"/>
                    <a:gd name="T42" fmla="*/ 6 w 8"/>
                    <a:gd name="T43" fmla="*/ 6 h 10"/>
                    <a:gd name="T44" fmla="*/ 6 w 8"/>
                    <a:gd name="T45" fmla="*/ 0 h 10"/>
                    <a:gd name="T46" fmla="*/ 6 w 8"/>
                    <a:gd name="T47" fmla="*/ 0 h 10"/>
                    <a:gd name="T48" fmla="*/ 6 w 8"/>
                    <a:gd name="T49" fmla="*/ 0 h 10"/>
                    <a:gd name="T50" fmla="*/ 8 w 8"/>
                    <a:gd name="T51" fmla="*/ 0 h 10"/>
                    <a:gd name="T52" fmla="*/ 8 w 8"/>
                    <a:gd name="T53" fmla="*/ 0 h 10"/>
                    <a:gd name="T54" fmla="*/ 8 w 8"/>
                    <a:gd name="T55" fmla="*/ 0 h 10"/>
                    <a:gd name="T56" fmla="*/ 8 w 8"/>
                    <a:gd name="T57" fmla="*/ 8 h 10"/>
                    <a:gd name="T58" fmla="*/ 8 w 8"/>
                    <a:gd name="T59" fmla="*/ 8 h 10"/>
                    <a:gd name="T60" fmla="*/ 8 w 8"/>
                    <a:gd name="T61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8" h="10">
                      <a:moveTo>
                        <a:pt x="8" y="8"/>
                      </a:move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4" y="10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6"/>
                      </a:lnTo>
                      <a:lnTo>
                        <a:pt x="4" y="6"/>
                      </a:lnTo>
                      <a:lnTo>
                        <a:pt x="4" y="8"/>
                      </a:lnTo>
                      <a:lnTo>
                        <a:pt x="6" y="8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8" y="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33" name="Freeform 753"/>
                <p:cNvSpPr/>
                <p:nvPr/>
              </p:nvSpPr>
              <p:spPr bwMode="auto">
                <a:xfrm>
                  <a:off x="5237164" y="6538913"/>
                  <a:ext cx="19050" cy="12700"/>
                </a:xfrm>
                <a:custGeom>
                  <a:avLst/>
                  <a:gdLst>
                    <a:gd name="T0" fmla="*/ 12 w 12"/>
                    <a:gd name="T1" fmla="*/ 8 h 8"/>
                    <a:gd name="T2" fmla="*/ 12 w 12"/>
                    <a:gd name="T3" fmla="*/ 8 h 8"/>
                    <a:gd name="T4" fmla="*/ 10 w 12"/>
                    <a:gd name="T5" fmla="*/ 8 h 8"/>
                    <a:gd name="T6" fmla="*/ 10 w 12"/>
                    <a:gd name="T7" fmla="*/ 8 h 8"/>
                    <a:gd name="T8" fmla="*/ 10 w 12"/>
                    <a:gd name="T9" fmla="*/ 2 h 8"/>
                    <a:gd name="T10" fmla="*/ 10 w 12"/>
                    <a:gd name="T11" fmla="*/ 2 h 8"/>
                    <a:gd name="T12" fmla="*/ 10 w 12"/>
                    <a:gd name="T13" fmla="*/ 2 h 8"/>
                    <a:gd name="T14" fmla="*/ 10 w 12"/>
                    <a:gd name="T15" fmla="*/ 2 h 8"/>
                    <a:gd name="T16" fmla="*/ 10 w 12"/>
                    <a:gd name="T17" fmla="*/ 2 h 8"/>
                    <a:gd name="T18" fmla="*/ 8 w 12"/>
                    <a:gd name="T19" fmla="*/ 2 h 8"/>
                    <a:gd name="T20" fmla="*/ 8 w 12"/>
                    <a:gd name="T21" fmla="*/ 2 h 8"/>
                    <a:gd name="T22" fmla="*/ 8 w 12"/>
                    <a:gd name="T23" fmla="*/ 2 h 8"/>
                    <a:gd name="T24" fmla="*/ 8 w 12"/>
                    <a:gd name="T25" fmla="*/ 2 h 8"/>
                    <a:gd name="T26" fmla="*/ 8 w 12"/>
                    <a:gd name="T27" fmla="*/ 8 h 8"/>
                    <a:gd name="T28" fmla="*/ 8 w 12"/>
                    <a:gd name="T29" fmla="*/ 8 h 8"/>
                    <a:gd name="T30" fmla="*/ 6 w 12"/>
                    <a:gd name="T31" fmla="*/ 8 h 8"/>
                    <a:gd name="T32" fmla="*/ 6 w 12"/>
                    <a:gd name="T33" fmla="*/ 8 h 8"/>
                    <a:gd name="T34" fmla="*/ 6 w 12"/>
                    <a:gd name="T35" fmla="*/ 8 h 8"/>
                    <a:gd name="T36" fmla="*/ 6 w 12"/>
                    <a:gd name="T37" fmla="*/ 2 h 8"/>
                    <a:gd name="T38" fmla="*/ 6 w 12"/>
                    <a:gd name="T39" fmla="*/ 2 h 8"/>
                    <a:gd name="T40" fmla="*/ 6 w 12"/>
                    <a:gd name="T41" fmla="*/ 2 h 8"/>
                    <a:gd name="T42" fmla="*/ 4 w 12"/>
                    <a:gd name="T43" fmla="*/ 2 h 8"/>
                    <a:gd name="T44" fmla="*/ 4 w 12"/>
                    <a:gd name="T45" fmla="*/ 2 h 8"/>
                    <a:gd name="T46" fmla="*/ 4 w 12"/>
                    <a:gd name="T47" fmla="*/ 2 h 8"/>
                    <a:gd name="T48" fmla="*/ 2 w 12"/>
                    <a:gd name="T49" fmla="*/ 2 h 8"/>
                    <a:gd name="T50" fmla="*/ 2 w 12"/>
                    <a:gd name="T51" fmla="*/ 2 h 8"/>
                    <a:gd name="T52" fmla="*/ 2 w 12"/>
                    <a:gd name="T53" fmla="*/ 4 h 8"/>
                    <a:gd name="T54" fmla="*/ 2 w 12"/>
                    <a:gd name="T55" fmla="*/ 8 h 8"/>
                    <a:gd name="T56" fmla="*/ 2 w 12"/>
                    <a:gd name="T57" fmla="*/ 8 h 8"/>
                    <a:gd name="T58" fmla="*/ 2 w 12"/>
                    <a:gd name="T59" fmla="*/ 8 h 8"/>
                    <a:gd name="T60" fmla="*/ 2 w 12"/>
                    <a:gd name="T61" fmla="*/ 8 h 8"/>
                    <a:gd name="T62" fmla="*/ 0 w 12"/>
                    <a:gd name="T63" fmla="*/ 8 h 8"/>
                    <a:gd name="T64" fmla="*/ 0 w 12"/>
                    <a:gd name="T65" fmla="*/ 8 h 8"/>
                    <a:gd name="T66" fmla="*/ 0 w 12"/>
                    <a:gd name="T67" fmla="*/ 0 h 8"/>
                    <a:gd name="T68" fmla="*/ 0 w 12"/>
                    <a:gd name="T69" fmla="*/ 0 h 8"/>
                    <a:gd name="T70" fmla="*/ 0 w 12"/>
                    <a:gd name="T71" fmla="*/ 0 h 8"/>
                    <a:gd name="T72" fmla="*/ 2 w 12"/>
                    <a:gd name="T73" fmla="*/ 0 h 8"/>
                    <a:gd name="T74" fmla="*/ 2 w 12"/>
                    <a:gd name="T75" fmla="*/ 0 h 8"/>
                    <a:gd name="T76" fmla="*/ 2 w 12"/>
                    <a:gd name="T77" fmla="*/ 0 h 8"/>
                    <a:gd name="T78" fmla="*/ 4 w 12"/>
                    <a:gd name="T79" fmla="*/ 0 h 8"/>
                    <a:gd name="T80" fmla="*/ 4 w 12"/>
                    <a:gd name="T81" fmla="*/ 0 h 8"/>
                    <a:gd name="T82" fmla="*/ 6 w 12"/>
                    <a:gd name="T83" fmla="*/ 0 h 8"/>
                    <a:gd name="T84" fmla="*/ 8 w 12"/>
                    <a:gd name="T85" fmla="*/ 2 h 8"/>
                    <a:gd name="T86" fmla="*/ 8 w 12"/>
                    <a:gd name="T87" fmla="*/ 0 h 8"/>
                    <a:gd name="T88" fmla="*/ 10 w 12"/>
                    <a:gd name="T89" fmla="*/ 0 h 8"/>
                    <a:gd name="T90" fmla="*/ 10 w 12"/>
                    <a:gd name="T91" fmla="*/ 0 h 8"/>
                    <a:gd name="T92" fmla="*/ 12 w 12"/>
                    <a:gd name="T93" fmla="*/ 0 h 8"/>
                    <a:gd name="T94" fmla="*/ 12 w 12"/>
                    <a:gd name="T95" fmla="*/ 2 h 8"/>
                    <a:gd name="T96" fmla="*/ 12 w 12"/>
                    <a:gd name="T97" fmla="*/ 2 h 8"/>
                    <a:gd name="T98" fmla="*/ 12 w 12"/>
                    <a:gd name="T99" fmla="*/ 8 h 8"/>
                    <a:gd name="T100" fmla="*/ 12 w 12"/>
                    <a:gd name="T101" fmla="*/ 8 h 8"/>
                    <a:gd name="T102" fmla="*/ 12 w 12"/>
                    <a:gd name="T103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12" h="8">
                      <a:moveTo>
                        <a:pt x="12" y="8"/>
                      </a:moveTo>
                      <a:lnTo>
                        <a:pt x="12" y="8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4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6" y="0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12" y="0"/>
                      </a:lnTo>
                      <a:lnTo>
                        <a:pt x="12" y="2"/>
                      </a:lnTo>
                      <a:lnTo>
                        <a:pt x="12" y="2"/>
                      </a:lnTo>
                      <a:lnTo>
                        <a:pt x="12" y="8"/>
                      </a:lnTo>
                      <a:lnTo>
                        <a:pt x="12" y="8"/>
                      </a:lnTo>
                      <a:lnTo>
                        <a:pt x="12" y="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34" name="Freeform 754"/>
                <p:cNvSpPr>
                  <a:spLocks noEditPoints="1"/>
                </p:cNvSpPr>
                <p:nvPr/>
              </p:nvSpPr>
              <p:spPr bwMode="auto">
                <a:xfrm>
                  <a:off x="5268914" y="6532563"/>
                  <a:ext cx="11113" cy="22225"/>
                </a:xfrm>
                <a:custGeom>
                  <a:avLst/>
                  <a:gdLst>
                    <a:gd name="T0" fmla="*/ 4 w 4"/>
                    <a:gd name="T1" fmla="*/ 6 h 7"/>
                    <a:gd name="T2" fmla="*/ 3 w 4"/>
                    <a:gd name="T3" fmla="*/ 6 h 7"/>
                    <a:gd name="T4" fmla="*/ 3 w 4"/>
                    <a:gd name="T5" fmla="*/ 6 h 7"/>
                    <a:gd name="T6" fmla="*/ 3 w 4"/>
                    <a:gd name="T7" fmla="*/ 6 h 7"/>
                    <a:gd name="T8" fmla="*/ 3 w 4"/>
                    <a:gd name="T9" fmla="*/ 6 h 7"/>
                    <a:gd name="T10" fmla="*/ 3 w 4"/>
                    <a:gd name="T11" fmla="*/ 6 h 7"/>
                    <a:gd name="T12" fmla="*/ 2 w 4"/>
                    <a:gd name="T13" fmla="*/ 7 h 7"/>
                    <a:gd name="T14" fmla="*/ 1 w 4"/>
                    <a:gd name="T15" fmla="*/ 6 h 7"/>
                    <a:gd name="T16" fmla="*/ 1 w 4"/>
                    <a:gd name="T17" fmla="*/ 6 h 7"/>
                    <a:gd name="T18" fmla="*/ 0 w 4"/>
                    <a:gd name="T19" fmla="*/ 5 h 7"/>
                    <a:gd name="T20" fmla="*/ 0 w 4"/>
                    <a:gd name="T21" fmla="*/ 4 h 7"/>
                    <a:gd name="T22" fmla="*/ 1 w 4"/>
                    <a:gd name="T23" fmla="*/ 2 h 7"/>
                    <a:gd name="T24" fmla="*/ 2 w 4"/>
                    <a:gd name="T25" fmla="*/ 2 h 7"/>
                    <a:gd name="T26" fmla="*/ 3 w 4"/>
                    <a:gd name="T27" fmla="*/ 2 h 7"/>
                    <a:gd name="T28" fmla="*/ 3 w 4"/>
                    <a:gd name="T29" fmla="*/ 2 h 7"/>
                    <a:gd name="T30" fmla="*/ 3 w 4"/>
                    <a:gd name="T31" fmla="*/ 1 h 7"/>
                    <a:gd name="T32" fmla="*/ 3 w 4"/>
                    <a:gd name="T33" fmla="*/ 0 h 7"/>
                    <a:gd name="T34" fmla="*/ 4 w 4"/>
                    <a:gd name="T35" fmla="*/ 0 h 7"/>
                    <a:gd name="T36" fmla="*/ 4 w 4"/>
                    <a:gd name="T37" fmla="*/ 0 h 7"/>
                    <a:gd name="T38" fmla="*/ 4 w 4"/>
                    <a:gd name="T39" fmla="*/ 0 h 7"/>
                    <a:gd name="T40" fmla="*/ 4 w 4"/>
                    <a:gd name="T41" fmla="*/ 6 h 7"/>
                    <a:gd name="T42" fmla="*/ 4 w 4"/>
                    <a:gd name="T43" fmla="*/ 6 h 7"/>
                    <a:gd name="T44" fmla="*/ 3 w 4"/>
                    <a:gd name="T45" fmla="*/ 3 h 7"/>
                    <a:gd name="T46" fmla="*/ 3 w 4"/>
                    <a:gd name="T47" fmla="*/ 3 h 7"/>
                    <a:gd name="T48" fmla="*/ 3 w 4"/>
                    <a:gd name="T49" fmla="*/ 3 h 7"/>
                    <a:gd name="T50" fmla="*/ 3 w 4"/>
                    <a:gd name="T51" fmla="*/ 3 h 7"/>
                    <a:gd name="T52" fmla="*/ 2 w 4"/>
                    <a:gd name="T53" fmla="*/ 2 h 7"/>
                    <a:gd name="T54" fmla="*/ 2 w 4"/>
                    <a:gd name="T55" fmla="*/ 3 h 7"/>
                    <a:gd name="T56" fmla="*/ 1 w 4"/>
                    <a:gd name="T57" fmla="*/ 4 h 7"/>
                    <a:gd name="T58" fmla="*/ 1 w 4"/>
                    <a:gd name="T59" fmla="*/ 5 h 7"/>
                    <a:gd name="T60" fmla="*/ 2 w 4"/>
                    <a:gd name="T61" fmla="*/ 6 h 7"/>
                    <a:gd name="T62" fmla="*/ 2 w 4"/>
                    <a:gd name="T63" fmla="*/ 6 h 7"/>
                    <a:gd name="T64" fmla="*/ 3 w 4"/>
                    <a:gd name="T65" fmla="*/ 6 h 7"/>
                    <a:gd name="T66" fmla="*/ 3 w 4"/>
                    <a:gd name="T67" fmla="*/ 6 h 7"/>
                    <a:gd name="T68" fmla="*/ 3 w 4"/>
                    <a:gd name="T69" fmla="*/ 5 h 7"/>
                    <a:gd name="T70" fmla="*/ 3 w 4"/>
                    <a:gd name="T71" fmla="*/ 5 h 7"/>
                    <a:gd name="T72" fmla="*/ 3 w 4"/>
                    <a:gd name="T73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4" h="7">
                      <a:moveTo>
                        <a:pt x="4" y="6"/>
                      </a:move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2" y="7"/>
                        <a:pt x="2" y="7"/>
                        <a:pt x="2" y="7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5"/>
                        <a:pt x="0" y="5"/>
                        <a:pt x="0" y="4"/>
                      </a:cubicBezTo>
                      <a:cubicBezTo>
                        <a:pt x="0" y="3"/>
                        <a:pt x="0" y="3"/>
                        <a:pt x="1" y="2"/>
                      </a:cubicBezTo>
                      <a:cubicBezTo>
                        <a:pt x="1" y="2"/>
                        <a:pt x="1" y="2"/>
                        <a:pt x="2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4" y="6"/>
                        <a:pt x="4" y="6"/>
                        <a:pt x="4" y="6"/>
                      </a:cubicBezTo>
                      <a:close/>
                      <a:moveTo>
                        <a:pt x="3" y="3"/>
                      </a:move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1" y="3"/>
                        <a:pt x="1" y="3"/>
                        <a:pt x="1" y="4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1" y="5"/>
                        <a:pt x="1" y="5"/>
                        <a:pt x="2" y="6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3" y="5"/>
                        <a:pt x="3" y="5"/>
                        <a:pt x="3" y="5"/>
                      </a:cubicBezTo>
                      <a:cubicBezTo>
                        <a:pt x="3" y="5"/>
                        <a:pt x="3" y="5"/>
                        <a:pt x="3" y="5"/>
                      </a:cubicBezTo>
                      <a:lnTo>
                        <a:pt x="3" y="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35" name="Freeform 755"/>
                <p:cNvSpPr>
                  <a:spLocks noEditPoints="1"/>
                </p:cNvSpPr>
                <p:nvPr/>
              </p:nvSpPr>
              <p:spPr bwMode="auto">
                <a:xfrm>
                  <a:off x="5283201" y="6538913"/>
                  <a:ext cx="12700" cy="12700"/>
                </a:xfrm>
                <a:custGeom>
                  <a:avLst/>
                  <a:gdLst>
                    <a:gd name="T0" fmla="*/ 2 w 4"/>
                    <a:gd name="T1" fmla="*/ 4 h 4"/>
                    <a:gd name="T2" fmla="*/ 1 w 4"/>
                    <a:gd name="T3" fmla="*/ 4 h 4"/>
                    <a:gd name="T4" fmla="*/ 1 w 4"/>
                    <a:gd name="T5" fmla="*/ 4 h 4"/>
                    <a:gd name="T6" fmla="*/ 0 w 4"/>
                    <a:gd name="T7" fmla="*/ 3 h 4"/>
                    <a:gd name="T8" fmla="*/ 0 w 4"/>
                    <a:gd name="T9" fmla="*/ 2 h 4"/>
                    <a:gd name="T10" fmla="*/ 0 w 4"/>
                    <a:gd name="T11" fmla="*/ 1 h 4"/>
                    <a:gd name="T12" fmla="*/ 1 w 4"/>
                    <a:gd name="T13" fmla="*/ 0 h 4"/>
                    <a:gd name="T14" fmla="*/ 1 w 4"/>
                    <a:gd name="T15" fmla="*/ 0 h 4"/>
                    <a:gd name="T16" fmla="*/ 2 w 4"/>
                    <a:gd name="T17" fmla="*/ 0 h 4"/>
                    <a:gd name="T18" fmla="*/ 4 w 4"/>
                    <a:gd name="T19" fmla="*/ 0 h 4"/>
                    <a:gd name="T20" fmla="*/ 4 w 4"/>
                    <a:gd name="T21" fmla="*/ 2 h 4"/>
                    <a:gd name="T22" fmla="*/ 4 w 4"/>
                    <a:gd name="T23" fmla="*/ 4 h 4"/>
                    <a:gd name="T24" fmla="*/ 2 w 4"/>
                    <a:gd name="T25" fmla="*/ 4 h 4"/>
                    <a:gd name="T26" fmla="*/ 3 w 4"/>
                    <a:gd name="T27" fmla="*/ 2 h 4"/>
                    <a:gd name="T28" fmla="*/ 3 w 4"/>
                    <a:gd name="T29" fmla="*/ 1 h 4"/>
                    <a:gd name="T30" fmla="*/ 2 w 4"/>
                    <a:gd name="T31" fmla="*/ 0 h 4"/>
                    <a:gd name="T32" fmla="*/ 1 w 4"/>
                    <a:gd name="T33" fmla="*/ 1 h 4"/>
                    <a:gd name="T34" fmla="*/ 1 w 4"/>
                    <a:gd name="T35" fmla="*/ 2 h 4"/>
                    <a:gd name="T36" fmla="*/ 1 w 4"/>
                    <a:gd name="T37" fmla="*/ 3 h 4"/>
                    <a:gd name="T38" fmla="*/ 1 w 4"/>
                    <a:gd name="T39" fmla="*/ 4 h 4"/>
                    <a:gd name="T40" fmla="*/ 2 w 4"/>
                    <a:gd name="T41" fmla="*/ 4 h 4"/>
                    <a:gd name="T42" fmla="*/ 3 w 4"/>
                    <a:gd name="T43" fmla="*/ 3 h 4"/>
                    <a:gd name="T44" fmla="*/ 3 w 4"/>
                    <a:gd name="T45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4" h="4">
                      <a:moveTo>
                        <a:pt x="2" y="4"/>
                      </a:move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2"/>
                      </a:cubicBezTo>
                      <a:cubicBezTo>
                        <a:pt x="0" y="2"/>
                        <a:pt x="0" y="1"/>
                        <a:pt x="0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3" y="0"/>
                        <a:pt x="3" y="0"/>
                        <a:pt x="4" y="0"/>
                      </a:cubicBezTo>
                      <a:cubicBezTo>
                        <a:pt x="4" y="1"/>
                        <a:pt x="4" y="1"/>
                        <a:pt x="4" y="2"/>
                      </a:cubicBezTo>
                      <a:cubicBezTo>
                        <a:pt x="4" y="3"/>
                        <a:pt x="4" y="4"/>
                        <a:pt x="4" y="4"/>
                      </a:cubicBezTo>
                      <a:cubicBezTo>
                        <a:pt x="3" y="4"/>
                        <a:pt x="3" y="4"/>
                        <a:pt x="2" y="4"/>
                      </a:cubicBezTo>
                      <a:close/>
                      <a:moveTo>
                        <a:pt x="3" y="2"/>
                      </a:move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3" y="0"/>
                        <a:pt x="2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2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3"/>
                        <a:pt x="3" y="3"/>
                        <a:pt x="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36" name="Freeform 756"/>
                <p:cNvSpPr/>
                <p:nvPr/>
              </p:nvSpPr>
              <p:spPr bwMode="auto">
                <a:xfrm>
                  <a:off x="5299076" y="6532563"/>
                  <a:ext cx="3175" cy="19050"/>
                </a:xfrm>
                <a:custGeom>
                  <a:avLst/>
                  <a:gdLst>
                    <a:gd name="T0" fmla="*/ 2 w 2"/>
                    <a:gd name="T1" fmla="*/ 12 h 12"/>
                    <a:gd name="T2" fmla="*/ 0 w 2"/>
                    <a:gd name="T3" fmla="*/ 12 h 12"/>
                    <a:gd name="T4" fmla="*/ 0 w 2"/>
                    <a:gd name="T5" fmla="*/ 12 h 12"/>
                    <a:gd name="T6" fmla="*/ 0 w 2"/>
                    <a:gd name="T7" fmla="*/ 12 h 12"/>
                    <a:gd name="T8" fmla="*/ 0 w 2"/>
                    <a:gd name="T9" fmla="*/ 0 h 12"/>
                    <a:gd name="T10" fmla="*/ 0 w 2"/>
                    <a:gd name="T11" fmla="*/ 0 h 12"/>
                    <a:gd name="T12" fmla="*/ 0 w 2"/>
                    <a:gd name="T13" fmla="*/ 0 h 12"/>
                    <a:gd name="T14" fmla="*/ 2 w 2"/>
                    <a:gd name="T15" fmla="*/ 0 h 12"/>
                    <a:gd name="T16" fmla="*/ 2 w 2"/>
                    <a:gd name="T17" fmla="*/ 0 h 12"/>
                    <a:gd name="T18" fmla="*/ 2 w 2"/>
                    <a:gd name="T19" fmla="*/ 0 h 12"/>
                    <a:gd name="T20" fmla="*/ 2 w 2"/>
                    <a:gd name="T21" fmla="*/ 12 h 12"/>
                    <a:gd name="T22" fmla="*/ 2 w 2"/>
                    <a:gd name="T23" fmla="*/ 12 h 12"/>
                    <a:gd name="T24" fmla="*/ 2 w 2"/>
                    <a:gd name="T25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" h="12">
                      <a:moveTo>
                        <a:pt x="2" y="12"/>
                      </a:move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2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37" name="Freeform 757"/>
                <p:cNvSpPr>
                  <a:spLocks noEditPoints="1"/>
                </p:cNvSpPr>
                <p:nvPr/>
              </p:nvSpPr>
              <p:spPr bwMode="auto">
                <a:xfrm>
                  <a:off x="5305426" y="6538913"/>
                  <a:ext cx="12700" cy="12700"/>
                </a:xfrm>
                <a:custGeom>
                  <a:avLst/>
                  <a:gdLst>
                    <a:gd name="T0" fmla="*/ 2 w 4"/>
                    <a:gd name="T1" fmla="*/ 4 h 4"/>
                    <a:gd name="T2" fmla="*/ 1 w 4"/>
                    <a:gd name="T3" fmla="*/ 4 h 4"/>
                    <a:gd name="T4" fmla="*/ 0 w 4"/>
                    <a:gd name="T5" fmla="*/ 4 h 4"/>
                    <a:gd name="T6" fmla="*/ 0 w 4"/>
                    <a:gd name="T7" fmla="*/ 3 h 4"/>
                    <a:gd name="T8" fmla="*/ 0 w 4"/>
                    <a:gd name="T9" fmla="*/ 2 h 4"/>
                    <a:gd name="T10" fmla="*/ 0 w 4"/>
                    <a:gd name="T11" fmla="*/ 1 h 4"/>
                    <a:gd name="T12" fmla="*/ 0 w 4"/>
                    <a:gd name="T13" fmla="*/ 0 h 4"/>
                    <a:gd name="T14" fmla="*/ 1 w 4"/>
                    <a:gd name="T15" fmla="*/ 0 h 4"/>
                    <a:gd name="T16" fmla="*/ 2 w 4"/>
                    <a:gd name="T17" fmla="*/ 0 h 4"/>
                    <a:gd name="T18" fmla="*/ 3 w 4"/>
                    <a:gd name="T19" fmla="*/ 0 h 4"/>
                    <a:gd name="T20" fmla="*/ 4 w 4"/>
                    <a:gd name="T21" fmla="*/ 2 h 4"/>
                    <a:gd name="T22" fmla="*/ 3 w 4"/>
                    <a:gd name="T23" fmla="*/ 4 h 4"/>
                    <a:gd name="T24" fmla="*/ 2 w 4"/>
                    <a:gd name="T25" fmla="*/ 4 h 4"/>
                    <a:gd name="T26" fmla="*/ 3 w 4"/>
                    <a:gd name="T27" fmla="*/ 2 h 4"/>
                    <a:gd name="T28" fmla="*/ 3 w 4"/>
                    <a:gd name="T29" fmla="*/ 1 h 4"/>
                    <a:gd name="T30" fmla="*/ 2 w 4"/>
                    <a:gd name="T31" fmla="*/ 0 h 4"/>
                    <a:gd name="T32" fmla="*/ 1 w 4"/>
                    <a:gd name="T33" fmla="*/ 1 h 4"/>
                    <a:gd name="T34" fmla="*/ 1 w 4"/>
                    <a:gd name="T35" fmla="*/ 2 h 4"/>
                    <a:gd name="T36" fmla="*/ 1 w 4"/>
                    <a:gd name="T37" fmla="*/ 3 h 4"/>
                    <a:gd name="T38" fmla="*/ 1 w 4"/>
                    <a:gd name="T39" fmla="*/ 4 h 4"/>
                    <a:gd name="T40" fmla="*/ 2 w 4"/>
                    <a:gd name="T41" fmla="*/ 4 h 4"/>
                    <a:gd name="T42" fmla="*/ 3 w 4"/>
                    <a:gd name="T43" fmla="*/ 3 h 4"/>
                    <a:gd name="T44" fmla="*/ 3 w 4"/>
                    <a:gd name="T45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4" h="4">
                      <a:moveTo>
                        <a:pt x="2" y="4"/>
                      </a:move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2"/>
                      </a:cubicBezTo>
                      <a:cubicBezTo>
                        <a:pt x="0" y="2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4" y="1"/>
                        <a:pt x="4" y="1"/>
                        <a:pt x="4" y="2"/>
                      </a:cubicBezTo>
                      <a:cubicBezTo>
                        <a:pt x="4" y="3"/>
                        <a:pt x="4" y="4"/>
                        <a:pt x="3" y="4"/>
                      </a:cubicBezTo>
                      <a:cubicBezTo>
                        <a:pt x="3" y="4"/>
                        <a:pt x="3" y="4"/>
                        <a:pt x="2" y="4"/>
                      </a:cubicBezTo>
                      <a:close/>
                      <a:moveTo>
                        <a:pt x="3" y="2"/>
                      </a:move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2" y="0"/>
                        <a:pt x="2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2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3"/>
                        <a:pt x="3" y="3"/>
                        <a:pt x="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38" name="Freeform 758"/>
                <p:cNvSpPr/>
                <p:nvPr/>
              </p:nvSpPr>
              <p:spPr bwMode="auto">
                <a:xfrm>
                  <a:off x="5321301" y="6538913"/>
                  <a:ext cx="6350" cy="12700"/>
                </a:xfrm>
                <a:custGeom>
                  <a:avLst/>
                  <a:gdLst>
                    <a:gd name="T0" fmla="*/ 4 w 4"/>
                    <a:gd name="T1" fmla="*/ 2 h 8"/>
                    <a:gd name="T2" fmla="*/ 4 w 4"/>
                    <a:gd name="T3" fmla="*/ 2 h 8"/>
                    <a:gd name="T4" fmla="*/ 4 w 4"/>
                    <a:gd name="T5" fmla="*/ 2 h 8"/>
                    <a:gd name="T6" fmla="*/ 2 w 4"/>
                    <a:gd name="T7" fmla="*/ 2 h 8"/>
                    <a:gd name="T8" fmla="*/ 2 w 4"/>
                    <a:gd name="T9" fmla="*/ 2 h 8"/>
                    <a:gd name="T10" fmla="*/ 2 w 4"/>
                    <a:gd name="T11" fmla="*/ 4 h 8"/>
                    <a:gd name="T12" fmla="*/ 2 w 4"/>
                    <a:gd name="T13" fmla="*/ 8 h 8"/>
                    <a:gd name="T14" fmla="*/ 2 w 4"/>
                    <a:gd name="T15" fmla="*/ 8 h 8"/>
                    <a:gd name="T16" fmla="*/ 0 w 4"/>
                    <a:gd name="T17" fmla="*/ 8 h 8"/>
                    <a:gd name="T18" fmla="*/ 0 w 4"/>
                    <a:gd name="T19" fmla="*/ 8 h 8"/>
                    <a:gd name="T20" fmla="*/ 0 w 4"/>
                    <a:gd name="T21" fmla="*/ 8 h 8"/>
                    <a:gd name="T22" fmla="*/ 0 w 4"/>
                    <a:gd name="T23" fmla="*/ 8 h 8"/>
                    <a:gd name="T24" fmla="*/ 0 w 4"/>
                    <a:gd name="T25" fmla="*/ 0 h 8"/>
                    <a:gd name="T26" fmla="*/ 0 w 4"/>
                    <a:gd name="T27" fmla="*/ 0 h 8"/>
                    <a:gd name="T28" fmla="*/ 0 w 4"/>
                    <a:gd name="T29" fmla="*/ 0 h 8"/>
                    <a:gd name="T30" fmla="*/ 0 w 4"/>
                    <a:gd name="T31" fmla="*/ 0 h 8"/>
                    <a:gd name="T32" fmla="*/ 2 w 4"/>
                    <a:gd name="T33" fmla="*/ 0 h 8"/>
                    <a:gd name="T34" fmla="*/ 2 w 4"/>
                    <a:gd name="T35" fmla="*/ 0 h 8"/>
                    <a:gd name="T36" fmla="*/ 2 w 4"/>
                    <a:gd name="T37" fmla="*/ 2 h 8"/>
                    <a:gd name="T38" fmla="*/ 2 w 4"/>
                    <a:gd name="T39" fmla="*/ 0 h 8"/>
                    <a:gd name="T40" fmla="*/ 4 w 4"/>
                    <a:gd name="T41" fmla="*/ 0 h 8"/>
                    <a:gd name="T42" fmla="*/ 4 w 4"/>
                    <a:gd name="T43" fmla="*/ 0 h 8"/>
                    <a:gd name="T44" fmla="*/ 4 w 4"/>
                    <a:gd name="T45" fmla="*/ 0 h 8"/>
                    <a:gd name="T46" fmla="*/ 4 w 4"/>
                    <a:gd name="T47" fmla="*/ 2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4" h="8">
                      <a:moveTo>
                        <a:pt x="4" y="2"/>
                      </a:move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4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39" name="Freeform 759"/>
                <p:cNvSpPr/>
                <p:nvPr/>
              </p:nvSpPr>
              <p:spPr bwMode="auto">
                <a:xfrm>
                  <a:off x="5340351" y="6538913"/>
                  <a:ext cx="9525" cy="15875"/>
                </a:xfrm>
                <a:custGeom>
                  <a:avLst/>
                  <a:gdLst>
                    <a:gd name="T0" fmla="*/ 1 w 3"/>
                    <a:gd name="T1" fmla="*/ 5 h 5"/>
                    <a:gd name="T2" fmla="*/ 0 w 3"/>
                    <a:gd name="T3" fmla="*/ 4 h 5"/>
                    <a:gd name="T4" fmla="*/ 0 w 3"/>
                    <a:gd name="T5" fmla="*/ 4 h 5"/>
                    <a:gd name="T6" fmla="*/ 0 w 3"/>
                    <a:gd name="T7" fmla="*/ 4 h 5"/>
                    <a:gd name="T8" fmla="*/ 0 w 3"/>
                    <a:gd name="T9" fmla="*/ 4 h 5"/>
                    <a:gd name="T10" fmla="*/ 0 w 3"/>
                    <a:gd name="T11" fmla="*/ 4 h 5"/>
                    <a:gd name="T12" fmla="*/ 0 w 3"/>
                    <a:gd name="T13" fmla="*/ 4 h 5"/>
                    <a:gd name="T14" fmla="*/ 0 w 3"/>
                    <a:gd name="T15" fmla="*/ 4 h 5"/>
                    <a:gd name="T16" fmla="*/ 1 w 3"/>
                    <a:gd name="T17" fmla="*/ 4 h 5"/>
                    <a:gd name="T18" fmla="*/ 2 w 3"/>
                    <a:gd name="T19" fmla="*/ 4 h 5"/>
                    <a:gd name="T20" fmla="*/ 2 w 3"/>
                    <a:gd name="T21" fmla="*/ 3 h 5"/>
                    <a:gd name="T22" fmla="*/ 2 w 3"/>
                    <a:gd name="T23" fmla="*/ 3 h 5"/>
                    <a:gd name="T24" fmla="*/ 1 w 3"/>
                    <a:gd name="T25" fmla="*/ 2 h 5"/>
                    <a:gd name="T26" fmla="*/ 0 w 3"/>
                    <a:gd name="T27" fmla="*/ 2 h 5"/>
                    <a:gd name="T28" fmla="*/ 0 w 3"/>
                    <a:gd name="T29" fmla="*/ 2 h 5"/>
                    <a:gd name="T30" fmla="*/ 0 w 3"/>
                    <a:gd name="T31" fmla="*/ 1 h 5"/>
                    <a:gd name="T32" fmla="*/ 0 w 3"/>
                    <a:gd name="T33" fmla="*/ 1 h 5"/>
                    <a:gd name="T34" fmla="*/ 0 w 3"/>
                    <a:gd name="T35" fmla="*/ 0 h 5"/>
                    <a:gd name="T36" fmla="*/ 0 w 3"/>
                    <a:gd name="T37" fmla="*/ 0 h 5"/>
                    <a:gd name="T38" fmla="*/ 1 w 3"/>
                    <a:gd name="T39" fmla="*/ 0 h 5"/>
                    <a:gd name="T40" fmla="*/ 1 w 3"/>
                    <a:gd name="T41" fmla="*/ 0 h 5"/>
                    <a:gd name="T42" fmla="*/ 2 w 3"/>
                    <a:gd name="T43" fmla="*/ 0 h 5"/>
                    <a:gd name="T44" fmla="*/ 3 w 3"/>
                    <a:gd name="T45" fmla="*/ 0 h 5"/>
                    <a:gd name="T46" fmla="*/ 3 w 3"/>
                    <a:gd name="T47" fmla="*/ 0 h 5"/>
                    <a:gd name="T48" fmla="*/ 3 w 3"/>
                    <a:gd name="T49" fmla="*/ 0 h 5"/>
                    <a:gd name="T50" fmla="*/ 2 w 3"/>
                    <a:gd name="T51" fmla="*/ 0 h 5"/>
                    <a:gd name="T52" fmla="*/ 2 w 3"/>
                    <a:gd name="T53" fmla="*/ 1 h 5"/>
                    <a:gd name="T54" fmla="*/ 2 w 3"/>
                    <a:gd name="T55" fmla="*/ 0 h 5"/>
                    <a:gd name="T56" fmla="*/ 1 w 3"/>
                    <a:gd name="T57" fmla="*/ 0 h 5"/>
                    <a:gd name="T58" fmla="*/ 1 w 3"/>
                    <a:gd name="T59" fmla="*/ 1 h 5"/>
                    <a:gd name="T60" fmla="*/ 1 w 3"/>
                    <a:gd name="T61" fmla="*/ 1 h 5"/>
                    <a:gd name="T62" fmla="*/ 1 w 3"/>
                    <a:gd name="T63" fmla="*/ 2 h 5"/>
                    <a:gd name="T64" fmla="*/ 2 w 3"/>
                    <a:gd name="T65" fmla="*/ 2 h 5"/>
                    <a:gd name="T66" fmla="*/ 2 w 3"/>
                    <a:gd name="T67" fmla="*/ 2 h 5"/>
                    <a:gd name="T68" fmla="*/ 3 w 3"/>
                    <a:gd name="T69" fmla="*/ 3 h 5"/>
                    <a:gd name="T70" fmla="*/ 3 w 3"/>
                    <a:gd name="T71" fmla="*/ 3 h 5"/>
                    <a:gd name="T72" fmla="*/ 3 w 3"/>
                    <a:gd name="T73" fmla="*/ 4 h 5"/>
                    <a:gd name="T74" fmla="*/ 2 w 3"/>
                    <a:gd name="T75" fmla="*/ 4 h 5"/>
                    <a:gd name="T76" fmla="*/ 2 w 3"/>
                    <a:gd name="T77" fmla="*/ 4 h 5"/>
                    <a:gd name="T78" fmla="*/ 1 w 3"/>
                    <a:gd name="T7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3" h="5">
                      <a:moveTo>
                        <a:pt x="1" y="5"/>
                      </a:moveTo>
                      <a:cubicBezTo>
                        <a:pt x="1" y="5"/>
                        <a:pt x="0" y="4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lnTo>
                        <a:pt x="1" y="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40" name="Freeform 760"/>
                <p:cNvSpPr>
                  <a:spLocks noEditPoints="1"/>
                </p:cNvSpPr>
                <p:nvPr/>
              </p:nvSpPr>
              <p:spPr bwMode="auto">
                <a:xfrm>
                  <a:off x="5353051" y="6532563"/>
                  <a:ext cx="3175" cy="19050"/>
                </a:xfrm>
                <a:custGeom>
                  <a:avLst/>
                  <a:gdLst>
                    <a:gd name="T0" fmla="*/ 0 w 2"/>
                    <a:gd name="T1" fmla="*/ 2 h 12"/>
                    <a:gd name="T2" fmla="*/ 0 w 2"/>
                    <a:gd name="T3" fmla="*/ 2 h 12"/>
                    <a:gd name="T4" fmla="*/ 0 w 2"/>
                    <a:gd name="T5" fmla="*/ 2 h 12"/>
                    <a:gd name="T6" fmla="*/ 0 w 2"/>
                    <a:gd name="T7" fmla="*/ 2 h 12"/>
                    <a:gd name="T8" fmla="*/ 0 w 2"/>
                    <a:gd name="T9" fmla="*/ 0 h 12"/>
                    <a:gd name="T10" fmla="*/ 0 w 2"/>
                    <a:gd name="T11" fmla="*/ 0 h 12"/>
                    <a:gd name="T12" fmla="*/ 0 w 2"/>
                    <a:gd name="T13" fmla="*/ 0 h 12"/>
                    <a:gd name="T14" fmla="*/ 2 w 2"/>
                    <a:gd name="T15" fmla="*/ 0 h 12"/>
                    <a:gd name="T16" fmla="*/ 2 w 2"/>
                    <a:gd name="T17" fmla="*/ 2 h 12"/>
                    <a:gd name="T18" fmla="*/ 2 w 2"/>
                    <a:gd name="T19" fmla="*/ 2 h 12"/>
                    <a:gd name="T20" fmla="*/ 2 w 2"/>
                    <a:gd name="T21" fmla="*/ 2 h 12"/>
                    <a:gd name="T22" fmla="*/ 0 w 2"/>
                    <a:gd name="T23" fmla="*/ 2 h 12"/>
                    <a:gd name="T24" fmla="*/ 0 w 2"/>
                    <a:gd name="T25" fmla="*/ 2 h 12"/>
                    <a:gd name="T26" fmla="*/ 0 w 2"/>
                    <a:gd name="T27" fmla="*/ 12 h 12"/>
                    <a:gd name="T28" fmla="*/ 0 w 2"/>
                    <a:gd name="T29" fmla="*/ 12 h 12"/>
                    <a:gd name="T30" fmla="*/ 0 w 2"/>
                    <a:gd name="T31" fmla="*/ 12 h 12"/>
                    <a:gd name="T32" fmla="*/ 0 w 2"/>
                    <a:gd name="T33" fmla="*/ 12 h 12"/>
                    <a:gd name="T34" fmla="*/ 0 w 2"/>
                    <a:gd name="T35" fmla="*/ 4 h 12"/>
                    <a:gd name="T36" fmla="*/ 0 w 2"/>
                    <a:gd name="T37" fmla="*/ 4 h 12"/>
                    <a:gd name="T38" fmla="*/ 0 w 2"/>
                    <a:gd name="T39" fmla="*/ 4 h 12"/>
                    <a:gd name="T40" fmla="*/ 0 w 2"/>
                    <a:gd name="T41" fmla="*/ 4 h 12"/>
                    <a:gd name="T42" fmla="*/ 2 w 2"/>
                    <a:gd name="T43" fmla="*/ 4 h 12"/>
                    <a:gd name="T44" fmla="*/ 2 w 2"/>
                    <a:gd name="T45" fmla="*/ 4 h 12"/>
                    <a:gd name="T46" fmla="*/ 2 w 2"/>
                    <a:gd name="T47" fmla="*/ 12 h 12"/>
                    <a:gd name="T48" fmla="*/ 2 w 2"/>
                    <a:gd name="T49" fmla="*/ 12 h 12"/>
                    <a:gd name="T50" fmla="*/ 0 w 2"/>
                    <a:gd name="T51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" h="1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close/>
                      <a:moveTo>
                        <a:pt x="0" y="12"/>
                      </a:move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41" name="Freeform 761"/>
                <p:cNvSpPr/>
                <p:nvPr/>
              </p:nvSpPr>
              <p:spPr bwMode="auto">
                <a:xfrm>
                  <a:off x="5356226" y="6535738"/>
                  <a:ext cx="9525" cy="15875"/>
                </a:xfrm>
                <a:custGeom>
                  <a:avLst/>
                  <a:gdLst>
                    <a:gd name="T0" fmla="*/ 6 w 6"/>
                    <a:gd name="T1" fmla="*/ 4 h 10"/>
                    <a:gd name="T2" fmla="*/ 4 w 6"/>
                    <a:gd name="T3" fmla="*/ 4 h 10"/>
                    <a:gd name="T4" fmla="*/ 4 w 6"/>
                    <a:gd name="T5" fmla="*/ 8 h 10"/>
                    <a:gd name="T6" fmla="*/ 4 w 6"/>
                    <a:gd name="T7" fmla="*/ 10 h 10"/>
                    <a:gd name="T8" fmla="*/ 4 w 6"/>
                    <a:gd name="T9" fmla="*/ 10 h 10"/>
                    <a:gd name="T10" fmla="*/ 6 w 6"/>
                    <a:gd name="T11" fmla="*/ 10 h 10"/>
                    <a:gd name="T12" fmla="*/ 6 w 6"/>
                    <a:gd name="T13" fmla="*/ 10 h 10"/>
                    <a:gd name="T14" fmla="*/ 6 w 6"/>
                    <a:gd name="T15" fmla="*/ 10 h 10"/>
                    <a:gd name="T16" fmla="*/ 6 w 6"/>
                    <a:gd name="T17" fmla="*/ 10 h 10"/>
                    <a:gd name="T18" fmla="*/ 6 w 6"/>
                    <a:gd name="T19" fmla="*/ 10 h 10"/>
                    <a:gd name="T20" fmla="*/ 4 w 6"/>
                    <a:gd name="T21" fmla="*/ 10 h 10"/>
                    <a:gd name="T22" fmla="*/ 4 w 6"/>
                    <a:gd name="T23" fmla="*/ 10 h 10"/>
                    <a:gd name="T24" fmla="*/ 2 w 6"/>
                    <a:gd name="T25" fmla="*/ 10 h 10"/>
                    <a:gd name="T26" fmla="*/ 2 w 6"/>
                    <a:gd name="T27" fmla="*/ 10 h 10"/>
                    <a:gd name="T28" fmla="*/ 2 w 6"/>
                    <a:gd name="T29" fmla="*/ 10 h 10"/>
                    <a:gd name="T30" fmla="*/ 2 w 6"/>
                    <a:gd name="T31" fmla="*/ 8 h 10"/>
                    <a:gd name="T32" fmla="*/ 2 w 6"/>
                    <a:gd name="T33" fmla="*/ 4 h 10"/>
                    <a:gd name="T34" fmla="*/ 2 w 6"/>
                    <a:gd name="T35" fmla="*/ 4 h 10"/>
                    <a:gd name="T36" fmla="*/ 0 w 6"/>
                    <a:gd name="T37" fmla="*/ 4 h 10"/>
                    <a:gd name="T38" fmla="*/ 0 w 6"/>
                    <a:gd name="T39" fmla="*/ 2 h 10"/>
                    <a:gd name="T40" fmla="*/ 0 w 6"/>
                    <a:gd name="T41" fmla="*/ 2 h 10"/>
                    <a:gd name="T42" fmla="*/ 0 w 6"/>
                    <a:gd name="T43" fmla="*/ 2 h 10"/>
                    <a:gd name="T44" fmla="*/ 2 w 6"/>
                    <a:gd name="T45" fmla="*/ 2 h 10"/>
                    <a:gd name="T46" fmla="*/ 2 w 6"/>
                    <a:gd name="T47" fmla="*/ 2 h 10"/>
                    <a:gd name="T48" fmla="*/ 2 w 6"/>
                    <a:gd name="T49" fmla="*/ 0 h 10"/>
                    <a:gd name="T50" fmla="*/ 2 w 6"/>
                    <a:gd name="T51" fmla="*/ 0 h 10"/>
                    <a:gd name="T52" fmla="*/ 2 w 6"/>
                    <a:gd name="T53" fmla="*/ 0 h 10"/>
                    <a:gd name="T54" fmla="*/ 4 w 6"/>
                    <a:gd name="T55" fmla="*/ 0 h 10"/>
                    <a:gd name="T56" fmla="*/ 4 w 6"/>
                    <a:gd name="T57" fmla="*/ 0 h 10"/>
                    <a:gd name="T58" fmla="*/ 4 w 6"/>
                    <a:gd name="T59" fmla="*/ 0 h 10"/>
                    <a:gd name="T60" fmla="*/ 4 w 6"/>
                    <a:gd name="T61" fmla="*/ 2 h 10"/>
                    <a:gd name="T62" fmla="*/ 6 w 6"/>
                    <a:gd name="T63" fmla="*/ 2 h 10"/>
                    <a:gd name="T64" fmla="*/ 6 w 6"/>
                    <a:gd name="T65" fmla="*/ 2 h 10"/>
                    <a:gd name="T66" fmla="*/ 6 w 6"/>
                    <a:gd name="T67" fmla="*/ 2 h 10"/>
                    <a:gd name="T68" fmla="*/ 6 w 6"/>
                    <a:gd name="T69" fmla="*/ 2 h 10"/>
                    <a:gd name="T70" fmla="*/ 6 w 6"/>
                    <a:gd name="T71" fmla="*/ 4 h 10"/>
                    <a:gd name="T72" fmla="*/ 6 w 6"/>
                    <a:gd name="T73" fmla="*/ 4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6" h="10">
                      <a:moveTo>
                        <a:pt x="6" y="4"/>
                      </a:moveTo>
                      <a:lnTo>
                        <a:pt x="4" y="4"/>
                      </a:lnTo>
                      <a:lnTo>
                        <a:pt x="4" y="8"/>
                      </a:lnTo>
                      <a:lnTo>
                        <a:pt x="4" y="10"/>
                      </a:lnTo>
                      <a:lnTo>
                        <a:pt x="4" y="10"/>
                      </a:lnTo>
                      <a:lnTo>
                        <a:pt x="6" y="10"/>
                      </a:lnTo>
                      <a:lnTo>
                        <a:pt x="6" y="10"/>
                      </a:lnTo>
                      <a:lnTo>
                        <a:pt x="6" y="10"/>
                      </a:lnTo>
                      <a:lnTo>
                        <a:pt x="6" y="10"/>
                      </a:lnTo>
                      <a:lnTo>
                        <a:pt x="6" y="10"/>
                      </a:lnTo>
                      <a:lnTo>
                        <a:pt x="4" y="10"/>
                      </a:lnTo>
                      <a:lnTo>
                        <a:pt x="4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8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4"/>
                      </a:lnTo>
                      <a:lnTo>
                        <a:pt x="6" y="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42" name="Freeform 762"/>
                <p:cNvSpPr>
                  <a:spLocks noEditPoints="1"/>
                </p:cNvSpPr>
                <p:nvPr/>
              </p:nvSpPr>
              <p:spPr bwMode="auto">
                <a:xfrm>
                  <a:off x="5375276" y="6538913"/>
                  <a:ext cx="11113" cy="15875"/>
                </a:xfrm>
                <a:custGeom>
                  <a:avLst/>
                  <a:gdLst>
                    <a:gd name="T0" fmla="*/ 4 w 4"/>
                    <a:gd name="T1" fmla="*/ 4 h 5"/>
                    <a:gd name="T2" fmla="*/ 4 w 4"/>
                    <a:gd name="T3" fmla="*/ 4 h 5"/>
                    <a:gd name="T4" fmla="*/ 3 w 4"/>
                    <a:gd name="T5" fmla="*/ 4 h 5"/>
                    <a:gd name="T6" fmla="*/ 3 w 4"/>
                    <a:gd name="T7" fmla="*/ 4 h 5"/>
                    <a:gd name="T8" fmla="*/ 3 w 4"/>
                    <a:gd name="T9" fmla="*/ 4 h 5"/>
                    <a:gd name="T10" fmla="*/ 3 w 4"/>
                    <a:gd name="T11" fmla="*/ 4 h 5"/>
                    <a:gd name="T12" fmla="*/ 2 w 4"/>
                    <a:gd name="T13" fmla="*/ 5 h 5"/>
                    <a:gd name="T14" fmla="*/ 1 w 4"/>
                    <a:gd name="T15" fmla="*/ 4 h 5"/>
                    <a:gd name="T16" fmla="*/ 1 w 4"/>
                    <a:gd name="T17" fmla="*/ 4 h 5"/>
                    <a:gd name="T18" fmla="*/ 1 w 4"/>
                    <a:gd name="T19" fmla="*/ 3 h 5"/>
                    <a:gd name="T20" fmla="*/ 0 w 4"/>
                    <a:gd name="T21" fmla="*/ 2 h 5"/>
                    <a:gd name="T22" fmla="*/ 1 w 4"/>
                    <a:gd name="T23" fmla="*/ 0 h 5"/>
                    <a:gd name="T24" fmla="*/ 2 w 4"/>
                    <a:gd name="T25" fmla="*/ 0 h 5"/>
                    <a:gd name="T26" fmla="*/ 3 w 4"/>
                    <a:gd name="T27" fmla="*/ 0 h 5"/>
                    <a:gd name="T28" fmla="*/ 3 w 4"/>
                    <a:gd name="T29" fmla="*/ 1 h 5"/>
                    <a:gd name="T30" fmla="*/ 3 w 4"/>
                    <a:gd name="T31" fmla="*/ 0 h 5"/>
                    <a:gd name="T32" fmla="*/ 4 w 4"/>
                    <a:gd name="T33" fmla="*/ 0 h 5"/>
                    <a:gd name="T34" fmla="*/ 4 w 4"/>
                    <a:gd name="T35" fmla="*/ 0 h 5"/>
                    <a:gd name="T36" fmla="*/ 4 w 4"/>
                    <a:gd name="T37" fmla="*/ 0 h 5"/>
                    <a:gd name="T38" fmla="*/ 4 w 4"/>
                    <a:gd name="T39" fmla="*/ 0 h 5"/>
                    <a:gd name="T40" fmla="*/ 4 w 4"/>
                    <a:gd name="T41" fmla="*/ 4 h 5"/>
                    <a:gd name="T42" fmla="*/ 4 w 4"/>
                    <a:gd name="T43" fmla="*/ 4 h 5"/>
                    <a:gd name="T44" fmla="*/ 3 w 4"/>
                    <a:gd name="T45" fmla="*/ 2 h 5"/>
                    <a:gd name="T46" fmla="*/ 3 w 4"/>
                    <a:gd name="T47" fmla="*/ 1 h 5"/>
                    <a:gd name="T48" fmla="*/ 3 w 4"/>
                    <a:gd name="T49" fmla="*/ 1 h 5"/>
                    <a:gd name="T50" fmla="*/ 3 w 4"/>
                    <a:gd name="T51" fmla="*/ 1 h 5"/>
                    <a:gd name="T52" fmla="*/ 2 w 4"/>
                    <a:gd name="T53" fmla="*/ 0 h 5"/>
                    <a:gd name="T54" fmla="*/ 2 w 4"/>
                    <a:gd name="T55" fmla="*/ 1 h 5"/>
                    <a:gd name="T56" fmla="*/ 1 w 4"/>
                    <a:gd name="T57" fmla="*/ 2 h 5"/>
                    <a:gd name="T58" fmla="*/ 1 w 4"/>
                    <a:gd name="T59" fmla="*/ 3 h 5"/>
                    <a:gd name="T60" fmla="*/ 2 w 4"/>
                    <a:gd name="T61" fmla="*/ 4 h 5"/>
                    <a:gd name="T62" fmla="*/ 2 w 4"/>
                    <a:gd name="T63" fmla="*/ 4 h 5"/>
                    <a:gd name="T64" fmla="*/ 3 w 4"/>
                    <a:gd name="T65" fmla="*/ 4 h 5"/>
                    <a:gd name="T66" fmla="*/ 3 w 4"/>
                    <a:gd name="T67" fmla="*/ 4 h 5"/>
                    <a:gd name="T68" fmla="*/ 3 w 4"/>
                    <a:gd name="T69" fmla="*/ 3 h 5"/>
                    <a:gd name="T70" fmla="*/ 3 w 4"/>
                    <a:gd name="T71" fmla="*/ 3 h 5"/>
                    <a:gd name="T72" fmla="*/ 3 w 4"/>
                    <a:gd name="T73" fmla="*/ 2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4" h="5">
                      <a:moveTo>
                        <a:pt x="4" y="4"/>
                      </a:move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0" y="3"/>
                        <a:pt x="0" y="3"/>
                        <a:pt x="0" y="2"/>
                      </a:cubicBezTo>
                      <a:cubicBezTo>
                        <a:pt x="0" y="1"/>
                        <a:pt x="1" y="1"/>
                        <a:pt x="1" y="0"/>
                      </a:cubicBezTo>
                      <a:cubicBezTo>
                        <a:pt x="1" y="0"/>
                        <a:pt x="1" y="0"/>
                        <a:pt x="2" y="0"/>
                      </a:cubicBezTo>
                      <a:cubicBezTo>
                        <a:pt x="2" y="0"/>
                        <a:pt x="3" y="0"/>
                        <a:pt x="3" y="0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lose/>
                      <a:moveTo>
                        <a:pt x="3" y="2"/>
                      </a:move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1"/>
                        <a:pt x="1" y="1"/>
                        <a:pt x="1" y="2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lnTo>
                        <a:pt x="3" y="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43" name="Freeform 763"/>
                <p:cNvSpPr/>
                <p:nvPr/>
              </p:nvSpPr>
              <p:spPr bwMode="auto">
                <a:xfrm>
                  <a:off x="5389564" y="6538913"/>
                  <a:ext cx="19050" cy="12700"/>
                </a:xfrm>
                <a:custGeom>
                  <a:avLst/>
                  <a:gdLst>
                    <a:gd name="T0" fmla="*/ 12 w 12"/>
                    <a:gd name="T1" fmla="*/ 8 h 8"/>
                    <a:gd name="T2" fmla="*/ 12 w 12"/>
                    <a:gd name="T3" fmla="*/ 8 h 8"/>
                    <a:gd name="T4" fmla="*/ 10 w 12"/>
                    <a:gd name="T5" fmla="*/ 8 h 8"/>
                    <a:gd name="T6" fmla="*/ 10 w 12"/>
                    <a:gd name="T7" fmla="*/ 8 h 8"/>
                    <a:gd name="T8" fmla="*/ 10 w 12"/>
                    <a:gd name="T9" fmla="*/ 2 h 8"/>
                    <a:gd name="T10" fmla="*/ 10 w 12"/>
                    <a:gd name="T11" fmla="*/ 2 h 8"/>
                    <a:gd name="T12" fmla="*/ 10 w 12"/>
                    <a:gd name="T13" fmla="*/ 2 h 8"/>
                    <a:gd name="T14" fmla="*/ 10 w 12"/>
                    <a:gd name="T15" fmla="*/ 2 h 8"/>
                    <a:gd name="T16" fmla="*/ 10 w 12"/>
                    <a:gd name="T17" fmla="*/ 2 h 8"/>
                    <a:gd name="T18" fmla="*/ 8 w 12"/>
                    <a:gd name="T19" fmla="*/ 2 h 8"/>
                    <a:gd name="T20" fmla="*/ 8 w 12"/>
                    <a:gd name="T21" fmla="*/ 2 h 8"/>
                    <a:gd name="T22" fmla="*/ 8 w 12"/>
                    <a:gd name="T23" fmla="*/ 2 h 8"/>
                    <a:gd name="T24" fmla="*/ 8 w 12"/>
                    <a:gd name="T25" fmla="*/ 2 h 8"/>
                    <a:gd name="T26" fmla="*/ 8 w 12"/>
                    <a:gd name="T27" fmla="*/ 8 h 8"/>
                    <a:gd name="T28" fmla="*/ 8 w 12"/>
                    <a:gd name="T29" fmla="*/ 8 h 8"/>
                    <a:gd name="T30" fmla="*/ 8 w 12"/>
                    <a:gd name="T31" fmla="*/ 8 h 8"/>
                    <a:gd name="T32" fmla="*/ 6 w 12"/>
                    <a:gd name="T33" fmla="*/ 8 h 8"/>
                    <a:gd name="T34" fmla="*/ 6 w 12"/>
                    <a:gd name="T35" fmla="*/ 8 h 8"/>
                    <a:gd name="T36" fmla="*/ 6 w 12"/>
                    <a:gd name="T37" fmla="*/ 2 h 8"/>
                    <a:gd name="T38" fmla="*/ 6 w 12"/>
                    <a:gd name="T39" fmla="*/ 2 h 8"/>
                    <a:gd name="T40" fmla="*/ 6 w 12"/>
                    <a:gd name="T41" fmla="*/ 2 h 8"/>
                    <a:gd name="T42" fmla="*/ 6 w 12"/>
                    <a:gd name="T43" fmla="*/ 2 h 8"/>
                    <a:gd name="T44" fmla="*/ 4 w 12"/>
                    <a:gd name="T45" fmla="*/ 2 h 8"/>
                    <a:gd name="T46" fmla="*/ 4 w 12"/>
                    <a:gd name="T47" fmla="*/ 2 h 8"/>
                    <a:gd name="T48" fmla="*/ 4 w 12"/>
                    <a:gd name="T49" fmla="*/ 2 h 8"/>
                    <a:gd name="T50" fmla="*/ 2 w 12"/>
                    <a:gd name="T51" fmla="*/ 2 h 8"/>
                    <a:gd name="T52" fmla="*/ 2 w 12"/>
                    <a:gd name="T53" fmla="*/ 4 h 8"/>
                    <a:gd name="T54" fmla="*/ 2 w 12"/>
                    <a:gd name="T55" fmla="*/ 8 h 8"/>
                    <a:gd name="T56" fmla="*/ 2 w 12"/>
                    <a:gd name="T57" fmla="*/ 8 h 8"/>
                    <a:gd name="T58" fmla="*/ 2 w 12"/>
                    <a:gd name="T59" fmla="*/ 8 h 8"/>
                    <a:gd name="T60" fmla="*/ 2 w 12"/>
                    <a:gd name="T61" fmla="*/ 8 h 8"/>
                    <a:gd name="T62" fmla="*/ 0 w 12"/>
                    <a:gd name="T63" fmla="*/ 8 h 8"/>
                    <a:gd name="T64" fmla="*/ 0 w 12"/>
                    <a:gd name="T65" fmla="*/ 8 h 8"/>
                    <a:gd name="T66" fmla="*/ 0 w 12"/>
                    <a:gd name="T67" fmla="*/ 0 h 8"/>
                    <a:gd name="T68" fmla="*/ 0 w 12"/>
                    <a:gd name="T69" fmla="*/ 0 h 8"/>
                    <a:gd name="T70" fmla="*/ 2 w 12"/>
                    <a:gd name="T71" fmla="*/ 0 h 8"/>
                    <a:gd name="T72" fmla="*/ 2 w 12"/>
                    <a:gd name="T73" fmla="*/ 0 h 8"/>
                    <a:gd name="T74" fmla="*/ 2 w 12"/>
                    <a:gd name="T75" fmla="*/ 0 h 8"/>
                    <a:gd name="T76" fmla="*/ 2 w 12"/>
                    <a:gd name="T77" fmla="*/ 0 h 8"/>
                    <a:gd name="T78" fmla="*/ 4 w 12"/>
                    <a:gd name="T79" fmla="*/ 0 h 8"/>
                    <a:gd name="T80" fmla="*/ 6 w 12"/>
                    <a:gd name="T81" fmla="*/ 0 h 8"/>
                    <a:gd name="T82" fmla="*/ 6 w 12"/>
                    <a:gd name="T83" fmla="*/ 0 h 8"/>
                    <a:gd name="T84" fmla="*/ 8 w 12"/>
                    <a:gd name="T85" fmla="*/ 2 h 8"/>
                    <a:gd name="T86" fmla="*/ 8 w 12"/>
                    <a:gd name="T87" fmla="*/ 0 h 8"/>
                    <a:gd name="T88" fmla="*/ 10 w 12"/>
                    <a:gd name="T89" fmla="*/ 0 h 8"/>
                    <a:gd name="T90" fmla="*/ 12 w 12"/>
                    <a:gd name="T91" fmla="*/ 0 h 8"/>
                    <a:gd name="T92" fmla="*/ 12 w 12"/>
                    <a:gd name="T93" fmla="*/ 0 h 8"/>
                    <a:gd name="T94" fmla="*/ 12 w 12"/>
                    <a:gd name="T95" fmla="*/ 2 h 8"/>
                    <a:gd name="T96" fmla="*/ 12 w 12"/>
                    <a:gd name="T97" fmla="*/ 2 h 8"/>
                    <a:gd name="T98" fmla="*/ 12 w 12"/>
                    <a:gd name="T99" fmla="*/ 8 h 8"/>
                    <a:gd name="T100" fmla="*/ 12 w 12"/>
                    <a:gd name="T101" fmla="*/ 8 h 8"/>
                    <a:gd name="T102" fmla="*/ 12 w 12"/>
                    <a:gd name="T103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12" h="8">
                      <a:moveTo>
                        <a:pt x="12" y="8"/>
                      </a:moveTo>
                      <a:lnTo>
                        <a:pt x="12" y="8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2" y="2"/>
                      </a:lnTo>
                      <a:lnTo>
                        <a:pt x="2" y="4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10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2" y="2"/>
                      </a:lnTo>
                      <a:lnTo>
                        <a:pt x="12" y="2"/>
                      </a:lnTo>
                      <a:lnTo>
                        <a:pt x="12" y="8"/>
                      </a:lnTo>
                      <a:lnTo>
                        <a:pt x="12" y="8"/>
                      </a:lnTo>
                      <a:lnTo>
                        <a:pt x="12" y="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44" name="Freeform 764"/>
                <p:cNvSpPr>
                  <a:spLocks noEditPoints="1"/>
                </p:cNvSpPr>
                <p:nvPr/>
              </p:nvSpPr>
              <p:spPr bwMode="auto">
                <a:xfrm>
                  <a:off x="5411789" y="6538913"/>
                  <a:ext cx="12700" cy="15875"/>
                </a:xfrm>
                <a:custGeom>
                  <a:avLst/>
                  <a:gdLst>
                    <a:gd name="T0" fmla="*/ 4 w 4"/>
                    <a:gd name="T1" fmla="*/ 2 h 5"/>
                    <a:gd name="T2" fmla="*/ 1 w 4"/>
                    <a:gd name="T3" fmla="*/ 2 h 5"/>
                    <a:gd name="T4" fmla="*/ 2 w 4"/>
                    <a:gd name="T5" fmla="*/ 3 h 5"/>
                    <a:gd name="T6" fmla="*/ 3 w 4"/>
                    <a:gd name="T7" fmla="*/ 4 h 5"/>
                    <a:gd name="T8" fmla="*/ 4 w 4"/>
                    <a:gd name="T9" fmla="*/ 4 h 5"/>
                    <a:gd name="T10" fmla="*/ 4 w 4"/>
                    <a:gd name="T11" fmla="*/ 4 h 5"/>
                    <a:gd name="T12" fmla="*/ 4 w 4"/>
                    <a:gd name="T13" fmla="*/ 4 h 5"/>
                    <a:gd name="T14" fmla="*/ 4 w 4"/>
                    <a:gd name="T15" fmla="*/ 4 h 5"/>
                    <a:gd name="T16" fmla="*/ 4 w 4"/>
                    <a:gd name="T17" fmla="*/ 4 h 5"/>
                    <a:gd name="T18" fmla="*/ 4 w 4"/>
                    <a:gd name="T19" fmla="*/ 4 h 5"/>
                    <a:gd name="T20" fmla="*/ 4 w 4"/>
                    <a:gd name="T21" fmla="*/ 4 h 5"/>
                    <a:gd name="T22" fmla="*/ 3 w 4"/>
                    <a:gd name="T23" fmla="*/ 4 h 5"/>
                    <a:gd name="T24" fmla="*/ 3 w 4"/>
                    <a:gd name="T25" fmla="*/ 4 h 5"/>
                    <a:gd name="T26" fmla="*/ 3 w 4"/>
                    <a:gd name="T27" fmla="*/ 5 h 5"/>
                    <a:gd name="T28" fmla="*/ 1 w 4"/>
                    <a:gd name="T29" fmla="*/ 4 h 5"/>
                    <a:gd name="T30" fmla="*/ 0 w 4"/>
                    <a:gd name="T31" fmla="*/ 2 h 5"/>
                    <a:gd name="T32" fmla="*/ 1 w 4"/>
                    <a:gd name="T33" fmla="*/ 0 h 5"/>
                    <a:gd name="T34" fmla="*/ 2 w 4"/>
                    <a:gd name="T35" fmla="*/ 0 h 5"/>
                    <a:gd name="T36" fmla="*/ 4 w 4"/>
                    <a:gd name="T37" fmla="*/ 0 h 5"/>
                    <a:gd name="T38" fmla="*/ 4 w 4"/>
                    <a:gd name="T39" fmla="*/ 2 h 5"/>
                    <a:gd name="T40" fmla="*/ 4 w 4"/>
                    <a:gd name="T41" fmla="*/ 2 h 5"/>
                    <a:gd name="T42" fmla="*/ 4 w 4"/>
                    <a:gd name="T43" fmla="*/ 2 h 5"/>
                    <a:gd name="T44" fmla="*/ 2 w 4"/>
                    <a:gd name="T45" fmla="*/ 0 h 5"/>
                    <a:gd name="T46" fmla="*/ 2 w 4"/>
                    <a:gd name="T47" fmla="*/ 1 h 5"/>
                    <a:gd name="T48" fmla="*/ 2 w 4"/>
                    <a:gd name="T49" fmla="*/ 1 h 5"/>
                    <a:gd name="T50" fmla="*/ 1 w 4"/>
                    <a:gd name="T51" fmla="*/ 1 h 5"/>
                    <a:gd name="T52" fmla="*/ 1 w 4"/>
                    <a:gd name="T53" fmla="*/ 2 h 5"/>
                    <a:gd name="T54" fmla="*/ 1 w 4"/>
                    <a:gd name="T55" fmla="*/ 2 h 5"/>
                    <a:gd name="T56" fmla="*/ 2 w 4"/>
                    <a:gd name="T57" fmla="*/ 2 h 5"/>
                    <a:gd name="T58" fmla="*/ 3 w 4"/>
                    <a:gd name="T59" fmla="*/ 2 h 5"/>
                    <a:gd name="T60" fmla="*/ 3 w 4"/>
                    <a:gd name="T61" fmla="*/ 2 h 5"/>
                    <a:gd name="T62" fmla="*/ 3 w 4"/>
                    <a:gd name="T63" fmla="*/ 2 h 5"/>
                    <a:gd name="T64" fmla="*/ 3 w 4"/>
                    <a:gd name="T65" fmla="*/ 1 h 5"/>
                    <a:gd name="T66" fmla="*/ 2 w 4"/>
                    <a:gd name="T6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4" h="5">
                      <a:moveTo>
                        <a:pt x="4" y="2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3"/>
                        <a:pt x="1" y="3"/>
                        <a:pt x="2" y="3"/>
                      </a:cubicBezTo>
                      <a:cubicBezTo>
                        <a:pt x="2" y="4"/>
                        <a:pt x="2" y="4"/>
                        <a:pt x="3" y="4"/>
                      </a:cubicBezTo>
                      <a:cubicBezTo>
                        <a:pt x="3" y="4"/>
                        <a:pt x="3" y="4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5"/>
                        <a:pt x="3" y="5"/>
                        <a:pt x="3" y="5"/>
                      </a:cubicBezTo>
                      <a:cubicBezTo>
                        <a:pt x="2" y="5"/>
                        <a:pt x="1" y="4"/>
                        <a:pt x="1" y="4"/>
                      </a:cubicBezTo>
                      <a:cubicBezTo>
                        <a:pt x="1" y="4"/>
                        <a:pt x="0" y="3"/>
                        <a:pt x="0" y="2"/>
                      </a:cubicBezTo>
                      <a:cubicBezTo>
                        <a:pt x="0" y="1"/>
                        <a:pt x="1" y="1"/>
                        <a:pt x="1" y="0"/>
                      </a:cubicBezTo>
                      <a:cubicBezTo>
                        <a:pt x="1" y="0"/>
                        <a:pt x="2" y="0"/>
                        <a:pt x="2" y="0"/>
                      </a:cubicBezTo>
                      <a:cubicBezTo>
                        <a:pt x="3" y="0"/>
                        <a:pt x="4" y="0"/>
                        <a:pt x="4" y="0"/>
                      </a:cubicBezTo>
                      <a:cubicBezTo>
                        <a:pt x="4" y="1"/>
                        <a:pt x="4" y="1"/>
                        <a:pt x="4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lose/>
                      <a:moveTo>
                        <a:pt x="2" y="0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3" y="0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45" name="Freeform 765"/>
                <p:cNvSpPr/>
                <p:nvPr/>
              </p:nvSpPr>
              <p:spPr bwMode="auto">
                <a:xfrm>
                  <a:off x="5427664" y="6535738"/>
                  <a:ext cx="9525" cy="15875"/>
                </a:xfrm>
                <a:custGeom>
                  <a:avLst/>
                  <a:gdLst>
                    <a:gd name="T0" fmla="*/ 4 w 6"/>
                    <a:gd name="T1" fmla="*/ 4 h 10"/>
                    <a:gd name="T2" fmla="*/ 4 w 6"/>
                    <a:gd name="T3" fmla="*/ 4 h 10"/>
                    <a:gd name="T4" fmla="*/ 4 w 6"/>
                    <a:gd name="T5" fmla="*/ 8 h 10"/>
                    <a:gd name="T6" fmla="*/ 4 w 6"/>
                    <a:gd name="T7" fmla="*/ 10 h 10"/>
                    <a:gd name="T8" fmla="*/ 4 w 6"/>
                    <a:gd name="T9" fmla="*/ 10 h 10"/>
                    <a:gd name="T10" fmla="*/ 4 w 6"/>
                    <a:gd name="T11" fmla="*/ 10 h 10"/>
                    <a:gd name="T12" fmla="*/ 4 w 6"/>
                    <a:gd name="T13" fmla="*/ 10 h 10"/>
                    <a:gd name="T14" fmla="*/ 4 w 6"/>
                    <a:gd name="T15" fmla="*/ 10 h 10"/>
                    <a:gd name="T16" fmla="*/ 4 w 6"/>
                    <a:gd name="T17" fmla="*/ 10 h 10"/>
                    <a:gd name="T18" fmla="*/ 4 w 6"/>
                    <a:gd name="T19" fmla="*/ 10 h 10"/>
                    <a:gd name="T20" fmla="*/ 4 w 6"/>
                    <a:gd name="T21" fmla="*/ 10 h 10"/>
                    <a:gd name="T22" fmla="*/ 4 w 6"/>
                    <a:gd name="T23" fmla="*/ 10 h 10"/>
                    <a:gd name="T24" fmla="*/ 2 w 6"/>
                    <a:gd name="T25" fmla="*/ 10 h 10"/>
                    <a:gd name="T26" fmla="*/ 2 w 6"/>
                    <a:gd name="T27" fmla="*/ 10 h 10"/>
                    <a:gd name="T28" fmla="*/ 2 w 6"/>
                    <a:gd name="T29" fmla="*/ 10 h 10"/>
                    <a:gd name="T30" fmla="*/ 2 w 6"/>
                    <a:gd name="T31" fmla="*/ 8 h 10"/>
                    <a:gd name="T32" fmla="*/ 2 w 6"/>
                    <a:gd name="T33" fmla="*/ 4 h 10"/>
                    <a:gd name="T34" fmla="*/ 0 w 6"/>
                    <a:gd name="T35" fmla="*/ 4 h 10"/>
                    <a:gd name="T36" fmla="*/ 0 w 6"/>
                    <a:gd name="T37" fmla="*/ 4 h 10"/>
                    <a:gd name="T38" fmla="*/ 0 w 6"/>
                    <a:gd name="T39" fmla="*/ 2 h 10"/>
                    <a:gd name="T40" fmla="*/ 0 w 6"/>
                    <a:gd name="T41" fmla="*/ 2 h 10"/>
                    <a:gd name="T42" fmla="*/ 0 w 6"/>
                    <a:gd name="T43" fmla="*/ 2 h 10"/>
                    <a:gd name="T44" fmla="*/ 0 w 6"/>
                    <a:gd name="T45" fmla="*/ 2 h 10"/>
                    <a:gd name="T46" fmla="*/ 2 w 6"/>
                    <a:gd name="T47" fmla="*/ 2 h 10"/>
                    <a:gd name="T48" fmla="*/ 2 w 6"/>
                    <a:gd name="T49" fmla="*/ 0 h 10"/>
                    <a:gd name="T50" fmla="*/ 2 w 6"/>
                    <a:gd name="T51" fmla="*/ 0 h 10"/>
                    <a:gd name="T52" fmla="*/ 2 w 6"/>
                    <a:gd name="T53" fmla="*/ 0 h 10"/>
                    <a:gd name="T54" fmla="*/ 2 w 6"/>
                    <a:gd name="T55" fmla="*/ 0 h 10"/>
                    <a:gd name="T56" fmla="*/ 2 w 6"/>
                    <a:gd name="T57" fmla="*/ 0 h 10"/>
                    <a:gd name="T58" fmla="*/ 4 w 6"/>
                    <a:gd name="T59" fmla="*/ 0 h 10"/>
                    <a:gd name="T60" fmla="*/ 4 w 6"/>
                    <a:gd name="T61" fmla="*/ 2 h 10"/>
                    <a:gd name="T62" fmla="*/ 4 w 6"/>
                    <a:gd name="T63" fmla="*/ 2 h 10"/>
                    <a:gd name="T64" fmla="*/ 6 w 6"/>
                    <a:gd name="T65" fmla="*/ 2 h 10"/>
                    <a:gd name="T66" fmla="*/ 6 w 6"/>
                    <a:gd name="T67" fmla="*/ 2 h 10"/>
                    <a:gd name="T68" fmla="*/ 6 w 6"/>
                    <a:gd name="T69" fmla="*/ 2 h 10"/>
                    <a:gd name="T70" fmla="*/ 6 w 6"/>
                    <a:gd name="T71" fmla="*/ 4 h 10"/>
                    <a:gd name="T72" fmla="*/ 4 w 6"/>
                    <a:gd name="T73" fmla="*/ 4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6" h="10">
                      <a:moveTo>
                        <a:pt x="4" y="4"/>
                      </a:moveTo>
                      <a:lnTo>
                        <a:pt x="4" y="4"/>
                      </a:lnTo>
                      <a:lnTo>
                        <a:pt x="4" y="8"/>
                      </a:lnTo>
                      <a:lnTo>
                        <a:pt x="4" y="10"/>
                      </a:lnTo>
                      <a:lnTo>
                        <a:pt x="4" y="10"/>
                      </a:lnTo>
                      <a:lnTo>
                        <a:pt x="4" y="10"/>
                      </a:lnTo>
                      <a:lnTo>
                        <a:pt x="4" y="10"/>
                      </a:lnTo>
                      <a:lnTo>
                        <a:pt x="4" y="10"/>
                      </a:lnTo>
                      <a:lnTo>
                        <a:pt x="4" y="10"/>
                      </a:lnTo>
                      <a:lnTo>
                        <a:pt x="4" y="10"/>
                      </a:lnTo>
                      <a:lnTo>
                        <a:pt x="4" y="10"/>
                      </a:lnTo>
                      <a:lnTo>
                        <a:pt x="4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8"/>
                      </a:lnTo>
                      <a:lnTo>
                        <a:pt x="2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4"/>
                      </a:lnTo>
                      <a:lnTo>
                        <a:pt x="4" y="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46" name="Freeform 766"/>
                <p:cNvSpPr/>
                <p:nvPr/>
              </p:nvSpPr>
              <p:spPr bwMode="auto">
                <a:xfrm>
                  <a:off x="5437189" y="6551613"/>
                  <a:ext cx="6350" cy="3175"/>
                </a:xfrm>
                <a:custGeom>
                  <a:avLst/>
                  <a:gdLst>
                    <a:gd name="T0" fmla="*/ 4 w 4"/>
                    <a:gd name="T1" fmla="*/ 0 h 2"/>
                    <a:gd name="T2" fmla="*/ 2 w 4"/>
                    <a:gd name="T3" fmla="*/ 2 h 2"/>
                    <a:gd name="T4" fmla="*/ 2 w 4"/>
                    <a:gd name="T5" fmla="*/ 2 h 2"/>
                    <a:gd name="T6" fmla="*/ 0 w 4"/>
                    <a:gd name="T7" fmla="*/ 2 h 2"/>
                    <a:gd name="T8" fmla="*/ 0 w 4"/>
                    <a:gd name="T9" fmla="*/ 2 h 2"/>
                    <a:gd name="T10" fmla="*/ 0 w 4"/>
                    <a:gd name="T11" fmla="*/ 2 h 2"/>
                    <a:gd name="T12" fmla="*/ 0 w 4"/>
                    <a:gd name="T13" fmla="*/ 2 h 2"/>
                    <a:gd name="T14" fmla="*/ 0 w 4"/>
                    <a:gd name="T15" fmla="*/ 2 h 2"/>
                    <a:gd name="T16" fmla="*/ 2 w 4"/>
                    <a:gd name="T17" fmla="*/ 2 h 2"/>
                    <a:gd name="T18" fmla="*/ 2 w 4"/>
                    <a:gd name="T19" fmla="*/ 0 h 2"/>
                    <a:gd name="T20" fmla="*/ 2 w 4"/>
                    <a:gd name="T21" fmla="*/ 0 h 2"/>
                    <a:gd name="T22" fmla="*/ 2 w 4"/>
                    <a:gd name="T23" fmla="*/ 0 h 2"/>
                    <a:gd name="T24" fmla="*/ 2 w 4"/>
                    <a:gd name="T25" fmla="*/ 0 h 2"/>
                    <a:gd name="T26" fmla="*/ 4 w 4"/>
                    <a:gd name="T27" fmla="*/ 0 h 2"/>
                    <a:gd name="T28" fmla="*/ 4 w 4"/>
                    <a:gd name="T2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4" h="2">
                      <a:moveTo>
                        <a:pt x="4" y="0"/>
                      </a:move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47" name="Freeform 767"/>
                <p:cNvSpPr/>
                <p:nvPr/>
              </p:nvSpPr>
              <p:spPr bwMode="auto">
                <a:xfrm>
                  <a:off x="5456239" y="6538913"/>
                  <a:ext cx="9525" cy="15875"/>
                </a:xfrm>
                <a:custGeom>
                  <a:avLst/>
                  <a:gdLst>
                    <a:gd name="T0" fmla="*/ 2 w 3"/>
                    <a:gd name="T1" fmla="*/ 5 h 5"/>
                    <a:gd name="T2" fmla="*/ 1 w 3"/>
                    <a:gd name="T3" fmla="*/ 4 h 5"/>
                    <a:gd name="T4" fmla="*/ 0 w 3"/>
                    <a:gd name="T5" fmla="*/ 4 h 5"/>
                    <a:gd name="T6" fmla="*/ 0 w 3"/>
                    <a:gd name="T7" fmla="*/ 3 h 5"/>
                    <a:gd name="T8" fmla="*/ 0 w 3"/>
                    <a:gd name="T9" fmla="*/ 2 h 5"/>
                    <a:gd name="T10" fmla="*/ 0 w 3"/>
                    <a:gd name="T11" fmla="*/ 1 h 5"/>
                    <a:gd name="T12" fmla="*/ 0 w 3"/>
                    <a:gd name="T13" fmla="*/ 0 h 5"/>
                    <a:gd name="T14" fmla="*/ 1 w 3"/>
                    <a:gd name="T15" fmla="*/ 0 h 5"/>
                    <a:gd name="T16" fmla="*/ 2 w 3"/>
                    <a:gd name="T17" fmla="*/ 0 h 5"/>
                    <a:gd name="T18" fmla="*/ 3 w 3"/>
                    <a:gd name="T19" fmla="*/ 0 h 5"/>
                    <a:gd name="T20" fmla="*/ 3 w 3"/>
                    <a:gd name="T21" fmla="*/ 0 h 5"/>
                    <a:gd name="T22" fmla="*/ 3 w 3"/>
                    <a:gd name="T23" fmla="*/ 1 h 5"/>
                    <a:gd name="T24" fmla="*/ 3 w 3"/>
                    <a:gd name="T25" fmla="*/ 1 h 5"/>
                    <a:gd name="T26" fmla="*/ 3 w 3"/>
                    <a:gd name="T27" fmla="*/ 1 h 5"/>
                    <a:gd name="T28" fmla="*/ 3 w 3"/>
                    <a:gd name="T29" fmla="*/ 1 h 5"/>
                    <a:gd name="T30" fmla="*/ 2 w 3"/>
                    <a:gd name="T31" fmla="*/ 1 h 5"/>
                    <a:gd name="T32" fmla="*/ 2 w 3"/>
                    <a:gd name="T33" fmla="*/ 0 h 5"/>
                    <a:gd name="T34" fmla="*/ 1 w 3"/>
                    <a:gd name="T35" fmla="*/ 1 h 5"/>
                    <a:gd name="T36" fmla="*/ 1 w 3"/>
                    <a:gd name="T37" fmla="*/ 2 h 5"/>
                    <a:gd name="T38" fmla="*/ 1 w 3"/>
                    <a:gd name="T39" fmla="*/ 3 h 5"/>
                    <a:gd name="T40" fmla="*/ 1 w 3"/>
                    <a:gd name="T41" fmla="*/ 4 h 5"/>
                    <a:gd name="T42" fmla="*/ 2 w 3"/>
                    <a:gd name="T43" fmla="*/ 4 h 5"/>
                    <a:gd name="T44" fmla="*/ 2 w 3"/>
                    <a:gd name="T45" fmla="*/ 4 h 5"/>
                    <a:gd name="T46" fmla="*/ 3 w 3"/>
                    <a:gd name="T47" fmla="*/ 3 h 5"/>
                    <a:gd name="T48" fmla="*/ 3 w 3"/>
                    <a:gd name="T49" fmla="*/ 3 h 5"/>
                    <a:gd name="T50" fmla="*/ 3 w 3"/>
                    <a:gd name="T51" fmla="*/ 3 h 5"/>
                    <a:gd name="T52" fmla="*/ 3 w 3"/>
                    <a:gd name="T53" fmla="*/ 4 h 5"/>
                    <a:gd name="T54" fmla="*/ 3 w 3"/>
                    <a:gd name="T55" fmla="*/ 4 h 5"/>
                    <a:gd name="T56" fmla="*/ 3 w 3"/>
                    <a:gd name="T57" fmla="*/ 4 h 5"/>
                    <a:gd name="T58" fmla="*/ 2 w 3"/>
                    <a:gd name="T5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3" h="5">
                      <a:moveTo>
                        <a:pt x="2" y="5"/>
                      </a:move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2"/>
                      </a:cubicBezTo>
                      <a:cubicBezTo>
                        <a:pt x="0" y="2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2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2" y="4"/>
                        <a:pt x="2" y="5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48" name="Freeform 768"/>
                <p:cNvSpPr>
                  <a:spLocks noEditPoints="1"/>
                </p:cNvSpPr>
                <p:nvPr/>
              </p:nvSpPr>
              <p:spPr bwMode="auto">
                <a:xfrm>
                  <a:off x="5468939" y="6538913"/>
                  <a:ext cx="11113" cy="12700"/>
                </a:xfrm>
                <a:custGeom>
                  <a:avLst/>
                  <a:gdLst>
                    <a:gd name="T0" fmla="*/ 2 w 4"/>
                    <a:gd name="T1" fmla="*/ 4 h 4"/>
                    <a:gd name="T2" fmla="*/ 1 w 4"/>
                    <a:gd name="T3" fmla="*/ 4 h 4"/>
                    <a:gd name="T4" fmla="*/ 0 w 4"/>
                    <a:gd name="T5" fmla="*/ 4 h 4"/>
                    <a:gd name="T6" fmla="*/ 0 w 4"/>
                    <a:gd name="T7" fmla="*/ 3 h 4"/>
                    <a:gd name="T8" fmla="*/ 0 w 4"/>
                    <a:gd name="T9" fmla="*/ 2 h 4"/>
                    <a:gd name="T10" fmla="*/ 0 w 4"/>
                    <a:gd name="T11" fmla="*/ 1 h 4"/>
                    <a:gd name="T12" fmla="*/ 0 w 4"/>
                    <a:gd name="T13" fmla="*/ 0 h 4"/>
                    <a:gd name="T14" fmla="*/ 1 w 4"/>
                    <a:gd name="T15" fmla="*/ 0 h 4"/>
                    <a:gd name="T16" fmla="*/ 2 w 4"/>
                    <a:gd name="T17" fmla="*/ 0 h 4"/>
                    <a:gd name="T18" fmla="*/ 3 w 4"/>
                    <a:gd name="T19" fmla="*/ 0 h 4"/>
                    <a:gd name="T20" fmla="*/ 4 w 4"/>
                    <a:gd name="T21" fmla="*/ 2 h 4"/>
                    <a:gd name="T22" fmla="*/ 3 w 4"/>
                    <a:gd name="T23" fmla="*/ 4 h 4"/>
                    <a:gd name="T24" fmla="*/ 2 w 4"/>
                    <a:gd name="T25" fmla="*/ 4 h 4"/>
                    <a:gd name="T26" fmla="*/ 3 w 4"/>
                    <a:gd name="T27" fmla="*/ 2 h 4"/>
                    <a:gd name="T28" fmla="*/ 2 w 4"/>
                    <a:gd name="T29" fmla="*/ 1 h 4"/>
                    <a:gd name="T30" fmla="*/ 2 w 4"/>
                    <a:gd name="T31" fmla="*/ 0 h 4"/>
                    <a:gd name="T32" fmla="*/ 1 w 4"/>
                    <a:gd name="T33" fmla="*/ 1 h 4"/>
                    <a:gd name="T34" fmla="*/ 1 w 4"/>
                    <a:gd name="T35" fmla="*/ 2 h 4"/>
                    <a:gd name="T36" fmla="*/ 1 w 4"/>
                    <a:gd name="T37" fmla="*/ 3 h 4"/>
                    <a:gd name="T38" fmla="*/ 1 w 4"/>
                    <a:gd name="T39" fmla="*/ 4 h 4"/>
                    <a:gd name="T40" fmla="*/ 2 w 4"/>
                    <a:gd name="T41" fmla="*/ 4 h 4"/>
                    <a:gd name="T42" fmla="*/ 2 w 4"/>
                    <a:gd name="T43" fmla="*/ 3 h 4"/>
                    <a:gd name="T44" fmla="*/ 3 w 4"/>
                    <a:gd name="T45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4" h="4">
                      <a:moveTo>
                        <a:pt x="2" y="4"/>
                      </a:move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2"/>
                      </a:cubicBezTo>
                      <a:cubicBezTo>
                        <a:pt x="0" y="2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3" y="0"/>
                        <a:pt x="3" y="0"/>
                      </a:cubicBezTo>
                      <a:cubicBezTo>
                        <a:pt x="3" y="1"/>
                        <a:pt x="4" y="1"/>
                        <a:pt x="4" y="2"/>
                      </a:cubicBezTo>
                      <a:cubicBezTo>
                        <a:pt x="4" y="3"/>
                        <a:pt x="3" y="4"/>
                        <a:pt x="3" y="4"/>
                      </a:cubicBezTo>
                      <a:cubicBezTo>
                        <a:pt x="3" y="4"/>
                        <a:pt x="2" y="4"/>
                        <a:pt x="2" y="4"/>
                      </a:cubicBezTo>
                      <a:close/>
                      <a:moveTo>
                        <a:pt x="3" y="2"/>
                      </a:moveTo>
                      <a:cubicBezTo>
                        <a:pt x="3" y="1"/>
                        <a:pt x="3" y="1"/>
                        <a:pt x="2" y="1"/>
                      </a:cubicBezTo>
                      <a:cubicBezTo>
                        <a:pt x="2" y="1"/>
                        <a:pt x="2" y="0"/>
                        <a:pt x="2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2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3" y="3"/>
                        <a:pt x="3" y="3"/>
                        <a:pt x="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49" name="Freeform 769"/>
                <p:cNvSpPr/>
                <p:nvPr/>
              </p:nvSpPr>
              <p:spPr bwMode="auto">
                <a:xfrm>
                  <a:off x="5483226" y="6538913"/>
                  <a:ext cx="9525" cy="12700"/>
                </a:xfrm>
                <a:custGeom>
                  <a:avLst/>
                  <a:gdLst>
                    <a:gd name="T0" fmla="*/ 3 w 3"/>
                    <a:gd name="T1" fmla="*/ 4 h 4"/>
                    <a:gd name="T2" fmla="*/ 2 w 3"/>
                    <a:gd name="T3" fmla="*/ 4 h 4"/>
                    <a:gd name="T4" fmla="*/ 2 w 3"/>
                    <a:gd name="T5" fmla="*/ 4 h 4"/>
                    <a:gd name="T6" fmla="*/ 2 w 3"/>
                    <a:gd name="T7" fmla="*/ 1 h 4"/>
                    <a:gd name="T8" fmla="*/ 2 w 3"/>
                    <a:gd name="T9" fmla="*/ 1 h 4"/>
                    <a:gd name="T10" fmla="*/ 1 w 3"/>
                    <a:gd name="T11" fmla="*/ 1 h 4"/>
                    <a:gd name="T12" fmla="*/ 1 w 3"/>
                    <a:gd name="T13" fmla="*/ 1 h 4"/>
                    <a:gd name="T14" fmla="*/ 1 w 3"/>
                    <a:gd name="T15" fmla="*/ 1 h 4"/>
                    <a:gd name="T16" fmla="*/ 1 w 3"/>
                    <a:gd name="T17" fmla="*/ 1 h 4"/>
                    <a:gd name="T18" fmla="*/ 0 w 3"/>
                    <a:gd name="T19" fmla="*/ 2 h 4"/>
                    <a:gd name="T20" fmla="*/ 0 w 3"/>
                    <a:gd name="T21" fmla="*/ 4 h 4"/>
                    <a:gd name="T22" fmla="*/ 0 w 3"/>
                    <a:gd name="T23" fmla="*/ 4 h 4"/>
                    <a:gd name="T24" fmla="*/ 0 w 3"/>
                    <a:gd name="T25" fmla="*/ 4 h 4"/>
                    <a:gd name="T26" fmla="*/ 0 w 3"/>
                    <a:gd name="T27" fmla="*/ 4 h 4"/>
                    <a:gd name="T28" fmla="*/ 0 w 3"/>
                    <a:gd name="T29" fmla="*/ 4 h 4"/>
                    <a:gd name="T30" fmla="*/ 0 w 3"/>
                    <a:gd name="T31" fmla="*/ 4 h 4"/>
                    <a:gd name="T32" fmla="*/ 0 w 3"/>
                    <a:gd name="T33" fmla="*/ 0 h 4"/>
                    <a:gd name="T34" fmla="*/ 0 w 3"/>
                    <a:gd name="T35" fmla="*/ 0 h 4"/>
                    <a:gd name="T36" fmla="*/ 0 w 3"/>
                    <a:gd name="T37" fmla="*/ 0 h 4"/>
                    <a:gd name="T38" fmla="*/ 0 w 3"/>
                    <a:gd name="T39" fmla="*/ 0 h 4"/>
                    <a:gd name="T40" fmla="*/ 0 w 3"/>
                    <a:gd name="T41" fmla="*/ 0 h 4"/>
                    <a:gd name="T42" fmla="*/ 0 w 3"/>
                    <a:gd name="T43" fmla="*/ 0 h 4"/>
                    <a:gd name="T44" fmla="*/ 1 w 3"/>
                    <a:gd name="T45" fmla="*/ 0 h 4"/>
                    <a:gd name="T46" fmla="*/ 2 w 3"/>
                    <a:gd name="T47" fmla="*/ 0 h 4"/>
                    <a:gd name="T48" fmla="*/ 3 w 3"/>
                    <a:gd name="T49" fmla="*/ 0 h 4"/>
                    <a:gd name="T50" fmla="*/ 3 w 3"/>
                    <a:gd name="T51" fmla="*/ 1 h 4"/>
                    <a:gd name="T52" fmla="*/ 3 w 3"/>
                    <a:gd name="T53" fmla="*/ 4 h 4"/>
                    <a:gd name="T54" fmla="*/ 3 w 3"/>
                    <a:gd name="T55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" h="4">
                      <a:moveTo>
                        <a:pt x="3" y="4"/>
                      </a:move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3" y="0"/>
                        <a:pt x="3" y="0"/>
                      </a:cubicBezTo>
                      <a:cubicBezTo>
                        <a:pt x="3" y="0"/>
                        <a:pt x="3" y="1"/>
                        <a:pt x="3" y="1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50" name="Freeform 770"/>
                <p:cNvSpPr/>
                <p:nvPr/>
              </p:nvSpPr>
              <p:spPr bwMode="auto">
                <a:xfrm>
                  <a:off x="5495926" y="6538913"/>
                  <a:ext cx="9525" cy="15875"/>
                </a:xfrm>
                <a:custGeom>
                  <a:avLst/>
                  <a:gdLst>
                    <a:gd name="T0" fmla="*/ 1 w 3"/>
                    <a:gd name="T1" fmla="*/ 5 h 5"/>
                    <a:gd name="T2" fmla="*/ 0 w 3"/>
                    <a:gd name="T3" fmla="*/ 4 h 5"/>
                    <a:gd name="T4" fmla="*/ 0 w 3"/>
                    <a:gd name="T5" fmla="*/ 4 h 5"/>
                    <a:gd name="T6" fmla="*/ 0 w 3"/>
                    <a:gd name="T7" fmla="*/ 4 h 5"/>
                    <a:gd name="T8" fmla="*/ 0 w 3"/>
                    <a:gd name="T9" fmla="*/ 4 h 5"/>
                    <a:gd name="T10" fmla="*/ 0 w 3"/>
                    <a:gd name="T11" fmla="*/ 4 h 5"/>
                    <a:gd name="T12" fmla="*/ 0 w 3"/>
                    <a:gd name="T13" fmla="*/ 4 h 5"/>
                    <a:gd name="T14" fmla="*/ 0 w 3"/>
                    <a:gd name="T15" fmla="*/ 4 h 5"/>
                    <a:gd name="T16" fmla="*/ 1 w 3"/>
                    <a:gd name="T17" fmla="*/ 4 h 5"/>
                    <a:gd name="T18" fmla="*/ 2 w 3"/>
                    <a:gd name="T19" fmla="*/ 4 h 5"/>
                    <a:gd name="T20" fmla="*/ 2 w 3"/>
                    <a:gd name="T21" fmla="*/ 3 h 5"/>
                    <a:gd name="T22" fmla="*/ 2 w 3"/>
                    <a:gd name="T23" fmla="*/ 3 h 5"/>
                    <a:gd name="T24" fmla="*/ 1 w 3"/>
                    <a:gd name="T25" fmla="*/ 2 h 5"/>
                    <a:gd name="T26" fmla="*/ 1 w 3"/>
                    <a:gd name="T27" fmla="*/ 2 h 5"/>
                    <a:gd name="T28" fmla="*/ 0 w 3"/>
                    <a:gd name="T29" fmla="*/ 2 h 5"/>
                    <a:gd name="T30" fmla="*/ 0 w 3"/>
                    <a:gd name="T31" fmla="*/ 1 h 5"/>
                    <a:gd name="T32" fmla="*/ 0 w 3"/>
                    <a:gd name="T33" fmla="*/ 1 h 5"/>
                    <a:gd name="T34" fmla="*/ 0 w 3"/>
                    <a:gd name="T35" fmla="*/ 0 h 5"/>
                    <a:gd name="T36" fmla="*/ 0 w 3"/>
                    <a:gd name="T37" fmla="*/ 0 h 5"/>
                    <a:gd name="T38" fmla="*/ 1 w 3"/>
                    <a:gd name="T39" fmla="*/ 0 h 5"/>
                    <a:gd name="T40" fmla="*/ 2 w 3"/>
                    <a:gd name="T41" fmla="*/ 0 h 5"/>
                    <a:gd name="T42" fmla="*/ 2 w 3"/>
                    <a:gd name="T43" fmla="*/ 0 h 5"/>
                    <a:gd name="T44" fmla="*/ 3 w 3"/>
                    <a:gd name="T45" fmla="*/ 0 h 5"/>
                    <a:gd name="T46" fmla="*/ 3 w 3"/>
                    <a:gd name="T47" fmla="*/ 0 h 5"/>
                    <a:gd name="T48" fmla="*/ 3 w 3"/>
                    <a:gd name="T49" fmla="*/ 0 h 5"/>
                    <a:gd name="T50" fmla="*/ 3 w 3"/>
                    <a:gd name="T51" fmla="*/ 0 h 5"/>
                    <a:gd name="T52" fmla="*/ 3 w 3"/>
                    <a:gd name="T53" fmla="*/ 1 h 5"/>
                    <a:gd name="T54" fmla="*/ 2 w 3"/>
                    <a:gd name="T55" fmla="*/ 0 h 5"/>
                    <a:gd name="T56" fmla="*/ 2 w 3"/>
                    <a:gd name="T57" fmla="*/ 0 h 5"/>
                    <a:gd name="T58" fmla="*/ 1 w 3"/>
                    <a:gd name="T59" fmla="*/ 1 h 5"/>
                    <a:gd name="T60" fmla="*/ 1 w 3"/>
                    <a:gd name="T61" fmla="*/ 1 h 5"/>
                    <a:gd name="T62" fmla="*/ 2 w 3"/>
                    <a:gd name="T63" fmla="*/ 2 h 5"/>
                    <a:gd name="T64" fmla="*/ 2 w 3"/>
                    <a:gd name="T65" fmla="*/ 2 h 5"/>
                    <a:gd name="T66" fmla="*/ 3 w 3"/>
                    <a:gd name="T67" fmla="*/ 2 h 5"/>
                    <a:gd name="T68" fmla="*/ 3 w 3"/>
                    <a:gd name="T69" fmla="*/ 3 h 5"/>
                    <a:gd name="T70" fmla="*/ 3 w 3"/>
                    <a:gd name="T71" fmla="*/ 3 h 5"/>
                    <a:gd name="T72" fmla="*/ 3 w 3"/>
                    <a:gd name="T73" fmla="*/ 4 h 5"/>
                    <a:gd name="T74" fmla="*/ 2 w 3"/>
                    <a:gd name="T75" fmla="*/ 4 h 5"/>
                    <a:gd name="T76" fmla="*/ 2 w 3"/>
                    <a:gd name="T77" fmla="*/ 4 h 5"/>
                    <a:gd name="T78" fmla="*/ 1 w 3"/>
                    <a:gd name="T7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3" h="5">
                      <a:moveTo>
                        <a:pt x="1" y="5"/>
                      </a:moveTo>
                      <a:cubicBezTo>
                        <a:pt x="1" y="5"/>
                        <a:pt x="1" y="4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lnTo>
                        <a:pt x="1" y="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51" name="Freeform 771"/>
                <p:cNvSpPr>
                  <a:spLocks noEditPoints="1"/>
                </p:cNvSpPr>
                <p:nvPr/>
              </p:nvSpPr>
              <p:spPr bwMode="auto">
                <a:xfrm>
                  <a:off x="5508626" y="6538913"/>
                  <a:ext cx="12700" cy="15875"/>
                </a:xfrm>
                <a:custGeom>
                  <a:avLst/>
                  <a:gdLst>
                    <a:gd name="T0" fmla="*/ 3 w 4"/>
                    <a:gd name="T1" fmla="*/ 2 h 5"/>
                    <a:gd name="T2" fmla="*/ 1 w 4"/>
                    <a:gd name="T3" fmla="*/ 2 h 5"/>
                    <a:gd name="T4" fmla="*/ 1 w 4"/>
                    <a:gd name="T5" fmla="*/ 3 h 5"/>
                    <a:gd name="T6" fmla="*/ 2 w 4"/>
                    <a:gd name="T7" fmla="*/ 4 h 5"/>
                    <a:gd name="T8" fmla="*/ 3 w 4"/>
                    <a:gd name="T9" fmla="*/ 4 h 5"/>
                    <a:gd name="T10" fmla="*/ 3 w 4"/>
                    <a:gd name="T11" fmla="*/ 4 h 5"/>
                    <a:gd name="T12" fmla="*/ 4 w 4"/>
                    <a:gd name="T13" fmla="*/ 4 h 5"/>
                    <a:gd name="T14" fmla="*/ 4 w 4"/>
                    <a:gd name="T15" fmla="*/ 4 h 5"/>
                    <a:gd name="T16" fmla="*/ 4 w 4"/>
                    <a:gd name="T17" fmla="*/ 4 h 5"/>
                    <a:gd name="T18" fmla="*/ 3 w 4"/>
                    <a:gd name="T19" fmla="*/ 4 h 5"/>
                    <a:gd name="T20" fmla="*/ 3 w 4"/>
                    <a:gd name="T21" fmla="*/ 4 h 5"/>
                    <a:gd name="T22" fmla="*/ 3 w 4"/>
                    <a:gd name="T23" fmla="*/ 4 h 5"/>
                    <a:gd name="T24" fmla="*/ 2 w 4"/>
                    <a:gd name="T25" fmla="*/ 4 h 5"/>
                    <a:gd name="T26" fmla="*/ 2 w 4"/>
                    <a:gd name="T27" fmla="*/ 5 h 5"/>
                    <a:gd name="T28" fmla="*/ 0 w 4"/>
                    <a:gd name="T29" fmla="*/ 4 h 5"/>
                    <a:gd name="T30" fmla="*/ 0 w 4"/>
                    <a:gd name="T31" fmla="*/ 2 h 5"/>
                    <a:gd name="T32" fmla="*/ 0 w 4"/>
                    <a:gd name="T33" fmla="*/ 0 h 5"/>
                    <a:gd name="T34" fmla="*/ 2 w 4"/>
                    <a:gd name="T35" fmla="*/ 0 h 5"/>
                    <a:gd name="T36" fmla="*/ 3 w 4"/>
                    <a:gd name="T37" fmla="*/ 0 h 5"/>
                    <a:gd name="T38" fmla="*/ 4 w 4"/>
                    <a:gd name="T39" fmla="*/ 2 h 5"/>
                    <a:gd name="T40" fmla="*/ 4 w 4"/>
                    <a:gd name="T41" fmla="*/ 2 h 5"/>
                    <a:gd name="T42" fmla="*/ 4 w 4"/>
                    <a:gd name="T43" fmla="*/ 2 h 5"/>
                    <a:gd name="T44" fmla="*/ 3 w 4"/>
                    <a:gd name="T45" fmla="*/ 2 h 5"/>
                    <a:gd name="T46" fmla="*/ 2 w 4"/>
                    <a:gd name="T47" fmla="*/ 0 h 5"/>
                    <a:gd name="T48" fmla="*/ 1 w 4"/>
                    <a:gd name="T49" fmla="*/ 1 h 5"/>
                    <a:gd name="T50" fmla="*/ 1 w 4"/>
                    <a:gd name="T51" fmla="*/ 1 h 5"/>
                    <a:gd name="T52" fmla="*/ 1 w 4"/>
                    <a:gd name="T53" fmla="*/ 1 h 5"/>
                    <a:gd name="T54" fmla="*/ 1 w 4"/>
                    <a:gd name="T55" fmla="*/ 2 h 5"/>
                    <a:gd name="T56" fmla="*/ 1 w 4"/>
                    <a:gd name="T57" fmla="*/ 2 h 5"/>
                    <a:gd name="T58" fmla="*/ 1 w 4"/>
                    <a:gd name="T59" fmla="*/ 2 h 5"/>
                    <a:gd name="T60" fmla="*/ 3 w 4"/>
                    <a:gd name="T61" fmla="*/ 2 h 5"/>
                    <a:gd name="T62" fmla="*/ 3 w 4"/>
                    <a:gd name="T63" fmla="*/ 2 h 5"/>
                    <a:gd name="T64" fmla="*/ 3 w 4"/>
                    <a:gd name="T65" fmla="*/ 2 h 5"/>
                    <a:gd name="T66" fmla="*/ 2 w 4"/>
                    <a:gd name="T67" fmla="*/ 1 h 5"/>
                    <a:gd name="T68" fmla="*/ 2 w 4"/>
                    <a:gd name="T69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" h="5">
                      <a:moveTo>
                        <a:pt x="3" y="2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4"/>
                        <a:pt x="2" y="4"/>
                        <a:pt x="2" y="4"/>
                      </a:cubicBezTo>
                      <a:cubicBezTo>
                        <a:pt x="2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1" y="5"/>
                        <a:pt x="1" y="4"/>
                        <a:pt x="0" y="4"/>
                      </a:cubicBezTo>
                      <a:cubicBezTo>
                        <a:pt x="0" y="4"/>
                        <a:pt x="0" y="3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1" y="0"/>
                        <a:pt x="1" y="0"/>
                        <a:pt x="2" y="0"/>
                      </a:cubicBezTo>
                      <a:cubicBezTo>
                        <a:pt x="2" y="0"/>
                        <a:pt x="3" y="0"/>
                        <a:pt x="3" y="0"/>
                      </a:cubicBezTo>
                      <a:cubicBezTo>
                        <a:pt x="3" y="1"/>
                        <a:pt x="4" y="1"/>
                        <a:pt x="4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lnTo>
                        <a:pt x="3" y="2"/>
                      </a:lnTo>
                      <a:close/>
                      <a:moveTo>
                        <a:pt x="2" y="0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1"/>
                        <a:pt x="3" y="1"/>
                        <a:pt x="2" y="1"/>
                      </a:cubicBezTo>
                      <a:cubicBezTo>
                        <a:pt x="2" y="1"/>
                        <a:pt x="2" y="0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52" name="Freeform 772"/>
                <p:cNvSpPr/>
                <p:nvPr/>
              </p:nvSpPr>
              <p:spPr bwMode="auto">
                <a:xfrm>
                  <a:off x="5521326" y="6538913"/>
                  <a:ext cx="12700" cy="15875"/>
                </a:xfrm>
                <a:custGeom>
                  <a:avLst/>
                  <a:gdLst>
                    <a:gd name="T0" fmla="*/ 2 w 4"/>
                    <a:gd name="T1" fmla="*/ 5 h 5"/>
                    <a:gd name="T2" fmla="*/ 1 w 4"/>
                    <a:gd name="T3" fmla="*/ 4 h 5"/>
                    <a:gd name="T4" fmla="*/ 1 w 4"/>
                    <a:gd name="T5" fmla="*/ 4 h 5"/>
                    <a:gd name="T6" fmla="*/ 0 w 4"/>
                    <a:gd name="T7" fmla="*/ 3 h 5"/>
                    <a:gd name="T8" fmla="*/ 0 w 4"/>
                    <a:gd name="T9" fmla="*/ 2 h 5"/>
                    <a:gd name="T10" fmla="*/ 0 w 4"/>
                    <a:gd name="T11" fmla="*/ 1 h 5"/>
                    <a:gd name="T12" fmla="*/ 1 w 4"/>
                    <a:gd name="T13" fmla="*/ 0 h 5"/>
                    <a:gd name="T14" fmla="*/ 2 w 4"/>
                    <a:gd name="T15" fmla="*/ 0 h 5"/>
                    <a:gd name="T16" fmla="*/ 2 w 4"/>
                    <a:gd name="T17" fmla="*/ 0 h 5"/>
                    <a:gd name="T18" fmla="*/ 3 w 4"/>
                    <a:gd name="T19" fmla="*/ 0 h 5"/>
                    <a:gd name="T20" fmla="*/ 4 w 4"/>
                    <a:gd name="T21" fmla="*/ 0 h 5"/>
                    <a:gd name="T22" fmla="*/ 4 w 4"/>
                    <a:gd name="T23" fmla="*/ 1 h 5"/>
                    <a:gd name="T24" fmla="*/ 4 w 4"/>
                    <a:gd name="T25" fmla="*/ 1 h 5"/>
                    <a:gd name="T26" fmla="*/ 3 w 4"/>
                    <a:gd name="T27" fmla="*/ 1 h 5"/>
                    <a:gd name="T28" fmla="*/ 3 w 4"/>
                    <a:gd name="T29" fmla="*/ 1 h 5"/>
                    <a:gd name="T30" fmla="*/ 3 w 4"/>
                    <a:gd name="T31" fmla="*/ 1 h 5"/>
                    <a:gd name="T32" fmla="*/ 2 w 4"/>
                    <a:gd name="T33" fmla="*/ 0 h 5"/>
                    <a:gd name="T34" fmla="*/ 2 w 4"/>
                    <a:gd name="T35" fmla="*/ 1 h 5"/>
                    <a:gd name="T36" fmla="*/ 1 w 4"/>
                    <a:gd name="T37" fmla="*/ 2 h 5"/>
                    <a:gd name="T38" fmla="*/ 1 w 4"/>
                    <a:gd name="T39" fmla="*/ 3 h 5"/>
                    <a:gd name="T40" fmla="*/ 2 w 4"/>
                    <a:gd name="T41" fmla="*/ 4 h 5"/>
                    <a:gd name="T42" fmla="*/ 2 w 4"/>
                    <a:gd name="T43" fmla="*/ 4 h 5"/>
                    <a:gd name="T44" fmla="*/ 3 w 4"/>
                    <a:gd name="T45" fmla="*/ 4 h 5"/>
                    <a:gd name="T46" fmla="*/ 3 w 4"/>
                    <a:gd name="T47" fmla="*/ 3 h 5"/>
                    <a:gd name="T48" fmla="*/ 3 w 4"/>
                    <a:gd name="T49" fmla="*/ 3 h 5"/>
                    <a:gd name="T50" fmla="*/ 4 w 4"/>
                    <a:gd name="T51" fmla="*/ 3 h 5"/>
                    <a:gd name="T52" fmla="*/ 4 w 4"/>
                    <a:gd name="T53" fmla="*/ 4 h 5"/>
                    <a:gd name="T54" fmla="*/ 4 w 4"/>
                    <a:gd name="T55" fmla="*/ 4 h 5"/>
                    <a:gd name="T56" fmla="*/ 3 w 4"/>
                    <a:gd name="T57" fmla="*/ 4 h 5"/>
                    <a:gd name="T58" fmla="*/ 2 w 4"/>
                    <a:gd name="T5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4" h="5">
                      <a:moveTo>
                        <a:pt x="2" y="5"/>
                      </a:move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2"/>
                      </a:cubicBezTo>
                      <a:cubicBezTo>
                        <a:pt x="0" y="2"/>
                        <a:pt x="0" y="1"/>
                        <a:pt x="0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1"/>
                        <a:pt x="1" y="1"/>
                        <a:pt x="1" y="2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5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53" name="Freeform 773"/>
                <p:cNvSpPr/>
                <p:nvPr/>
              </p:nvSpPr>
              <p:spPr bwMode="auto">
                <a:xfrm>
                  <a:off x="5537201" y="6535738"/>
                  <a:ext cx="6350" cy="15875"/>
                </a:xfrm>
                <a:custGeom>
                  <a:avLst/>
                  <a:gdLst>
                    <a:gd name="T0" fmla="*/ 4 w 4"/>
                    <a:gd name="T1" fmla="*/ 4 h 10"/>
                    <a:gd name="T2" fmla="*/ 2 w 4"/>
                    <a:gd name="T3" fmla="*/ 4 h 10"/>
                    <a:gd name="T4" fmla="*/ 2 w 4"/>
                    <a:gd name="T5" fmla="*/ 8 h 10"/>
                    <a:gd name="T6" fmla="*/ 2 w 4"/>
                    <a:gd name="T7" fmla="*/ 10 h 10"/>
                    <a:gd name="T8" fmla="*/ 4 w 4"/>
                    <a:gd name="T9" fmla="*/ 10 h 10"/>
                    <a:gd name="T10" fmla="*/ 4 w 4"/>
                    <a:gd name="T11" fmla="*/ 10 h 10"/>
                    <a:gd name="T12" fmla="*/ 4 w 4"/>
                    <a:gd name="T13" fmla="*/ 10 h 10"/>
                    <a:gd name="T14" fmla="*/ 4 w 4"/>
                    <a:gd name="T15" fmla="*/ 10 h 10"/>
                    <a:gd name="T16" fmla="*/ 4 w 4"/>
                    <a:gd name="T17" fmla="*/ 10 h 10"/>
                    <a:gd name="T18" fmla="*/ 4 w 4"/>
                    <a:gd name="T19" fmla="*/ 10 h 10"/>
                    <a:gd name="T20" fmla="*/ 4 w 4"/>
                    <a:gd name="T21" fmla="*/ 10 h 10"/>
                    <a:gd name="T22" fmla="*/ 2 w 4"/>
                    <a:gd name="T23" fmla="*/ 10 h 10"/>
                    <a:gd name="T24" fmla="*/ 2 w 4"/>
                    <a:gd name="T25" fmla="*/ 10 h 10"/>
                    <a:gd name="T26" fmla="*/ 0 w 4"/>
                    <a:gd name="T27" fmla="*/ 10 h 10"/>
                    <a:gd name="T28" fmla="*/ 0 w 4"/>
                    <a:gd name="T29" fmla="*/ 10 h 10"/>
                    <a:gd name="T30" fmla="*/ 0 w 4"/>
                    <a:gd name="T31" fmla="*/ 8 h 10"/>
                    <a:gd name="T32" fmla="*/ 0 w 4"/>
                    <a:gd name="T33" fmla="*/ 4 h 10"/>
                    <a:gd name="T34" fmla="*/ 0 w 4"/>
                    <a:gd name="T35" fmla="*/ 4 h 10"/>
                    <a:gd name="T36" fmla="*/ 0 w 4"/>
                    <a:gd name="T37" fmla="*/ 4 h 10"/>
                    <a:gd name="T38" fmla="*/ 0 w 4"/>
                    <a:gd name="T39" fmla="*/ 2 h 10"/>
                    <a:gd name="T40" fmla="*/ 0 w 4"/>
                    <a:gd name="T41" fmla="*/ 2 h 10"/>
                    <a:gd name="T42" fmla="*/ 0 w 4"/>
                    <a:gd name="T43" fmla="*/ 2 h 10"/>
                    <a:gd name="T44" fmla="*/ 0 w 4"/>
                    <a:gd name="T45" fmla="*/ 2 h 10"/>
                    <a:gd name="T46" fmla="*/ 0 w 4"/>
                    <a:gd name="T47" fmla="*/ 2 h 10"/>
                    <a:gd name="T48" fmla="*/ 0 w 4"/>
                    <a:gd name="T49" fmla="*/ 0 h 10"/>
                    <a:gd name="T50" fmla="*/ 0 w 4"/>
                    <a:gd name="T51" fmla="*/ 0 h 10"/>
                    <a:gd name="T52" fmla="*/ 0 w 4"/>
                    <a:gd name="T53" fmla="*/ 0 h 10"/>
                    <a:gd name="T54" fmla="*/ 2 w 4"/>
                    <a:gd name="T55" fmla="*/ 0 h 10"/>
                    <a:gd name="T56" fmla="*/ 2 w 4"/>
                    <a:gd name="T57" fmla="*/ 0 h 10"/>
                    <a:gd name="T58" fmla="*/ 2 w 4"/>
                    <a:gd name="T59" fmla="*/ 0 h 10"/>
                    <a:gd name="T60" fmla="*/ 2 w 4"/>
                    <a:gd name="T61" fmla="*/ 2 h 10"/>
                    <a:gd name="T62" fmla="*/ 4 w 4"/>
                    <a:gd name="T63" fmla="*/ 2 h 10"/>
                    <a:gd name="T64" fmla="*/ 4 w 4"/>
                    <a:gd name="T65" fmla="*/ 2 h 10"/>
                    <a:gd name="T66" fmla="*/ 4 w 4"/>
                    <a:gd name="T67" fmla="*/ 2 h 10"/>
                    <a:gd name="T68" fmla="*/ 4 w 4"/>
                    <a:gd name="T69" fmla="*/ 2 h 10"/>
                    <a:gd name="T70" fmla="*/ 4 w 4"/>
                    <a:gd name="T71" fmla="*/ 4 h 10"/>
                    <a:gd name="T72" fmla="*/ 4 w 4"/>
                    <a:gd name="T73" fmla="*/ 4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4" h="10">
                      <a:moveTo>
                        <a:pt x="4" y="4"/>
                      </a:moveTo>
                      <a:lnTo>
                        <a:pt x="2" y="4"/>
                      </a:lnTo>
                      <a:lnTo>
                        <a:pt x="2" y="8"/>
                      </a:lnTo>
                      <a:lnTo>
                        <a:pt x="2" y="10"/>
                      </a:lnTo>
                      <a:lnTo>
                        <a:pt x="4" y="10"/>
                      </a:lnTo>
                      <a:lnTo>
                        <a:pt x="4" y="10"/>
                      </a:lnTo>
                      <a:lnTo>
                        <a:pt x="4" y="10"/>
                      </a:lnTo>
                      <a:lnTo>
                        <a:pt x="4" y="10"/>
                      </a:lnTo>
                      <a:lnTo>
                        <a:pt x="4" y="10"/>
                      </a:lnTo>
                      <a:lnTo>
                        <a:pt x="4" y="10"/>
                      </a:lnTo>
                      <a:lnTo>
                        <a:pt x="4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4"/>
                      </a:lnTo>
                      <a:lnTo>
                        <a:pt x="4" y="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54" name="Freeform 774"/>
                <p:cNvSpPr>
                  <a:spLocks noEditPoints="1"/>
                </p:cNvSpPr>
                <p:nvPr/>
              </p:nvSpPr>
              <p:spPr bwMode="auto">
                <a:xfrm>
                  <a:off x="5546726" y="6538913"/>
                  <a:ext cx="9525" cy="15875"/>
                </a:xfrm>
                <a:custGeom>
                  <a:avLst/>
                  <a:gdLst>
                    <a:gd name="T0" fmla="*/ 3 w 3"/>
                    <a:gd name="T1" fmla="*/ 2 h 5"/>
                    <a:gd name="T2" fmla="*/ 1 w 3"/>
                    <a:gd name="T3" fmla="*/ 2 h 5"/>
                    <a:gd name="T4" fmla="*/ 1 w 3"/>
                    <a:gd name="T5" fmla="*/ 3 h 5"/>
                    <a:gd name="T6" fmla="*/ 2 w 3"/>
                    <a:gd name="T7" fmla="*/ 4 h 5"/>
                    <a:gd name="T8" fmla="*/ 3 w 3"/>
                    <a:gd name="T9" fmla="*/ 4 h 5"/>
                    <a:gd name="T10" fmla="*/ 3 w 3"/>
                    <a:gd name="T11" fmla="*/ 4 h 5"/>
                    <a:gd name="T12" fmla="*/ 3 w 3"/>
                    <a:gd name="T13" fmla="*/ 4 h 5"/>
                    <a:gd name="T14" fmla="*/ 3 w 3"/>
                    <a:gd name="T15" fmla="*/ 4 h 5"/>
                    <a:gd name="T16" fmla="*/ 3 w 3"/>
                    <a:gd name="T17" fmla="*/ 4 h 5"/>
                    <a:gd name="T18" fmla="*/ 3 w 3"/>
                    <a:gd name="T19" fmla="*/ 4 h 5"/>
                    <a:gd name="T20" fmla="*/ 3 w 3"/>
                    <a:gd name="T21" fmla="*/ 4 h 5"/>
                    <a:gd name="T22" fmla="*/ 3 w 3"/>
                    <a:gd name="T23" fmla="*/ 4 h 5"/>
                    <a:gd name="T24" fmla="*/ 2 w 3"/>
                    <a:gd name="T25" fmla="*/ 4 h 5"/>
                    <a:gd name="T26" fmla="*/ 2 w 3"/>
                    <a:gd name="T27" fmla="*/ 5 h 5"/>
                    <a:gd name="T28" fmla="*/ 0 w 3"/>
                    <a:gd name="T29" fmla="*/ 4 h 5"/>
                    <a:gd name="T30" fmla="*/ 0 w 3"/>
                    <a:gd name="T31" fmla="*/ 2 h 5"/>
                    <a:gd name="T32" fmla="*/ 0 w 3"/>
                    <a:gd name="T33" fmla="*/ 0 h 5"/>
                    <a:gd name="T34" fmla="*/ 2 w 3"/>
                    <a:gd name="T35" fmla="*/ 0 h 5"/>
                    <a:gd name="T36" fmla="*/ 3 w 3"/>
                    <a:gd name="T37" fmla="*/ 0 h 5"/>
                    <a:gd name="T38" fmla="*/ 3 w 3"/>
                    <a:gd name="T39" fmla="*/ 2 h 5"/>
                    <a:gd name="T40" fmla="*/ 3 w 3"/>
                    <a:gd name="T41" fmla="*/ 2 h 5"/>
                    <a:gd name="T42" fmla="*/ 3 w 3"/>
                    <a:gd name="T43" fmla="*/ 2 h 5"/>
                    <a:gd name="T44" fmla="*/ 2 w 3"/>
                    <a:gd name="T45" fmla="*/ 0 h 5"/>
                    <a:gd name="T46" fmla="*/ 1 w 3"/>
                    <a:gd name="T47" fmla="*/ 1 h 5"/>
                    <a:gd name="T48" fmla="*/ 1 w 3"/>
                    <a:gd name="T49" fmla="*/ 1 h 5"/>
                    <a:gd name="T50" fmla="*/ 1 w 3"/>
                    <a:gd name="T51" fmla="*/ 1 h 5"/>
                    <a:gd name="T52" fmla="*/ 1 w 3"/>
                    <a:gd name="T53" fmla="*/ 2 h 5"/>
                    <a:gd name="T54" fmla="*/ 1 w 3"/>
                    <a:gd name="T55" fmla="*/ 2 h 5"/>
                    <a:gd name="T56" fmla="*/ 1 w 3"/>
                    <a:gd name="T57" fmla="*/ 2 h 5"/>
                    <a:gd name="T58" fmla="*/ 2 w 3"/>
                    <a:gd name="T59" fmla="*/ 2 h 5"/>
                    <a:gd name="T60" fmla="*/ 3 w 3"/>
                    <a:gd name="T61" fmla="*/ 2 h 5"/>
                    <a:gd name="T62" fmla="*/ 3 w 3"/>
                    <a:gd name="T63" fmla="*/ 2 h 5"/>
                    <a:gd name="T64" fmla="*/ 2 w 3"/>
                    <a:gd name="T65" fmla="*/ 1 h 5"/>
                    <a:gd name="T66" fmla="*/ 2 w 3"/>
                    <a:gd name="T6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3" h="5">
                      <a:moveTo>
                        <a:pt x="3" y="2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4"/>
                        <a:pt x="1" y="4"/>
                        <a:pt x="2" y="4"/>
                      </a:cubicBezTo>
                      <a:cubicBezTo>
                        <a:pt x="2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1" y="5"/>
                        <a:pt x="1" y="4"/>
                        <a:pt x="0" y="4"/>
                      </a:cubicBezTo>
                      <a:cubicBezTo>
                        <a:pt x="0" y="4"/>
                        <a:pt x="0" y="3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0"/>
                        <a:pt x="1" y="0"/>
                        <a:pt x="2" y="0"/>
                      </a:cubicBezTo>
                      <a:cubicBezTo>
                        <a:pt x="2" y="0"/>
                        <a:pt x="3" y="0"/>
                        <a:pt x="3" y="0"/>
                      </a:cubicBezTo>
                      <a:cubicBezTo>
                        <a:pt x="3" y="1"/>
                        <a:pt x="3" y="1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lose/>
                      <a:moveTo>
                        <a:pt x="2" y="0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1"/>
                        <a:pt x="2" y="1"/>
                        <a:pt x="2" y="1"/>
                      </a:cubicBezTo>
                      <a:cubicBezTo>
                        <a:pt x="2" y="1"/>
                        <a:pt x="2" y="0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55" name="Freeform 775"/>
                <p:cNvSpPr/>
                <p:nvPr/>
              </p:nvSpPr>
              <p:spPr bwMode="auto">
                <a:xfrm>
                  <a:off x="5559426" y="6535738"/>
                  <a:ext cx="7938" cy="15875"/>
                </a:xfrm>
                <a:custGeom>
                  <a:avLst/>
                  <a:gdLst>
                    <a:gd name="T0" fmla="*/ 5 w 5"/>
                    <a:gd name="T1" fmla="*/ 4 h 10"/>
                    <a:gd name="T2" fmla="*/ 4 w 5"/>
                    <a:gd name="T3" fmla="*/ 4 h 10"/>
                    <a:gd name="T4" fmla="*/ 4 w 5"/>
                    <a:gd name="T5" fmla="*/ 8 h 10"/>
                    <a:gd name="T6" fmla="*/ 4 w 5"/>
                    <a:gd name="T7" fmla="*/ 10 h 10"/>
                    <a:gd name="T8" fmla="*/ 4 w 5"/>
                    <a:gd name="T9" fmla="*/ 10 h 10"/>
                    <a:gd name="T10" fmla="*/ 5 w 5"/>
                    <a:gd name="T11" fmla="*/ 10 h 10"/>
                    <a:gd name="T12" fmla="*/ 5 w 5"/>
                    <a:gd name="T13" fmla="*/ 10 h 10"/>
                    <a:gd name="T14" fmla="*/ 5 w 5"/>
                    <a:gd name="T15" fmla="*/ 10 h 10"/>
                    <a:gd name="T16" fmla="*/ 5 w 5"/>
                    <a:gd name="T17" fmla="*/ 10 h 10"/>
                    <a:gd name="T18" fmla="*/ 5 w 5"/>
                    <a:gd name="T19" fmla="*/ 10 h 10"/>
                    <a:gd name="T20" fmla="*/ 4 w 5"/>
                    <a:gd name="T21" fmla="*/ 10 h 10"/>
                    <a:gd name="T22" fmla="*/ 4 w 5"/>
                    <a:gd name="T23" fmla="*/ 10 h 10"/>
                    <a:gd name="T24" fmla="*/ 2 w 5"/>
                    <a:gd name="T25" fmla="*/ 10 h 10"/>
                    <a:gd name="T26" fmla="*/ 2 w 5"/>
                    <a:gd name="T27" fmla="*/ 10 h 10"/>
                    <a:gd name="T28" fmla="*/ 2 w 5"/>
                    <a:gd name="T29" fmla="*/ 10 h 10"/>
                    <a:gd name="T30" fmla="*/ 2 w 5"/>
                    <a:gd name="T31" fmla="*/ 8 h 10"/>
                    <a:gd name="T32" fmla="*/ 2 w 5"/>
                    <a:gd name="T33" fmla="*/ 4 h 10"/>
                    <a:gd name="T34" fmla="*/ 0 w 5"/>
                    <a:gd name="T35" fmla="*/ 4 h 10"/>
                    <a:gd name="T36" fmla="*/ 0 w 5"/>
                    <a:gd name="T37" fmla="*/ 4 h 10"/>
                    <a:gd name="T38" fmla="*/ 0 w 5"/>
                    <a:gd name="T39" fmla="*/ 2 h 10"/>
                    <a:gd name="T40" fmla="*/ 0 w 5"/>
                    <a:gd name="T41" fmla="*/ 2 h 10"/>
                    <a:gd name="T42" fmla="*/ 0 w 5"/>
                    <a:gd name="T43" fmla="*/ 2 h 10"/>
                    <a:gd name="T44" fmla="*/ 0 w 5"/>
                    <a:gd name="T45" fmla="*/ 2 h 10"/>
                    <a:gd name="T46" fmla="*/ 2 w 5"/>
                    <a:gd name="T47" fmla="*/ 2 h 10"/>
                    <a:gd name="T48" fmla="*/ 2 w 5"/>
                    <a:gd name="T49" fmla="*/ 0 h 10"/>
                    <a:gd name="T50" fmla="*/ 2 w 5"/>
                    <a:gd name="T51" fmla="*/ 0 h 10"/>
                    <a:gd name="T52" fmla="*/ 2 w 5"/>
                    <a:gd name="T53" fmla="*/ 0 h 10"/>
                    <a:gd name="T54" fmla="*/ 2 w 5"/>
                    <a:gd name="T55" fmla="*/ 0 h 10"/>
                    <a:gd name="T56" fmla="*/ 4 w 5"/>
                    <a:gd name="T57" fmla="*/ 0 h 10"/>
                    <a:gd name="T58" fmla="*/ 4 w 5"/>
                    <a:gd name="T59" fmla="*/ 0 h 10"/>
                    <a:gd name="T60" fmla="*/ 4 w 5"/>
                    <a:gd name="T61" fmla="*/ 2 h 10"/>
                    <a:gd name="T62" fmla="*/ 5 w 5"/>
                    <a:gd name="T63" fmla="*/ 2 h 10"/>
                    <a:gd name="T64" fmla="*/ 5 w 5"/>
                    <a:gd name="T65" fmla="*/ 2 h 10"/>
                    <a:gd name="T66" fmla="*/ 5 w 5"/>
                    <a:gd name="T67" fmla="*/ 2 h 10"/>
                    <a:gd name="T68" fmla="*/ 5 w 5"/>
                    <a:gd name="T69" fmla="*/ 2 h 10"/>
                    <a:gd name="T70" fmla="*/ 5 w 5"/>
                    <a:gd name="T71" fmla="*/ 4 h 10"/>
                    <a:gd name="T72" fmla="*/ 5 w 5"/>
                    <a:gd name="T73" fmla="*/ 4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5" h="10">
                      <a:moveTo>
                        <a:pt x="5" y="4"/>
                      </a:moveTo>
                      <a:lnTo>
                        <a:pt x="4" y="4"/>
                      </a:lnTo>
                      <a:lnTo>
                        <a:pt x="4" y="8"/>
                      </a:lnTo>
                      <a:lnTo>
                        <a:pt x="4" y="10"/>
                      </a:lnTo>
                      <a:lnTo>
                        <a:pt x="4" y="10"/>
                      </a:lnTo>
                      <a:lnTo>
                        <a:pt x="5" y="10"/>
                      </a:lnTo>
                      <a:lnTo>
                        <a:pt x="5" y="10"/>
                      </a:lnTo>
                      <a:lnTo>
                        <a:pt x="5" y="10"/>
                      </a:lnTo>
                      <a:lnTo>
                        <a:pt x="5" y="10"/>
                      </a:lnTo>
                      <a:lnTo>
                        <a:pt x="5" y="10"/>
                      </a:lnTo>
                      <a:lnTo>
                        <a:pt x="4" y="10"/>
                      </a:lnTo>
                      <a:lnTo>
                        <a:pt x="4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8"/>
                      </a:lnTo>
                      <a:lnTo>
                        <a:pt x="2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4"/>
                      </a:lnTo>
                      <a:lnTo>
                        <a:pt x="5" y="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56" name="Freeform 776"/>
                <p:cNvSpPr/>
                <p:nvPr/>
              </p:nvSpPr>
              <p:spPr bwMode="auto">
                <a:xfrm>
                  <a:off x="5570539" y="6538913"/>
                  <a:ext cx="9525" cy="15875"/>
                </a:xfrm>
                <a:custGeom>
                  <a:avLst/>
                  <a:gdLst>
                    <a:gd name="T0" fmla="*/ 6 w 6"/>
                    <a:gd name="T1" fmla="*/ 8 h 10"/>
                    <a:gd name="T2" fmla="*/ 4 w 6"/>
                    <a:gd name="T3" fmla="*/ 8 h 10"/>
                    <a:gd name="T4" fmla="*/ 4 w 6"/>
                    <a:gd name="T5" fmla="*/ 8 h 10"/>
                    <a:gd name="T6" fmla="*/ 4 w 6"/>
                    <a:gd name="T7" fmla="*/ 8 h 10"/>
                    <a:gd name="T8" fmla="*/ 4 w 6"/>
                    <a:gd name="T9" fmla="*/ 8 h 10"/>
                    <a:gd name="T10" fmla="*/ 2 w 6"/>
                    <a:gd name="T11" fmla="*/ 10 h 10"/>
                    <a:gd name="T12" fmla="*/ 0 w 6"/>
                    <a:gd name="T13" fmla="*/ 8 h 10"/>
                    <a:gd name="T14" fmla="*/ 0 w 6"/>
                    <a:gd name="T15" fmla="*/ 8 h 10"/>
                    <a:gd name="T16" fmla="*/ 0 w 6"/>
                    <a:gd name="T17" fmla="*/ 8 h 10"/>
                    <a:gd name="T18" fmla="*/ 0 w 6"/>
                    <a:gd name="T19" fmla="*/ 6 h 10"/>
                    <a:gd name="T20" fmla="*/ 0 w 6"/>
                    <a:gd name="T21" fmla="*/ 0 h 10"/>
                    <a:gd name="T22" fmla="*/ 0 w 6"/>
                    <a:gd name="T23" fmla="*/ 0 h 10"/>
                    <a:gd name="T24" fmla="*/ 0 w 6"/>
                    <a:gd name="T25" fmla="*/ 0 h 10"/>
                    <a:gd name="T26" fmla="*/ 0 w 6"/>
                    <a:gd name="T27" fmla="*/ 0 h 10"/>
                    <a:gd name="T28" fmla="*/ 0 w 6"/>
                    <a:gd name="T29" fmla="*/ 0 h 10"/>
                    <a:gd name="T30" fmla="*/ 0 w 6"/>
                    <a:gd name="T31" fmla="*/ 6 h 10"/>
                    <a:gd name="T32" fmla="*/ 2 w 6"/>
                    <a:gd name="T33" fmla="*/ 6 h 10"/>
                    <a:gd name="T34" fmla="*/ 2 w 6"/>
                    <a:gd name="T35" fmla="*/ 8 h 10"/>
                    <a:gd name="T36" fmla="*/ 4 w 6"/>
                    <a:gd name="T37" fmla="*/ 8 h 10"/>
                    <a:gd name="T38" fmla="*/ 4 w 6"/>
                    <a:gd name="T39" fmla="*/ 6 h 10"/>
                    <a:gd name="T40" fmla="*/ 4 w 6"/>
                    <a:gd name="T41" fmla="*/ 6 h 10"/>
                    <a:gd name="T42" fmla="*/ 4 w 6"/>
                    <a:gd name="T43" fmla="*/ 6 h 10"/>
                    <a:gd name="T44" fmla="*/ 4 w 6"/>
                    <a:gd name="T45" fmla="*/ 0 h 10"/>
                    <a:gd name="T46" fmla="*/ 4 w 6"/>
                    <a:gd name="T47" fmla="*/ 0 h 10"/>
                    <a:gd name="T48" fmla="*/ 4 w 6"/>
                    <a:gd name="T49" fmla="*/ 0 h 10"/>
                    <a:gd name="T50" fmla="*/ 6 w 6"/>
                    <a:gd name="T51" fmla="*/ 0 h 10"/>
                    <a:gd name="T52" fmla="*/ 6 w 6"/>
                    <a:gd name="T53" fmla="*/ 0 h 10"/>
                    <a:gd name="T54" fmla="*/ 6 w 6"/>
                    <a:gd name="T55" fmla="*/ 0 h 10"/>
                    <a:gd name="T56" fmla="*/ 6 w 6"/>
                    <a:gd name="T57" fmla="*/ 8 h 10"/>
                    <a:gd name="T58" fmla="*/ 6 w 6"/>
                    <a:gd name="T59" fmla="*/ 8 h 10"/>
                    <a:gd name="T60" fmla="*/ 6 w 6"/>
                    <a:gd name="T61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6" h="10">
                      <a:moveTo>
                        <a:pt x="6" y="8"/>
                      </a:moveTo>
                      <a:lnTo>
                        <a:pt x="4" y="8"/>
                      </a:lnTo>
                      <a:lnTo>
                        <a:pt x="4" y="8"/>
                      </a:lnTo>
                      <a:lnTo>
                        <a:pt x="4" y="8"/>
                      </a:lnTo>
                      <a:lnTo>
                        <a:pt x="4" y="8"/>
                      </a:lnTo>
                      <a:lnTo>
                        <a:pt x="2" y="10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2" y="6"/>
                      </a:lnTo>
                      <a:lnTo>
                        <a:pt x="2" y="8"/>
                      </a:lnTo>
                      <a:lnTo>
                        <a:pt x="4" y="8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6" y="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57" name="Freeform 777"/>
                <p:cNvSpPr/>
                <p:nvPr/>
              </p:nvSpPr>
              <p:spPr bwMode="auto">
                <a:xfrm>
                  <a:off x="5583239" y="6538913"/>
                  <a:ext cx="6350" cy="12700"/>
                </a:xfrm>
                <a:custGeom>
                  <a:avLst/>
                  <a:gdLst>
                    <a:gd name="T0" fmla="*/ 4 w 4"/>
                    <a:gd name="T1" fmla="*/ 2 h 8"/>
                    <a:gd name="T2" fmla="*/ 4 w 4"/>
                    <a:gd name="T3" fmla="*/ 2 h 8"/>
                    <a:gd name="T4" fmla="*/ 4 w 4"/>
                    <a:gd name="T5" fmla="*/ 2 h 8"/>
                    <a:gd name="T6" fmla="*/ 4 w 4"/>
                    <a:gd name="T7" fmla="*/ 2 h 8"/>
                    <a:gd name="T8" fmla="*/ 2 w 4"/>
                    <a:gd name="T9" fmla="*/ 2 h 8"/>
                    <a:gd name="T10" fmla="*/ 2 w 4"/>
                    <a:gd name="T11" fmla="*/ 4 h 8"/>
                    <a:gd name="T12" fmla="*/ 2 w 4"/>
                    <a:gd name="T13" fmla="*/ 8 h 8"/>
                    <a:gd name="T14" fmla="*/ 2 w 4"/>
                    <a:gd name="T15" fmla="*/ 8 h 8"/>
                    <a:gd name="T16" fmla="*/ 2 w 4"/>
                    <a:gd name="T17" fmla="*/ 8 h 8"/>
                    <a:gd name="T18" fmla="*/ 0 w 4"/>
                    <a:gd name="T19" fmla="*/ 8 h 8"/>
                    <a:gd name="T20" fmla="*/ 0 w 4"/>
                    <a:gd name="T21" fmla="*/ 8 h 8"/>
                    <a:gd name="T22" fmla="*/ 0 w 4"/>
                    <a:gd name="T23" fmla="*/ 8 h 8"/>
                    <a:gd name="T24" fmla="*/ 0 w 4"/>
                    <a:gd name="T25" fmla="*/ 0 h 8"/>
                    <a:gd name="T26" fmla="*/ 0 w 4"/>
                    <a:gd name="T27" fmla="*/ 0 h 8"/>
                    <a:gd name="T28" fmla="*/ 0 w 4"/>
                    <a:gd name="T29" fmla="*/ 0 h 8"/>
                    <a:gd name="T30" fmla="*/ 2 w 4"/>
                    <a:gd name="T31" fmla="*/ 0 h 8"/>
                    <a:gd name="T32" fmla="*/ 2 w 4"/>
                    <a:gd name="T33" fmla="*/ 0 h 8"/>
                    <a:gd name="T34" fmla="*/ 2 w 4"/>
                    <a:gd name="T35" fmla="*/ 0 h 8"/>
                    <a:gd name="T36" fmla="*/ 2 w 4"/>
                    <a:gd name="T37" fmla="*/ 2 h 8"/>
                    <a:gd name="T38" fmla="*/ 4 w 4"/>
                    <a:gd name="T39" fmla="*/ 0 h 8"/>
                    <a:gd name="T40" fmla="*/ 4 w 4"/>
                    <a:gd name="T41" fmla="*/ 0 h 8"/>
                    <a:gd name="T42" fmla="*/ 4 w 4"/>
                    <a:gd name="T43" fmla="*/ 0 h 8"/>
                    <a:gd name="T44" fmla="*/ 4 w 4"/>
                    <a:gd name="T45" fmla="*/ 0 h 8"/>
                    <a:gd name="T46" fmla="*/ 4 w 4"/>
                    <a:gd name="T47" fmla="*/ 2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4" h="8">
                      <a:moveTo>
                        <a:pt x="4" y="2"/>
                      </a:move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2" y="2"/>
                      </a:lnTo>
                      <a:lnTo>
                        <a:pt x="2" y="4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58" name="Freeform 778"/>
                <p:cNvSpPr>
                  <a:spLocks noEditPoints="1"/>
                </p:cNvSpPr>
                <p:nvPr/>
              </p:nvSpPr>
              <p:spPr bwMode="auto">
                <a:xfrm>
                  <a:off x="5602289" y="6538913"/>
                  <a:ext cx="12700" cy="15875"/>
                </a:xfrm>
                <a:custGeom>
                  <a:avLst/>
                  <a:gdLst>
                    <a:gd name="T0" fmla="*/ 4 w 4"/>
                    <a:gd name="T1" fmla="*/ 4 h 5"/>
                    <a:gd name="T2" fmla="*/ 3 w 4"/>
                    <a:gd name="T3" fmla="*/ 4 h 5"/>
                    <a:gd name="T4" fmla="*/ 3 w 4"/>
                    <a:gd name="T5" fmla="*/ 4 h 5"/>
                    <a:gd name="T6" fmla="*/ 3 w 4"/>
                    <a:gd name="T7" fmla="*/ 4 h 5"/>
                    <a:gd name="T8" fmla="*/ 3 w 4"/>
                    <a:gd name="T9" fmla="*/ 4 h 5"/>
                    <a:gd name="T10" fmla="*/ 2 w 4"/>
                    <a:gd name="T11" fmla="*/ 4 h 5"/>
                    <a:gd name="T12" fmla="*/ 1 w 4"/>
                    <a:gd name="T13" fmla="*/ 5 h 5"/>
                    <a:gd name="T14" fmla="*/ 1 w 4"/>
                    <a:gd name="T15" fmla="*/ 4 h 5"/>
                    <a:gd name="T16" fmla="*/ 0 w 4"/>
                    <a:gd name="T17" fmla="*/ 4 h 5"/>
                    <a:gd name="T18" fmla="*/ 0 w 4"/>
                    <a:gd name="T19" fmla="*/ 3 h 5"/>
                    <a:gd name="T20" fmla="*/ 0 w 4"/>
                    <a:gd name="T21" fmla="*/ 2 h 5"/>
                    <a:gd name="T22" fmla="*/ 0 w 4"/>
                    <a:gd name="T23" fmla="*/ 0 h 5"/>
                    <a:gd name="T24" fmla="*/ 1 w 4"/>
                    <a:gd name="T25" fmla="*/ 0 h 5"/>
                    <a:gd name="T26" fmla="*/ 2 w 4"/>
                    <a:gd name="T27" fmla="*/ 0 h 5"/>
                    <a:gd name="T28" fmla="*/ 3 w 4"/>
                    <a:gd name="T29" fmla="*/ 1 h 5"/>
                    <a:gd name="T30" fmla="*/ 3 w 4"/>
                    <a:gd name="T31" fmla="*/ 0 h 5"/>
                    <a:gd name="T32" fmla="*/ 3 w 4"/>
                    <a:gd name="T33" fmla="*/ 0 h 5"/>
                    <a:gd name="T34" fmla="*/ 3 w 4"/>
                    <a:gd name="T35" fmla="*/ 0 h 5"/>
                    <a:gd name="T36" fmla="*/ 4 w 4"/>
                    <a:gd name="T37" fmla="*/ 0 h 5"/>
                    <a:gd name="T38" fmla="*/ 4 w 4"/>
                    <a:gd name="T39" fmla="*/ 0 h 5"/>
                    <a:gd name="T40" fmla="*/ 4 w 4"/>
                    <a:gd name="T41" fmla="*/ 4 h 5"/>
                    <a:gd name="T42" fmla="*/ 4 w 4"/>
                    <a:gd name="T43" fmla="*/ 4 h 5"/>
                    <a:gd name="T44" fmla="*/ 3 w 4"/>
                    <a:gd name="T45" fmla="*/ 2 h 5"/>
                    <a:gd name="T46" fmla="*/ 3 w 4"/>
                    <a:gd name="T47" fmla="*/ 1 h 5"/>
                    <a:gd name="T48" fmla="*/ 3 w 4"/>
                    <a:gd name="T49" fmla="*/ 1 h 5"/>
                    <a:gd name="T50" fmla="*/ 2 w 4"/>
                    <a:gd name="T51" fmla="*/ 1 h 5"/>
                    <a:gd name="T52" fmla="*/ 2 w 4"/>
                    <a:gd name="T53" fmla="*/ 0 h 5"/>
                    <a:gd name="T54" fmla="*/ 1 w 4"/>
                    <a:gd name="T55" fmla="*/ 1 h 5"/>
                    <a:gd name="T56" fmla="*/ 1 w 4"/>
                    <a:gd name="T57" fmla="*/ 2 h 5"/>
                    <a:gd name="T58" fmla="*/ 1 w 4"/>
                    <a:gd name="T59" fmla="*/ 3 h 5"/>
                    <a:gd name="T60" fmla="*/ 1 w 4"/>
                    <a:gd name="T61" fmla="*/ 4 h 5"/>
                    <a:gd name="T62" fmla="*/ 2 w 4"/>
                    <a:gd name="T63" fmla="*/ 4 h 5"/>
                    <a:gd name="T64" fmla="*/ 2 w 4"/>
                    <a:gd name="T65" fmla="*/ 4 h 5"/>
                    <a:gd name="T66" fmla="*/ 3 w 4"/>
                    <a:gd name="T67" fmla="*/ 4 h 5"/>
                    <a:gd name="T68" fmla="*/ 3 w 4"/>
                    <a:gd name="T69" fmla="*/ 3 h 5"/>
                    <a:gd name="T70" fmla="*/ 3 w 4"/>
                    <a:gd name="T71" fmla="*/ 3 h 5"/>
                    <a:gd name="T72" fmla="*/ 3 w 4"/>
                    <a:gd name="T73" fmla="*/ 2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4" h="5">
                      <a:moveTo>
                        <a:pt x="4" y="4"/>
                      </a:move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lose/>
                      <a:moveTo>
                        <a:pt x="3" y="2"/>
                      </a:move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2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lnTo>
                        <a:pt x="3" y="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59" name="Freeform 779"/>
                <p:cNvSpPr>
                  <a:spLocks noEditPoints="1"/>
                </p:cNvSpPr>
                <p:nvPr/>
              </p:nvSpPr>
              <p:spPr bwMode="auto">
                <a:xfrm>
                  <a:off x="5618164" y="6532563"/>
                  <a:ext cx="9525" cy="22225"/>
                </a:xfrm>
                <a:custGeom>
                  <a:avLst/>
                  <a:gdLst>
                    <a:gd name="T0" fmla="*/ 3 w 3"/>
                    <a:gd name="T1" fmla="*/ 6 h 7"/>
                    <a:gd name="T2" fmla="*/ 3 w 3"/>
                    <a:gd name="T3" fmla="*/ 6 h 7"/>
                    <a:gd name="T4" fmla="*/ 3 w 3"/>
                    <a:gd name="T5" fmla="*/ 6 h 7"/>
                    <a:gd name="T6" fmla="*/ 3 w 3"/>
                    <a:gd name="T7" fmla="*/ 6 h 7"/>
                    <a:gd name="T8" fmla="*/ 3 w 3"/>
                    <a:gd name="T9" fmla="*/ 6 h 7"/>
                    <a:gd name="T10" fmla="*/ 2 w 3"/>
                    <a:gd name="T11" fmla="*/ 6 h 7"/>
                    <a:gd name="T12" fmla="*/ 1 w 3"/>
                    <a:gd name="T13" fmla="*/ 7 h 7"/>
                    <a:gd name="T14" fmla="*/ 1 w 3"/>
                    <a:gd name="T15" fmla="*/ 6 h 7"/>
                    <a:gd name="T16" fmla="*/ 0 w 3"/>
                    <a:gd name="T17" fmla="*/ 6 h 7"/>
                    <a:gd name="T18" fmla="*/ 0 w 3"/>
                    <a:gd name="T19" fmla="*/ 5 h 7"/>
                    <a:gd name="T20" fmla="*/ 0 w 3"/>
                    <a:gd name="T21" fmla="*/ 4 h 7"/>
                    <a:gd name="T22" fmla="*/ 0 w 3"/>
                    <a:gd name="T23" fmla="*/ 2 h 7"/>
                    <a:gd name="T24" fmla="*/ 1 w 3"/>
                    <a:gd name="T25" fmla="*/ 2 h 7"/>
                    <a:gd name="T26" fmla="*/ 2 w 3"/>
                    <a:gd name="T27" fmla="*/ 2 h 7"/>
                    <a:gd name="T28" fmla="*/ 3 w 3"/>
                    <a:gd name="T29" fmla="*/ 2 h 7"/>
                    <a:gd name="T30" fmla="*/ 3 w 3"/>
                    <a:gd name="T31" fmla="*/ 1 h 7"/>
                    <a:gd name="T32" fmla="*/ 3 w 3"/>
                    <a:gd name="T33" fmla="*/ 0 h 7"/>
                    <a:gd name="T34" fmla="*/ 3 w 3"/>
                    <a:gd name="T35" fmla="*/ 0 h 7"/>
                    <a:gd name="T36" fmla="*/ 3 w 3"/>
                    <a:gd name="T37" fmla="*/ 0 h 7"/>
                    <a:gd name="T38" fmla="*/ 3 w 3"/>
                    <a:gd name="T39" fmla="*/ 0 h 7"/>
                    <a:gd name="T40" fmla="*/ 3 w 3"/>
                    <a:gd name="T41" fmla="*/ 6 h 7"/>
                    <a:gd name="T42" fmla="*/ 3 w 3"/>
                    <a:gd name="T43" fmla="*/ 6 h 7"/>
                    <a:gd name="T44" fmla="*/ 2 w 3"/>
                    <a:gd name="T45" fmla="*/ 3 h 7"/>
                    <a:gd name="T46" fmla="*/ 2 w 3"/>
                    <a:gd name="T47" fmla="*/ 3 h 7"/>
                    <a:gd name="T48" fmla="*/ 2 w 3"/>
                    <a:gd name="T49" fmla="*/ 3 h 7"/>
                    <a:gd name="T50" fmla="*/ 2 w 3"/>
                    <a:gd name="T51" fmla="*/ 3 h 7"/>
                    <a:gd name="T52" fmla="*/ 2 w 3"/>
                    <a:gd name="T53" fmla="*/ 2 h 7"/>
                    <a:gd name="T54" fmla="*/ 1 w 3"/>
                    <a:gd name="T55" fmla="*/ 3 h 7"/>
                    <a:gd name="T56" fmla="*/ 1 w 3"/>
                    <a:gd name="T57" fmla="*/ 4 h 7"/>
                    <a:gd name="T58" fmla="*/ 1 w 3"/>
                    <a:gd name="T59" fmla="*/ 5 h 7"/>
                    <a:gd name="T60" fmla="*/ 1 w 3"/>
                    <a:gd name="T61" fmla="*/ 6 h 7"/>
                    <a:gd name="T62" fmla="*/ 2 w 3"/>
                    <a:gd name="T63" fmla="*/ 6 h 7"/>
                    <a:gd name="T64" fmla="*/ 2 w 3"/>
                    <a:gd name="T65" fmla="*/ 6 h 7"/>
                    <a:gd name="T66" fmla="*/ 2 w 3"/>
                    <a:gd name="T67" fmla="*/ 6 h 7"/>
                    <a:gd name="T68" fmla="*/ 2 w 3"/>
                    <a:gd name="T69" fmla="*/ 5 h 7"/>
                    <a:gd name="T70" fmla="*/ 2 w 3"/>
                    <a:gd name="T71" fmla="*/ 5 h 7"/>
                    <a:gd name="T72" fmla="*/ 2 w 3"/>
                    <a:gd name="T73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3" h="7">
                      <a:moveTo>
                        <a:pt x="3" y="6"/>
                      </a:move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5"/>
                        <a:pt x="0" y="5"/>
                        <a:pt x="0" y="4"/>
                      </a:cubicBezTo>
                      <a:cubicBezTo>
                        <a:pt x="0" y="3"/>
                        <a:pt x="0" y="3"/>
                        <a:pt x="0" y="2"/>
                      </a:cubicBezTo>
                      <a:cubicBezTo>
                        <a:pt x="0" y="2"/>
                        <a:pt x="1" y="2"/>
                        <a:pt x="1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3" y="6"/>
                        <a:pt x="3" y="6"/>
                        <a:pt x="3" y="6"/>
                      </a:cubicBezTo>
                      <a:close/>
                      <a:moveTo>
                        <a:pt x="2" y="3"/>
                      </a:move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4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1" y="5"/>
                        <a:pt x="1" y="5"/>
                        <a:pt x="1" y="6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2" y="5"/>
                        <a:pt x="2" y="5"/>
                        <a:pt x="2" y="5"/>
                      </a:cubicBezTo>
                      <a:lnTo>
                        <a:pt x="2" y="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60" name="Freeform 780"/>
                <p:cNvSpPr>
                  <a:spLocks noEditPoints="1"/>
                </p:cNvSpPr>
                <p:nvPr/>
              </p:nvSpPr>
              <p:spPr bwMode="auto">
                <a:xfrm>
                  <a:off x="5630864" y="6532563"/>
                  <a:ext cx="3175" cy="19050"/>
                </a:xfrm>
                <a:custGeom>
                  <a:avLst/>
                  <a:gdLst>
                    <a:gd name="T0" fmla="*/ 2 w 2"/>
                    <a:gd name="T1" fmla="*/ 2 h 12"/>
                    <a:gd name="T2" fmla="*/ 2 w 2"/>
                    <a:gd name="T3" fmla="*/ 2 h 12"/>
                    <a:gd name="T4" fmla="*/ 0 w 2"/>
                    <a:gd name="T5" fmla="*/ 2 h 12"/>
                    <a:gd name="T6" fmla="*/ 0 w 2"/>
                    <a:gd name="T7" fmla="*/ 2 h 12"/>
                    <a:gd name="T8" fmla="*/ 2 w 2"/>
                    <a:gd name="T9" fmla="*/ 0 h 12"/>
                    <a:gd name="T10" fmla="*/ 2 w 2"/>
                    <a:gd name="T11" fmla="*/ 0 h 12"/>
                    <a:gd name="T12" fmla="*/ 2 w 2"/>
                    <a:gd name="T13" fmla="*/ 0 h 12"/>
                    <a:gd name="T14" fmla="*/ 2 w 2"/>
                    <a:gd name="T15" fmla="*/ 0 h 12"/>
                    <a:gd name="T16" fmla="*/ 2 w 2"/>
                    <a:gd name="T17" fmla="*/ 2 h 12"/>
                    <a:gd name="T18" fmla="*/ 2 w 2"/>
                    <a:gd name="T19" fmla="*/ 2 h 12"/>
                    <a:gd name="T20" fmla="*/ 2 w 2"/>
                    <a:gd name="T21" fmla="*/ 2 h 12"/>
                    <a:gd name="T22" fmla="*/ 2 w 2"/>
                    <a:gd name="T23" fmla="*/ 2 h 12"/>
                    <a:gd name="T24" fmla="*/ 2 w 2"/>
                    <a:gd name="T25" fmla="*/ 2 h 12"/>
                    <a:gd name="T26" fmla="*/ 2 w 2"/>
                    <a:gd name="T27" fmla="*/ 12 h 12"/>
                    <a:gd name="T28" fmla="*/ 2 w 2"/>
                    <a:gd name="T29" fmla="*/ 12 h 12"/>
                    <a:gd name="T30" fmla="*/ 2 w 2"/>
                    <a:gd name="T31" fmla="*/ 12 h 12"/>
                    <a:gd name="T32" fmla="*/ 0 w 2"/>
                    <a:gd name="T33" fmla="*/ 12 h 12"/>
                    <a:gd name="T34" fmla="*/ 0 w 2"/>
                    <a:gd name="T35" fmla="*/ 4 h 12"/>
                    <a:gd name="T36" fmla="*/ 2 w 2"/>
                    <a:gd name="T37" fmla="*/ 4 h 12"/>
                    <a:gd name="T38" fmla="*/ 2 w 2"/>
                    <a:gd name="T39" fmla="*/ 4 h 12"/>
                    <a:gd name="T40" fmla="*/ 2 w 2"/>
                    <a:gd name="T41" fmla="*/ 4 h 12"/>
                    <a:gd name="T42" fmla="*/ 2 w 2"/>
                    <a:gd name="T43" fmla="*/ 4 h 12"/>
                    <a:gd name="T44" fmla="*/ 2 w 2"/>
                    <a:gd name="T45" fmla="*/ 4 h 12"/>
                    <a:gd name="T46" fmla="*/ 2 w 2"/>
                    <a:gd name="T47" fmla="*/ 12 h 12"/>
                    <a:gd name="T48" fmla="*/ 2 w 2"/>
                    <a:gd name="T49" fmla="*/ 12 h 12"/>
                    <a:gd name="T50" fmla="*/ 2 w 2"/>
                    <a:gd name="T51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" h="12">
                      <a:moveTo>
                        <a:pt x="2" y="2"/>
                      </a:move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close/>
                      <a:moveTo>
                        <a:pt x="2" y="12"/>
                      </a:move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0" y="12"/>
                      </a:ln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2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61" name="Freeform 781"/>
                <p:cNvSpPr>
                  <a:spLocks noEditPoints="1"/>
                </p:cNvSpPr>
                <p:nvPr/>
              </p:nvSpPr>
              <p:spPr bwMode="auto">
                <a:xfrm>
                  <a:off x="5640389" y="6538913"/>
                  <a:ext cx="9525" cy="19050"/>
                </a:xfrm>
                <a:custGeom>
                  <a:avLst/>
                  <a:gdLst>
                    <a:gd name="T0" fmla="*/ 2 w 3"/>
                    <a:gd name="T1" fmla="*/ 4 h 6"/>
                    <a:gd name="T2" fmla="*/ 1 w 3"/>
                    <a:gd name="T3" fmla="*/ 4 h 6"/>
                    <a:gd name="T4" fmla="*/ 1 w 3"/>
                    <a:gd name="T5" fmla="*/ 4 h 6"/>
                    <a:gd name="T6" fmla="*/ 1 w 3"/>
                    <a:gd name="T7" fmla="*/ 6 h 6"/>
                    <a:gd name="T8" fmla="*/ 0 w 3"/>
                    <a:gd name="T9" fmla="*/ 6 h 6"/>
                    <a:gd name="T10" fmla="*/ 0 w 3"/>
                    <a:gd name="T11" fmla="*/ 6 h 6"/>
                    <a:gd name="T12" fmla="*/ 0 w 3"/>
                    <a:gd name="T13" fmla="*/ 6 h 6"/>
                    <a:gd name="T14" fmla="*/ 0 w 3"/>
                    <a:gd name="T15" fmla="*/ 6 h 6"/>
                    <a:gd name="T16" fmla="*/ 0 w 3"/>
                    <a:gd name="T17" fmla="*/ 6 h 6"/>
                    <a:gd name="T18" fmla="*/ 0 w 3"/>
                    <a:gd name="T19" fmla="*/ 0 h 6"/>
                    <a:gd name="T20" fmla="*/ 0 w 3"/>
                    <a:gd name="T21" fmla="*/ 0 h 6"/>
                    <a:gd name="T22" fmla="*/ 0 w 3"/>
                    <a:gd name="T23" fmla="*/ 0 h 6"/>
                    <a:gd name="T24" fmla="*/ 0 w 3"/>
                    <a:gd name="T25" fmla="*/ 0 h 6"/>
                    <a:gd name="T26" fmla="*/ 1 w 3"/>
                    <a:gd name="T27" fmla="*/ 0 h 6"/>
                    <a:gd name="T28" fmla="*/ 1 w 3"/>
                    <a:gd name="T29" fmla="*/ 0 h 6"/>
                    <a:gd name="T30" fmla="*/ 1 w 3"/>
                    <a:gd name="T31" fmla="*/ 0 h 6"/>
                    <a:gd name="T32" fmla="*/ 2 w 3"/>
                    <a:gd name="T33" fmla="*/ 0 h 6"/>
                    <a:gd name="T34" fmla="*/ 3 w 3"/>
                    <a:gd name="T35" fmla="*/ 0 h 6"/>
                    <a:gd name="T36" fmla="*/ 3 w 3"/>
                    <a:gd name="T37" fmla="*/ 2 h 6"/>
                    <a:gd name="T38" fmla="*/ 3 w 3"/>
                    <a:gd name="T39" fmla="*/ 3 h 6"/>
                    <a:gd name="T40" fmla="*/ 3 w 3"/>
                    <a:gd name="T41" fmla="*/ 4 h 6"/>
                    <a:gd name="T42" fmla="*/ 3 w 3"/>
                    <a:gd name="T43" fmla="*/ 4 h 6"/>
                    <a:gd name="T44" fmla="*/ 2 w 3"/>
                    <a:gd name="T45" fmla="*/ 4 h 6"/>
                    <a:gd name="T46" fmla="*/ 2 w 3"/>
                    <a:gd name="T47" fmla="*/ 2 h 6"/>
                    <a:gd name="T48" fmla="*/ 2 w 3"/>
                    <a:gd name="T49" fmla="*/ 1 h 6"/>
                    <a:gd name="T50" fmla="*/ 2 w 3"/>
                    <a:gd name="T51" fmla="*/ 0 h 6"/>
                    <a:gd name="T52" fmla="*/ 1 w 3"/>
                    <a:gd name="T53" fmla="*/ 0 h 6"/>
                    <a:gd name="T54" fmla="*/ 1 w 3"/>
                    <a:gd name="T55" fmla="*/ 1 h 6"/>
                    <a:gd name="T56" fmla="*/ 1 w 3"/>
                    <a:gd name="T57" fmla="*/ 1 h 6"/>
                    <a:gd name="T58" fmla="*/ 1 w 3"/>
                    <a:gd name="T59" fmla="*/ 1 h 6"/>
                    <a:gd name="T60" fmla="*/ 1 w 3"/>
                    <a:gd name="T61" fmla="*/ 3 h 6"/>
                    <a:gd name="T62" fmla="*/ 1 w 3"/>
                    <a:gd name="T63" fmla="*/ 3 h 6"/>
                    <a:gd name="T64" fmla="*/ 1 w 3"/>
                    <a:gd name="T65" fmla="*/ 3 h 6"/>
                    <a:gd name="T66" fmla="*/ 1 w 3"/>
                    <a:gd name="T67" fmla="*/ 4 h 6"/>
                    <a:gd name="T68" fmla="*/ 2 w 3"/>
                    <a:gd name="T69" fmla="*/ 4 h 6"/>
                    <a:gd name="T70" fmla="*/ 2 w 3"/>
                    <a:gd name="T71" fmla="*/ 3 h 6"/>
                    <a:gd name="T72" fmla="*/ 2 w 3"/>
                    <a:gd name="T73" fmla="*/ 2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3" h="6">
                      <a:moveTo>
                        <a:pt x="2" y="4"/>
                      </a:move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3" y="0"/>
                        <a:pt x="3" y="0"/>
                      </a:cubicBezTo>
                      <a:cubicBezTo>
                        <a:pt x="3" y="1"/>
                        <a:pt x="3" y="1"/>
                        <a:pt x="3" y="2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lnTo>
                        <a:pt x="2" y="4"/>
                      </a:lnTo>
                      <a:close/>
                      <a:moveTo>
                        <a:pt x="2" y="2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62" name="Freeform 782"/>
                <p:cNvSpPr>
                  <a:spLocks noEditPoints="1"/>
                </p:cNvSpPr>
                <p:nvPr/>
              </p:nvSpPr>
              <p:spPr bwMode="auto">
                <a:xfrm>
                  <a:off x="5653089" y="6532563"/>
                  <a:ext cx="3175" cy="19050"/>
                </a:xfrm>
                <a:custGeom>
                  <a:avLst/>
                  <a:gdLst>
                    <a:gd name="T0" fmla="*/ 2 w 2"/>
                    <a:gd name="T1" fmla="*/ 2 h 12"/>
                    <a:gd name="T2" fmla="*/ 0 w 2"/>
                    <a:gd name="T3" fmla="*/ 2 h 12"/>
                    <a:gd name="T4" fmla="*/ 0 w 2"/>
                    <a:gd name="T5" fmla="*/ 2 h 12"/>
                    <a:gd name="T6" fmla="*/ 0 w 2"/>
                    <a:gd name="T7" fmla="*/ 2 h 12"/>
                    <a:gd name="T8" fmla="*/ 0 w 2"/>
                    <a:gd name="T9" fmla="*/ 0 h 12"/>
                    <a:gd name="T10" fmla="*/ 2 w 2"/>
                    <a:gd name="T11" fmla="*/ 0 h 12"/>
                    <a:gd name="T12" fmla="*/ 2 w 2"/>
                    <a:gd name="T13" fmla="*/ 0 h 12"/>
                    <a:gd name="T14" fmla="*/ 2 w 2"/>
                    <a:gd name="T15" fmla="*/ 0 h 12"/>
                    <a:gd name="T16" fmla="*/ 2 w 2"/>
                    <a:gd name="T17" fmla="*/ 2 h 12"/>
                    <a:gd name="T18" fmla="*/ 2 w 2"/>
                    <a:gd name="T19" fmla="*/ 2 h 12"/>
                    <a:gd name="T20" fmla="*/ 2 w 2"/>
                    <a:gd name="T21" fmla="*/ 2 h 12"/>
                    <a:gd name="T22" fmla="*/ 2 w 2"/>
                    <a:gd name="T23" fmla="*/ 2 h 12"/>
                    <a:gd name="T24" fmla="*/ 2 w 2"/>
                    <a:gd name="T25" fmla="*/ 2 h 12"/>
                    <a:gd name="T26" fmla="*/ 2 w 2"/>
                    <a:gd name="T27" fmla="*/ 12 h 12"/>
                    <a:gd name="T28" fmla="*/ 2 w 2"/>
                    <a:gd name="T29" fmla="*/ 12 h 12"/>
                    <a:gd name="T30" fmla="*/ 0 w 2"/>
                    <a:gd name="T31" fmla="*/ 12 h 12"/>
                    <a:gd name="T32" fmla="*/ 0 w 2"/>
                    <a:gd name="T33" fmla="*/ 12 h 12"/>
                    <a:gd name="T34" fmla="*/ 0 w 2"/>
                    <a:gd name="T35" fmla="*/ 4 h 12"/>
                    <a:gd name="T36" fmla="*/ 0 w 2"/>
                    <a:gd name="T37" fmla="*/ 4 h 12"/>
                    <a:gd name="T38" fmla="*/ 2 w 2"/>
                    <a:gd name="T39" fmla="*/ 4 h 12"/>
                    <a:gd name="T40" fmla="*/ 2 w 2"/>
                    <a:gd name="T41" fmla="*/ 4 h 12"/>
                    <a:gd name="T42" fmla="*/ 2 w 2"/>
                    <a:gd name="T43" fmla="*/ 4 h 12"/>
                    <a:gd name="T44" fmla="*/ 2 w 2"/>
                    <a:gd name="T45" fmla="*/ 4 h 12"/>
                    <a:gd name="T46" fmla="*/ 2 w 2"/>
                    <a:gd name="T47" fmla="*/ 12 h 12"/>
                    <a:gd name="T48" fmla="*/ 2 w 2"/>
                    <a:gd name="T49" fmla="*/ 12 h 12"/>
                    <a:gd name="T50" fmla="*/ 2 w 2"/>
                    <a:gd name="T51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" h="12">
                      <a:moveTo>
                        <a:pt x="2" y="2"/>
                      </a:move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close/>
                      <a:moveTo>
                        <a:pt x="2" y="12"/>
                      </a:moveTo>
                      <a:lnTo>
                        <a:pt x="2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2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63" name="Freeform 783"/>
                <p:cNvSpPr/>
                <p:nvPr/>
              </p:nvSpPr>
              <p:spPr bwMode="auto">
                <a:xfrm>
                  <a:off x="5659439" y="6538913"/>
                  <a:ext cx="7938" cy="15875"/>
                </a:xfrm>
                <a:custGeom>
                  <a:avLst/>
                  <a:gdLst>
                    <a:gd name="T0" fmla="*/ 2 w 3"/>
                    <a:gd name="T1" fmla="*/ 5 h 5"/>
                    <a:gd name="T2" fmla="*/ 1 w 3"/>
                    <a:gd name="T3" fmla="*/ 4 h 5"/>
                    <a:gd name="T4" fmla="*/ 0 w 3"/>
                    <a:gd name="T5" fmla="*/ 4 h 5"/>
                    <a:gd name="T6" fmla="*/ 0 w 3"/>
                    <a:gd name="T7" fmla="*/ 4 h 5"/>
                    <a:gd name="T8" fmla="*/ 0 w 3"/>
                    <a:gd name="T9" fmla="*/ 4 h 5"/>
                    <a:gd name="T10" fmla="*/ 0 w 3"/>
                    <a:gd name="T11" fmla="*/ 4 h 5"/>
                    <a:gd name="T12" fmla="*/ 0 w 3"/>
                    <a:gd name="T13" fmla="*/ 4 h 5"/>
                    <a:gd name="T14" fmla="*/ 1 w 3"/>
                    <a:gd name="T15" fmla="*/ 4 h 5"/>
                    <a:gd name="T16" fmla="*/ 1 w 3"/>
                    <a:gd name="T17" fmla="*/ 4 h 5"/>
                    <a:gd name="T18" fmla="*/ 2 w 3"/>
                    <a:gd name="T19" fmla="*/ 4 h 5"/>
                    <a:gd name="T20" fmla="*/ 2 w 3"/>
                    <a:gd name="T21" fmla="*/ 3 h 5"/>
                    <a:gd name="T22" fmla="*/ 2 w 3"/>
                    <a:gd name="T23" fmla="*/ 3 h 5"/>
                    <a:gd name="T24" fmla="*/ 1 w 3"/>
                    <a:gd name="T25" fmla="*/ 2 h 5"/>
                    <a:gd name="T26" fmla="*/ 1 w 3"/>
                    <a:gd name="T27" fmla="*/ 2 h 5"/>
                    <a:gd name="T28" fmla="*/ 1 w 3"/>
                    <a:gd name="T29" fmla="*/ 2 h 5"/>
                    <a:gd name="T30" fmla="*/ 0 w 3"/>
                    <a:gd name="T31" fmla="*/ 1 h 5"/>
                    <a:gd name="T32" fmla="*/ 0 w 3"/>
                    <a:gd name="T33" fmla="*/ 1 h 5"/>
                    <a:gd name="T34" fmla="*/ 0 w 3"/>
                    <a:gd name="T35" fmla="*/ 0 h 5"/>
                    <a:gd name="T36" fmla="*/ 1 w 3"/>
                    <a:gd name="T37" fmla="*/ 0 h 5"/>
                    <a:gd name="T38" fmla="*/ 1 w 3"/>
                    <a:gd name="T39" fmla="*/ 0 h 5"/>
                    <a:gd name="T40" fmla="*/ 2 w 3"/>
                    <a:gd name="T41" fmla="*/ 0 h 5"/>
                    <a:gd name="T42" fmla="*/ 3 w 3"/>
                    <a:gd name="T43" fmla="*/ 0 h 5"/>
                    <a:gd name="T44" fmla="*/ 3 w 3"/>
                    <a:gd name="T45" fmla="*/ 0 h 5"/>
                    <a:gd name="T46" fmla="*/ 3 w 3"/>
                    <a:gd name="T47" fmla="*/ 0 h 5"/>
                    <a:gd name="T48" fmla="*/ 3 w 3"/>
                    <a:gd name="T49" fmla="*/ 0 h 5"/>
                    <a:gd name="T50" fmla="*/ 3 w 3"/>
                    <a:gd name="T51" fmla="*/ 0 h 5"/>
                    <a:gd name="T52" fmla="*/ 3 w 3"/>
                    <a:gd name="T53" fmla="*/ 1 h 5"/>
                    <a:gd name="T54" fmla="*/ 2 w 3"/>
                    <a:gd name="T55" fmla="*/ 0 h 5"/>
                    <a:gd name="T56" fmla="*/ 2 w 3"/>
                    <a:gd name="T57" fmla="*/ 0 h 5"/>
                    <a:gd name="T58" fmla="*/ 1 w 3"/>
                    <a:gd name="T59" fmla="*/ 1 h 5"/>
                    <a:gd name="T60" fmla="*/ 1 w 3"/>
                    <a:gd name="T61" fmla="*/ 1 h 5"/>
                    <a:gd name="T62" fmla="*/ 2 w 3"/>
                    <a:gd name="T63" fmla="*/ 2 h 5"/>
                    <a:gd name="T64" fmla="*/ 2 w 3"/>
                    <a:gd name="T65" fmla="*/ 2 h 5"/>
                    <a:gd name="T66" fmla="*/ 3 w 3"/>
                    <a:gd name="T67" fmla="*/ 2 h 5"/>
                    <a:gd name="T68" fmla="*/ 3 w 3"/>
                    <a:gd name="T69" fmla="*/ 3 h 5"/>
                    <a:gd name="T70" fmla="*/ 3 w 3"/>
                    <a:gd name="T71" fmla="*/ 3 h 5"/>
                    <a:gd name="T72" fmla="*/ 3 w 3"/>
                    <a:gd name="T73" fmla="*/ 4 h 5"/>
                    <a:gd name="T74" fmla="*/ 3 w 3"/>
                    <a:gd name="T75" fmla="*/ 4 h 5"/>
                    <a:gd name="T76" fmla="*/ 2 w 3"/>
                    <a:gd name="T77" fmla="*/ 4 h 5"/>
                    <a:gd name="T78" fmla="*/ 2 w 3"/>
                    <a:gd name="T7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3" h="5">
                      <a:moveTo>
                        <a:pt x="2" y="5"/>
                      </a:moveTo>
                      <a:cubicBezTo>
                        <a:pt x="1" y="5"/>
                        <a:pt x="1" y="4"/>
                        <a:pt x="1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lnTo>
                        <a:pt x="2" y="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64" name="Freeform 784"/>
                <p:cNvSpPr>
                  <a:spLocks noEditPoints="1"/>
                </p:cNvSpPr>
                <p:nvPr/>
              </p:nvSpPr>
              <p:spPr bwMode="auto">
                <a:xfrm>
                  <a:off x="5670551" y="6532563"/>
                  <a:ext cx="3175" cy="19050"/>
                </a:xfrm>
                <a:custGeom>
                  <a:avLst/>
                  <a:gdLst>
                    <a:gd name="T0" fmla="*/ 0 w 2"/>
                    <a:gd name="T1" fmla="*/ 2 h 12"/>
                    <a:gd name="T2" fmla="*/ 0 w 2"/>
                    <a:gd name="T3" fmla="*/ 2 h 12"/>
                    <a:gd name="T4" fmla="*/ 0 w 2"/>
                    <a:gd name="T5" fmla="*/ 2 h 12"/>
                    <a:gd name="T6" fmla="*/ 0 w 2"/>
                    <a:gd name="T7" fmla="*/ 2 h 12"/>
                    <a:gd name="T8" fmla="*/ 0 w 2"/>
                    <a:gd name="T9" fmla="*/ 0 h 12"/>
                    <a:gd name="T10" fmla="*/ 0 w 2"/>
                    <a:gd name="T11" fmla="*/ 0 h 12"/>
                    <a:gd name="T12" fmla="*/ 2 w 2"/>
                    <a:gd name="T13" fmla="*/ 0 h 12"/>
                    <a:gd name="T14" fmla="*/ 2 w 2"/>
                    <a:gd name="T15" fmla="*/ 0 h 12"/>
                    <a:gd name="T16" fmla="*/ 2 w 2"/>
                    <a:gd name="T17" fmla="*/ 2 h 12"/>
                    <a:gd name="T18" fmla="*/ 2 w 2"/>
                    <a:gd name="T19" fmla="*/ 2 h 12"/>
                    <a:gd name="T20" fmla="*/ 2 w 2"/>
                    <a:gd name="T21" fmla="*/ 2 h 12"/>
                    <a:gd name="T22" fmla="*/ 2 w 2"/>
                    <a:gd name="T23" fmla="*/ 2 h 12"/>
                    <a:gd name="T24" fmla="*/ 0 w 2"/>
                    <a:gd name="T25" fmla="*/ 2 h 12"/>
                    <a:gd name="T26" fmla="*/ 2 w 2"/>
                    <a:gd name="T27" fmla="*/ 12 h 12"/>
                    <a:gd name="T28" fmla="*/ 0 w 2"/>
                    <a:gd name="T29" fmla="*/ 12 h 12"/>
                    <a:gd name="T30" fmla="*/ 0 w 2"/>
                    <a:gd name="T31" fmla="*/ 12 h 12"/>
                    <a:gd name="T32" fmla="*/ 0 w 2"/>
                    <a:gd name="T33" fmla="*/ 12 h 12"/>
                    <a:gd name="T34" fmla="*/ 0 w 2"/>
                    <a:gd name="T35" fmla="*/ 4 h 12"/>
                    <a:gd name="T36" fmla="*/ 0 w 2"/>
                    <a:gd name="T37" fmla="*/ 4 h 12"/>
                    <a:gd name="T38" fmla="*/ 0 w 2"/>
                    <a:gd name="T39" fmla="*/ 4 h 12"/>
                    <a:gd name="T40" fmla="*/ 2 w 2"/>
                    <a:gd name="T41" fmla="*/ 4 h 12"/>
                    <a:gd name="T42" fmla="*/ 2 w 2"/>
                    <a:gd name="T43" fmla="*/ 4 h 12"/>
                    <a:gd name="T44" fmla="*/ 2 w 2"/>
                    <a:gd name="T45" fmla="*/ 4 h 12"/>
                    <a:gd name="T46" fmla="*/ 2 w 2"/>
                    <a:gd name="T47" fmla="*/ 12 h 12"/>
                    <a:gd name="T48" fmla="*/ 2 w 2"/>
                    <a:gd name="T49" fmla="*/ 12 h 12"/>
                    <a:gd name="T50" fmla="*/ 2 w 2"/>
                    <a:gd name="T51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" h="1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2"/>
                      </a:lnTo>
                      <a:close/>
                      <a:moveTo>
                        <a:pt x="2" y="12"/>
                      </a:move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2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65" name="Freeform 785"/>
                <p:cNvSpPr/>
                <p:nvPr/>
              </p:nvSpPr>
              <p:spPr bwMode="auto">
                <a:xfrm>
                  <a:off x="5676901" y="6538913"/>
                  <a:ext cx="12700" cy="15875"/>
                </a:xfrm>
                <a:custGeom>
                  <a:avLst/>
                  <a:gdLst>
                    <a:gd name="T0" fmla="*/ 2 w 4"/>
                    <a:gd name="T1" fmla="*/ 5 h 5"/>
                    <a:gd name="T2" fmla="*/ 1 w 4"/>
                    <a:gd name="T3" fmla="*/ 4 h 5"/>
                    <a:gd name="T4" fmla="*/ 1 w 4"/>
                    <a:gd name="T5" fmla="*/ 4 h 5"/>
                    <a:gd name="T6" fmla="*/ 0 w 4"/>
                    <a:gd name="T7" fmla="*/ 3 h 5"/>
                    <a:gd name="T8" fmla="*/ 0 w 4"/>
                    <a:gd name="T9" fmla="*/ 2 h 5"/>
                    <a:gd name="T10" fmla="*/ 0 w 4"/>
                    <a:gd name="T11" fmla="*/ 1 h 5"/>
                    <a:gd name="T12" fmla="*/ 1 w 4"/>
                    <a:gd name="T13" fmla="*/ 0 h 5"/>
                    <a:gd name="T14" fmla="*/ 1 w 4"/>
                    <a:gd name="T15" fmla="*/ 0 h 5"/>
                    <a:gd name="T16" fmla="*/ 2 w 4"/>
                    <a:gd name="T17" fmla="*/ 0 h 5"/>
                    <a:gd name="T18" fmla="*/ 3 w 4"/>
                    <a:gd name="T19" fmla="*/ 0 h 5"/>
                    <a:gd name="T20" fmla="*/ 4 w 4"/>
                    <a:gd name="T21" fmla="*/ 0 h 5"/>
                    <a:gd name="T22" fmla="*/ 4 w 4"/>
                    <a:gd name="T23" fmla="*/ 1 h 5"/>
                    <a:gd name="T24" fmla="*/ 3 w 4"/>
                    <a:gd name="T25" fmla="*/ 1 h 5"/>
                    <a:gd name="T26" fmla="*/ 3 w 4"/>
                    <a:gd name="T27" fmla="*/ 1 h 5"/>
                    <a:gd name="T28" fmla="*/ 3 w 4"/>
                    <a:gd name="T29" fmla="*/ 1 h 5"/>
                    <a:gd name="T30" fmla="*/ 3 w 4"/>
                    <a:gd name="T31" fmla="*/ 1 h 5"/>
                    <a:gd name="T32" fmla="*/ 2 w 4"/>
                    <a:gd name="T33" fmla="*/ 0 h 5"/>
                    <a:gd name="T34" fmla="*/ 1 w 4"/>
                    <a:gd name="T35" fmla="*/ 1 h 5"/>
                    <a:gd name="T36" fmla="*/ 1 w 4"/>
                    <a:gd name="T37" fmla="*/ 2 h 5"/>
                    <a:gd name="T38" fmla="*/ 1 w 4"/>
                    <a:gd name="T39" fmla="*/ 3 h 5"/>
                    <a:gd name="T40" fmla="*/ 1 w 4"/>
                    <a:gd name="T41" fmla="*/ 4 h 5"/>
                    <a:gd name="T42" fmla="*/ 2 w 4"/>
                    <a:gd name="T43" fmla="*/ 4 h 5"/>
                    <a:gd name="T44" fmla="*/ 3 w 4"/>
                    <a:gd name="T45" fmla="*/ 4 h 5"/>
                    <a:gd name="T46" fmla="*/ 3 w 4"/>
                    <a:gd name="T47" fmla="*/ 3 h 5"/>
                    <a:gd name="T48" fmla="*/ 3 w 4"/>
                    <a:gd name="T49" fmla="*/ 3 h 5"/>
                    <a:gd name="T50" fmla="*/ 3 w 4"/>
                    <a:gd name="T51" fmla="*/ 3 h 5"/>
                    <a:gd name="T52" fmla="*/ 4 w 4"/>
                    <a:gd name="T53" fmla="*/ 4 h 5"/>
                    <a:gd name="T54" fmla="*/ 4 w 4"/>
                    <a:gd name="T55" fmla="*/ 4 h 5"/>
                    <a:gd name="T56" fmla="*/ 3 w 4"/>
                    <a:gd name="T57" fmla="*/ 4 h 5"/>
                    <a:gd name="T58" fmla="*/ 2 w 4"/>
                    <a:gd name="T5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4" h="5">
                      <a:moveTo>
                        <a:pt x="2" y="5"/>
                      </a:move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2"/>
                      </a:cubicBezTo>
                      <a:cubicBezTo>
                        <a:pt x="0" y="2"/>
                        <a:pt x="0" y="1"/>
                        <a:pt x="0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3" y="0"/>
                        <a:pt x="3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2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2" y="5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66" name="Freeform 786"/>
                <p:cNvSpPr>
                  <a:spLocks noEditPoints="1"/>
                </p:cNvSpPr>
                <p:nvPr/>
              </p:nvSpPr>
              <p:spPr bwMode="auto">
                <a:xfrm>
                  <a:off x="5692776" y="6532563"/>
                  <a:ext cx="0" cy="19050"/>
                </a:xfrm>
                <a:custGeom>
                  <a:avLst/>
                  <a:gdLst>
                    <a:gd name="T0" fmla="*/ 2 h 12"/>
                    <a:gd name="T1" fmla="*/ 2 h 12"/>
                    <a:gd name="T2" fmla="*/ 2 h 12"/>
                    <a:gd name="T3" fmla="*/ 2 h 12"/>
                    <a:gd name="T4" fmla="*/ 0 h 12"/>
                    <a:gd name="T5" fmla="*/ 0 h 12"/>
                    <a:gd name="T6" fmla="*/ 0 h 12"/>
                    <a:gd name="T7" fmla="*/ 0 h 12"/>
                    <a:gd name="T8" fmla="*/ 2 h 12"/>
                    <a:gd name="T9" fmla="*/ 2 h 12"/>
                    <a:gd name="T10" fmla="*/ 2 h 12"/>
                    <a:gd name="T11" fmla="*/ 2 h 12"/>
                    <a:gd name="T12" fmla="*/ 2 h 12"/>
                    <a:gd name="T13" fmla="*/ 12 h 12"/>
                    <a:gd name="T14" fmla="*/ 12 h 12"/>
                    <a:gd name="T15" fmla="*/ 12 h 12"/>
                    <a:gd name="T16" fmla="*/ 12 h 12"/>
                    <a:gd name="T17" fmla="*/ 4 h 12"/>
                    <a:gd name="T18" fmla="*/ 4 h 12"/>
                    <a:gd name="T19" fmla="*/ 4 h 12"/>
                    <a:gd name="T20" fmla="*/ 4 h 12"/>
                    <a:gd name="T21" fmla="*/ 4 h 12"/>
                    <a:gd name="T22" fmla="*/ 4 h 12"/>
                    <a:gd name="T23" fmla="*/ 12 h 12"/>
                    <a:gd name="T24" fmla="*/ 12 h 12"/>
                    <a:gd name="T25" fmla="*/ 12 h 1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  <a:cxn ang="0">
                      <a:pos x="0" y="T10"/>
                    </a:cxn>
                    <a:cxn ang="0">
                      <a:pos x="0" y="T11"/>
                    </a:cxn>
                    <a:cxn ang="0">
                      <a:pos x="0" y="T12"/>
                    </a:cxn>
                    <a:cxn ang="0">
                      <a:pos x="0" y="T13"/>
                    </a:cxn>
                    <a:cxn ang="0">
                      <a:pos x="0" y="T14"/>
                    </a:cxn>
                    <a:cxn ang="0">
                      <a:pos x="0" y="T15"/>
                    </a:cxn>
                    <a:cxn ang="0">
                      <a:pos x="0" y="T16"/>
                    </a:cxn>
                    <a:cxn ang="0">
                      <a:pos x="0" y="T17"/>
                    </a:cxn>
                    <a:cxn ang="0">
                      <a:pos x="0" y="T18"/>
                    </a:cxn>
                    <a:cxn ang="0">
                      <a:pos x="0" y="T19"/>
                    </a:cxn>
                    <a:cxn ang="0">
                      <a:pos x="0" y="T20"/>
                    </a:cxn>
                    <a:cxn ang="0">
                      <a:pos x="0" y="T21"/>
                    </a:cxn>
                    <a:cxn ang="0">
                      <a:pos x="0" y="T22"/>
                    </a:cxn>
                    <a:cxn ang="0">
                      <a:pos x="0" y="T23"/>
                    </a:cxn>
                    <a:cxn ang="0">
                      <a:pos x="0" y="T24"/>
                    </a:cxn>
                    <a:cxn ang="0">
                      <a:pos x="0" y="T25"/>
                    </a:cxn>
                  </a:cxnLst>
                  <a:rect l="0" t="0" r="r" b="b"/>
                  <a:pathLst>
                    <a:path h="1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close/>
                      <a:moveTo>
                        <a:pt x="0" y="12"/>
                      </a:move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67" name="Freeform 787"/>
                <p:cNvSpPr/>
                <p:nvPr/>
              </p:nvSpPr>
              <p:spPr bwMode="auto">
                <a:xfrm>
                  <a:off x="5699126" y="6538913"/>
                  <a:ext cx="9525" cy="12700"/>
                </a:xfrm>
                <a:custGeom>
                  <a:avLst/>
                  <a:gdLst>
                    <a:gd name="T0" fmla="*/ 3 w 3"/>
                    <a:gd name="T1" fmla="*/ 4 h 4"/>
                    <a:gd name="T2" fmla="*/ 2 w 3"/>
                    <a:gd name="T3" fmla="*/ 4 h 4"/>
                    <a:gd name="T4" fmla="*/ 2 w 3"/>
                    <a:gd name="T5" fmla="*/ 4 h 4"/>
                    <a:gd name="T6" fmla="*/ 2 w 3"/>
                    <a:gd name="T7" fmla="*/ 1 h 4"/>
                    <a:gd name="T8" fmla="*/ 2 w 3"/>
                    <a:gd name="T9" fmla="*/ 1 h 4"/>
                    <a:gd name="T10" fmla="*/ 1 w 3"/>
                    <a:gd name="T11" fmla="*/ 1 h 4"/>
                    <a:gd name="T12" fmla="*/ 1 w 3"/>
                    <a:gd name="T13" fmla="*/ 1 h 4"/>
                    <a:gd name="T14" fmla="*/ 1 w 3"/>
                    <a:gd name="T15" fmla="*/ 1 h 4"/>
                    <a:gd name="T16" fmla="*/ 0 w 3"/>
                    <a:gd name="T17" fmla="*/ 1 h 4"/>
                    <a:gd name="T18" fmla="*/ 0 w 3"/>
                    <a:gd name="T19" fmla="*/ 2 h 4"/>
                    <a:gd name="T20" fmla="*/ 0 w 3"/>
                    <a:gd name="T21" fmla="*/ 4 h 4"/>
                    <a:gd name="T22" fmla="*/ 0 w 3"/>
                    <a:gd name="T23" fmla="*/ 4 h 4"/>
                    <a:gd name="T24" fmla="*/ 0 w 3"/>
                    <a:gd name="T25" fmla="*/ 4 h 4"/>
                    <a:gd name="T26" fmla="*/ 0 w 3"/>
                    <a:gd name="T27" fmla="*/ 4 h 4"/>
                    <a:gd name="T28" fmla="*/ 0 w 3"/>
                    <a:gd name="T29" fmla="*/ 4 h 4"/>
                    <a:gd name="T30" fmla="*/ 0 w 3"/>
                    <a:gd name="T31" fmla="*/ 4 h 4"/>
                    <a:gd name="T32" fmla="*/ 0 w 3"/>
                    <a:gd name="T33" fmla="*/ 0 h 4"/>
                    <a:gd name="T34" fmla="*/ 0 w 3"/>
                    <a:gd name="T35" fmla="*/ 0 h 4"/>
                    <a:gd name="T36" fmla="*/ 0 w 3"/>
                    <a:gd name="T37" fmla="*/ 0 h 4"/>
                    <a:gd name="T38" fmla="*/ 0 w 3"/>
                    <a:gd name="T39" fmla="*/ 0 h 4"/>
                    <a:gd name="T40" fmla="*/ 0 w 3"/>
                    <a:gd name="T41" fmla="*/ 0 h 4"/>
                    <a:gd name="T42" fmla="*/ 0 w 3"/>
                    <a:gd name="T43" fmla="*/ 0 h 4"/>
                    <a:gd name="T44" fmla="*/ 1 w 3"/>
                    <a:gd name="T45" fmla="*/ 0 h 4"/>
                    <a:gd name="T46" fmla="*/ 2 w 3"/>
                    <a:gd name="T47" fmla="*/ 0 h 4"/>
                    <a:gd name="T48" fmla="*/ 3 w 3"/>
                    <a:gd name="T49" fmla="*/ 0 h 4"/>
                    <a:gd name="T50" fmla="*/ 3 w 3"/>
                    <a:gd name="T51" fmla="*/ 1 h 4"/>
                    <a:gd name="T52" fmla="*/ 3 w 3"/>
                    <a:gd name="T53" fmla="*/ 4 h 4"/>
                    <a:gd name="T54" fmla="*/ 3 w 3"/>
                    <a:gd name="T55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" h="4">
                      <a:moveTo>
                        <a:pt x="3" y="4"/>
                      </a:move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3" y="0"/>
                      </a:cubicBezTo>
                      <a:cubicBezTo>
                        <a:pt x="3" y="0"/>
                        <a:pt x="3" y="1"/>
                        <a:pt x="3" y="1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68" name="Freeform 788"/>
                <p:cNvSpPr>
                  <a:spLocks noEditPoints="1"/>
                </p:cNvSpPr>
                <p:nvPr/>
              </p:nvSpPr>
              <p:spPr bwMode="auto">
                <a:xfrm>
                  <a:off x="5711826" y="6538913"/>
                  <a:ext cx="9525" cy="19050"/>
                </a:xfrm>
                <a:custGeom>
                  <a:avLst/>
                  <a:gdLst>
                    <a:gd name="T0" fmla="*/ 2 w 3"/>
                    <a:gd name="T1" fmla="*/ 6 h 6"/>
                    <a:gd name="T2" fmla="*/ 1 w 3"/>
                    <a:gd name="T3" fmla="*/ 6 h 6"/>
                    <a:gd name="T4" fmla="*/ 0 w 3"/>
                    <a:gd name="T5" fmla="*/ 6 h 6"/>
                    <a:gd name="T6" fmla="*/ 0 w 3"/>
                    <a:gd name="T7" fmla="*/ 6 h 6"/>
                    <a:gd name="T8" fmla="*/ 0 w 3"/>
                    <a:gd name="T9" fmla="*/ 6 h 6"/>
                    <a:gd name="T10" fmla="*/ 0 w 3"/>
                    <a:gd name="T11" fmla="*/ 5 h 6"/>
                    <a:gd name="T12" fmla="*/ 0 w 3"/>
                    <a:gd name="T13" fmla="*/ 5 h 6"/>
                    <a:gd name="T14" fmla="*/ 0 w 3"/>
                    <a:gd name="T15" fmla="*/ 5 h 6"/>
                    <a:gd name="T16" fmla="*/ 1 w 3"/>
                    <a:gd name="T17" fmla="*/ 5 h 6"/>
                    <a:gd name="T18" fmla="*/ 2 w 3"/>
                    <a:gd name="T19" fmla="*/ 5 h 6"/>
                    <a:gd name="T20" fmla="*/ 2 w 3"/>
                    <a:gd name="T21" fmla="*/ 5 h 6"/>
                    <a:gd name="T22" fmla="*/ 3 w 3"/>
                    <a:gd name="T23" fmla="*/ 4 h 6"/>
                    <a:gd name="T24" fmla="*/ 3 w 3"/>
                    <a:gd name="T25" fmla="*/ 4 h 6"/>
                    <a:gd name="T26" fmla="*/ 3 w 3"/>
                    <a:gd name="T27" fmla="*/ 4 h 6"/>
                    <a:gd name="T28" fmla="*/ 2 w 3"/>
                    <a:gd name="T29" fmla="*/ 4 h 6"/>
                    <a:gd name="T30" fmla="*/ 1 w 3"/>
                    <a:gd name="T31" fmla="*/ 4 h 6"/>
                    <a:gd name="T32" fmla="*/ 1 w 3"/>
                    <a:gd name="T33" fmla="*/ 4 h 6"/>
                    <a:gd name="T34" fmla="*/ 0 w 3"/>
                    <a:gd name="T35" fmla="*/ 4 h 6"/>
                    <a:gd name="T36" fmla="*/ 0 w 3"/>
                    <a:gd name="T37" fmla="*/ 3 h 6"/>
                    <a:gd name="T38" fmla="*/ 0 w 3"/>
                    <a:gd name="T39" fmla="*/ 2 h 6"/>
                    <a:gd name="T40" fmla="*/ 0 w 3"/>
                    <a:gd name="T41" fmla="*/ 1 h 6"/>
                    <a:gd name="T42" fmla="*/ 0 w 3"/>
                    <a:gd name="T43" fmla="*/ 0 h 6"/>
                    <a:gd name="T44" fmla="*/ 0 w 3"/>
                    <a:gd name="T45" fmla="*/ 0 h 6"/>
                    <a:gd name="T46" fmla="*/ 1 w 3"/>
                    <a:gd name="T47" fmla="*/ 0 h 6"/>
                    <a:gd name="T48" fmla="*/ 2 w 3"/>
                    <a:gd name="T49" fmla="*/ 0 h 6"/>
                    <a:gd name="T50" fmla="*/ 3 w 3"/>
                    <a:gd name="T51" fmla="*/ 0 h 6"/>
                    <a:gd name="T52" fmla="*/ 3 w 3"/>
                    <a:gd name="T53" fmla="*/ 0 h 6"/>
                    <a:gd name="T54" fmla="*/ 3 w 3"/>
                    <a:gd name="T55" fmla="*/ 0 h 6"/>
                    <a:gd name="T56" fmla="*/ 3 w 3"/>
                    <a:gd name="T57" fmla="*/ 0 h 6"/>
                    <a:gd name="T58" fmla="*/ 3 w 3"/>
                    <a:gd name="T59" fmla="*/ 0 h 6"/>
                    <a:gd name="T60" fmla="*/ 3 w 3"/>
                    <a:gd name="T61" fmla="*/ 0 h 6"/>
                    <a:gd name="T62" fmla="*/ 3 w 3"/>
                    <a:gd name="T63" fmla="*/ 4 h 6"/>
                    <a:gd name="T64" fmla="*/ 3 w 3"/>
                    <a:gd name="T65" fmla="*/ 5 h 6"/>
                    <a:gd name="T66" fmla="*/ 3 w 3"/>
                    <a:gd name="T67" fmla="*/ 6 h 6"/>
                    <a:gd name="T68" fmla="*/ 3 w 3"/>
                    <a:gd name="T69" fmla="*/ 6 h 6"/>
                    <a:gd name="T70" fmla="*/ 2 w 3"/>
                    <a:gd name="T71" fmla="*/ 6 h 6"/>
                    <a:gd name="T72" fmla="*/ 3 w 3"/>
                    <a:gd name="T73" fmla="*/ 1 h 6"/>
                    <a:gd name="T74" fmla="*/ 2 w 3"/>
                    <a:gd name="T75" fmla="*/ 1 h 6"/>
                    <a:gd name="T76" fmla="*/ 2 w 3"/>
                    <a:gd name="T77" fmla="*/ 1 h 6"/>
                    <a:gd name="T78" fmla="*/ 2 w 3"/>
                    <a:gd name="T79" fmla="*/ 0 h 6"/>
                    <a:gd name="T80" fmla="*/ 2 w 3"/>
                    <a:gd name="T81" fmla="*/ 0 h 6"/>
                    <a:gd name="T82" fmla="*/ 1 w 3"/>
                    <a:gd name="T83" fmla="*/ 1 h 6"/>
                    <a:gd name="T84" fmla="*/ 1 w 3"/>
                    <a:gd name="T85" fmla="*/ 2 h 6"/>
                    <a:gd name="T86" fmla="*/ 1 w 3"/>
                    <a:gd name="T87" fmla="*/ 2 h 6"/>
                    <a:gd name="T88" fmla="*/ 1 w 3"/>
                    <a:gd name="T89" fmla="*/ 3 h 6"/>
                    <a:gd name="T90" fmla="*/ 2 w 3"/>
                    <a:gd name="T91" fmla="*/ 4 h 6"/>
                    <a:gd name="T92" fmla="*/ 2 w 3"/>
                    <a:gd name="T93" fmla="*/ 4 h 6"/>
                    <a:gd name="T94" fmla="*/ 2 w 3"/>
                    <a:gd name="T95" fmla="*/ 3 h 6"/>
                    <a:gd name="T96" fmla="*/ 2 w 3"/>
                    <a:gd name="T97" fmla="*/ 3 h 6"/>
                    <a:gd name="T98" fmla="*/ 3 w 3"/>
                    <a:gd name="T99" fmla="*/ 3 h 6"/>
                    <a:gd name="T100" fmla="*/ 3 w 3"/>
                    <a:gd name="T101" fmla="*/ 1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3" h="6">
                      <a:moveTo>
                        <a:pt x="2" y="6"/>
                      </a:move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3" y="5"/>
                        <a:pt x="3" y="5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2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5"/>
                        <a:pt x="3" y="5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3" y="6"/>
                        <a:pt x="3" y="6"/>
                        <a:pt x="3" y="6"/>
                      </a:cubicBezTo>
                      <a:lnTo>
                        <a:pt x="2" y="6"/>
                      </a:lnTo>
                      <a:close/>
                      <a:moveTo>
                        <a:pt x="3" y="1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lnTo>
                        <a:pt x="3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69" name="Freeform 789"/>
                <p:cNvSpPr>
                  <a:spLocks noEditPoints="1"/>
                </p:cNvSpPr>
                <p:nvPr/>
              </p:nvSpPr>
              <p:spPr bwMode="auto">
                <a:xfrm>
                  <a:off x="5734051" y="6538913"/>
                  <a:ext cx="12700" cy="15875"/>
                </a:xfrm>
                <a:custGeom>
                  <a:avLst/>
                  <a:gdLst>
                    <a:gd name="T0" fmla="*/ 4 w 4"/>
                    <a:gd name="T1" fmla="*/ 2 h 5"/>
                    <a:gd name="T2" fmla="*/ 1 w 4"/>
                    <a:gd name="T3" fmla="*/ 2 h 5"/>
                    <a:gd name="T4" fmla="*/ 2 w 4"/>
                    <a:gd name="T5" fmla="*/ 3 h 5"/>
                    <a:gd name="T6" fmla="*/ 3 w 4"/>
                    <a:gd name="T7" fmla="*/ 4 h 5"/>
                    <a:gd name="T8" fmla="*/ 4 w 4"/>
                    <a:gd name="T9" fmla="*/ 4 h 5"/>
                    <a:gd name="T10" fmla="*/ 4 w 4"/>
                    <a:gd name="T11" fmla="*/ 4 h 5"/>
                    <a:gd name="T12" fmla="*/ 4 w 4"/>
                    <a:gd name="T13" fmla="*/ 4 h 5"/>
                    <a:gd name="T14" fmla="*/ 4 w 4"/>
                    <a:gd name="T15" fmla="*/ 4 h 5"/>
                    <a:gd name="T16" fmla="*/ 4 w 4"/>
                    <a:gd name="T17" fmla="*/ 4 h 5"/>
                    <a:gd name="T18" fmla="*/ 4 w 4"/>
                    <a:gd name="T19" fmla="*/ 4 h 5"/>
                    <a:gd name="T20" fmla="*/ 4 w 4"/>
                    <a:gd name="T21" fmla="*/ 4 h 5"/>
                    <a:gd name="T22" fmla="*/ 3 w 4"/>
                    <a:gd name="T23" fmla="*/ 4 h 5"/>
                    <a:gd name="T24" fmla="*/ 3 w 4"/>
                    <a:gd name="T25" fmla="*/ 4 h 5"/>
                    <a:gd name="T26" fmla="*/ 3 w 4"/>
                    <a:gd name="T27" fmla="*/ 5 h 5"/>
                    <a:gd name="T28" fmla="*/ 1 w 4"/>
                    <a:gd name="T29" fmla="*/ 4 h 5"/>
                    <a:gd name="T30" fmla="*/ 0 w 4"/>
                    <a:gd name="T31" fmla="*/ 2 h 5"/>
                    <a:gd name="T32" fmla="*/ 1 w 4"/>
                    <a:gd name="T33" fmla="*/ 0 h 5"/>
                    <a:gd name="T34" fmla="*/ 2 w 4"/>
                    <a:gd name="T35" fmla="*/ 0 h 5"/>
                    <a:gd name="T36" fmla="*/ 4 w 4"/>
                    <a:gd name="T37" fmla="*/ 0 h 5"/>
                    <a:gd name="T38" fmla="*/ 4 w 4"/>
                    <a:gd name="T39" fmla="*/ 2 h 5"/>
                    <a:gd name="T40" fmla="*/ 4 w 4"/>
                    <a:gd name="T41" fmla="*/ 2 h 5"/>
                    <a:gd name="T42" fmla="*/ 4 w 4"/>
                    <a:gd name="T43" fmla="*/ 2 h 5"/>
                    <a:gd name="T44" fmla="*/ 2 w 4"/>
                    <a:gd name="T45" fmla="*/ 0 h 5"/>
                    <a:gd name="T46" fmla="*/ 2 w 4"/>
                    <a:gd name="T47" fmla="*/ 1 h 5"/>
                    <a:gd name="T48" fmla="*/ 2 w 4"/>
                    <a:gd name="T49" fmla="*/ 1 h 5"/>
                    <a:gd name="T50" fmla="*/ 1 w 4"/>
                    <a:gd name="T51" fmla="*/ 1 h 5"/>
                    <a:gd name="T52" fmla="*/ 1 w 4"/>
                    <a:gd name="T53" fmla="*/ 2 h 5"/>
                    <a:gd name="T54" fmla="*/ 1 w 4"/>
                    <a:gd name="T55" fmla="*/ 2 h 5"/>
                    <a:gd name="T56" fmla="*/ 2 w 4"/>
                    <a:gd name="T57" fmla="*/ 2 h 5"/>
                    <a:gd name="T58" fmla="*/ 3 w 4"/>
                    <a:gd name="T59" fmla="*/ 2 h 5"/>
                    <a:gd name="T60" fmla="*/ 3 w 4"/>
                    <a:gd name="T61" fmla="*/ 2 h 5"/>
                    <a:gd name="T62" fmla="*/ 3 w 4"/>
                    <a:gd name="T63" fmla="*/ 2 h 5"/>
                    <a:gd name="T64" fmla="*/ 3 w 4"/>
                    <a:gd name="T65" fmla="*/ 1 h 5"/>
                    <a:gd name="T66" fmla="*/ 2 w 4"/>
                    <a:gd name="T6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4" h="5">
                      <a:moveTo>
                        <a:pt x="4" y="2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3"/>
                        <a:pt x="2" y="3"/>
                        <a:pt x="2" y="3"/>
                      </a:cubicBezTo>
                      <a:cubicBezTo>
                        <a:pt x="2" y="4"/>
                        <a:pt x="2" y="4"/>
                        <a:pt x="3" y="4"/>
                      </a:cubicBezTo>
                      <a:cubicBezTo>
                        <a:pt x="3" y="4"/>
                        <a:pt x="3" y="4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5"/>
                        <a:pt x="3" y="5"/>
                        <a:pt x="3" y="5"/>
                      </a:cubicBezTo>
                      <a:cubicBezTo>
                        <a:pt x="2" y="5"/>
                        <a:pt x="1" y="4"/>
                        <a:pt x="1" y="4"/>
                      </a:cubicBezTo>
                      <a:cubicBezTo>
                        <a:pt x="1" y="4"/>
                        <a:pt x="0" y="3"/>
                        <a:pt x="0" y="2"/>
                      </a:cubicBezTo>
                      <a:cubicBezTo>
                        <a:pt x="0" y="1"/>
                        <a:pt x="1" y="1"/>
                        <a:pt x="1" y="0"/>
                      </a:cubicBezTo>
                      <a:cubicBezTo>
                        <a:pt x="1" y="0"/>
                        <a:pt x="2" y="0"/>
                        <a:pt x="2" y="0"/>
                      </a:cubicBezTo>
                      <a:cubicBezTo>
                        <a:pt x="3" y="0"/>
                        <a:pt x="4" y="0"/>
                        <a:pt x="4" y="0"/>
                      </a:cubicBezTo>
                      <a:cubicBezTo>
                        <a:pt x="4" y="1"/>
                        <a:pt x="4" y="1"/>
                        <a:pt x="4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lose/>
                      <a:moveTo>
                        <a:pt x="2" y="0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3" y="0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70" name="Freeform 790"/>
                <p:cNvSpPr/>
                <p:nvPr/>
              </p:nvSpPr>
              <p:spPr bwMode="auto">
                <a:xfrm>
                  <a:off x="5749926" y="6532563"/>
                  <a:ext cx="3175" cy="19050"/>
                </a:xfrm>
                <a:custGeom>
                  <a:avLst/>
                  <a:gdLst>
                    <a:gd name="T0" fmla="*/ 2 w 2"/>
                    <a:gd name="T1" fmla="*/ 12 h 12"/>
                    <a:gd name="T2" fmla="*/ 2 w 2"/>
                    <a:gd name="T3" fmla="*/ 12 h 12"/>
                    <a:gd name="T4" fmla="*/ 0 w 2"/>
                    <a:gd name="T5" fmla="*/ 12 h 12"/>
                    <a:gd name="T6" fmla="*/ 0 w 2"/>
                    <a:gd name="T7" fmla="*/ 12 h 12"/>
                    <a:gd name="T8" fmla="*/ 0 w 2"/>
                    <a:gd name="T9" fmla="*/ 0 h 12"/>
                    <a:gd name="T10" fmla="*/ 0 w 2"/>
                    <a:gd name="T11" fmla="*/ 0 h 12"/>
                    <a:gd name="T12" fmla="*/ 2 w 2"/>
                    <a:gd name="T13" fmla="*/ 0 h 12"/>
                    <a:gd name="T14" fmla="*/ 2 w 2"/>
                    <a:gd name="T15" fmla="*/ 0 h 12"/>
                    <a:gd name="T16" fmla="*/ 2 w 2"/>
                    <a:gd name="T17" fmla="*/ 0 h 12"/>
                    <a:gd name="T18" fmla="*/ 2 w 2"/>
                    <a:gd name="T19" fmla="*/ 0 h 12"/>
                    <a:gd name="T20" fmla="*/ 2 w 2"/>
                    <a:gd name="T21" fmla="*/ 12 h 12"/>
                    <a:gd name="T22" fmla="*/ 2 w 2"/>
                    <a:gd name="T23" fmla="*/ 12 h 12"/>
                    <a:gd name="T24" fmla="*/ 2 w 2"/>
                    <a:gd name="T25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" h="12">
                      <a:moveTo>
                        <a:pt x="2" y="12"/>
                      </a:moveTo>
                      <a:lnTo>
                        <a:pt x="2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2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71" name="Freeform 791"/>
                <p:cNvSpPr>
                  <a:spLocks noEditPoints="1"/>
                </p:cNvSpPr>
                <p:nvPr/>
              </p:nvSpPr>
              <p:spPr bwMode="auto">
                <a:xfrm>
                  <a:off x="5756276" y="6532563"/>
                  <a:ext cx="1588" cy="19050"/>
                </a:xfrm>
                <a:custGeom>
                  <a:avLst/>
                  <a:gdLst>
                    <a:gd name="T0" fmla="*/ 0 w 1"/>
                    <a:gd name="T1" fmla="*/ 2 h 12"/>
                    <a:gd name="T2" fmla="*/ 0 w 1"/>
                    <a:gd name="T3" fmla="*/ 2 h 12"/>
                    <a:gd name="T4" fmla="*/ 0 w 1"/>
                    <a:gd name="T5" fmla="*/ 2 h 12"/>
                    <a:gd name="T6" fmla="*/ 0 w 1"/>
                    <a:gd name="T7" fmla="*/ 2 h 12"/>
                    <a:gd name="T8" fmla="*/ 0 w 1"/>
                    <a:gd name="T9" fmla="*/ 0 h 12"/>
                    <a:gd name="T10" fmla="*/ 0 w 1"/>
                    <a:gd name="T11" fmla="*/ 0 h 12"/>
                    <a:gd name="T12" fmla="*/ 1 w 1"/>
                    <a:gd name="T13" fmla="*/ 0 h 12"/>
                    <a:gd name="T14" fmla="*/ 1 w 1"/>
                    <a:gd name="T15" fmla="*/ 0 h 12"/>
                    <a:gd name="T16" fmla="*/ 1 w 1"/>
                    <a:gd name="T17" fmla="*/ 2 h 12"/>
                    <a:gd name="T18" fmla="*/ 1 w 1"/>
                    <a:gd name="T19" fmla="*/ 2 h 12"/>
                    <a:gd name="T20" fmla="*/ 1 w 1"/>
                    <a:gd name="T21" fmla="*/ 2 h 12"/>
                    <a:gd name="T22" fmla="*/ 1 w 1"/>
                    <a:gd name="T23" fmla="*/ 2 h 12"/>
                    <a:gd name="T24" fmla="*/ 0 w 1"/>
                    <a:gd name="T25" fmla="*/ 2 h 12"/>
                    <a:gd name="T26" fmla="*/ 1 w 1"/>
                    <a:gd name="T27" fmla="*/ 12 h 12"/>
                    <a:gd name="T28" fmla="*/ 0 w 1"/>
                    <a:gd name="T29" fmla="*/ 12 h 12"/>
                    <a:gd name="T30" fmla="*/ 0 w 1"/>
                    <a:gd name="T31" fmla="*/ 12 h 12"/>
                    <a:gd name="T32" fmla="*/ 0 w 1"/>
                    <a:gd name="T33" fmla="*/ 12 h 12"/>
                    <a:gd name="T34" fmla="*/ 0 w 1"/>
                    <a:gd name="T35" fmla="*/ 4 h 12"/>
                    <a:gd name="T36" fmla="*/ 0 w 1"/>
                    <a:gd name="T37" fmla="*/ 4 h 12"/>
                    <a:gd name="T38" fmla="*/ 0 w 1"/>
                    <a:gd name="T39" fmla="*/ 4 h 12"/>
                    <a:gd name="T40" fmla="*/ 1 w 1"/>
                    <a:gd name="T41" fmla="*/ 4 h 12"/>
                    <a:gd name="T42" fmla="*/ 1 w 1"/>
                    <a:gd name="T43" fmla="*/ 4 h 12"/>
                    <a:gd name="T44" fmla="*/ 1 w 1"/>
                    <a:gd name="T45" fmla="*/ 4 h 12"/>
                    <a:gd name="T46" fmla="*/ 1 w 1"/>
                    <a:gd name="T47" fmla="*/ 12 h 12"/>
                    <a:gd name="T48" fmla="*/ 1 w 1"/>
                    <a:gd name="T49" fmla="*/ 12 h 12"/>
                    <a:gd name="T50" fmla="*/ 1 w 1"/>
                    <a:gd name="T51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" h="1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0" y="2"/>
                      </a:lnTo>
                      <a:close/>
                      <a:moveTo>
                        <a:pt x="1" y="12"/>
                      </a:move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12"/>
                      </a:lnTo>
                      <a:lnTo>
                        <a:pt x="1" y="12"/>
                      </a:lnTo>
                      <a:lnTo>
                        <a:pt x="1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72" name="Freeform 792"/>
                <p:cNvSpPr/>
                <p:nvPr/>
              </p:nvSpPr>
              <p:spPr bwMode="auto">
                <a:xfrm>
                  <a:off x="5761039" y="6535738"/>
                  <a:ext cx="6350" cy="15875"/>
                </a:xfrm>
                <a:custGeom>
                  <a:avLst/>
                  <a:gdLst>
                    <a:gd name="T0" fmla="*/ 4 w 4"/>
                    <a:gd name="T1" fmla="*/ 4 h 10"/>
                    <a:gd name="T2" fmla="*/ 2 w 4"/>
                    <a:gd name="T3" fmla="*/ 4 h 10"/>
                    <a:gd name="T4" fmla="*/ 2 w 4"/>
                    <a:gd name="T5" fmla="*/ 8 h 10"/>
                    <a:gd name="T6" fmla="*/ 4 w 4"/>
                    <a:gd name="T7" fmla="*/ 10 h 10"/>
                    <a:gd name="T8" fmla="*/ 4 w 4"/>
                    <a:gd name="T9" fmla="*/ 10 h 10"/>
                    <a:gd name="T10" fmla="*/ 4 w 4"/>
                    <a:gd name="T11" fmla="*/ 10 h 10"/>
                    <a:gd name="T12" fmla="*/ 4 w 4"/>
                    <a:gd name="T13" fmla="*/ 10 h 10"/>
                    <a:gd name="T14" fmla="*/ 4 w 4"/>
                    <a:gd name="T15" fmla="*/ 10 h 10"/>
                    <a:gd name="T16" fmla="*/ 4 w 4"/>
                    <a:gd name="T17" fmla="*/ 10 h 10"/>
                    <a:gd name="T18" fmla="*/ 4 w 4"/>
                    <a:gd name="T19" fmla="*/ 10 h 10"/>
                    <a:gd name="T20" fmla="*/ 4 w 4"/>
                    <a:gd name="T21" fmla="*/ 10 h 10"/>
                    <a:gd name="T22" fmla="*/ 2 w 4"/>
                    <a:gd name="T23" fmla="*/ 10 h 10"/>
                    <a:gd name="T24" fmla="*/ 2 w 4"/>
                    <a:gd name="T25" fmla="*/ 10 h 10"/>
                    <a:gd name="T26" fmla="*/ 2 w 4"/>
                    <a:gd name="T27" fmla="*/ 10 h 10"/>
                    <a:gd name="T28" fmla="*/ 0 w 4"/>
                    <a:gd name="T29" fmla="*/ 10 h 10"/>
                    <a:gd name="T30" fmla="*/ 0 w 4"/>
                    <a:gd name="T31" fmla="*/ 8 h 10"/>
                    <a:gd name="T32" fmla="*/ 0 w 4"/>
                    <a:gd name="T33" fmla="*/ 4 h 10"/>
                    <a:gd name="T34" fmla="*/ 0 w 4"/>
                    <a:gd name="T35" fmla="*/ 4 h 10"/>
                    <a:gd name="T36" fmla="*/ 0 w 4"/>
                    <a:gd name="T37" fmla="*/ 4 h 10"/>
                    <a:gd name="T38" fmla="*/ 0 w 4"/>
                    <a:gd name="T39" fmla="*/ 2 h 10"/>
                    <a:gd name="T40" fmla="*/ 0 w 4"/>
                    <a:gd name="T41" fmla="*/ 2 h 10"/>
                    <a:gd name="T42" fmla="*/ 0 w 4"/>
                    <a:gd name="T43" fmla="*/ 2 h 10"/>
                    <a:gd name="T44" fmla="*/ 0 w 4"/>
                    <a:gd name="T45" fmla="*/ 2 h 10"/>
                    <a:gd name="T46" fmla="*/ 0 w 4"/>
                    <a:gd name="T47" fmla="*/ 2 h 10"/>
                    <a:gd name="T48" fmla="*/ 0 w 4"/>
                    <a:gd name="T49" fmla="*/ 0 h 10"/>
                    <a:gd name="T50" fmla="*/ 2 w 4"/>
                    <a:gd name="T51" fmla="*/ 0 h 10"/>
                    <a:gd name="T52" fmla="*/ 2 w 4"/>
                    <a:gd name="T53" fmla="*/ 0 h 10"/>
                    <a:gd name="T54" fmla="*/ 2 w 4"/>
                    <a:gd name="T55" fmla="*/ 0 h 10"/>
                    <a:gd name="T56" fmla="*/ 2 w 4"/>
                    <a:gd name="T57" fmla="*/ 0 h 10"/>
                    <a:gd name="T58" fmla="*/ 2 w 4"/>
                    <a:gd name="T59" fmla="*/ 0 h 10"/>
                    <a:gd name="T60" fmla="*/ 2 w 4"/>
                    <a:gd name="T61" fmla="*/ 2 h 10"/>
                    <a:gd name="T62" fmla="*/ 4 w 4"/>
                    <a:gd name="T63" fmla="*/ 2 h 10"/>
                    <a:gd name="T64" fmla="*/ 4 w 4"/>
                    <a:gd name="T65" fmla="*/ 2 h 10"/>
                    <a:gd name="T66" fmla="*/ 4 w 4"/>
                    <a:gd name="T67" fmla="*/ 2 h 10"/>
                    <a:gd name="T68" fmla="*/ 4 w 4"/>
                    <a:gd name="T69" fmla="*/ 2 h 10"/>
                    <a:gd name="T70" fmla="*/ 4 w 4"/>
                    <a:gd name="T71" fmla="*/ 4 h 10"/>
                    <a:gd name="T72" fmla="*/ 4 w 4"/>
                    <a:gd name="T73" fmla="*/ 4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4" h="10">
                      <a:moveTo>
                        <a:pt x="4" y="4"/>
                      </a:moveTo>
                      <a:lnTo>
                        <a:pt x="2" y="4"/>
                      </a:lnTo>
                      <a:lnTo>
                        <a:pt x="2" y="8"/>
                      </a:lnTo>
                      <a:lnTo>
                        <a:pt x="4" y="10"/>
                      </a:lnTo>
                      <a:lnTo>
                        <a:pt x="4" y="10"/>
                      </a:lnTo>
                      <a:lnTo>
                        <a:pt x="4" y="10"/>
                      </a:lnTo>
                      <a:lnTo>
                        <a:pt x="4" y="10"/>
                      </a:lnTo>
                      <a:lnTo>
                        <a:pt x="4" y="10"/>
                      </a:lnTo>
                      <a:lnTo>
                        <a:pt x="4" y="10"/>
                      </a:lnTo>
                      <a:lnTo>
                        <a:pt x="4" y="10"/>
                      </a:lnTo>
                      <a:lnTo>
                        <a:pt x="4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4"/>
                      </a:lnTo>
                      <a:lnTo>
                        <a:pt x="4" y="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73" name="Freeform 793"/>
                <p:cNvSpPr/>
                <p:nvPr/>
              </p:nvSpPr>
              <p:spPr bwMode="auto">
                <a:xfrm>
                  <a:off x="5770564" y="6551613"/>
                  <a:ext cx="6350" cy="3175"/>
                </a:xfrm>
                <a:custGeom>
                  <a:avLst/>
                  <a:gdLst>
                    <a:gd name="T0" fmla="*/ 4 w 4"/>
                    <a:gd name="T1" fmla="*/ 0 h 2"/>
                    <a:gd name="T2" fmla="*/ 2 w 4"/>
                    <a:gd name="T3" fmla="*/ 2 h 2"/>
                    <a:gd name="T4" fmla="*/ 0 w 4"/>
                    <a:gd name="T5" fmla="*/ 2 h 2"/>
                    <a:gd name="T6" fmla="*/ 0 w 4"/>
                    <a:gd name="T7" fmla="*/ 2 h 2"/>
                    <a:gd name="T8" fmla="*/ 0 w 4"/>
                    <a:gd name="T9" fmla="*/ 2 h 2"/>
                    <a:gd name="T10" fmla="*/ 0 w 4"/>
                    <a:gd name="T11" fmla="*/ 2 h 2"/>
                    <a:gd name="T12" fmla="*/ 0 w 4"/>
                    <a:gd name="T13" fmla="*/ 2 h 2"/>
                    <a:gd name="T14" fmla="*/ 0 w 4"/>
                    <a:gd name="T15" fmla="*/ 2 h 2"/>
                    <a:gd name="T16" fmla="*/ 0 w 4"/>
                    <a:gd name="T17" fmla="*/ 2 h 2"/>
                    <a:gd name="T18" fmla="*/ 0 w 4"/>
                    <a:gd name="T19" fmla="*/ 0 h 2"/>
                    <a:gd name="T20" fmla="*/ 0 w 4"/>
                    <a:gd name="T21" fmla="*/ 0 h 2"/>
                    <a:gd name="T22" fmla="*/ 2 w 4"/>
                    <a:gd name="T23" fmla="*/ 0 h 2"/>
                    <a:gd name="T24" fmla="*/ 2 w 4"/>
                    <a:gd name="T25" fmla="*/ 0 h 2"/>
                    <a:gd name="T26" fmla="*/ 4 w 4"/>
                    <a:gd name="T27" fmla="*/ 0 h 2"/>
                    <a:gd name="T28" fmla="*/ 4 w 4"/>
                    <a:gd name="T2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4" h="2">
                      <a:moveTo>
                        <a:pt x="4" y="0"/>
                      </a:move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74" name="Freeform 794"/>
                <p:cNvSpPr/>
                <p:nvPr/>
              </p:nvSpPr>
              <p:spPr bwMode="auto">
                <a:xfrm>
                  <a:off x="5786439" y="6538913"/>
                  <a:ext cx="9525" cy="15875"/>
                </a:xfrm>
                <a:custGeom>
                  <a:avLst/>
                  <a:gdLst>
                    <a:gd name="T0" fmla="*/ 2 w 3"/>
                    <a:gd name="T1" fmla="*/ 5 h 5"/>
                    <a:gd name="T2" fmla="*/ 1 w 3"/>
                    <a:gd name="T3" fmla="*/ 4 h 5"/>
                    <a:gd name="T4" fmla="*/ 0 w 3"/>
                    <a:gd name="T5" fmla="*/ 4 h 5"/>
                    <a:gd name="T6" fmla="*/ 0 w 3"/>
                    <a:gd name="T7" fmla="*/ 4 h 5"/>
                    <a:gd name="T8" fmla="*/ 0 w 3"/>
                    <a:gd name="T9" fmla="*/ 4 h 5"/>
                    <a:gd name="T10" fmla="*/ 0 w 3"/>
                    <a:gd name="T11" fmla="*/ 4 h 5"/>
                    <a:gd name="T12" fmla="*/ 0 w 3"/>
                    <a:gd name="T13" fmla="*/ 4 h 5"/>
                    <a:gd name="T14" fmla="*/ 1 w 3"/>
                    <a:gd name="T15" fmla="*/ 4 h 5"/>
                    <a:gd name="T16" fmla="*/ 2 w 3"/>
                    <a:gd name="T17" fmla="*/ 4 h 5"/>
                    <a:gd name="T18" fmla="*/ 2 w 3"/>
                    <a:gd name="T19" fmla="*/ 4 h 5"/>
                    <a:gd name="T20" fmla="*/ 2 w 3"/>
                    <a:gd name="T21" fmla="*/ 3 h 5"/>
                    <a:gd name="T22" fmla="*/ 2 w 3"/>
                    <a:gd name="T23" fmla="*/ 3 h 5"/>
                    <a:gd name="T24" fmla="*/ 2 w 3"/>
                    <a:gd name="T25" fmla="*/ 2 h 5"/>
                    <a:gd name="T26" fmla="*/ 1 w 3"/>
                    <a:gd name="T27" fmla="*/ 2 h 5"/>
                    <a:gd name="T28" fmla="*/ 1 w 3"/>
                    <a:gd name="T29" fmla="*/ 2 h 5"/>
                    <a:gd name="T30" fmla="*/ 0 w 3"/>
                    <a:gd name="T31" fmla="*/ 1 h 5"/>
                    <a:gd name="T32" fmla="*/ 0 w 3"/>
                    <a:gd name="T33" fmla="*/ 1 h 5"/>
                    <a:gd name="T34" fmla="*/ 1 w 3"/>
                    <a:gd name="T35" fmla="*/ 0 h 5"/>
                    <a:gd name="T36" fmla="*/ 1 w 3"/>
                    <a:gd name="T37" fmla="*/ 0 h 5"/>
                    <a:gd name="T38" fmla="*/ 1 w 3"/>
                    <a:gd name="T39" fmla="*/ 0 h 5"/>
                    <a:gd name="T40" fmla="*/ 2 w 3"/>
                    <a:gd name="T41" fmla="*/ 0 h 5"/>
                    <a:gd name="T42" fmla="*/ 3 w 3"/>
                    <a:gd name="T43" fmla="*/ 0 h 5"/>
                    <a:gd name="T44" fmla="*/ 3 w 3"/>
                    <a:gd name="T45" fmla="*/ 0 h 5"/>
                    <a:gd name="T46" fmla="*/ 3 w 3"/>
                    <a:gd name="T47" fmla="*/ 0 h 5"/>
                    <a:gd name="T48" fmla="*/ 3 w 3"/>
                    <a:gd name="T49" fmla="*/ 0 h 5"/>
                    <a:gd name="T50" fmla="*/ 3 w 3"/>
                    <a:gd name="T51" fmla="*/ 0 h 5"/>
                    <a:gd name="T52" fmla="*/ 3 w 3"/>
                    <a:gd name="T53" fmla="*/ 1 h 5"/>
                    <a:gd name="T54" fmla="*/ 3 w 3"/>
                    <a:gd name="T55" fmla="*/ 0 h 5"/>
                    <a:gd name="T56" fmla="*/ 2 w 3"/>
                    <a:gd name="T57" fmla="*/ 0 h 5"/>
                    <a:gd name="T58" fmla="*/ 1 w 3"/>
                    <a:gd name="T59" fmla="*/ 1 h 5"/>
                    <a:gd name="T60" fmla="*/ 2 w 3"/>
                    <a:gd name="T61" fmla="*/ 1 h 5"/>
                    <a:gd name="T62" fmla="*/ 2 w 3"/>
                    <a:gd name="T63" fmla="*/ 2 h 5"/>
                    <a:gd name="T64" fmla="*/ 3 w 3"/>
                    <a:gd name="T65" fmla="*/ 2 h 5"/>
                    <a:gd name="T66" fmla="*/ 3 w 3"/>
                    <a:gd name="T67" fmla="*/ 2 h 5"/>
                    <a:gd name="T68" fmla="*/ 3 w 3"/>
                    <a:gd name="T69" fmla="*/ 3 h 5"/>
                    <a:gd name="T70" fmla="*/ 3 w 3"/>
                    <a:gd name="T71" fmla="*/ 3 h 5"/>
                    <a:gd name="T72" fmla="*/ 3 w 3"/>
                    <a:gd name="T73" fmla="*/ 4 h 5"/>
                    <a:gd name="T74" fmla="*/ 3 w 3"/>
                    <a:gd name="T75" fmla="*/ 4 h 5"/>
                    <a:gd name="T76" fmla="*/ 2 w 3"/>
                    <a:gd name="T77" fmla="*/ 4 h 5"/>
                    <a:gd name="T78" fmla="*/ 2 w 3"/>
                    <a:gd name="T7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3" h="5">
                      <a:moveTo>
                        <a:pt x="2" y="5"/>
                      </a:moveTo>
                      <a:cubicBezTo>
                        <a:pt x="1" y="5"/>
                        <a:pt x="1" y="4"/>
                        <a:pt x="1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1" y="1"/>
                        <a:pt x="1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lnTo>
                        <a:pt x="2" y="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75" name="Freeform 795"/>
                <p:cNvSpPr>
                  <a:spLocks noEditPoints="1"/>
                </p:cNvSpPr>
                <p:nvPr/>
              </p:nvSpPr>
              <p:spPr bwMode="auto">
                <a:xfrm>
                  <a:off x="5799139" y="6538913"/>
                  <a:ext cx="12700" cy="15875"/>
                </a:xfrm>
                <a:custGeom>
                  <a:avLst/>
                  <a:gdLst>
                    <a:gd name="T0" fmla="*/ 4 w 4"/>
                    <a:gd name="T1" fmla="*/ 2 h 5"/>
                    <a:gd name="T2" fmla="*/ 1 w 4"/>
                    <a:gd name="T3" fmla="*/ 2 h 5"/>
                    <a:gd name="T4" fmla="*/ 1 w 4"/>
                    <a:gd name="T5" fmla="*/ 3 h 5"/>
                    <a:gd name="T6" fmla="*/ 2 w 4"/>
                    <a:gd name="T7" fmla="*/ 4 h 5"/>
                    <a:gd name="T8" fmla="*/ 3 w 4"/>
                    <a:gd name="T9" fmla="*/ 4 h 5"/>
                    <a:gd name="T10" fmla="*/ 4 w 4"/>
                    <a:gd name="T11" fmla="*/ 4 h 5"/>
                    <a:gd name="T12" fmla="*/ 4 w 4"/>
                    <a:gd name="T13" fmla="*/ 4 h 5"/>
                    <a:gd name="T14" fmla="*/ 4 w 4"/>
                    <a:gd name="T15" fmla="*/ 4 h 5"/>
                    <a:gd name="T16" fmla="*/ 4 w 4"/>
                    <a:gd name="T17" fmla="*/ 4 h 5"/>
                    <a:gd name="T18" fmla="*/ 4 w 4"/>
                    <a:gd name="T19" fmla="*/ 4 h 5"/>
                    <a:gd name="T20" fmla="*/ 4 w 4"/>
                    <a:gd name="T21" fmla="*/ 4 h 5"/>
                    <a:gd name="T22" fmla="*/ 3 w 4"/>
                    <a:gd name="T23" fmla="*/ 4 h 5"/>
                    <a:gd name="T24" fmla="*/ 3 w 4"/>
                    <a:gd name="T25" fmla="*/ 4 h 5"/>
                    <a:gd name="T26" fmla="*/ 2 w 4"/>
                    <a:gd name="T27" fmla="*/ 5 h 5"/>
                    <a:gd name="T28" fmla="*/ 1 w 4"/>
                    <a:gd name="T29" fmla="*/ 4 h 5"/>
                    <a:gd name="T30" fmla="*/ 0 w 4"/>
                    <a:gd name="T31" fmla="*/ 2 h 5"/>
                    <a:gd name="T32" fmla="*/ 1 w 4"/>
                    <a:gd name="T33" fmla="*/ 0 h 5"/>
                    <a:gd name="T34" fmla="*/ 2 w 4"/>
                    <a:gd name="T35" fmla="*/ 0 h 5"/>
                    <a:gd name="T36" fmla="*/ 4 w 4"/>
                    <a:gd name="T37" fmla="*/ 0 h 5"/>
                    <a:gd name="T38" fmla="*/ 4 w 4"/>
                    <a:gd name="T39" fmla="*/ 2 h 5"/>
                    <a:gd name="T40" fmla="*/ 4 w 4"/>
                    <a:gd name="T41" fmla="*/ 2 h 5"/>
                    <a:gd name="T42" fmla="*/ 4 w 4"/>
                    <a:gd name="T43" fmla="*/ 2 h 5"/>
                    <a:gd name="T44" fmla="*/ 2 w 4"/>
                    <a:gd name="T45" fmla="*/ 0 h 5"/>
                    <a:gd name="T46" fmla="*/ 2 w 4"/>
                    <a:gd name="T47" fmla="*/ 1 h 5"/>
                    <a:gd name="T48" fmla="*/ 1 w 4"/>
                    <a:gd name="T49" fmla="*/ 1 h 5"/>
                    <a:gd name="T50" fmla="*/ 1 w 4"/>
                    <a:gd name="T51" fmla="*/ 1 h 5"/>
                    <a:gd name="T52" fmla="*/ 1 w 4"/>
                    <a:gd name="T53" fmla="*/ 2 h 5"/>
                    <a:gd name="T54" fmla="*/ 1 w 4"/>
                    <a:gd name="T55" fmla="*/ 2 h 5"/>
                    <a:gd name="T56" fmla="*/ 1 w 4"/>
                    <a:gd name="T57" fmla="*/ 2 h 5"/>
                    <a:gd name="T58" fmla="*/ 3 w 4"/>
                    <a:gd name="T59" fmla="*/ 2 h 5"/>
                    <a:gd name="T60" fmla="*/ 3 w 4"/>
                    <a:gd name="T61" fmla="*/ 2 h 5"/>
                    <a:gd name="T62" fmla="*/ 3 w 4"/>
                    <a:gd name="T63" fmla="*/ 2 h 5"/>
                    <a:gd name="T64" fmla="*/ 3 w 4"/>
                    <a:gd name="T65" fmla="*/ 1 h 5"/>
                    <a:gd name="T66" fmla="*/ 2 w 4"/>
                    <a:gd name="T6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4" h="5">
                      <a:moveTo>
                        <a:pt x="4" y="2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2" y="5"/>
                        <a:pt x="1" y="4"/>
                        <a:pt x="1" y="4"/>
                      </a:cubicBezTo>
                      <a:cubicBezTo>
                        <a:pt x="0" y="4"/>
                        <a:pt x="0" y="3"/>
                        <a:pt x="0" y="2"/>
                      </a:cubicBezTo>
                      <a:cubicBezTo>
                        <a:pt x="0" y="1"/>
                        <a:pt x="0" y="1"/>
                        <a:pt x="1" y="0"/>
                      </a:cubicBezTo>
                      <a:cubicBezTo>
                        <a:pt x="1" y="0"/>
                        <a:pt x="1" y="0"/>
                        <a:pt x="2" y="0"/>
                      </a:cubicBezTo>
                      <a:cubicBezTo>
                        <a:pt x="3" y="0"/>
                        <a:pt x="3" y="0"/>
                        <a:pt x="4" y="0"/>
                      </a:cubicBezTo>
                      <a:cubicBezTo>
                        <a:pt x="4" y="1"/>
                        <a:pt x="4" y="1"/>
                        <a:pt x="4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lose/>
                      <a:moveTo>
                        <a:pt x="2" y="0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3" y="0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76" name="Freeform 796"/>
                <p:cNvSpPr>
                  <a:spLocks noEditPoints="1"/>
                </p:cNvSpPr>
                <p:nvPr/>
              </p:nvSpPr>
              <p:spPr bwMode="auto">
                <a:xfrm>
                  <a:off x="5815014" y="6532563"/>
                  <a:ext cx="12700" cy="22225"/>
                </a:xfrm>
                <a:custGeom>
                  <a:avLst/>
                  <a:gdLst>
                    <a:gd name="T0" fmla="*/ 3 w 4"/>
                    <a:gd name="T1" fmla="*/ 6 h 7"/>
                    <a:gd name="T2" fmla="*/ 3 w 4"/>
                    <a:gd name="T3" fmla="*/ 6 h 7"/>
                    <a:gd name="T4" fmla="*/ 3 w 4"/>
                    <a:gd name="T5" fmla="*/ 6 h 7"/>
                    <a:gd name="T6" fmla="*/ 3 w 4"/>
                    <a:gd name="T7" fmla="*/ 6 h 7"/>
                    <a:gd name="T8" fmla="*/ 3 w 4"/>
                    <a:gd name="T9" fmla="*/ 6 h 7"/>
                    <a:gd name="T10" fmla="*/ 2 w 4"/>
                    <a:gd name="T11" fmla="*/ 6 h 7"/>
                    <a:gd name="T12" fmla="*/ 1 w 4"/>
                    <a:gd name="T13" fmla="*/ 7 h 7"/>
                    <a:gd name="T14" fmla="*/ 1 w 4"/>
                    <a:gd name="T15" fmla="*/ 6 h 7"/>
                    <a:gd name="T16" fmla="*/ 0 w 4"/>
                    <a:gd name="T17" fmla="*/ 6 h 7"/>
                    <a:gd name="T18" fmla="*/ 0 w 4"/>
                    <a:gd name="T19" fmla="*/ 5 h 7"/>
                    <a:gd name="T20" fmla="*/ 0 w 4"/>
                    <a:gd name="T21" fmla="*/ 4 h 7"/>
                    <a:gd name="T22" fmla="*/ 0 w 4"/>
                    <a:gd name="T23" fmla="*/ 2 h 7"/>
                    <a:gd name="T24" fmla="*/ 1 w 4"/>
                    <a:gd name="T25" fmla="*/ 2 h 7"/>
                    <a:gd name="T26" fmla="*/ 2 w 4"/>
                    <a:gd name="T27" fmla="*/ 2 h 7"/>
                    <a:gd name="T28" fmla="*/ 3 w 4"/>
                    <a:gd name="T29" fmla="*/ 2 h 7"/>
                    <a:gd name="T30" fmla="*/ 3 w 4"/>
                    <a:gd name="T31" fmla="*/ 1 h 7"/>
                    <a:gd name="T32" fmla="*/ 3 w 4"/>
                    <a:gd name="T33" fmla="*/ 0 h 7"/>
                    <a:gd name="T34" fmla="*/ 3 w 4"/>
                    <a:gd name="T35" fmla="*/ 0 h 7"/>
                    <a:gd name="T36" fmla="*/ 4 w 4"/>
                    <a:gd name="T37" fmla="*/ 0 h 7"/>
                    <a:gd name="T38" fmla="*/ 4 w 4"/>
                    <a:gd name="T39" fmla="*/ 0 h 7"/>
                    <a:gd name="T40" fmla="*/ 4 w 4"/>
                    <a:gd name="T41" fmla="*/ 6 h 7"/>
                    <a:gd name="T42" fmla="*/ 4 w 4"/>
                    <a:gd name="T43" fmla="*/ 6 h 7"/>
                    <a:gd name="T44" fmla="*/ 3 w 4"/>
                    <a:gd name="T45" fmla="*/ 6 h 7"/>
                    <a:gd name="T46" fmla="*/ 3 w 4"/>
                    <a:gd name="T47" fmla="*/ 3 h 7"/>
                    <a:gd name="T48" fmla="*/ 3 w 4"/>
                    <a:gd name="T49" fmla="*/ 3 h 7"/>
                    <a:gd name="T50" fmla="*/ 2 w 4"/>
                    <a:gd name="T51" fmla="*/ 3 h 7"/>
                    <a:gd name="T52" fmla="*/ 2 w 4"/>
                    <a:gd name="T53" fmla="*/ 3 h 7"/>
                    <a:gd name="T54" fmla="*/ 2 w 4"/>
                    <a:gd name="T55" fmla="*/ 2 h 7"/>
                    <a:gd name="T56" fmla="*/ 1 w 4"/>
                    <a:gd name="T57" fmla="*/ 3 h 7"/>
                    <a:gd name="T58" fmla="*/ 1 w 4"/>
                    <a:gd name="T59" fmla="*/ 4 h 7"/>
                    <a:gd name="T60" fmla="*/ 1 w 4"/>
                    <a:gd name="T61" fmla="*/ 5 h 7"/>
                    <a:gd name="T62" fmla="*/ 1 w 4"/>
                    <a:gd name="T63" fmla="*/ 6 h 7"/>
                    <a:gd name="T64" fmla="*/ 2 w 4"/>
                    <a:gd name="T65" fmla="*/ 6 h 7"/>
                    <a:gd name="T66" fmla="*/ 2 w 4"/>
                    <a:gd name="T67" fmla="*/ 6 h 7"/>
                    <a:gd name="T68" fmla="*/ 2 w 4"/>
                    <a:gd name="T69" fmla="*/ 6 h 7"/>
                    <a:gd name="T70" fmla="*/ 3 w 4"/>
                    <a:gd name="T71" fmla="*/ 5 h 7"/>
                    <a:gd name="T72" fmla="*/ 3 w 4"/>
                    <a:gd name="T73" fmla="*/ 5 h 7"/>
                    <a:gd name="T74" fmla="*/ 3 w 4"/>
                    <a:gd name="T75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4" h="7">
                      <a:moveTo>
                        <a:pt x="3" y="6"/>
                      </a:move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5"/>
                        <a:pt x="0" y="5"/>
                        <a:pt x="0" y="4"/>
                      </a:cubicBezTo>
                      <a:cubicBezTo>
                        <a:pt x="0" y="3"/>
                        <a:pt x="0" y="3"/>
                        <a:pt x="0" y="2"/>
                      </a:cubicBezTo>
                      <a:cubicBezTo>
                        <a:pt x="0" y="2"/>
                        <a:pt x="1" y="2"/>
                        <a:pt x="1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4" y="6"/>
                        <a:pt x="4" y="6"/>
                        <a:pt x="4" y="6"/>
                      </a:cubicBezTo>
                      <a:lnTo>
                        <a:pt x="3" y="6"/>
                      </a:lnTo>
                      <a:close/>
                      <a:moveTo>
                        <a:pt x="3" y="3"/>
                      </a:move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4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1" y="5"/>
                        <a:pt x="1" y="5"/>
                        <a:pt x="1" y="6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3" y="5"/>
                        <a:pt x="3" y="5"/>
                        <a:pt x="3" y="5"/>
                      </a:cubicBezTo>
                      <a:cubicBezTo>
                        <a:pt x="3" y="5"/>
                        <a:pt x="3" y="5"/>
                        <a:pt x="3" y="5"/>
                      </a:cubicBezTo>
                      <a:lnTo>
                        <a:pt x="3" y="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77" name="Freeform 797"/>
                <p:cNvSpPr>
                  <a:spLocks noEditPoints="1"/>
                </p:cNvSpPr>
                <p:nvPr/>
              </p:nvSpPr>
              <p:spPr bwMode="auto">
                <a:xfrm>
                  <a:off x="5840414" y="6532563"/>
                  <a:ext cx="9525" cy="22225"/>
                </a:xfrm>
                <a:custGeom>
                  <a:avLst/>
                  <a:gdLst>
                    <a:gd name="T0" fmla="*/ 3 w 3"/>
                    <a:gd name="T1" fmla="*/ 6 h 7"/>
                    <a:gd name="T2" fmla="*/ 3 w 3"/>
                    <a:gd name="T3" fmla="*/ 6 h 7"/>
                    <a:gd name="T4" fmla="*/ 3 w 3"/>
                    <a:gd name="T5" fmla="*/ 6 h 7"/>
                    <a:gd name="T6" fmla="*/ 3 w 3"/>
                    <a:gd name="T7" fmla="*/ 6 h 7"/>
                    <a:gd name="T8" fmla="*/ 3 w 3"/>
                    <a:gd name="T9" fmla="*/ 6 h 7"/>
                    <a:gd name="T10" fmla="*/ 2 w 3"/>
                    <a:gd name="T11" fmla="*/ 6 h 7"/>
                    <a:gd name="T12" fmla="*/ 1 w 3"/>
                    <a:gd name="T13" fmla="*/ 7 h 7"/>
                    <a:gd name="T14" fmla="*/ 1 w 3"/>
                    <a:gd name="T15" fmla="*/ 6 h 7"/>
                    <a:gd name="T16" fmla="*/ 0 w 3"/>
                    <a:gd name="T17" fmla="*/ 6 h 7"/>
                    <a:gd name="T18" fmla="*/ 0 w 3"/>
                    <a:gd name="T19" fmla="*/ 5 h 7"/>
                    <a:gd name="T20" fmla="*/ 0 w 3"/>
                    <a:gd name="T21" fmla="*/ 4 h 7"/>
                    <a:gd name="T22" fmla="*/ 0 w 3"/>
                    <a:gd name="T23" fmla="*/ 2 h 7"/>
                    <a:gd name="T24" fmla="*/ 1 w 3"/>
                    <a:gd name="T25" fmla="*/ 2 h 7"/>
                    <a:gd name="T26" fmla="*/ 2 w 3"/>
                    <a:gd name="T27" fmla="*/ 2 h 7"/>
                    <a:gd name="T28" fmla="*/ 3 w 3"/>
                    <a:gd name="T29" fmla="*/ 2 h 7"/>
                    <a:gd name="T30" fmla="*/ 3 w 3"/>
                    <a:gd name="T31" fmla="*/ 1 h 7"/>
                    <a:gd name="T32" fmla="*/ 3 w 3"/>
                    <a:gd name="T33" fmla="*/ 0 h 7"/>
                    <a:gd name="T34" fmla="*/ 3 w 3"/>
                    <a:gd name="T35" fmla="*/ 0 h 7"/>
                    <a:gd name="T36" fmla="*/ 3 w 3"/>
                    <a:gd name="T37" fmla="*/ 0 h 7"/>
                    <a:gd name="T38" fmla="*/ 3 w 3"/>
                    <a:gd name="T39" fmla="*/ 0 h 7"/>
                    <a:gd name="T40" fmla="*/ 3 w 3"/>
                    <a:gd name="T41" fmla="*/ 6 h 7"/>
                    <a:gd name="T42" fmla="*/ 3 w 3"/>
                    <a:gd name="T43" fmla="*/ 6 h 7"/>
                    <a:gd name="T44" fmla="*/ 2 w 3"/>
                    <a:gd name="T45" fmla="*/ 3 h 7"/>
                    <a:gd name="T46" fmla="*/ 2 w 3"/>
                    <a:gd name="T47" fmla="*/ 3 h 7"/>
                    <a:gd name="T48" fmla="*/ 2 w 3"/>
                    <a:gd name="T49" fmla="*/ 3 h 7"/>
                    <a:gd name="T50" fmla="*/ 2 w 3"/>
                    <a:gd name="T51" fmla="*/ 3 h 7"/>
                    <a:gd name="T52" fmla="*/ 2 w 3"/>
                    <a:gd name="T53" fmla="*/ 2 h 7"/>
                    <a:gd name="T54" fmla="*/ 1 w 3"/>
                    <a:gd name="T55" fmla="*/ 3 h 7"/>
                    <a:gd name="T56" fmla="*/ 1 w 3"/>
                    <a:gd name="T57" fmla="*/ 4 h 7"/>
                    <a:gd name="T58" fmla="*/ 1 w 3"/>
                    <a:gd name="T59" fmla="*/ 5 h 7"/>
                    <a:gd name="T60" fmla="*/ 1 w 3"/>
                    <a:gd name="T61" fmla="*/ 6 h 7"/>
                    <a:gd name="T62" fmla="*/ 2 w 3"/>
                    <a:gd name="T63" fmla="*/ 6 h 7"/>
                    <a:gd name="T64" fmla="*/ 2 w 3"/>
                    <a:gd name="T65" fmla="*/ 6 h 7"/>
                    <a:gd name="T66" fmla="*/ 2 w 3"/>
                    <a:gd name="T67" fmla="*/ 6 h 7"/>
                    <a:gd name="T68" fmla="*/ 2 w 3"/>
                    <a:gd name="T69" fmla="*/ 5 h 7"/>
                    <a:gd name="T70" fmla="*/ 2 w 3"/>
                    <a:gd name="T71" fmla="*/ 5 h 7"/>
                    <a:gd name="T72" fmla="*/ 2 w 3"/>
                    <a:gd name="T73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3" h="7">
                      <a:moveTo>
                        <a:pt x="3" y="6"/>
                      </a:move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5"/>
                        <a:pt x="0" y="5"/>
                        <a:pt x="0" y="4"/>
                      </a:cubicBezTo>
                      <a:cubicBezTo>
                        <a:pt x="0" y="3"/>
                        <a:pt x="0" y="3"/>
                        <a:pt x="0" y="2"/>
                      </a:cubicBezTo>
                      <a:cubicBezTo>
                        <a:pt x="0" y="2"/>
                        <a:pt x="1" y="2"/>
                        <a:pt x="1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3" y="6"/>
                        <a:pt x="3" y="6"/>
                        <a:pt x="3" y="6"/>
                      </a:cubicBezTo>
                      <a:close/>
                      <a:moveTo>
                        <a:pt x="2" y="3"/>
                      </a:move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4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1" y="5"/>
                        <a:pt x="1" y="5"/>
                        <a:pt x="1" y="6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2" y="5"/>
                        <a:pt x="2" y="5"/>
                        <a:pt x="2" y="5"/>
                      </a:cubicBezTo>
                      <a:lnTo>
                        <a:pt x="2" y="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78" name="Freeform 798"/>
                <p:cNvSpPr>
                  <a:spLocks noEditPoints="1"/>
                </p:cNvSpPr>
                <p:nvPr/>
              </p:nvSpPr>
              <p:spPr bwMode="auto">
                <a:xfrm>
                  <a:off x="5853114" y="6538913"/>
                  <a:ext cx="11113" cy="12700"/>
                </a:xfrm>
                <a:custGeom>
                  <a:avLst/>
                  <a:gdLst>
                    <a:gd name="T0" fmla="*/ 2 w 4"/>
                    <a:gd name="T1" fmla="*/ 4 h 4"/>
                    <a:gd name="T2" fmla="*/ 2 w 4"/>
                    <a:gd name="T3" fmla="*/ 4 h 4"/>
                    <a:gd name="T4" fmla="*/ 1 w 4"/>
                    <a:gd name="T5" fmla="*/ 4 h 4"/>
                    <a:gd name="T6" fmla="*/ 1 w 4"/>
                    <a:gd name="T7" fmla="*/ 3 h 4"/>
                    <a:gd name="T8" fmla="*/ 0 w 4"/>
                    <a:gd name="T9" fmla="*/ 2 h 4"/>
                    <a:gd name="T10" fmla="*/ 1 w 4"/>
                    <a:gd name="T11" fmla="*/ 1 h 4"/>
                    <a:gd name="T12" fmla="*/ 1 w 4"/>
                    <a:gd name="T13" fmla="*/ 0 h 4"/>
                    <a:gd name="T14" fmla="*/ 2 w 4"/>
                    <a:gd name="T15" fmla="*/ 0 h 4"/>
                    <a:gd name="T16" fmla="*/ 3 w 4"/>
                    <a:gd name="T17" fmla="*/ 0 h 4"/>
                    <a:gd name="T18" fmla="*/ 4 w 4"/>
                    <a:gd name="T19" fmla="*/ 0 h 4"/>
                    <a:gd name="T20" fmla="*/ 4 w 4"/>
                    <a:gd name="T21" fmla="*/ 2 h 4"/>
                    <a:gd name="T22" fmla="*/ 4 w 4"/>
                    <a:gd name="T23" fmla="*/ 4 h 4"/>
                    <a:gd name="T24" fmla="*/ 2 w 4"/>
                    <a:gd name="T25" fmla="*/ 4 h 4"/>
                    <a:gd name="T26" fmla="*/ 4 w 4"/>
                    <a:gd name="T27" fmla="*/ 2 h 4"/>
                    <a:gd name="T28" fmla="*/ 3 w 4"/>
                    <a:gd name="T29" fmla="*/ 1 h 4"/>
                    <a:gd name="T30" fmla="*/ 2 w 4"/>
                    <a:gd name="T31" fmla="*/ 0 h 4"/>
                    <a:gd name="T32" fmla="*/ 2 w 4"/>
                    <a:gd name="T33" fmla="*/ 1 h 4"/>
                    <a:gd name="T34" fmla="*/ 1 w 4"/>
                    <a:gd name="T35" fmla="*/ 2 h 4"/>
                    <a:gd name="T36" fmla="*/ 1 w 4"/>
                    <a:gd name="T37" fmla="*/ 3 h 4"/>
                    <a:gd name="T38" fmla="*/ 2 w 4"/>
                    <a:gd name="T39" fmla="*/ 4 h 4"/>
                    <a:gd name="T40" fmla="*/ 3 w 4"/>
                    <a:gd name="T41" fmla="*/ 4 h 4"/>
                    <a:gd name="T42" fmla="*/ 3 w 4"/>
                    <a:gd name="T43" fmla="*/ 3 h 4"/>
                    <a:gd name="T44" fmla="*/ 4 w 4"/>
                    <a:gd name="T45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4" h="4">
                      <a:moveTo>
                        <a:pt x="2" y="4"/>
                      </a:move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0" y="3"/>
                        <a:pt x="0" y="3"/>
                        <a:pt x="0" y="2"/>
                      </a:cubicBezTo>
                      <a:cubicBezTo>
                        <a:pt x="0" y="2"/>
                        <a:pt x="0" y="1"/>
                        <a:pt x="1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4" y="0"/>
                        <a:pt x="4" y="0"/>
                      </a:cubicBezTo>
                      <a:cubicBezTo>
                        <a:pt x="4" y="1"/>
                        <a:pt x="4" y="1"/>
                        <a:pt x="4" y="2"/>
                      </a:cubicBezTo>
                      <a:cubicBezTo>
                        <a:pt x="4" y="3"/>
                        <a:pt x="4" y="4"/>
                        <a:pt x="4" y="4"/>
                      </a:cubicBezTo>
                      <a:cubicBezTo>
                        <a:pt x="4" y="4"/>
                        <a:pt x="3" y="4"/>
                        <a:pt x="2" y="4"/>
                      </a:cubicBezTo>
                      <a:close/>
                      <a:moveTo>
                        <a:pt x="4" y="2"/>
                      </a:moveTo>
                      <a:cubicBezTo>
                        <a:pt x="4" y="1"/>
                        <a:pt x="3" y="1"/>
                        <a:pt x="3" y="1"/>
                      </a:cubicBezTo>
                      <a:cubicBezTo>
                        <a:pt x="3" y="1"/>
                        <a:pt x="3" y="0"/>
                        <a:pt x="2" y="0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1"/>
                        <a:pt x="1" y="1"/>
                        <a:pt x="1" y="2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2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3"/>
                        <a:pt x="4" y="3"/>
                        <a:pt x="4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79" name="Freeform 799"/>
                <p:cNvSpPr>
                  <a:spLocks noEditPoints="1"/>
                </p:cNvSpPr>
                <p:nvPr/>
              </p:nvSpPr>
              <p:spPr bwMode="auto">
                <a:xfrm>
                  <a:off x="5105401" y="6573838"/>
                  <a:ext cx="12700" cy="12700"/>
                </a:xfrm>
                <a:custGeom>
                  <a:avLst/>
                  <a:gdLst>
                    <a:gd name="T0" fmla="*/ 3 w 4"/>
                    <a:gd name="T1" fmla="*/ 2 h 4"/>
                    <a:gd name="T2" fmla="*/ 1 w 4"/>
                    <a:gd name="T3" fmla="*/ 2 h 4"/>
                    <a:gd name="T4" fmla="*/ 1 w 4"/>
                    <a:gd name="T5" fmla="*/ 3 h 4"/>
                    <a:gd name="T6" fmla="*/ 2 w 4"/>
                    <a:gd name="T7" fmla="*/ 4 h 4"/>
                    <a:gd name="T8" fmla="*/ 3 w 4"/>
                    <a:gd name="T9" fmla="*/ 4 h 4"/>
                    <a:gd name="T10" fmla="*/ 3 w 4"/>
                    <a:gd name="T11" fmla="*/ 4 h 4"/>
                    <a:gd name="T12" fmla="*/ 4 w 4"/>
                    <a:gd name="T13" fmla="*/ 4 h 4"/>
                    <a:gd name="T14" fmla="*/ 4 w 4"/>
                    <a:gd name="T15" fmla="*/ 4 h 4"/>
                    <a:gd name="T16" fmla="*/ 3 w 4"/>
                    <a:gd name="T17" fmla="*/ 4 h 4"/>
                    <a:gd name="T18" fmla="*/ 3 w 4"/>
                    <a:gd name="T19" fmla="*/ 4 h 4"/>
                    <a:gd name="T20" fmla="*/ 3 w 4"/>
                    <a:gd name="T21" fmla="*/ 4 h 4"/>
                    <a:gd name="T22" fmla="*/ 3 w 4"/>
                    <a:gd name="T23" fmla="*/ 4 h 4"/>
                    <a:gd name="T24" fmla="*/ 2 w 4"/>
                    <a:gd name="T25" fmla="*/ 4 h 4"/>
                    <a:gd name="T26" fmla="*/ 2 w 4"/>
                    <a:gd name="T27" fmla="*/ 4 h 4"/>
                    <a:gd name="T28" fmla="*/ 0 w 4"/>
                    <a:gd name="T29" fmla="*/ 4 h 4"/>
                    <a:gd name="T30" fmla="*/ 0 w 4"/>
                    <a:gd name="T31" fmla="*/ 2 h 4"/>
                    <a:gd name="T32" fmla="*/ 0 w 4"/>
                    <a:gd name="T33" fmla="*/ 0 h 4"/>
                    <a:gd name="T34" fmla="*/ 2 w 4"/>
                    <a:gd name="T35" fmla="*/ 0 h 4"/>
                    <a:gd name="T36" fmla="*/ 3 w 4"/>
                    <a:gd name="T37" fmla="*/ 0 h 4"/>
                    <a:gd name="T38" fmla="*/ 4 w 4"/>
                    <a:gd name="T39" fmla="*/ 1 h 4"/>
                    <a:gd name="T40" fmla="*/ 4 w 4"/>
                    <a:gd name="T41" fmla="*/ 2 h 4"/>
                    <a:gd name="T42" fmla="*/ 4 w 4"/>
                    <a:gd name="T43" fmla="*/ 2 h 4"/>
                    <a:gd name="T44" fmla="*/ 3 w 4"/>
                    <a:gd name="T45" fmla="*/ 2 h 4"/>
                    <a:gd name="T46" fmla="*/ 2 w 4"/>
                    <a:gd name="T47" fmla="*/ 0 h 4"/>
                    <a:gd name="T48" fmla="*/ 1 w 4"/>
                    <a:gd name="T49" fmla="*/ 0 h 4"/>
                    <a:gd name="T50" fmla="*/ 1 w 4"/>
                    <a:gd name="T51" fmla="*/ 1 h 4"/>
                    <a:gd name="T52" fmla="*/ 1 w 4"/>
                    <a:gd name="T53" fmla="*/ 1 h 4"/>
                    <a:gd name="T54" fmla="*/ 1 w 4"/>
                    <a:gd name="T55" fmla="*/ 2 h 4"/>
                    <a:gd name="T56" fmla="*/ 1 w 4"/>
                    <a:gd name="T57" fmla="*/ 2 h 4"/>
                    <a:gd name="T58" fmla="*/ 1 w 4"/>
                    <a:gd name="T59" fmla="*/ 2 h 4"/>
                    <a:gd name="T60" fmla="*/ 3 w 4"/>
                    <a:gd name="T61" fmla="*/ 2 h 4"/>
                    <a:gd name="T62" fmla="*/ 3 w 4"/>
                    <a:gd name="T63" fmla="*/ 2 h 4"/>
                    <a:gd name="T64" fmla="*/ 3 w 4"/>
                    <a:gd name="T65" fmla="*/ 2 h 4"/>
                    <a:gd name="T66" fmla="*/ 2 w 4"/>
                    <a:gd name="T67" fmla="*/ 1 h 4"/>
                    <a:gd name="T68" fmla="*/ 2 w 4"/>
                    <a:gd name="T6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" h="4">
                      <a:moveTo>
                        <a:pt x="3" y="2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4"/>
                        <a:pt x="2" y="4"/>
                        <a:pt x="2" y="4"/>
                      </a:cubicBezTo>
                      <a:cubicBezTo>
                        <a:pt x="2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1" y="4"/>
                        <a:pt x="1" y="4"/>
                        <a:pt x="0" y="4"/>
                      </a:cubicBezTo>
                      <a:cubicBezTo>
                        <a:pt x="0" y="4"/>
                        <a:pt x="0" y="3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1" y="0"/>
                        <a:pt x="1" y="0"/>
                        <a:pt x="2" y="0"/>
                      </a:cubicBezTo>
                      <a:cubicBezTo>
                        <a:pt x="2" y="0"/>
                        <a:pt x="3" y="0"/>
                        <a:pt x="3" y="0"/>
                      </a:cubicBezTo>
                      <a:cubicBezTo>
                        <a:pt x="3" y="0"/>
                        <a:pt x="4" y="1"/>
                        <a:pt x="4" y="1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lnTo>
                        <a:pt x="3" y="2"/>
                      </a:lnTo>
                      <a:close/>
                      <a:moveTo>
                        <a:pt x="2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1"/>
                        <a:pt x="3" y="1"/>
                        <a:pt x="2" y="1"/>
                      </a:cubicBezTo>
                      <a:cubicBezTo>
                        <a:pt x="2" y="0"/>
                        <a:pt x="2" y="0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80" name="Freeform 800"/>
                <p:cNvSpPr>
                  <a:spLocks noEditPoints="1"/>
                </p:cNvSpPr>
                <p:nvPr/>
              </p:nvSpPr>
              <p:spPr bwMode="auto">
                <a:xfrm>
                  <a:off x="5121276" y="6567488"/>
                  <a:ext cx="3175" cy="19050"/>
                </a:xfrm>
                <a:custGeom>
                  <a:avLst/>
                  <a:gdLst>
                    <a:gd name="T0" fmla="*/ 0 w 2"/>
                    <a:gd name="T1" fmla="*/ 2 h 12"/>
                    <a:gd name="T2" fmla="*/ 0 w 2"/>
                    <a:gd name="T3" fmla="*/ 2 h 12"/>
                    <a:gd name="T4" fmla="*/ 0 w 2"/>
                    <a:gd name="T5" fmla="*/ 2 h 12"/>
                    <a:gd name="T6" fmla="*/ 0 w 2"/>
                    <a:gd name="T7" fmla="*/ 0 h 12"/>
                    <a:gd name="T8" fmla="*/ 0 w 2"/>
                    <a:gd name="T9" fmla="*/ 0 h 12"/>
                    <a:gd name="T10" fmla="*/ 0 w 2"/>
                    <a:gd name="T11" fmla="*/ 0 h 12"/>
                    <a:gd name="T12" fmla="*/ 0 w 2"/>
                    <a:gd name="T13" fmla="*/ 0 h 12"/>
                    <a:gd name="T14" fmla="*/ 2 w 2"/>
                    <a:gd name="T15" fmla="*/ 0 h 12"/>
                    <a:gd name="T16" fmla="*/ 2 w 2"/>
                    <a:gd name="T17" fmla="*/ 2 h 12"/>
                    <a:gd name="T18" fmla="*/ 2 w 2"/>
                    <a:gd name="T19" fmla="*/ 2 h 12"/>
                    <a:gd name="T20" fmla="*/ 2 w 2"/>
                    <a:gd name="T21" fmla="*/ 2 h 12"/>
                    <a:gd name="T22" fmla="*/ 0 w 2"/>
                    <a:gd name="T23" fmla="*/ 2 h 12"/>
                    <a:gd name="T24" fmla="*/ 0 w 2"/>
                    <a:gd name="T25" fmla="*/ 2 h 12"/>
                    <a:gd name="T26" fmla="*/ 0 w 2"/>
                    <a:gd name="T27" fmla="*/ 12 h 12"/>
                    <a:gd name="T28" fmla="*/ 0 w 2"/>
                    <a:gd name="T29" fmla="*/ 12 h 12"/>
                    <a:gd name="T30" fmla="*/ 0 w 2"/>
                    <a:gd name="T31" fmla="*/ 12 h 12"/>
                    <a:gd name="T32" fmla="*/ 0 w 2"/>
                    <a:gd name="T33" fmla="*/ 12 h 12"/>
                    <a:gd name="T34" fmla="*/ 0 w 2"/>
                    <a:gd name="T35" fmla="*/ 4 h 12"/>
                    <a:gd name="T36" fmla="*/ 0 w 2"/>
                    <a:gd name="T37" fmla="*/ 4 h 12"/>
                    <a:gd name="T38" fmla="*/ 0 w 2"/>
                    <a:gd name="T39" fmla="*/ 4 h 12"/>
                    <a:gd name="T40" fmla="*/ 0 w 2"/>
                    <a:gd name="T41" fmla="*/ 4 h 12"/>
                    <a:gd name="T42" fmla="*/ 2 w 2"/>
                    <a:gd name="T43" fmla="*/ 4 h 12"/>
                    <a:gd name="T44" fmla="*/ 2 w 2"/>
                    <a:gd name="T45" fmla="*/ 4 h 12"/>
                    <a:gd name="T46" fmla="*/ 2 w 2"/>
                    <a:gd name="T47" fmla="*/ 12 h 12"/>
                    <a:gd name="T48" fmla="*/ 2 w 2"/>
                    <a:gd name="T49" fmla="*/ 12 h 12"/>
                    <a:gd name="T50" fmla="*/ 0 w 2"/>
                    <a:gd name="T51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" h="1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close/>
                      <a:moveTo>
                        <a:pt x="0" y="12"/>
                      </a:move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81" name="Freeform 801"/>
                <p:cNvSpPr/>
                <p:nvPr/>
              </p:nvSpPr>
              <p:spPr bwMode="auto">
                <a:xfrm>
                  <a:off x="5127626" y="6573838"/>
                  <a:ext cx="9525" cy="12700"/>
                </a:xfrm>
                <a:custGeom>
                  <a:avLst/>
                  <a:gdLst>
                    <a:gd name="T0" fmla="*/ 6 w 6"/>
                    <a:gd name="T1" fmla="*/ 8 h 8"/>
                    <a:gd name="T2" fmla="*/ 6 w 6"/>
                    <a:gd name="T3" fmla="*/ 8 h 8"/>
                    <a:gd name="T4" fmla="*/ 4 w 6"/>
                    <a:gd name="T5" fmla="*/ 8 h 8"/>
                    <a:gd name="T6" fmla="*/ 4 w 6"/>
                    <a:gd name="T7" fmla="*/ 8 h 8"/>
                    <a:gd name="T8" fmla="*/ 4 w 6"/>
                    <a:gd name="T9" fmla="*/ 8 h 8"/>
                    <a:gd name="T10" fmla="*/ 2 w 6"/>
                    <a:gd name="T11" fmla="*/ 8 h 8"/>
                    <a:gd name="T12" fmla="*/ 2 w 6"/>
                    <a:gd name="T13" fmla="*/ 8 h 8"/>
                    <a:gd name="T14" fmla="*/ 0 w 6"/>
                    <a:gd name="T15" fmla="*/ 8 h 8"/>
                    <a:gd name="T16" fmla="*/ 0 w 6"/>
                    <a:gd name="T17" fmla="*/ 8 h 8"/>
                    <a:gd name="T18" fmla="*/ 0 w 6"/>
                    <a:gd name="T19" fmla="*/ 6 h 8"/>
                    <a:gd name="T20" fmla="*/ 0 w 6"/>
                    <a:gd name="T21" fmla="*/ 0 h 8"/>
                    <a:gd name="T22" fmla="*/ 0 w 6"/>
                    <a:gd name="T23" fmla="*/ 0 h 8"/>
                    <a:gd name="T24" fmla="*/ 0 w 6"/>
                    <a:gd name="T25" fmla="*/ 0 h 8"/>
                    <a:gd name="T26" fmla="*/ 0 w 6"/>
                    <a:gd name="T27" fmla="*/ 0 h 8"/>
                    <a:gd name="T28" fmla="*/ 2 w 6"/>
                    <a:gd name="T29" fmla="*/ 0 h 8"/>
                    <a:gd name="T30" fmla="*/ 2 w 6"/>
                    <a:gd name="T31" fmla="*/ 6 h 8"/>
                    <a:gd name="T32" fmla="*/ 2 w 6"/>
                    <a:gd name="T33" fmla="*/ 6 h 8"/>
                    <a:gd name="T34" fmla="*/ 2 w 6"/>
                    <a:gd name="T35" fmla="*/ 8 h 8"/>
                    <a:gd name="T36" fmla="*/ 4 w 6"/>
                    <a:gd name="T37" fmla="*/ 8 h 8"/>
                    <a:gd name="T38" fmla="*/ 4 w 6"/>
                    <a:gd name="T39" fmla="*/ 6 h 8"/>
                    <a:gd name="T40" fmla="*/ 4 w 6"/>
                    <a:gd name="T41" fmla="*/ 6 h 8"/>
                    <a:gd name="T42" fmla="*/ 4 w 6"/>
                    <a:gd name="T43" fmla="*/ 6 h 8"/>
                    <a:gd name="T44" fmla="*/ 4 w 6"/>
                    <a:gd name="T45" fmla="*/ 0 h 8"/>
                    <a:gd name="T46" fmla="*/ 4 w 6"/>
                    <a:gd name="T47" fmla="*/ 0 h 8"/>
                    <a:gd name="T48" fmla="*/ 6 w 6"/>
                    <a:gd name="T49" fmla="*/ 0 h 8"/>
                    <a:gd name="T50" fmla="*/ 6 w 6"/>
                    <a:gd name="T51" fmla="*/ 0 h 8"/>
                    <a:gd name="T52" fmla="*/ 6 w 6"/>
                    <a:gd name="T53" fmla="*/ 0 h 8"/>
                    <a:gd name="T54" fmla="*/ 6 w 6"/>
                    <a:gd name="T55" fmla="*/ 0 h 8"/>
                    <a:gd name="T56" fmla="*/ 6 w 6"/>
                    <a:gd name="T57" fmla="*/ 8 h 8"/>
                    <a:gd name="T58" fmla="*/ 6 w 6"/>
                    <a:gd name="T59" fmla="*/ 8 h 8"/>
                    <a:gd name="T60" fmla="*/ 6 w 6"/>
                    <a:gd name="T61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6" h="8">
                      <a:moveTo>
                        <a:pt x="6" y="8"/>
                      </a:moveTo>
                      <a:lnTo>
                        <a:pt x="6" y="8"/>
                      </a:lnTo>
                      <a:lnTo>
                        <a:pt x="4" y="8"/>
                      </a:lnTo>
                      <a:lnTo>
                        <a:pt x="4" y="8"/>
                      </a:lnTo>
                      <a:lnTo>
                        <a:pt x="4" y="8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2" y="8"/>
                      </a:lnTo>
                      <a:lnTo>
                        <a:pt x="4" y="8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6" y="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82" name="Freeform 802"/>
                <p:cNvSpPr/>
                <p:nvPr/>
              </p:nvSpPr>
              <p:spPr bwMode="auto">
                <a:xfrm>
                  <a:off x="5140326" y="6573838"/>
                  <a:ext cx="9525" cy="12700"/>
                </a:xfrm>
                <a:custGeom>
                  <a:avLst/>
                  <a:gdLst>
                    <a:gd name="T0" fmla="*/ 2 w 3"/>
                    <a:gd name="T1" fmla="*/ 4 h 4"/>
                    <a:gd name="T2" fmla="*/ 1 w 3"/>
                    <a:gd name="T3" fmla="*/ 4 h 4"/>
                    <a:gd name="T4" fmla="*/ 0 w 3"/>
                    <a:gd name="T5" fmla="*/ 4 h 4"/>
                    <a:gd name="T6" fmla="*/ 0 w 3"/>
                    <a:gd name="T7" fmla="*/ 4 h 4"/>
                    <a:gd name="T8" fmla="*/ 0 w 3"/>
                    <a:gd name="T9" fmla="*/ 4 h 4"/>
                    <a:gd name="T10" fmla="*/ 0 w 3"/>
                    <a:gd name="T11" fmla="*/ 4 h 4"/>
                    <a:gd name="T12" fmla="*/ 0 w 3"/>
                    <a:gd name="T13" fmla="*/ 4 h 4"/>
                    <a:gd name="T14" fmla="*/ 1 w 3"/>
                    <a:gd name="T15" fmla="*/ 4 h 4"/>
                    <a:gd name="T16" fmla="*/ 1 w 3"/>
                    <a:gd name="T17" fmla="*/ 4 h 4"/>
                    <a:gd name="T18" fmla="*/ 2 w 3"/>
                    <a:gd name="T19" fmla="*/ 4 h 4"/>
                    <a:gd name="T20" fmla="*/ 2 w 3"/>
                    <a:gd name="T21" fmla="*/ 3 h 4"/>
                    <a:gd name="T22" fmla="*/ 2 w 3"/>
                    <a:gd name="T23" fmla="*/ 3 h 4"/>
                    <a:gd name="T24" fmla="*/ 1 w 3"/>
                    <a:gd name="T25" fmla="*/ 2 h 4"/>
                    <a:gd name="T26" fmla="*/ 1 w 3"/>
                    <a:gd name="T27" fmla="*/ 2 h 4"/>
                    <a:gd name="T28" fmla="*/ 0 w 3"/>
                    <a:gd name="T29" fmla="*/ 2 h 4"/>
                    <a:gd name="T30" fmla="*/ 0 w 3"/>
                    <a:gd name="T31" fmla="*/ 1 h 4"/>
                    <a:gd name="T32" fmla="*/ 0 w 3"/>
                    <a:gd name="T33" fmla="*/ 1 h 4"/>
                    <a:gd name="T34" fmla="*/ 0 w 3"/>
                    <a:gd name="T35" fmla="*/ 0 h 4"/>
                    <a:gd name="T36" fmla="*/ 1 w 3"/>
                    <a:gd name="T37" fmla="*/ 0 h 4"/>
                    <a:gd name="T38" fmla="*/ 1 w 3"/>
                    <a:gd name="T39" fmla="*/ 0 h 4"/>
                    <a:gd name="T40" fmla="*/ 2 w 3"/>
                    <a:gd name="T41" fmla="*/ 0 h 4"/>
                    <a:gd name="T42" fmla="*/ 3 w 3"/>
                    <a:gd name="T43" fmla="*/ 0 h 4"/>
                    <a:gd name="T44" fmla="*/ 3 w 3"/>
                    <a:gd name="T45" fmla="*/ 0 h 4"/>
                    <a:gd name="T46" fmla="*/ 3 w 3"/>
                    <a:gd name="T47" fmla="*/ 0 h 4"/>
                    <a:gd name="T48" fmla="*/ 3 w 3"/>
                    <a:gd name="T49" fmla="*/ 0 h 4"/>
                    <a:gd name="T50" fmla="*/ 3 w 3"/>
                    <a:gd name="T51" fmla="*/ 0 h 4"/>
                    <a:gd name="T52" fmla="*/ 3 w 3"/>
                    <a:gd name="T53" fmla="*/ 0 h 4"/>
                    <a:gd name="T54" fmla="*/ 2 w 3"/>
                    <a:gd name="T55" fmla="*/ 0 h 4"/>
                    <a:gd name="T56" fmla="*/ 2 w 3"/>
                    <a:gd name="T57" fmla="*/ 0 h 4"/>
                    <a:gd name="T58" fmla="*/ 1 w 3"/>
                    <a:gd name="T59" fmla="*/ 1 h 4"/>
                    <a:gd name="T60" fmla="*/ 1 w 3"/>
                    <a:gd name="T61" fmla="*/ 1 h 4"/>
                    <a:gd name="T62" fmla="*/ 2 w 3"/>
                    <a:gd name="T63" fmla="*/ 2 h 4"/>
                    <a:gd name="T64" fmla="*/ 2 w 3"/>
                    <a:gd name="T65" fmla="*/ 2 h 4"/>
                    <a:gd name="T66" fmla="*/ 3 w 3"/>
                    <a:gd name="T67" fmla="*/ 2 h 4"/>
                    <a:gd name="T68" fmla="*/ 3 w 3"/>
                    <a:gd name="T69" fmla="*/ 3 h 4"/>
                    <a:gd name="T70" fmla="*/ 3 w 3"/>
                    <a:gd name="T71" fmla="*/ 3 h 4"/>
                    <a:gd name="T72" fmla="*/ 3 w 3"/>
                    <a:gd name="T73" fmla="*/ 4 h 4"/>
                    <a:gd name="T74" fmla="*/ 3 w 3"/>
                    <a:gd name="T75" fmla="*/ 4 h 4"/>
                    <a:gd name="T76" fmla="*/ 2 w 3"/>
                    <a:gd name="T77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3" h="4">
                      <a:moveTo>
                        <a:pt x="2" y="4"/>
                      </a:move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83" name="Freeform 803"/>
                <p:cNvSpPr/>
                <p:nvPr/>
              </p:nvSpPr>
              <p:spPr bwMode="auto">
                <a:xfrm>
                  <a:off x="5153026" y="6573838"/>
                  <a:ext cx="19050" cy="12700"/>
                </a:xfrm>
                <a:custGeom>
                  <a:avLst/>
                  <a:gdLst>
                    <a:gd name="T0" fmla="*/ 12 w 12"/>
                    <a:gd name="T1" fmla="*/ 8 h 8"/>
                    <a:gd name="T2" fmla="*/ 10 w 12"/>
                    <a:gd name="T3" fmla="*/ 8 h 8"/>
                    <a:gd name="T4" fmla="*/ 10 w 12"/>
                    <a:gd name="T5" fmla="*/ 8 h 8"/>
                    <a:gd name="T6" fmla="*/ 10 w 12"/>
                    <a:gd name="T7" fmla="*/ 8 h 8"/>
                    <a:gd name="T8" fmla="*/ 10 w 12"/>
                    <a:gd name="T9" fmla="*/ 2 h 8"/>
                    <a:gd name="T10" fmla="*/ 10 w 12"/>
                    <a:gd name="T11" fmla="*/ 2 h 8"/>
                    <a:gd name="T12" fmla="*/ 10 w 12"/>
                    <a:gd name="T13" fmla="*/ 2 h 8"/>
                    <a:gd name="T14" fmla="*/ 10 w 12"/>
                    <a:gd name="T15" fmla="*/ 2 h 8"/>
                    <a:gd name="T16" fmla="*/ 8 w 12"/>
                    <a:gd name="T17" fmla="*/ 2 h 8"/>
                    <a:gd name="T18" fmla="*/ 8 w 12"/>
                    <a:gd name="T19" fmla="*/ 2 h 8"/>
                    <a:gd name="T20" fmla="*/ 8 w 12"/>
                    <a:gd name="T21" fmla="*/ 2 h 8"/>
                    <a:gd name="T22" fmla="*/ 8 w 12"/>
                    <a:gd name="T23" fmla="*/ 2 h 8"/>
                    <a:gd name="T24" fmla="*/ 6 w 12"/>
                    <a:gd name="T25" fmla="*/ 2 h 8"/>
                    <a:gd name="T26" fmla="*/ 6 w 12"/>
                    <a:gd name="T27" fmla="*/ 8 h 8"/>
                    <a:gd name="T28" fmla="*/ 6 w 12"/>
                    <a:gd name="T29" fmla="*/ 8 h 8"/>
                    <a:gd name="T30" fmla="*/ 6 w 12"/>
                    <a:gd name="T31" fmla="*/ 8 h 8"/>
                    <a:gd name="T32" fmla="*/ 6 w 12"/>
                    <a:gd name="T33" fmla="*/ 8 h 8"/>
                    <a:gd name="T34" fmla="*/ 6 w 12"/>
                    <a:gd name="T35" fmla="*/ 8 h 8"/>
                    <a:gd name="T36" fmla="*/ 6 w 12"/>
                    <a:gd name="T37" fmla="*/ 2 h 8"/>
                    <a:gd name="T38" fmla="*/ 4 w 12"/>
                    <a:gd name="T39" fmla="*/ 2 h 8"/>
                    <a:gd name="T40" fmla="*/ 4 w 12"/>
                    <a:gd name="T41" fmla="*/ 2 h 8"/>
                    <a:gd name="T42" fmla="*/ 4 w 12"/>
                    <a:gd name="T43" fmla="*/ 2 h 8"/>
                    <a:gd name="T44" fmla="*/ 4 w 12"/>
                    <a:gd name="T45" fmla="*/ 2 h 8"/>
                    <a:gd name="T46" fmla="*/ 2 w 12"/>
                    <a:gd name="T47" fmla="*/ 2 h 8"/>
                    <a:gd name="T48" fmla="*/ 2 w 12"/>
                    <a:gd name="T49" fmla="*/ 2 h 8"/>
                    <a:gd name="T50" fmla="*/ 2 w 12"/>
                    <a:gd name="T51" fmla="*/ 2 h 8"/>
                    <a:gd name="T52" fmla="*/ 2 w 12"/>
                    <a:gd name="T53" fmla="*/ 4 h 8"/>
                    <a:gd name="T54" fmla="*/ 2 w 12"/>
                    <a:gd name="T55" fmla="*/ 8 h 8"/>
                    <a:gd name="T56" fmla="*/ 2 w 12"/>
                    <a:gd name="T57" fmla="*/ 8 h 8"/>
                    <a:gd name="T58" fmla="*/ 2 w 12"/>
                    <a:gd name="T59" fmla="*/ 8 h 8"/>
                    <a:gd name="T60" fmla="*/ 0 w 12"/>
                    <a:gd name="T61" fmla="*/ 8 h 8"/>
                    <a:gd name="T62" fmla="*/ 0 w 12"/>
                    <a:gd name="T63" fmla="*/ 8 h 8"/>
                    <a:gd name="T64" fmla="*/ 0 w 12"/>
                    <a:gd name="T65" fmla="*/ 8 h 8"/>
                    <a:gd name="T66" fmla="*/ 0 w 12"/>
                    <a:gd name="T67" fmla="*/ 0 h 8"/>
                    <a:gd name="T68" fmla="*/ 0 w 12"/>
                    <a:gd name="T69" fmla="*/ 0 h 8"/>
                    <a:gd name="T70" fmla="*/ 0 w 12"/>
                    <a:gd name="T71" fmla="*/ 0 h 8"/>
                    <a:gd name="T72" fmla="*/ 2 w 12"/>
                    <a:gd name="T73" fmla="*/ 0 h 8"/>
                    <a:gd name="T74" fmla="*/ 2 w 12"/>
                    <a:gd name="T75" fmla="*/ 0 h 8"/>
                    <a:gd name="T76" fmla="*/ 2 w 12"/>
                    <a:gd name="T77" fmla="*/ 0 h 8"/>
                    <a:gd name="T78" fmla="*/ 2 w 12"/>
                    <a:gd name="T79" fmla="*/ 0 h 8"/>
                    <a:gd name="T80" fmla="*/ 4 w 12"/>
                    <a:gd name="T81" fmla="*/ 0 h 8"/>
                    <a:gd name="T82" fmla="*/ 6 w 12"/>
                    <a:gd name="T83" fmla="*/ 0 h 8"/>
                    <a:gd name="T84" fmla="*/ 6 w 12"/>
                    <a:gd name="T85" fmla="*/ 0 h 8"/>
                    <a:gd name="T86" fmla="*/ 8 w 12"/>
                    <a:gd name="T87" fmla="*/ 0 h 8"/>
                    <a:gd name="T88" fmla="*/ 10 w 12"/>
                    <a:gd name="T89" fmla="*/ 0 h 8"/>
                    <a:gd name="T90" fmla="*/ 10 w 12"/>
                    <a:gd name="T91" fmla="*/ 0 h 8"/>
                    <a:gd name="T92" fmla="*/ 12 w 12"/>
                    <a:gd name="T93" fmla="*/ 0 h 8"/>
                    <a:gd name="T94" fmla="*/ 12 w 12"/>
                    <a:gd name="T95" fmla="*/ 2 h 8"/>
                    <a:gd name="T96" fmla="*/ 12 w 12"/>
                    <a:gd name="T97" fmla="*/ 2 h 8"/>
                    <a:gd name="T98" fmla="*/ 12 w 12"/>
                    <a:gd name="T99" fmla="*/ 8 h 8"/>
                    <a:gd name="T100" fmla="*/ 12 w 12"/>
                    <a:gd name="T101" fmla="*/ 8 h 8"/>
                    <a:gd name="T102" fmla="*/ 12 w 12"/>
                    <a:gd name="T103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12" h="8">
                      <a:moveTo>
                        <a:pt x="12" y="8"/>
                      </a:move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6" y="2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6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4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8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12" y="0"/>
                      </a:lnTo>
                      <a:lnTo>
                        <a:pt x="12" y="2"/>
                      </a:lnTo>
                      <a:lnTo>
                        <a:pt x="12" y="2"/>
                      </a:lnTo>
                      <a:lnTo>
                        <a:pt x="12" y="8"/>
                      </a:lnTo>
                      <a:lnTo>
                        <a:pt x="12" y="8"/>
                      </a:lnTo>
                      <a:lnTo>
                        <a:pt x="12" y="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84" name="Freeform 804"/>
                <p:cNvSpPr>
                  <a:spLocks noEditPoints="1"/>
                </p:cNvSpPr>
                <p:nvPr/>
              </p:nvSpPr>
              <p:spPr bwMode="auto">
                <a:xfrm>
                  <a:off x="5175251" y="6573838"/>
                  <a:ext cx="11113" cy="12700"/>
                </a:xfrm>
                <a:custGeom>
                  <a:avLst/>
                  <a:gdLst>
                    <a:gd name="T0" fmla="*/ 2 w 4"/>
                    <a:gd name="T1" fmla="*/ 4 h 4"/>
                    <a:gd name="T2" fmla="*/ 1 w 4"/>
                    <a:gd name="T3" fmla="*/ 4 h 4"/>
                    <a:gd name="T4" fmla="*/ 0 w 4"/>
                    <a:gd name="T5" fmla="*/ 4 h 4"/>
                    <a:gd name="T6" fmla="*/ 0 w 4"/>
                    <a:gd name="T7" fmla="*/ 3 h 4"/>
                    <a:gd name="T8" fmla="*/ 0 w 4"/>
                    <a:gd name="T9" fmla="*/ 2 h 4"/>
                    <a:gd name="T10" fmla="*/ 0 w 4"/>
                    <a:gd name="T11" fmla="*/ 1 h 4"/>
                    <a:gd name="T12" fmla="*/ 1 w 4"/>
                    <a:gd name="T13" fmla="*/ 0 h 4"/>
                    <a:gd name="T14" fmla="*/ 1 w 4"/>
                    <a:gd name="T15" fmla="*/ 0 h 4"/>
                    <a:gd name="T16" fmla="*/ 2 w 4"/>
                    <a:gd name="T17" fmla="*/ 0 h 4"/>
                    <a:gd name="T18" fmla="*/ 4 w 4"/>
                    <a:gd name="T19" fmla="*/ 0 h 4"/>
                    <a:gd name="T20" fmla="*/ 4 w 4"/>
                    <a:gd name="T21" fmla="*/ 2 h 4"/>
                    <a:gd name="T22" fmla="*/ 4 w 4"/>
                    <a:gd name="T23" fmla="*/ 4 h 4"/>
                    <a:gd name="T24" fmla="*/ 2 w 4"/>
                    <a:gd name="T25" fmla="*/ 4 h 4"/>
                    <a:gd name="T26" fmla="*/ 3 w 4"/>
                    <a:gd name="T27" fmla="*/ 2 h 4"/>
                    <a:gd name="T28" fmla="*/ 3 w 4"/>
                    <a:gd name="T29" fmla="*/ 1 h 4"/>
                    <a:gd name="T30" fmla="*/ 2 w 4"/>
                    <a:gd name="T31" fmla="*/ 0 h 4"/>
                    <a:gd name="T32" fmla="*/ 1 w 4"/>
                    <a:gd name="T33" fmla="*/ 1 h 4"/>
                    <a:gd name="T34" fmla="*/ 1 w 4"/>
                    <a:gd name="T35" fmla="*/ 2 h 4"/>
                    <a:gd name="T36" fmla="*/ 1 w 4"/>
                    <a:gd name="T37" fmla="*/ 2 h 4"/>
                    <a:gd name="T38" fmla="*/ 1 w 4"/>
                    <a:gd name="T39" fmla="*/ 3 h 4"/>
                    <a:gd name="T40" fmla="*/ 2 w 4"/>
                    <a:gd name="T41" fmla="*/ 4 h 4"/>
                    <a:gd name="T42" fmla="*/ 3 w 4"/>
                    <a:gd name="T43" fmla="*/ 3 h 4"/>
                    <a:gd name="T44" fmla="*/ 3 w 4"/>
                    <a:gd name="T45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4" h="4">
                      <a:moveTo>
                        <a:pt x="2" y="4"/>
                      </a:move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2"/>
                      </a:cubicBezTo>
                      <a:cubicBezTo>
                        <a:pt x="0" y="2"/>
                        <a:pt x="0" y="1"/>
                        <a:pt x="0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3" y="0"/>
                        <a:pt x="3" y="0"/>
                        <a:pt x="4" y="0"/>
                      </a:cubicBezTo>
                      <a:cubicBezTo>
                        <a:pt x="4" y="1"/>
                        <a:pt x="4" y="1"/>
                        <a:pt x="4" y="2"/>
                      </a:cubicBezTo>
                      <a:cubicBezTo>
                        <a:pt x="4" y="3"/>
                        <a:pt x="4" y="3"/>
                        <a:pt x="4" y="4"/>
                      </a:cubicBezTo>
                      <a:cubicBezTo>
                        <a:pt x="3" y="4"/>
                        <a:pt x="3" y="4"/>
                        <a:pt x="2" y="4"/>
                      </a:cubicBezTo>
                      <a:close/>
                      <a:moveTo>
                        <a:pt x="3" y="2"/>
                      </a:move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0"/>
                        <a:pt x="2" y="0"/>
                        <a:pt x="2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3"/>
                        <a:pt x="3" y="3"/>
                        <a:pt x="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85" name="Freeform 805"/>
                <p:cNvSpPr>
                  <a:spLocks noEditPoints="1"/>
                </p:cNvSpPr>
                <p:nvPr/>
              </p:nvSpPr>
              <p:spPr bwMode="auto">
                <a:xfrm>
                  <a:off x="5189539" y="6567488"/>
                  <a:ext cx="12700" cy="19050"/>
                </a:xfrm>
                <a:custGeom>
                  <a:avLst/>
                  <a:gdLst>
                    <a:gd name="T0" fmla="*/ 4 w 4"/>
                    <a:gd name="T1" fmla="*/ 6 h 6"/>
                    <a:gd name="T2" fmla="*/ 3 w 4"/>
                    <a:gd name="T3" fmla="*/ 6 h 6"/>
                    <a:gd name="T4" fmla="*/ 3 w 4"/>
                    <a:gd name="T5" fmla="*/ 6 h 6"/>
                    <a:gd name="T6" fmla="*/ 3 w 4"/>
                    <a:gd name="T7" fmla="*/ 6 h 6"/>
                    <a:gd name="T8" fmla="*/ 3 w 4"/>
                    <a:gd name="T9" fmla="*/ 6 h 6"/>
                    <a:gd name="T10" fmla="*/ 2 w 4"/>
                    <a:gd name="T11" fmla="*/ 6 h 6"/>
                    <a:gd name="T12" fmla="*/ 1 w 4"/>
                    <a:gd name="T13" fmla="*/ 6 h 6"/>
                    <a:gd name="T14" fmla="*/ 1 w 4"/>
                    <a:gd name="T15" fmla="*/ 6 h 6"/>
                    <a:gd name="T16" fmla="*/ 0 w 4"/>
                    <a:gd name="T17" fmla="*/ 6 h 6"/>
                    <a:gd name="T18" fmla="*/ 0 w 4"/>
                    <a:gd name="T19" fmla="*/ 5 h 6"/>
                    <a:gd name="T20" fmla="*/ 0 w 4"/>
                    <a:gd name="T21" fmla="*/ 4 h 6"/>
                    <a:gd name="T22" fmla="*/ 0 w 4"/>
                    <a:gd name="T23" fmla="*/ 2 h 6"/>
                    <a:gd name="T24" fmla="*/ 1 w 4"/>
                    <a:gd name="T25" fmla="*/ 2 h 6"/>
                    <a:gd name="T26" fmla="*/ 2 w 4"/>
                    <a:gd name="T27" fmla="*/ 2 h 6"/>
                    <a:gd name="T28" fmla="*/ 3 w 4"/>
                    <a:gd name="T29" fmla="*/ 2 h 6"/>
                    <a:gd name="T30" fmla="*/ 3 w 4"/>
                    <a:gd name="T31" fmla="*/ 0 h 6"/>
                    <a:gd name="T32" fmla="*/ 3 w 4"/>
                    <a:gd name="T33" fmla="*/ 0 h 6"/>
                    <a:gd name="T34" fmla="*/ 4 w 4"/>
                    <a:gd name="T35" fmla="*/ 0 h 6"/>
                    <a:gd name="T36" fmla="*/ 4 w 4"/>
                    <a:gd name="T37" fmla="*/ 0 h 6"/>
                    <a:gd name="T38" fmla="*/ 4 w 4"/>
                    <a:gd name="T39" fmla="*/ 0 h 6"/>
                    <a:gd name="T40" fmla="*/ 4 w 4"/>
                    <a:gd name="T41" fmla="*/ 6 h 6"/>
                    <a:gd name="T42" fmla="*/ 4 w 4"/>
                    <a:gd name="T43" fmla="*/ 6 h 6"/>
                    <a:gd name="T44" fmla="*/ 3 w 4"/>
                    <a:gd name="T45" fmla="*/ 3 h 6"/>
                    <a:gd name="T46" fmla="*/ 3 w 4"/>
                    <a:gd name="T47" fmla="*/ 3 h 6"/>
                    <a:gd name="T48" fmla="*/ 3 w 4"/>
                    <a:gd name="T49" fmla="*/ 3 h 6"/>
                    <a:gd name="T50" fmla="*/ 2 w 4"/>
                    <a:gd name="T51" fmla="*/ 2 h 6"/>
                    <a:gd name="T52" fmla="*/ 2 w 4"/>
                    <a:gd name="T53" fmla="*/ 2 h 6"/>
                    <a:gd name="T54" fmla="*/ 1 w 4"/>
                    <a:gd name="T55" fmla="*/ 3 h 6"/>
                    <a:gd name="T56" fmla="*/ 1 w 4"/>
                    <a:gd name="T57" fmla="*/ 4 h 6"/>
                    <a:gd name="T58" fmla="*/ 1 w 4"/>
                    <a:gd name="T59" fmla="*/ 4 h 6"/>
                    <a:gd name="T60" fmla="*/ 1 w 4"/>
                    <a:gd name="T61" fmla="*/ 5 h 6"/>
                    <a:gd name="T62" fmla="*/ 2 w 4"/>
                    <a:gd name="T63" fmla="*/ 6 h 6"/>
                    <a:gd name="T64" fmla="*/ 2 w 4"/>
                    <a:gd name="T65" fmla="*/ 6 h 6"/>
                    <a:gd name="T66" fmla="*/ 3 w 4"/>
                    <a:gd name="T67" fmla="*/ 5 h 6"/>
                    <a:gd name="T68" fmla="*/ 3 w 4"/>
                    <a:gd name="T69" fmla="*/ 5 h 6"/>
                    <a:gd name="T70" fmla="*/ 3 w 4"/>
                    <a:gd name="T71" fmla="*/ 5 h 6"/>
                    <a:gd name="T72" fmla="*/ 3 w 4"/>
                    <a:gd name="T73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4" h="6">
                      <a:moveTo>
                        <a:pt x="4" y="6"/>
                      </a:move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5"/>
                        <a:pt x="0" y="5"/>
                        <a:pt x="0" y="4"/>
                      </a:cubicBezTo>
                      <a:cubicBezTo>
                        <a:pt x="0" y="3"/>
                        <a:pt x="0" y="3"/>
                        <a:pt x="0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4" y="6"/>
                        <a:pt x="4" y="6"/>
                        <a:pt x="4" y="6"/>
                      </a:cubicBezTo>
                      <a:close/>
                      <a:moveTo>
                        <a:pt x="3" y="3"/>
                      </a:move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3" y="5"/>
                        <a:pt x="3" y="5"/>
                        <a:pt x="3" y="5"/>
                      </a:cubicBezTo>
                      <a:cubicBezTo>
                        <a:pt x="3" y="5"/>
                        <a:pt x="3" y="5"/>
                        <a:pt x="3" y="5"/>
                      </a:cubicBezTo>
                      <a:cubicBezTo>
                        <a:pt x="3" y="5"/>
                        <a:pt x="3" y="5"/>
                        <a:pt x="3" y="5"/>
                      </a:cubicBezTo>
                      <a:lnTo>
                        <a:pt x="3" y="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86" name="Freeform 806"/>
                <p:cNvSpPr/>
                <p:nvPr/>
              </p:nvSpPr>
              <p:spPr bwMode="auto">
                <a:xfrm>
                  <a:off x="5214939" y="6570663"/>
                  <a:ext cx="6350" cy="15875"/>
                </a:xfrm>
                <a:custGeom>
                  <a:avLst/>
                  <a:gdLst>
                    <a:gd name="T0" fmla="*/ 4 w 4"/>
                    <a:gd name="T1" fmla="*/ 4 h 10"/>
                    <a:gd name="T2" fmla="*/ 2 w 4"/>
                    <a:gd name="T3" fmla="*/ 4 h 10"/>
                    <a:gd name="T4" fmla="*/ 2 w 4"/>
                    <a:gd name="T5" fmla="*/ 8 h 10"/>
                    <a:gd name="T6" fmla="*/ 2 w 4"/>
                    <a:gd name="T7" fmla="*/ 10 h 10"/>
                    <a:gd name="T8" fmla="*/ 4 w 4"/>
                    <a:gd name="T9" fmla="*/ 10 h 10"/>
                    <a:gd name="T10" fmla="*/ 4 w 4"/>
                    <a:gd name="T11" fmla="*/ 10 h 10"/>
                    <a:gd name="T12" fmla="*/ 4 w 4"/>
                    <a:gd name="T13" fmla="*/ 10 h 10"/>
                    <a:gd name="T14" fmla="*/ 4 w 4"/>
                    <a:gd name="T15" fmla="*/ 10 h 10"/>
                    <a:gd name="T16" fmla="*/ 4 w 4"/>
                    <a:gd name="T17" fmla="*/ 10 h 10"/>
                    <a:gd name="T18" fmla="*/ 4 w 4"/>
                    <a:gd name="T19" fmla="*/ 10 h 10"/>
                    <a:gd name="T20" fmla="*/ 4 w 4"/>
                    <a:gd name="T21" fmla="*/ 10 h 10"/>
                    <a:gd name="T22" fmla="*/ 2 w 4"/>
                    <a:gd name="T23" fmla="*/ 10 h 10"/>
                    <a:gd name="T24" fmla="*/ 2 w 4"/>
                    <a:gd name="T25" fmla="*/ 10 h 10"/>
                    <a:gd name="T26" fmla="*/ 0 w 4"/>
                    <a:gd name="T27" fmla="*/ 10 h 10"/>
                    <a:gd name="T28" fmla="*/ 0 w 4"/>
                    <a:gd name="T29" fmla="*/ 10 h 10"/>
                    <a:gd name="T30" fmla="*/ 0 w 4"/>
                    <a:gd name="T31" fmla="*/ 8 h 10"/>
                    <a:gd name="T32" fmla="*/ 0 w 4"/>
                    <a:gd name="T33" fmla="*/ 4 h 10"/>
                    <a:gd name="T34" fmla="*/ 0 w 4"/>
                    <a:gd name="T35" fmla="*/ 4 h 10"/>
                    <a:gd name="T36" fmla="*/ 0 w 4"/>
                    <a:gd name="T37" fmla="*/ 4 h 10"/>
                    <a:gd name="T38" fmla="*/ 0 w 4"/>
                    <a:gd name="T39" fmla="*/ 2 h 10"/>
                    <a:gd name="T40" fmla="*/ 0 w 4"/>
                    <a:gd name="T41" fmla="*/ 2 h 10"/>
                    <a:gd name="T42" fmla="*/ 0 w 4"/>
                    <a:gd name="T43" fmla="*/ 2 h 10"/>
                    <a:gd name="T44" fmla="*/ 0 w 4"/>
                    <a:gd name="T45" fmla="*/ 2 h 10"/>
                    <a:gd name="T46" fmla="*/ 0 w 4"/>
                    <a:gd name="T47" fmla="*/ 2 h 10"/>
                    <a:gd name="T48" fmla="*/ 0 w 4"/>
                    <a:gd name="T49" fmla="*/ 0 h 10"/>
                    <a:gd name="T50" fmla="*/ 0 w 4"/>
                    <a:gd name="T51" fmla="*/ 0 h 10"/>
                    <a:gd name="T52" fmla="*/ 0 w 4"/>
                    <a:gd name="T53" fmla="*/ 0 h 10"/>
                    <a:gd name="T54" fmla="*/ 2 w 4"/>
                    <a:gd name="T55" fmla="*/ 0 h 10"/>
                    <a:gd name="T56" fmla="*/ 2 w 4"/>
                    <a:gd name="T57" fmla="*/ 0 h 10"/>
                    <a:gd name="T58" fmla="*/ 2 w 4"/>
                    <a:gd name="T59" fmla="*/ 0 h 10"/>
                    <a:gd name="T60" fmla="*/ 2 w 4"/>
                    <a:gd name="T61" fmla="*/ 2 h 10"/>
                    <a:gd name="T62" fmla="*/ 4 w 4"/>
                    <a:gd name="T63" fmla="*/ 2 h 10"/>
                    <a:gd name="T64" fmla="*/ 4 w 4"/>
                    <a:gd name="T65" fmla="*/ 2 h 10"/>
                    <a:gd name="T66" fmla="*/ 4 w 4"/>
                    <a:gd name="T67" fmla="*/ 2 h 10"/>
                    <a:gd name="T68" fmla="*/ 4 w 4"/>
                    <a:gd name="T69" fmla="*/ 2 h 10"/>
                    <a:gd name="T70" fmla="*/ 4 w 4"/>
                    <a:gd name="T71" fmla="*/ 4 h 10"/>
                    <a:gd name="T72" fmla="*/ 4 w 4"/>
                    <a:gd name="T73" fmla="*/ 4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4" h="10">
                      <a:moveTo>
                        <a:pt x="4" y="4"/>
                      </a:moveTo>
                      <a:lnTo>
                        <a:pt x="2" y="4"/>
                      </a:lnTo>
                      <a:lnTo>
                        <a:pt x="2" y="8"/>
                      </a:lnTo>
                      <a:lnTo>
                        <a:pt x="2" y="10"/>
                      </a:lnTo>
                      <a:lnTo>
                        <a:pt x="4" y="10"/>
                      </a:lnTo>
                      <a:lnTo>
                        <a:pt x="4" y="10"/>
                      </a:lnTo>
                      <a:lnTo>
                        <a:pt x="4" y="10"/>
                      </a:lnTo>
                      <a:lnTo>
                        <a:pt x="4" y="10"/>
                      </a:lnTo>
                      <a:lnTo>
                        <a:pt x="4" y="10"/>
                      </a:lnTo>
                      <a:lnTo>
                        <a:pt x="4" y="10"/>
                      </a:lnTo>
                      <a:lnTo>
                        <a:pt x="4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4"/>
                      </a:lnTo>
                      <a:lnTo>
                        <a:pt x="4" y="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87" name="Freeform 807"/>
                <p:cNvSpPr>
                  <a:spLocks noEditPoints="1"/>
                </p:cNvSpPr>
                <p:nvPr/>
              </p:nvSpPr>
              <p:spPr bwMode="auto">
                <a:xfrm>
                  <a:off x="5224464" y="6573838"/>
                  <a:ext cx="9525" cy="12700"/>
                </a:xfrm>
                <a:custGeom>
                  <a:avLst/>
                  <a:gdLst>
                    <a:gd name="T0" fmla="*/ 3 w 3"/>
                    <a:gd name="T1" fmla="*/ 2 h 4"/>
                    <a:gd name="T2" fmla="*/ 1 w 3"/>
                    <a:gd name="T3" fmla="*/ 2 h 4"/>
                    <a:gd name="T4" fmla="*/ 1 w 3"/>
                    <a:gd name="T5" fmla="*/ 3 h 4"/>
                    <a:gd name="T6" fmla="*/ 2 w 3"/>
                    <a:gd name="T7" fmla="*/ 4 h 4"/>
                    <a:gd name="T8" fmla="*/ 3 w 3"/>
                    <a:gd name="T9" fmla="*/ 4 h 4"/>
                    <a:gd name="T10" fmla="*/ 3 w 3"/>
                    <a:gd name="T11" fmla="*/ 4 h 4"/>
                    <a:gd name="T12" fmla="*/ 3 w 3"/>
                    <a:gd name="T13" fmla="*/ 4 h 4"/>
                    <a:gd name="T14" fmla="*/ 3 w 3"/>
                    <a:gd name="T15" fmla="*/ 4 h 4"/>
                    <a:gd name="T16" fmla="*/ 3 w 3"/>
                    <a:gd name="T17" fmla="*/ 4 h 4"/>
                    <a:gd name="T18" fmla="*/ 3 w 3"/>
                    <a:gd name="T19" fmla="*/ 4 h 4"/>
                    <a:gd name="T20" fmla="*/ 3 w 3"/>
                    <a:gd name="T21" fmla="*/ 4 h 4"/>
                    <a:gd name="T22" fmla="*/ 3 w 3"/>
                    <a:gd name="T23" fmla="*/ 4 h 4"/>
                    <a:gd name="T24" fmla="*/ 2 w 3"/>
                    <a:gd name="T25" fmla="*/ 4 h 4"/>
                    <a:gd name="T26" fmla="*/ 2 w 3"/>
                    <a:gd name="T27" fmla="*/ 4 h 4"/>
                    <a:gd name="T28" fmla="*/ 0 w 3"/>
                    <a:gd name="T29" fmla="*/ 4 h 4"/>
                    <a:gd name="T30" fmla="*/ 0 w 3"/>
                    <a:gd name="T31" fmla="*/ 2 h 4"/>
                    <a:gd name="T32" fmla="*/ 0 w 3"/>
                    <a:gd name="T33" fmla="*/ 0 h 4"/>
                    <a:gd name="T34" fmla="*/ 2 w 3"/>
                    <a:gd name="T35" fmla="*/ 0 h 4"/>
                    <a:gd name="T36" fmla="*/ 3 w 3"/>
                    <a:gd name="T37" fmla="*/ 0 h 4"/>
                    <a:gd name="T38" fmla="*/ 3 w 3"/>
                    <a:gd name="T39" fmla="*/ 1 h 4"/>
                    <a:gd name="T40" fmla="*/ 3 w 3"/>
                    <a:gd name="T41" fmla="*/ 2 h 4"/>
                    <a:gd name="T42" fmla="*/ 3 w 3"/>
                    <a:gd name="T43" fmla="*/ 2 h 4"/>
                    <a:gd name="T44" fmla="*/ 2 w 3"/>
                    <a:gd name="T45" fmla="*/ 0 h 4"/>
                    <a:gd name="T46" fmla="*/ 1 w 3"/>
                    <a:gd name="T47" fmla="*/ 0 h 4"/>
                    <a:gd name="T48" fmla="*/ 1 w 3"/>
                    <a:gd name="T49" fmla="*/ 1 h 4"/>
                    <a:gd name="T50" fmla="*/ 1 w 3"/>
                    <a:gd name="T51" fmla="*/ 1 h 4"/>
                    <a:gd name="T52" fmla="*/ 1 w 3"/>
                    <a:gd name="T53" fmla="*/ 2 h 4"/>
                    <a:gd name="T54" fmla="*/ 1 w 3"/>
                    <a:gd name="T55" fmla="*/ 2 h 4"/>
                    <a:gd name="T56" fmla="*/ 1 w 3"/>
                    <a:gd name="T57" fmla="*/ 2 h 4"/>
                    <a:gd name="T58" fmla="*/ 2 w 3"/>
                    <a:gd name="T59" fmla="*/ 2 h 4"/>
                    <a:gd name="T60" fmla="*/ 3 w 3"/>
                    <a:gd name="T61" fmla="*/ 2 h 4"/>
                    <a:gd name="T62" fmla="*/ 3 w 3"/>
                    <a:gd name="T63" fmla="*/ 2 h 4"/>
                    <a:gd name="T64" fmla="*/ 2 w 3"/>
                    <a:gd name="T65" fmla="*/ 1 h 4"/>
                    <a:gd name="T66" fmla="*/ 2 w 3"/>
                    <a:gd name="T6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3" h="4">
                      <a:moveTo>
                        <a:pt x="3" y="2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4"/>
                        <a:pt x="1" y="4"/>
                        <a:pt x="2" y="4"/>
                      </a:cubicBezTo>
                      <a:cubicBezTo>
                        <a:pt x="2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1" y="4"/>
                        <a:pt x="1" y="4"/>
                        <a:pt x="0" y="4"/>
                      </a:cubicBezTo>
                      <a:cubicBezTo>
                        <a:pt x="0" y="4"/>
                        <a:pt x="0" y="3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0"/>
                        <a:pt x="1" y="0"/>
                        <a:pt x="2" y="0"/>
                      </a:cubicBezTo>
                      <a:cubicBezTo>
                        <a:pt x="2" y="0"/>
                        <a:pt x="3" y="0"/>
                        <a:pt x="3" y="0"/>
                      </a:cubicBezTo>
                      <a:cubicBezTo>
                        <a:pt x="3" y="0"/>
                        <a:pt x="3" y="1"/>
                        <a:pt x="3" y="1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lose/>
                      <a:moveTo>
                        <a:pt x="2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1"/>
                        <a:pt x="2" y="1"/>
                        <a:pt x="2" y="1"/>
                      </a:cubicBezTo>
                      <a:cubicBezTo>
                        <a:pt x="2" y="0"/>
                        <a:pt x="2" y="0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88" name="Freeform 809"/>
                <p:cNvSpPr/>
                <p:nvPr/>
              </p:nvSpPr>
              <p:spPr bwMode="auto">
                <a:xfrm>
                  <a:off x="5240339" y="6573838"/>
                  <a:ext cx="19050" cy="12700"/>
                </a:xfrm>
                <a:custGeom>
                  <a:avLst/>
                  <a:gdLst>
                    <a:gd name="T0" fmla="*/ 10 w 12"/>
                    <a:gd name="T1" fmla="*/ 8 h 8"/>
                    <a:gd name="T2" fmla="*/ 10 w 12"/>
                    <a:gd name="T3" fmla="*/ 8 h 8"/>
                    <a:gd name="T4" fmla="*/ 10 w 12"/>
                    <a:gd name="T5" fmla="*/ 8 h 8"/>
                    <a:gd name="T6" fmla="*/ 10 w 12"/>
                    <a:gd name="T7" fmla="*/ 8 h 8"/>
                    <a:gd name="T8" fmla="*/ 10 w 12"/>
                    <a:gd name="T9" fmla="*/ 2 h 8"/>
                    <a:gd name="T10" fmla="*/ 10 w 12"/>
                    <a:gd name="T11" fmla="*/ 2 h 8"/>
                    <a:gd name="T12" fmla="*/ 8 w 12"/>
                    <a:gd name="T13" fmla="*/ 2 h 8"/>
                    <a:gd name="T14" fmla="*/ 8 w 12"/>
                    <a:gd name="T15" fmla="*/ 2 h 8"/>
                    <a:gd name="T16" fmla="*/ 8 w 12"/>
                    <a:gd name="T17" fmla="*/ 2 h 8"/>
                    <a:gd name="T18" fmla="*/ 8 w 12"/>
                    <a:gd name="T19" fmla="*/ 2 h 8"/>
                    <a:gd name="T20" fmla="*/ 6 w 12"/>
                    <a:gd name="T21" fmla="*/ 2 h 8"/>
                    <a:gd name="T22" fmla="*/ 6 w 12"/>
                    <a:gd name="T23" fmla="*/ 2 h 8"/>
                    <a:gd name="T24" fmla="*/ 6 w 12"/>
                    <a:gd name="T25" fmla="*/ 2 h 8"/>
                    <a:gd name="T26" fmla="*/ 6 w 12"/>
                    <a:gd name="T27" fmla="*/ 8 h 8"/>
                    <a:gd name="T28" fmla="*/ 6 w 12"/>
                    <a:gd name="T29" fmla="*/ 8 h 8"/>
                    <a:gd name="T30" fmla="*/ 6 w 12"/>
                    <a:gd name="T31" fmla="*/ 8 h 8"/>
                    <a:gd name="T32" fmla="*/ 4 w 12"/>
                    <a:gd name="T33" fmla="*/ 8 h 8"/>
                    <a:gd name="T34" fmla="*/ 4 w 12"/>
                    <a:gd name="T35" fmla="*/ 8 h 8"/>
                    <a:gd name="T36" fmla="*/ 4 w 12"/>
                    <a:gd name="T37" fmla="*/ 2 h 8"/>
                    <a:gd name="T38" fmla="*/ 4 w 12"/>
                    <a:gd name="T39" fmla="*/ 2 h 8"/>
                    <a:gd name="T40" fmla="*/ 4 w 12"/>
                    <a:gd name="T41" fmla="*/ 2 h 8"/>
                    <a:gd name="T42" fmla="*/ 4 w 12"/>
                    <a:gd name="T43" fmla="*/ 2 h 8"/>
                    <a:gd name="T44" fmla="*/ 2 w 12"/>
                    <a:gd name="T45" fmla="*/ 2 h 8"/>
                    <a:gd name="T46" fmla="*/ 2 w 12"/>
                    <a:gd name="T47" fmla="*/ 2 h 8"/>
                    <a:gd name="T48" fmla="*/ 2 w 12"/>
                    <a:gd name="T49" fmla="*/ 2 h 8"/>
                    <a:gd name="T50" fmla="*/ 2 w 12"/>
                    <a:gd name="T51" fmla="*/ 2 h 8"/>
                    <a:gd name="T52" fmla="*/ 0 w 12"/>
                    <a:gd name="T53" fmla="*/ 4 h 8"/>
                    <a:gd name="T54" fmla="*/ 0 w 12"/>
                    <a:gd name="T55" fmla="*/ 8 h 8"/>
                    <a:gd name="T56" fmla="*/ 0 w 12"/>
                    <a:gd name="T57" fmla="*/ 8 h 8"/>
                    <a:gd name="T58" fmla="*/ 0 w 12"/>
                    <a:gd name="T59" fmla="*/ 8 h 8"/>
                    <a:gd name="T60" fmla="*/ 0 w 12"/>
                    <a:gd name="T61" fmla="*/ 8 h 8"/>
                    <a:gd name="T62" fmla="*/ 0 w 12"/>
                    <a:gd name="T63" fmla="*/ 8 h 8"/>
                    <a:gd name="T64" fmla="*/ 0 w 12"/>
                    <a:gd name="T65" fmla="*/ 8 h 8"/>
                    <a:gd name="T66" fmla="*/ 0 w 12"/>
                    <a:gd name="T67" fmla="*/ 0 h 8"/>
                    <a:gd name="T68" fmla="*/ 0 w 12"/>
                    <a:gd name="T69" fmla="*/ 0 h 8"/>
                    <a:gd name="T70" fmla="*/ 0 w 12"/>
                    <a:gd name="T71" fmla="*/ 0 h 8"/>
                    <a:gd name="T72" fmla="*/ 0 w 12"/>
                    <a:gd name="T73" fmla="*/ 0 h 8"/>
                    <a:gd name="T74" fmla="*/ 0 w 12"/>
                    <a:gd name="T75" fmla="*/ 0 h 8"/>
                    <a:gd name="T76" fmla="*/ 0 w 12"/>
                    <a:gd name="T77" fmla="*/ 0 h 8"/>
                    <a:gd name="T78" fmla="*/ 2 w 12"/>
                    <a:gd name="T79" fmla="*/ 0 h 8"/>
                    <a:gd name="T80" fmla="*/ 4 w 12"/>
                    <a:gd name="T81" fmla="*/ 0 h 8"/>
                    <a:gd name="T82" fmla="*/ 4 w 12"/>
                    <a:gd name="T83" fmla="*/ 0 h 8"/>
                    <a:gd name="T84" fmla="*/ 6 w 12"/>
                    <a:gd name="T85" fmla="*/ 0 h 8"/>
                    <a:gd name="T86" fmla="*/ 6 w 12"/>
                    <a:gd name="T87" fmla="*/ 0 h 8"/>
                    <a:gd name="T88" fmla="*/ 8 w 12"/>
                    <a:gd name="T89" fmla="*/ 0 h 8"/>
                    <a:gd name="T90" fmla="*/ 10 w 12"/>
                    <a:gd name="T91" fmla="*/ 0 h 8"/>
                    <a:gd name="T92" fmla="*/ 10 w 12"/>
                    <a:gd name="T93" fmla="*/ 0 h 8"/>
                    <a:gd name="T94" fmla="*/ 10 w 12"/>
                    <a:gd name="T95" fmla="*/ 2 h 8"/>
                    <a:gd name="T96" fmla="*/ 12 w 12"/>
                    <a:gd name="T97" fmla="*/ 2 h 8"/>
                    <a:gd name="T98" fmla="*/ 12 w 12"/>
                    <a:gd name="T99" fmla="*/ 8 h 8"/>
                    <a:gd name="T100" fmla="*/ 10 w 12"/>
                    <a:gd name="T101" fmla="*/ 8 h 8"/>
                    <a:gd name="T102" fmla="*/ 10 w 12"/>
                    <a:gd name="T103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12" h="8">
                      <a:moveTo>
                        <a:pt x="10" y="8"/>
                      </a:move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4" y="8"/>
                      </a:lnTo>
                      <a:lnTo>
                        <a:pt x="4" y="8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8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10" y="2"/>
                      </a:lnTo>
                      <a:lnTo>
                        <a:pt x="12" y="2"/>
                      </a:lnTo>
                      <a:lnTo>
                        <a:pt x="12" y="8"/>
                      </a:lnTo>
                      <a:lnTo>
                        <a:pt x="10" y="8"/>
                      </a:lnTo>
                      <a:lnTo>
                        <a:pt x="10" y="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89" name="Freeform 810"/>
                <p:cNvSpPr>
                  <a:spLocks noEditPoints="1"/>
                </p:cNvSpPr>
                <p:nvPr/>
              </p:nvSpPr>
              <p:spPr bwMode="auto">
                <a:xfrm>
                  <a:off x="5262564" y="6573838"/>
                  <a:ext cx="12700" cy="19050"/>
                </a:xfrm>
                <a:custGeom>
                  <a:avLst/>
                  <a:gdLst>
                    <a:gd name="T0" fmla="*/ 2 w 4"/>
                    <a:gd name="T1" fmla="*/ 4 h 6"/>
                    <a:gd name="T2" fmla="*/ 1 w 4"/>
                    <a:gd name="T3" fmla="*/ 4 h 6"/>
                    <a:gd name="T4" fmla="*/ 1 w 4"/>
                    <a:gd name="T5" fmla="*/ 4 h 6"/>
                    <a:gd name="T6" fmla="*/ 1 w 4"/>
                    <a:gd name="T7" fmla="*/ 6 h 6"/>
                    <a:gd name="T8" fmla="*/ 1 w 4"/>
                    <a:gd name="T9" fmla="*/ 6 h 6"/>
                    <a:gd name="T10" fmla="*/ 0 w 4"/>
                    <a:gd name="T11" fmla="*/ 6 h 6"/>
                    <a:gd name="T12" fmla="*/ 0 w 4"/>
                    <a:gd name="T13" fmla="*/ 6 h 6"/>
                    <a:gd name="T14" fmla="*/ 0 w 4"/>
                    <a:gd name="T15" fmla="*/ 6 h 6"/>
                    <a:gd name="T16" fmla="*/ 0 w 4"/>
                    <a:gd name="T17" fmla="*/ 6 h 6"/>
                    <a:gd name="T18" fmla="*/ 0 w 4"/>
                    <a:gd name="T19" fmla="*/ 0 h 6"/>
                    <a:gd name="T20" fmla="*/ 0 w 4"/>
                    <a:gd name="T21" fmla="*/ 0 h 6"/>
                    <a:gd name="T22" fmla="*/ 0 w 4"/>
                    <a:gd name="T23" fmla="*/ 0 h 6"/>
                    <a:gd name="T24" fmla="*/ 0 w 4"/>
                    <a:gd name="T25" fmla="*/ 0 h 6"/>
                    <a:gd name="T26" fmla="*/ 1 w 4"/>
                    <a:gd name="T27" fmla="*/ 0 h 6"/>
                    <a:gd name="T28" fmla="*/ 1 w 4"/>
                    <a:gd name="T29" fmla="*/ 0 h 6"/>
                    <a:gd name="T30" fmla="*/ 1 w 4"/>
                    <a:gd name="T31" fmla="*/ 0 h 6"/>
                    <a:gd name="T32" fmla="*/ 2 w 4"/>
                    <a:gd name="T33" fmla="*/ 0 h 6"/>
                    <a:gd name="T34" fmla="*/ 3 w 4"/>
                    <a:gd name="T35" fmla="*/ 0 h 6"/>
                    <a:gd name="T36" fmla="*/ 4 w 4"/>
                    <a:gd name="T37" fmla="*/ 2 h 6"/>
                    <a:gd name="T38" fmla="*/ 3 w 4"/>
                    <a:gd name="T39" fmla="*/ 3 h 6"/>
                    <a:gd name="T40" fmla="*/ 3 w 4"/>
                    <a:gd name="T41" fmla="*/ 4 h 6"/>
                    <a:gd name="T42" fmla="*/ 3 w 4"/>
                    <a:gd name="T43" fmla="*/ 4 h 6"/>
                    <a:gd name="T44" fmla="*/ 2 w 4"/>
                    <a:gd name="T45" fmla="*/ 4 h 6"/>
                    <a:gd name="T46" fmla="*/ 3 w 4"/>
                    <a:gd name="T47" fmla="*/ 2 h 6"/>
                    <a:gd name="T48" fmla="*/ 2 w 4"/>
                    <a:gd name="T49" fmla="*/ 1 h 6"/>
                    <a:gd name="T50" fmla="*/ 2 w 4"/>
                    <a:gd name="T51" fmla="*/ 0 h 6"/>
                    <a:gd name="T52" fmla="*/ 1 w 4"/>
                    <a:gd name="T53" fmla="*/ 0 h 6"/>
                    <a:gd name="T54" fmla="*/ 1 w 4"/>
                    <a:gd name="T55" fmla="*/ 1 h 6"/>
                    <a:gd name="T56" fmla="*/ 1 w 4"/>
                    <a:gd name="T57" fmla="*/ 1 h 6"/>
                    <a:gd name="T58" fmla="*/ 1 w 4"/>
                    <a:gd name="T59" fmla="*/ 1 h 6"/>
                    <a:gd name="T60" fmla="*/ 1 w 4"/>
                    <a:gd name="T61" fmla="*/ 3 h 6"/>
                    <a:gd name="T62" fmla="*/ 1 w 4"/>
                    <a:gd name="T63" fmla="*/ 3 h 6"/>
                    <a:gd name="T64" fmla="*/ 1 w 4"/>
                    <a:gd name="T65" fmla="*/ 3 h 6"/>
                    <a:gd name="T66" fmla="*/ 1 w 4"/>
                    <a:gd name="T67" fmla="*/ 4 h 6"/>
                    <a:gd name="T68" fmla="*/ 2 w 4"/>
                    <a:gd name="T69" fmla="*/ 4 h 6"/>
                    <a:gd name="T70" fmla="*/ 2 w 4"/>
                    <a:gd name="T71" fmla="*/ 3 h 6"/>
                    <a:gd name="T72" fmla="*/ 3 w 4"/>
                    <a:gd name="T73" fmla="*/ 2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4" h="6">
                      <a:moveTo>
                        <a:pt x="2" y="4"/>
                      </a:move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1"/>
                        <a:pt x="4" y="1"/>
                        <a:pt x="4" y="2"/>
                      </a:cubicBezTo>
                      <a:cubicBezTo>
                        <a:pt x="4" y="2"/>
                        <a:pt x="4" y="3"/>
                        <a:pt x="3" y="3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lnTo>
                        <a:pt x="2" y="4"/>
                      </a:lnTo>
                      <a:close/>
                      <a:moveTo>
                        <a:pt x="3" y="2"/>
                      </a:moveTo>
                      <a:cubicBezTo>
                        <a:pt x="3" y="1"/>
                        <a:pt x="3" y="1"/>
                        <a:pt x="2" y="1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3" y="3"/>
                        <a:pt x="3" y="3"/>
                        <a:pt x="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90" name="Freeform 811"/>
                <p:cNvSpPr>
                  <a:spLocks noEditPoints="1"/>
                </p:cNvSpPr>
                <p:nvPr/>
              </p:nvSpPr>
              <p:spPr bwMode="auto">
                <a:xfrm>
                  <a:off x="5275264" y="6573838"/>
                  <a:ext cx="14288" cy="12700"/>
                </a:xfrm>
                <a:custGeom>
                  <a:avLst/>
                  <a:gdLst>
                    <a:gd name="T0" fmla="*/ 3 w 5"/>
                    <a:gd name="T1" fmla="*/ 4 h 4"/>
                    <a:gd name="T2" fmla="*/ 2 w 5"/>
                    <a:gd name="T3" fmla="*/ 4 h 4"/>
                    <a:gd name="T4" fmla="*/ 1 w 5"/>
                    <a:gd name="T5" fmla="*/ 4 h 4"/>
                    <a:gd name="T6" fmla="*/ 1 w 5"/>
                    <a:gd name="T7" fmla="*/ 3 h 4"/>
                    <a:gd name="T8" fmla="*/ 0 w 5"/>
                    <a:gd name="T9" fmla="*/ 2 h 4"/>
                    <a:gd name="T10" fmla="*/ 1 w 5"/>
                    <a:gd name="T11" fmla="*/ 1 h 4"/>
                    <a:gd name="T12" fmla="*/ 1 w 5"/>
                    <a:gd name="T13" fmla="*/ 0 h 4"/>
                    <a:gd name="T14" fmla="*/ 2 w 5"/>
                    <a:gd name="T15" fmla="*/ 0 h 4"/>
                    <a:gd name="T16" fmla="*/ 3 w 5"/>
                    <a:gd name="T17" fmla="*/ 0 h 4"/>
                    <a:gd name="T18" fmla="*/ 4 w 5"/>
                    <a:gd name="T19" fmla="*/ 0 h 4"/>
                    <a:gd name="T20" fmla="*/ 5 w 5"/>
                    <a:gd name="T21" fmla="*/ 2 h 4"/>
                    <a:gd name="T22" fmla="*/ 4 w 5"/>
                    <a:gd name="T23" fmla="*/ 4 h 4"/>
                    <a:gd name="T24" fmla="*/ 3 w 5"/>
                    <a:gd name="T25" fmla="*/ 4 h 4"/>
                    <a:gd name="T26" fmla="*/ 4 w 5"/>
                    <a:gd name="T27" fmla="*/ 2 h 4"/>
                    <a:gd name="T28" fmla="*/ 3 w 5"/>
                    <a:gd name="T29" fmla="*/ 1 h 4"/>
                    <a:gd name="T30" fmla="*/ 3 w 5"/>
                    <a:gd name="T31" fmla="*/ 0 h 4"/>
                    <a:gd name="T32" fmla="*/ 2 w 5"/>
                    <a:gd name="T33" fmla="*/ 1 h 4"/>
                    <a:gd name="T34" fmla="*/ 1 w 5"/>
                    <a:gd name="T35" fmla="*/ 2 h 4"/>
                    <a:gd name="T36" fmla="*/ 1 w 5"/>
                    <a:gd name="T37" fmla="*/ 2 h 4"/>
                    <a:gd name="T38" fmla="*/ 2 w 5"/>
                    <a:gd name="T39" fmla="*/ 3 h 4"/>
                    <a:gd name="T40" fmla="*/ 3 w 5"/>
                    <a:gd name="T41" fmla="*/ 4 h 4"/>
                    <a:gd name="T42" fmla="*/ 3 w 5"/>
                    <a:gd name="T43" fmla="*/ 3 h 4"/>
                    <a:gd name="T44" fmla="*/ 4 w 5"/>
                    <a:gd name="T45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5" h="4">
                      <a:moveTo>
                        <a:pt x="3" y="4"/>
                      </a:move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0" y="3"/>
                        <a:pt x="0" y="3"/>
                        <a:pt x="0" y="2"/>
                      </a:cubicBezTo>
                      <a:cubicBezTo>
                        <a:pt x="0" y="2"/>
                        <a:pt x="0" y="1"/>
                        <a:pt x="1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4" y="0"/>
                        <a:pt x="4" y="0"/>
                      </a:cubicBezTo>
                      <a:cubicBezTo>
                        <a:pt x="4" y="1"/>
                        <a:pt x="5" y="1"/>
                        <a:pt x="5" y="2"/>
                      </a:cubicBezTo>
                      <a:cubicBezTo>
                        <a:pt x="5" y="3"/>
                        <a:pt x="4" y="3"/>
                        <a:pt x="4" y="4"/>
                      </a:cubicBezTo>
                      <a:cubicBezTo>
                        <a:pt x="4" y="4"/>
                        <a:pt x="3" y="4"/>
                        <a:pt x="3" y="4"/>
                      </a:cubicBezTo>
                      <a:close/>
                      <a:moveTo>
                        <a:pt x="4" y="2"/>
                      </a:moveTo>
                      <a:cubicBezTo>
                        <a:pt x="4" y="1"/>
                        <a:pt x="4" y="1"/>
                        <a:pt x="3" y="1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1" y="1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3"/>
                        <a:pt x="2" y="3"/>
                        <a:pt x="2" y="3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3"/>
                        <a:pt x="4" y="3"/>
                        <a:pt x="4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91" name="Freeform 812"/>
                <p:cNvSpPr/>
                <p:nvPr/>
              </p:nvSpPr>
              <p:spPr bwMode="auto">
                <a:xfrm>
                  <a:off x="5289551" y="6573838"/>
                  <a:ext cx="9525" cy="12700"/>
                </a:xfrm>
                <a:custGeom>
                  <a:avLst/>
                  <a:gdLst>
                    <a:gd name="T0" fmla="*/ 6 w 6"/>
                    <a:gd name="T1" fmla="*/ 0 h 8"/>
                    <a:gd name="T2" fmla="*/ 6 w 6"/>
                    <a:gd name="T3" fmla="*/ 2 h 8"/>
                    <a:gd name="T4" fmla="*/ 4 w 6"/>
                    <a:gd name="T5" fmla="*/ 2 h 8"/>
                    <a:gd name="T6" fmla="*/ 4 w 6"/>
                    <a:gd name="T7" fmla="*/ 2 h 8"/>
                    <a:gd name="T8" fmla="*/ 2 w 6"/>
                    <a:gd name="T9" fmla="*/ 2 h 8"/>
                    <a:gd name="T10" fmla="*/ 2 w 6"/>
                    <a:gd name="T11" fmla="*/ 4 h 8"/>
                    <a:gd name="T12" fmla="*/ 2 w 6"/>
                    <a:gd name="T13" fmla="*/ 8 h 8"/>
                    <a:gd name="T14" fmla="*/ 2 w 6"/>
                    <a:gd name="T15" fmla="*/ 8 h 8"/>
                    <a:gd name="T16" fmla="*/ 2 w 6"/>
                    <a:gd name="T17" fmla="*/ 8 h 8"/>
                    <a:gd name="T18" fmla="*/ 2 w 6"/>
                    <a:gd name="T19" fmla="*/ 8 h 8"/>
                    <a:gd name="T20" fmla="*/ 0 w 6"/>
                    <a:gd name="T21" fmla="*/ 8 h 8"/>
                    <a:gd name="T22" fmla="*/ 0 w 6"/>
                    <a:gd name="T23" fmla="*/ 8 h 8"/>
                    <a:gd name="T24" fmla="*/ 0 w 6"/>
                    <a:gd name="T25" fmla="*/ 0 h 8"/>
                    <a:gd name="T26" fmla="*/ 0 w 6"/>
                    <a:gd name="T27" fmla="*/ 0 h 8"/>
                    <a:gd name="T28" fmla="*/ 2 w 6"/>
                    <a:gd name="T29" fmla="*/ 0 h 8"/>
                    <a:gd name="T30" fmla="*/ 2 w 6"/>
                    <a:gd name="T31" fmla="*/ 0 h 8"/>
                    <a:gd name="T32" fmla="*/ 2 w 6"/>
                    <a:gd name="T33" fmla="*/ 0 h 8"/>
                    <a:gd name="T34" fmla="*/ 2 w 6"/>
                    <a:gd name="T35" fmla="*/ 0 h 8"/>
                    <a:gd name="T36" fmla="*/ 2 w 6"/>
                    <a:gd name="T37" fmla="*/ 0 h 8"/>
                    <a:gd name="T38" fmla="*/ 4 w 6"/>
                    <a:gd name="T39" fmla="*/ 0 h 8"/>
                    <a:gd name="T40" fmla="*/ 6 w 6"/>
                    <a:gd name="T41" fmla="*/ 0 h 8"/>
                    <a:gd name="T42" fmla="*/ 6 w 6"/>
                    <a:gd name="T43" fmla="*/ 0 h 8"/>
                    <a:gd name="T44" fmla="*/ 6 w 6"/>
                    <a:gd name="T45" fmla="*/ 0 h 8"/>
                    <a:gd name="T46" fmla="*/ 6 w 6"/>
                    <a:gd name="T47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6" h="8">
                      <a:moveTo>
                        <a:pt x="6" y="0"/>
                      </a:moveTo>
                      <a:lnTo>
                        <a:pt x="6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2" y="2"/>
                      </a:lnTo>
                      <a:lnTo>
                        <a:pt x="2" y="4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92" name="Freeform 813"/>
                <p:cNvSpPr>
                  <a:spLocks noEditPoints="1"/>
                </p:cNvSpPr>
                <p:nvPr/>
              </p:nvSpPr>
              <p:spPr bwMode="auto">
                <a:xfrm>
                  <a:off x="5311776" y="6567488"/>
                  <a:ext cx="0" cy="19050"/>
                </a:xfrm>
                <a:custGeom>
                  <a:avLst/>
                  <a:gdLst>
                    <a:gd name="T0" fmla="*/ 2 h 12"/>
                    <a:gd name="T1" fmla="*/ 2 h 12"/>
                    <a:gd name="T2" fmla="*/ 2 h 12"/>
                    <a:gd name="T3" fmla="*/ 0 h 12"/>
                    <a:gd name="T4" fmla="*/ 0 h 12"/>
                    <a:gd name="T5" fmla="*/ 0 h 12"/>
                    <a:gd name="T6" fmla="*/ 0 h 12"/>
                    <a:gd name="T7" fmla="*/ 0 h 12"/>
                    <a:gd name="T8" fmla="*/ 2 h 12"/>
                    <a:gd name="T9" fmla="*/ 2 h 12"/>
                    <a:gd name="T10" fmla="*/ 2 h 12"/>
                    <a:gd name="T11" fmla="*/ 2 h 12"/>
                    <a:gd name="T12" fmla="*/ 2 h 12"/>
                    <a:gd name="T13" fmla="*/ 12 h 12"/>
                    <a:gd name="T14" fmla="*/ 12 h 12"/>
                    <a:gd name="T15" fmla="*/ 12 h 12"/>
                    <a:gd name="T16" fmla="*/ 12 h 12"/>
                    <a:gd name="T17" fmla="*/ 4 h 12"/>
                    <a:gd name="T18" fmla="*/ 4 h 12"/>
                    <a:gd name="T19" fmla="*/ 4 h 12"/>
                    <a:gd name="T20" fmla="*/ 4 h 12"/>
                    <a:gd name="T21" fmla="*/ 4 h 12"/>
                    <a:gd name="T22" fmla="*/ 4 h 12"/>
                    <a:gd name="T23" fmla="*/ 12 h 12"/>
                    <a:gd name="T24" fmla="*/ 12 h 12"/>
                    <a:gd name="T25" fmla="*/ 12 h 1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  <a:cxn ang="0">
                      <a:pos x="0" y="T10"/>
                    </a:cxn>
                    <a:cxn ang="0">
                      <a:pos x="0" y="T11"/>
                    </a:cxn>
                    <a:cxn ang="0">
                      <a:pos x="0" y="T12"/>
                    </a:cxn>
                    <a:cxn ang="0">
                      <a:pos x="0" y="T13"/>
                    </a:cxn>
                    <a:cxn ang="0">
                      <a:pos x="0" y="T14"/>
                    </a:cxn>
                    <a:cxn ang="0">
                      <a:pos x="0" y="T15"/>
                    </a:cxn>
                    <a:cxn ang="0">
                      <a:pos x="0" y="T16"/>
                    </a:cxn>
                    <a:cxn ang="0">
                      <a:pos x="0" y="T17"/>
                    </a:cxn>
                    <a:cxn ang="0">
                      <a:pos x="0" y="T18"/>
                    </a:cxn>
                    <a:cxn ang="0">
                      <a:pos x="0" y="T19"/>
                    </a:cxn>
                    <a:cxn ang="0">
                      <a:pos x="0" y="T20"/>
                    </a:cxn>
                    <a:cxn ang="0">
                      <a:pos x="0" y="T21"/>
                    </a:cxn>
                    <a:cxn ang="0">
                      <a:pos x="0" y="T22"/>
                    </a:cxn>
                    <a:cxn ang="0">
                      <a:pos x="0" y="T23"/>
                    </a:cxn>
                    <a:cxn ang="0">
                      <a:pos x="0" y="T24"/>
                    </a:cxn>
                    <a:cxn ang="0">
                      <a:pos x="0" y="T25"/>
                    </a:cxn>
                  </a:cxnLst>
                  <a:rect l="0" t="0" r="r" b="b"/>
                  <a:pathLst>
                    <a:path h="1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close/>
                      <a:moveTo>
                        <a:pt x="0" y="12"/>
                      </a:move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93" name="Freeform 814"/>
                <p:cNvSpPr/>
                <p:nvPr/>
              </p:nvSpPr>
              <p:spPr bwMode="auto">
                <a:xfrm>
                  <a:off x="5314951" y="6573838"/>
                  <a:ext cx="12700" cy="12700"/>
                </a:xfrm>
                <a:custGeom>
                  <a:avLst/>
                  <a:gdLst>
                    <a:gd name="T0" fmla="*/ 4 w 4"/>
                    <a:gd name="T1" fmla="*/ 4 h 4"/>
                    <a:gd name="T2" fmla="*/ 3 w 4"/>
                    <a:gd name="T3" fmla="*/ 4 h 4"/>
                    <a:gd name="T4" fmla="*/ 3 w 4"/>
                    <a:gd name="T5" fmla="*/ 4 h 4"/>
                    <a:gd name="T6" fmla="*/ 3 w 4"/>
                    <a:gd name="T7" fmla="*/ 1 h 4"/>
                    <a:gd name="T8" fmla="*/ 3 w 4"/>
                    <a:gd name="T9" fmla="*/ 1 h 4"/>
                    <a:gd name="T10" fmla="*/ 2 w 4"/>
                    <a:gd name="T11" fmla="*/ 1 h 4"/>
                    <a:gd name="T12" fmla="*/ 2 w 4"/>
                    <a:gd name="T13" fmla="*/ 1 h 4"/>
                    <a:gd name="T14" fmla="*/ 2 w 4"/>
                    <a:gd name="T15" fmla="*/ 1 h 4"/>
                    <a:gd name="T16" fmla="*/ 1 w 4"/>
                    <a:gd name="T17" fmla="*/ 1 h 4"/>
                    <a:gd name="T18" fmla="*/ 1 w 4"/>
                    <a:gd name="T19" fmla="*/ 2 h 4"/>
                    <a:gd name="T20" fmla="*/ 1 w 4"/>
                    <a:gd name="T21" fmla="*/ 4 h 4"/>
                    <a:gd name="T22" fmla="*/ 1 w 4"/>
                    <a:gd name="T23" fmla="*/ 4 h 4"/>
                    <a:gd name="T24" fmla="*/ 1 w 4"/>
                    <a:gd name="T25" fmla="*/ 4 h 4"/>
                    <a:gd name="T26" fmla="*/ 1 w 4"/>
                    <a:gd name="T27" fmla="*/ 4 h 4"/>
                    <a:gd name="T28" fmla="*/ 1 w 4"/>
                    <a:gd name="T29" fmla="*/ 4 h 4"/>
                    <a:gd name="T30" fmla="*/ 0 w 4"/>
                    <a:gd name="T31" fmla="*/ 4 h 4"/>
                    <a:gd name="T32" fmla="*/ 0 w 4"/>
                    <a:gd name="T33" fmla="*/ 0 h 4"/>
                    <a:gd name="T34" fmla="*/ 1 w 4"/>
                    <a:gd name="T35" fmla="*/ 0 h 4"/>
                    <a:gd name="T36" fmla="*/ 1 w 4"/>
                    <a:gd name="T37" fmla="*/ 0 h 4"/>
                    <a:gd name="T38" fmla="*/ 1 w 4"/>
                    <a:gd name="T39" fmla="*/ 0 h 4"/>
                    <a:gd name="T40" fmla="*/ 1 w 4"/>
                    <a:gd name="T41" fmla="*/ 0 h 4"/>
                    <a:gd name="T42" fmla="*/ 1 w 4"/>
                    <a:gd name="T43" fmla="*/ 0 h 4"/>
                    <a:gd name="T44" fmla="*/ 2 w 4"/>
                    <a:gd name="T45" fmla="*/ 0 h 4"/>
                    <a:gd name="T46" fmla="*/ 3 w 4"/>
                    <a:gd name="T47" fmla="*/ 0 h 4"/>
                    <a:gd name="T48" fmla="*/ 4 w 4"/>
                    <a:gd name="T49" fmla="*/ 0 h 4"/>
                    <a:gd name="T50" fmla="*/ 4 w 4"/>
                    <a:gd name="T51" fmla="*/ 1 h 4"/>
                    <a:gd name="T52" fmla="*/ 4 w 4"/>
                    <a:gd name="T53" fmla="*/ 4 h 4"/>
                    <a:gd name="T54" fmla="*/ 4 w 4"/>
                    <a:gd name="T55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" h="4">
                      <a:moveTo>
                        <a:pt x="4" y="4"/>
                      </a:move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4" y="0"/>
                      </a:cubicBezTo>
                      <a:cubicBezTo>
                        <a:pt x="4" y="0"/>
                        <a:pt x="4" y="1"/>
                        <a:pt x="4" y="1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94" name="Freeform 815"/>
                <p:cNvSpPr/>
                <p:nvPr/>
              </p:nvSpPr>
              <p:spPr bwMode="auto">
                <a:xfrm>
                  <a:off x="5330826" y="6573838"/>
                  <a:ext cx="12700" cy="12700"/>
                </a:xfrm>
                <a:custGeom>
                  <a:avLst/>
                  <a:gdLst>
                    <a:gd name="T0" fmla="*/ 2 w 4"/>
                    <a:gd name="T1" fmla="*/ 4 h 4"/>
                    <a:gd name="T2" fmla="*/ 1 w 4"/>
                    <a:gd name="T3" fmla="*/ 4 h 4"/>
                    <a:gd name="T4" fmla="*/ 0 w 4"/>
                    <a:gd name="T5" fmla="*/ 4 h 4"/>
                    <a:gd name="T6" fmla="*/ 0 w 4"/>
                    <a:gd name="T7" fmla="*/ 3 h 4"/>
                    <a:gd name="T8" fmla="*/ 0 w 4"/>
                    <a:gd name="T9" fmla="*/ 2 h 4"/>
                    <a:gd name="T10" fmla="*/ 0 w 4"/>
                    <a:gd name="T11" fmla="*/ 1 h 4"/>
                    <a:gd name="T12" fmla="*/ 1 w 4"/>
                    <a:gd name="T13" fmla="*/ 0 h 4"/>
                    <a:gd name="T14" fmla="*/ 1 w 4"/>
                    <a:gd name="T15" fmla="*/ 0 h 4"/>
                    <a:gd name="T16" fmla="*/ 2 w 4"/>
                    <a:gd name="T17" fmla="*/ 0 h 4"/>
                    <a:gd name="T18" fmla="*/ 3 w 4"/>
                    <a:gd name="T19" fmla="*/ 0 h 4"/>
                    <a:gd name="T20" fmla="*/ 4 w 4"/>
                    <a:gd name="T21" fmla="*/ 0 h 4"/>
                    <a:gd name="T22" fmla="*/ 4 w 4"/>
                    <a:gd name="T23" fmla="*/ 1 h 4"/>
                    <a:gd name="T24" fmla="*/ 3 w 4"/>
                    <a:gd name="T25" fmla="*/ 1 h 4"/>
                    <a:gd name="T26" fmla="*/ 3 w 4"/>
                    <a:gd name="T27" fmla="*/ 1 h 4"/>
                    <a:gd name="T28" fmla="*/ 3 w 4"/>
                    <a:gd name="T29" fmla="*/ 1 h 4"/>
                    <a:gd name="T30" fmla="*/ 3 w 4"/>
                    <a:gd name="T31" fmla="*/ 0 h 4"/>
                    <a:gd name="T32" fmla="*/ 2 w 4"/>
                    <a:gd name="T33" fmla="*/ 0 h 4"/>
                    <a:gd name="T34" fmla="*/ 1 w 4"/>
                    <a:gd name="T35" fmla="*/ 1 h 4"/>
                    <a:gd name="T36" fmla="*/ 1 w 4"/>
                    <a:gd name="T37" fmla="*/ 2 h 4"/>
                    <a:gd name="T38" fmla="*/ 1 w 4"/>
                    <a:gd name="T39" fmla="*/ 3 h 4"/>
                    <a:gd name="T40" fmla="*/ 1 w 4"/>
                    <a:gd name="T41" fmla="*/ 3 h 4"/>
                    <a:gd name="T42" fmla="*/ 2 w 4"/>
                    <a:gd name="T43" fmla="*/ 4 h 4"/>
                    <a:gd name="T44" fmla="*/ 3 w 4"/>
                    <a:gd name="T45" fmla="*/ 4 h 4"/>
                    <a:gd name="T46" fmla="*/ 3 w 4"/>
                    <a:gd name="T47" fmla="*/ 3 h 4"/>
                    <a:gd name="T48" fmla="*/ 3 w 4"/>
                    <a:gd name="T49" fmla="*/ 3 h 4"/>
                    <a:gd name="T50" fmla="*/ 3 w 4"/>
                    <a:gd name="T51" fmla="*/ 3 h 4"/>
                    <a:gd name="T52" fmla="*/ 4 w 4"/>
                    <a:gd name="T53" fmla="*/ 3 h 4"/>
                    <a:gd name="T54" fmla="*/ 4 w 4"/>
                    <a:gd name="T55" fmla="*/ 4 h 4"/>
                    <a:gd name="T56" fmla="*/ 3 w 4"/>
                    <a:gd name="T57" fmla="*/ 4 h 4"/>
                    <a:gd name="T58" fmla="*/ 2 w 4"/>
                    <a:gd name="T5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4" h="4">
                      <a:moveTo>
                        <a:pt x="2" y="4"/>
                      </a:move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2"/>
                      </a:cubicBezTo>
                      <a:cubicBezTo>
                        <a:pt x="0" y="2"/>
                        <a:pt x="0" y="1"/>
                        <a:pt x="0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3" y="0"/>
                        <a:pt x="3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2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2" y="4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95" name="Freeform 816"/>
                <p:cNvSpPr>
                  <a:spLocks noEditPoints="1"/>
                </p:cNvSpPr>
                <p:nvPr/>
              </p:nvSpPr>
              <p:spPr bwMode="auto">
                <a:xfrm>
                  <a:off x="5343526" y="6567488"/>
                  <a:ext cx="3175" cy="19050"/>
                </a:xfrm>
                <a:custGeom>
                  <a:avLst/>
                  <a:gdLst>
                    <a:gd name="T0" fmla="*/ 2 w 2"/>
                    <a:gd name="T1" fmla="*/ 2 h 12"/>
                    <a:gd name="T2" fmla="*/ 2 w 2"/>
                    <a:gd name="T3" fmla="*/ 2 h 12"/>
                    <a:gd name="T4" fmla="*/ 0 w 2"/>
                    <a:gd name="T5" fmla="*/ 2 h 12"/>
                    <a:gd name="T6" fmla="*/ 0 w 2"/>
                    <a:gd name="T7" fmla="*/ 0 h 12"/>
                    <a:gd name="T8" fmla="*/ 2 w 2"/>
                    <a:gd name="T9" fmla="*/ 0 h 12"/>
                    <a:gd name="T10" fmla="*/ 2 w 2"/>
                    <a:gd name="T11" fmla="*/ 0 h 12"/>
                    <a:gd name="T12" fmla="*/ 2 w 2"/>
                    <a:gd name="T13" fmla="*/ 0 h 12"/>
                    <a:gd name="T14" fmla="*/ 2 w 2"/>
                    <a:gd name="T15" fmla="*/ 0 h 12"/>
                    <a:gd name="T16" fmla="*/ 2 w 2"/>
                    <a:gd name="T17" fmla="*/ 2 h 12"/>
                    <a:gd name="T18" fmla="*/ 2 w 2"/>
                    <a:gd name="T19" fmla="*/ 2 h 12"/>
                    <a:gd name="T20" fmla="*/ 2 w 2"/>
                    <a:gd name="T21" fmla="*/ 2 h 12"/>
                    <a:gd name="T22" fmla="*/ 2 w 2"/>
                    <a:gd name="T23" fmla="*/ 2 h 12"/>
                    <a:gd name="T24" fmla="*/ 2 w 2"/>
                    <a:gd name="T25" fmla="*/ 2 h 12"/>
                    <a:gd name="T26" fmla="*/ 2 w 2"/>
                    <a:gd name="T27" fmla="*/ 12 h 12"/>
                    <a:gd name="T28" fmla="*/ 2 w 2"/>
                    <a:gd name="T29" fmla="*/ 12 h 12"/>
                    <a:gd name="T30" fmla="*/ 2 w 2"/>
                    <a:gd name="T31" fmla="*/ 12 h 12"/>
                    <a:gd name="T32" fmla="*/ 0 w 2"/>
                    <a:gd name="T33" fmla="*/ 12 h 12"/>
                    <a:gd name="T34" fmla="*/ 0 w 2"/>
                    <a:gd name="T35" fmla="*/ 4 h 12"/>
                    <a:gd name="T36" fmla="*/ 2 w 2"/>
                    <a:gd name="T37" fmla="*/ 4 h 12"/>
                    <a:gd name="T38" fmla="*/ 2 w 2"/>
                    <a:gd name="T39" fmla="*/ 4 h 12"/>
                    <a:gd name="T40" fmla="*/ 2 w 2"/>
                    <a:gd name="T41" fmla="*/ 4 h 12"/>
                    <a:gd name="T42" fmla="*/ 2 w 2"/>
                    <a:gd name="T43" fmla="*/ 4 h 12"/>
                    <a:gd name="T44" fmla="*/ 2 w 2"/>
                    <a:gd name="T45" fmla="*/ 4 h 12"/>
                    <a:gd name="T46" fmla="*/ 2 w 2"/>
                    <a:gd name="T47" fmla="*/ 12 h 12"/>
                    <a:gd name="T48" fmla="*/ 2 w 2"/>
                    <a:gd name="T49" fmla="*/ 12 h 12"/>
                    <a:gd name="T50" fmla="*/ 2 w 2"/>
                    <a:gd name="T51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" h="12">
                      <a:moveTo>
                        <a:pt x="2" y="2"/>
                      </a:move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close/>
                      <a:moveTo>
                        <a:pt x="2" y="12"/>
                      </a:move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0" y="12"/>
                      </a:ln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2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96" name="Freeform 817"/>
                <p:cNvSpPr>
                  <a:spLocks noEditPoints="1"/>
                </p:cNvSpPr>
                <p:nvPr/>
              </p:nvSpPr>
              <p:spPr bwMode="auto">
                <a:xfrm>
                  <a:off x="5349876" y="6567488"/>
                  <a:ext cx="12700" cy="19050"/>
                </a:xfrm>
                <a:custGeom>
                  <a:avLst/>
                  <a:gdLst>
                    <a:gd name="T0" fmla="*/ 4 w 4"/>
                    <a:gd name="T1" fmla="*/ 6 h 6"/>
                    <a:gd name="T2" fmla="*/ 4 w 4"/>
                    <a:gd name="T3" fmla="*/ 6 h 6"/>
                    <a:gd name="T4" fmla="*/ 3 w 4"/>
                    <a:gd name="T5" fmla="*/ 6 h 6"/>
                    <a:gd name="T6" fmla="*/ 3 w 4"/>
                    <a:gd name="T7" fmla="*/ 6 h 6"/>
                    <a:gd name="T8" fmla="*/ 3 w 4"/>
                    <a:gd name="T9" fmla="*/ 6 h 6"/>
                    <a:gd name="T10" fmla="*/ 3 w 4"/>
                    <a:gd name="T11" fmla="*/ 6 h 6"/>
                    <a:gd name="T12" fmla="*/ 2 w 4"/>
                    <a:gd name="T13" fmla="*/ 6 h 6"/>
                    <a:gd name="T14" fmla="*/ 1 w 4"/>
                    <a:gd name="T15" fmla="*/ 6 h 6"/>
                    <a:gd name="T16" fmla="*/ 1 w 4"/>
                    <a:gd name="T17" fmla="*/ 6 h 6"/>
                    <a:gd name="T18" fmla="*/ 1 w 4"/>
                    <a:gd name="T19" fmla="*/ 5 h 6"/>
                    <a:gd name="T20" fmla="*/ 0 w 4"/>
                    <a:gd name="T21" fmla="*/ 4 h 6"/>
                    <a:gd name="T22" fmla="*/ 1 w 4"/>
                    <a:gd name="T23" fmla="*/ 2 h 6"/>
                    <a:gd name="T24" fmla="*/ 2 w 4"/>
                    <a:gd name="T25" fmla="*/ 2 h 6"/>
                    <a:gd name="T26" fmla="*/ 3 w 4"/>
                    <a:gd name="T27" fmla="*/ 2 h 6"/>
                    <a:gd name="T28" fmla="*/ 3 w 4"/>
                    <a:gd name="T29" fmla="*/ 2 h 6"/>
                    <a:gd name="T30" fmla="*/ 3 w 4"/>
                    <a:gd name="T31" fmla="*/ 0 h 6"/>
                    <a:gd name="T32" fmla="*/ 4 w 4"/>
                    <a:gd name="T33" fmla="*/ 0 h 6"/>
                    <a:gd name="T34" fmla="*/ 4 w 4"/>
                    <a:gd name="T35" fmla="*/ 0 h 6"/>
                    <a:gd name="T36" fmla="*/ 4 w 4"/>
                    <a:gd name="T37" fmla="*/ 0 h 6"/>
                    <a:gd name="T38" fmla="*/ 4 w 4"/>
                    <a:gd name="T39" fmla="*/ 0 h 6"/>
                    <a:gd name="T40" fmla="*/ 4 w 4"/>
                    <a:gd name="T41" fmla="*/ 6 h 6"/>
                    <a:gd name="T42" fmla="*/ 4 w 4"/>
                    <a:gd name="T43" fmla="*/ 6 h 6"/>
                    <a:gd name="T44" fmla="*/ 3 w 4"/>
                    <a:gd name="T45" fmla="*/ 3 h 6"/>
                    <a:gd name="T46" fmla="*/ 3 w 4"/>
                    <a:gd name="T47" fmla="*/ 3 h 6"/>
                    <a:gd name="T48" fmla="*/ 3 w 4"/>
                    <a:gd name="T49" fmla="*/ 3 h 6"/>
                    <a:gd name="T50" fmla="*/ 3 w 4"/>
                    <a:gd name="T51" fmla="*/ 2 h 6"/>
                    <a:gd name="T52" fmla="*/ 2 w 4"/>
                    <a:gd name="T53" fmla="*/ 2 h 6"/>
                    <a:gd name="T54" fmla="*/ 2 w 4"/>
                    <a:gd name="T55" fmla="*/ 3 h 6"/>
                    <a:gd name="T56" fmla="*/ 1 w 4"/>
                    <a:gd name="T57" fmla="*/ 4 h 6"/>
                    <a:gd name="T58" fmla="*/ 1 w 4"/>
                    <a:gd name="T59" fmla="*/ 4 h 6"/>
                    <a:gd name="T60" fmla="*/ 2 w 4"/>
                    <a:gd name="T61" fmla="*/ 5 h 6"/>
                    <a:gd name="T62" fmla="*/ 2 w 4"/>
                    <a:gd name="T63" fmla="*/ 6 h 6"/>
                    <a:gd name="T64" fmla="*/ 3 w 4"/>
                    <a:gd name="T65" fmla="*/ 6 h 6"/>
                    <a:gd name="T66" fmla="*/ 3 w 4"/>
                    <a:gd name="T67" fmla="*/ 5 h 6"/>
                    <a:gd name="T68" fmla="*/ 3 w 4"/>
                    <a:gd name="T69" fmla="*/ 5 h 6"/>
                    <a:gd name="T70" fmla="*/ 3 w 4"/>
                    <a:gd name="T71" fmla="*/ 5 h 6"/>
                    <a:gd name="T72" fmla="*/ 3 w 4"/>
                    <a:gd name="T73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4" h="6">
                      <a:moveTo>
                        <a:pt x="4" y="6"/>
                      </a:move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0" y="5"/>
                        <a:pt x="0" y="5"/>
                        <a:pt x="0" y="4"/>
                      </a:cubicBezTo>
                      <a:cubicBezTo>
                        <a:pt x="0" y="3"/>
                        <a:pt x="1" y="3"/>
                        <a:pt x="1" y="2"/>
                      </a:cubicBezTo>
                      <a:cubicBezTo>
                        <a:pt x="1" y="2"/>
                        <a:pt x="1" y="2"/>
                        <a:pt x="2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4" y="6"/>
                        <a:pt x="4" y="6"/>
                        <a:pt x="4" y="6"/>
                      </a:cubicBezTo>
                      <a:close/>
                      <a:moveTo>
                        <a:pt x="3" y="3"/>
                      </a:move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1" y="3"/>
                        <a:pt x="1" y="3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5"/>
                        <a:pt x="1" y="5"/>
                        <a:pt x="2" y="5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3" y="5"/>
                        <a:pt x="3" y="5"/>
                        <a:pt x="3" y="5"/>
                      </a:cubicBezTo>
                      <a:cubicBezTo>
                        <a:pt x="3" y="5"/>
                        <a:pt x="3" y="5"/>
                        <a:pt x="3" y="5"/>
                      </a:cubicBezTo>
                      <a:cubicBezTo>
                        <a:pt x="3" y="5"/>
                        <a:pt x="3" y="5"/>
                        <a:pt x="3" y="5"/>
                      </a:cubicBezTo>
                      <a:lnTo>
                        <a:pt x="3" y="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97" name="Freeform 818"/>
                <p:cNvSpPr>
                  <a:spLocks noEditPoints="1"/>
                </p:cNvSpPr>
                <p:nvPr/>
              </p:nvSpPr>
              <p:spPr bwMode="auto">
                <a:xfrm>
                  <a:off x="5365751" y="6567488"/>
                  <a:ext cx="3175" cy="19050"/>
                </a:xfrm>
                <a:custGeom>
                  <a:avLst/>
                  <a:gdLst>
                    <a:gd name="T0" fmla="*/ 2 w 2"/>
                    <a:gd name="T1" fmla="*/ 2 h 12"/>
                    <a:gd name="T2" fmla="*/ 0 w 2"/>
                    <a:gd name="T3" fmla="*/ 2 h 12"/>
                    <a:gd name="T4" fmla="*/ 0 w 2"/>
                    <a:gd name="T5" fmla="*/ 2 h 12"/>
                    <a:gd name="T6" fmla="*/ 0 w 2"/>
                    <a:gd name="T7" fmla="*/ 0 h 12"/>
                    <a:gd name="T8" fmla="*/ 0 w 2"/>
                    <a:gd name="T9" fmla="*/ 0 h 12"/>
                    <a:gd name="T10" fmla="*/ 2 w 2"/>
                    <a:gd name="T11" fmla="*/ 0 h 12"/>
                    <a:gd name="T12" fmla="*/ 2 w 2"/>
                    <a:gd name="T13" fmla="*/ 0 h 12"/>
                    <a:gd name="T14" fmla="*/ 2 w 2"/>
                    <a:gd name="T15" fmla="*/ 0 h 12"/>
                    <a:gd name="T16" fmla="*/ 2 w 2"/>
                    <a:gd name="T17" fmla="*/ 2 h 12"/>
                    <a:gd name="T18" fmla="*/ 2 w 2"/>
                    <a:gd name="T19" fmla="*/ 2 h 12"/>
                    <a:gd name="T20" fmla="*/ 2 w 2"/>
                    <a:gd name="T21" fmla="*/ 2 h 12"/>
                    <a:gd name="T22" fmla="*/ 2 w 2"/>
                    <a:gd name="T23" fmla="*/ 2 h 12"/>
                    <a:gd name="T24" fmla="*/ 2 w 2"/>
                    <a:gd name="T25" fmla="*/ 2 h 12"/>
                    <a:gd name="T26" fmla="*/ 2 w 2"/>
                    <a:gd name="T27" fmla="*/ 12 h 12"/>
                    <a:gd name="T28" fmla="*/ 0 w 2"/>
                    <a:gd name="T29" fmla="*/ 12 h 12"/>
                    <a:gd name="T30" fmla="*/ 0 w 2"/>
                    <a:gd name="T31" fmla="*/ 12 h 12"/>
                    <a:gd name="T32" fmla="*/ 0 w 2"/>
                    <a:gd name="T33" fmla="*/ 12 h 12"/>
                    <a:gd name="T34" fmla="*/ 0 w 2"/>
                    <a:gd name="T35" fmla="*/ 4 h 12"/>
                    <a:gd name="T36" fmla="*/ 0 w 2"/>
                    <a:gd name="T37" fmla="*/ 4 h 12"/>
                    <a:gd name="T38" fmla="*/ 0 w 2"/>
                    <a:gd name="T39" fmla="*/ 4 h 12"/>
                    <a:gd name="T40" fmla="*/ 2 w 2"/>
                    <a:gd name="T41" fmla="*/ 4 h 12"/>
                    <a:gd name="T42" fmla="*/ 2 w 2"/>
                    <a:gd name="T43" fmla="*/ 4 h 12"/>
                    <a:gd name="T44" fmla="*/ 2 w 2"/>
                    <a:gd name="T45" fmla="*/ 4 h 12"/>
                    <a:gd name="T46" fmla="*/ 2 w 2"/>
                    <a:gd name="T47" fmla="*/ 12 h 12"/>
                    <a:gd name="T48" fmla="*/ 2 w 2"/>
                    <a:gd name="T49" fmla="*/ 12 h 12"/>
                    <a:gd name="T50" fmla="*/ 2 w 2"/>
                    <a:gd name="T51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" h="12">
                      <a:moveTo>
                        <a:pt x="2" y="2"/>
                      </a:move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close/>
                      <a:moveTo>
                        <a:pt x="2" y="12"/>
                      </a:move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2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98" name="Freeform 819"/>
                <p:cNvSpPr>
                  <a:spLocks noEditPoints="1"/>
                </p:cNvSpPr>
                <p:nvPr/>
              </p:nvSpPr>
              <p:spPr bwMode="auto">
                <a:xfrm>
                  <a:off x="5372101" y="6567488"/>
                  <a:ext cx="11113" cy="19050"/>
                </a:xfrm>
                <a:custGeom>
                  <a:avLst/>
                  <a:gdLst>
                    <a:gd name="T0" fmla="*/ 4 w 4"/>
                    <a:gd name="T1" fmla="*/ 6 h 6"/>
                    <a:gd name="T2" fmla="*/ 3 w 4"/>
                    <a:gd name="T3" fmla="*/ 6 h 6"/>
                    <a:gd name="T4" fmla="*/ 3 w 4"/>
                    <a:gd name="T5" fmla="*/ 6 h 6"/>
                    <a:gd name="T6" fmla="*/ 3 w 4"/>
                    <a:gd name="T7" fmla="*/ 6 h 6"/>
                    <a:gd name="T8" fmla="*/ 3 w 4"/>
                    <a:gd name="T9" fmla="*/ 6 h 6"/>
                    <a:gd name="T10" fmla="*/ 3 w 4"/>
                    <a:gd name="T11" fmla="*/ 6 h 6"/>
                    <a:gd name="T12" fmla="*/ 2 w 4"/>
                    <a:gd name="T13" fmla="*/ 6 h 6"/>
                    <a:gd name="T14" fmla="*/ 1 w 4"/>
                    <a:gd name="T15" fmla="*/ 6 h 6"/>
                    <a:gd name="T16" fmla="*/ 1 w 4"/>
                    <a:gd name="T17" fmla="*/ 6 h 6"/>
                    <a:gd name="T18" fmla="*/ 0 w 4"/>
                    <a:gd name="T19" fmla="*/ 5 h 6"/>
                    <a:gd name="T20" fmla="*/ 0 w 4"/>
                    <a:gd name="T21" fmla="*/ 4 h 6"/>
                    <a:gd name="T22" fmla="*/ 1 w 4"/>
                    <a:gd name="T23" fmla="*/ 2 h 6"/>
                    <a:gd name="T24" fmla="*/ 2 w 4"/>
                    <a:gd name="T25" fmla="*/ 2 h 6"/>
                    <a:gd name="T26" fmla="*/ 3 w 4"/>
                    <a:gd name="T27" fmla="*/ 2 h 6"/>
                    <a:gd name="T28" fmla="*/ 3 w 4"/>
                    <a:gd name="T29" fmla="*/ 2 h 6"/>
                    <a:gd name="T30" fmla="*/ 3 w 4"/>
                    <a:gd name="T31" fmla="*/ 0 h 6"/>
                    <a:gd name="T32" fmla="*/ 3 w 4"/>
                    <a:gd name="T33" fmla="*/ 0 h 6"/>
                    <a:gd name="T34" fmla="*/ 4 w 4"/>
                    <a:gd name="T35" fmla="*/ 0 h 6"/>
                    <a:gd name="T36" fmla="*/ 4 w 4"/>
                    <a:gd name="T37" fmla="*/ 0 h 6"/>
                    <a:gd name="T38" fmla="*/ 4 w 4"/>
                    <a:gd name="T39" fmla="*/ 0 h 6"/>
                    <a:gd name="T40" fmla="*/ 4 w 4"/>
                    <a:gd name="T41" fmla="*/ 6 h 6"/>
                    <a:gd name="T42" fmla="*/ 4 w 4"/>
                    <a:gd name="T43" fmla="*/ 6 h 6"/>
                    <a:gd name="T44" fmla="*/ 3 w 4"/>
                    <a:gd name="T45" fmla="*/ 3 h 6"/>
                    <a:gd name="T46" fmla="*/ 3 w 4"/>
                    <a:gd name="T47" fmla="*/ 3 h 6"/>
                    <a:gd name="T48" fmla="*/ 3 w 4"/>
                    <a:gd name="T49" fmla="*/ 3 h 6"/>
                    <a:gd name="T50" fmla="*/ 3 w 4"/>
                    <a:gd name="T51" fmla="*/ 2 h 6"/>
                    <a:gd name="T52" fmla="*/ 2 w 4"/>
                    <a:gd name="T53" fmla="*/ 2 h 6"/>
                    <a:gd name="T54" fmla="*/ 1 w 4"/>
                    <a:gd name="T55" fmla="*/ 3 h 6"/>
                    <a:gd name="T56" fmla="*/ 1 w 4"/>
                    <a:gd name="T57" fmla="*/ 4 h 6"/>
                    <a:gd name="T58" fmla="*/ 1 w 4"/>
                    <a:gd name="T59" fmla="*/ 4 h 6"/>
                    <a:gd name="T60" fmla="*/ 1 w 4"/>
                    <a:gd name="T61" fmla="*/ 5 h 6"/>
                    <a:gd name="T62" fmla="*/ 2 w 4"/>
                    <a:gd name="T63" fmla="*/ 6 h 6"/>
                    <a:gd name="T64" fmla="*/ 3 w 4"/>
                    <a:gd name="T65" fmla="*/ 6 h 6"/>
                    <a:gd name="T66" fmla="*/ 3 w 4"/>
                    <a:gd name="T67" fmla="*/ 5 h 6"/>
                    <a:gd name="T68" fmla="*/ 3 w 4"/>
                    <a:gd name="T69" fmla="*/ 5 h 6"/>
                    <a:gd name="T70" fmla="*/ 3 w 4"/>
                    <a:gd name="T71" fmla="*/ 5 h 6"/>
                    <a:gd name="T72" fmla="*/ 3 w 4"/>
                    <a:gd name="T73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4" h="6">
                      <a:moveTo>
                        <a:pt x="4" y="6"/>
                      </a:move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5"/>
                        <a:pt x="0" y="5"/>
                        <a:pt x="0" y="4"/>
                      </a:cubicBezTo>
                      <a:cubicBezTo>
                        <a:pt x="0" y="3"/>
                        <a:pt x="0" y="3"/>
                        <a:pt x="1" y="2"/>
                      </a:cubicBezTo>
                      <a:cubicBezTo>
                        <a:pt x="1" y="2"/>
                        <a:pt x="1" y="2"/>
                        <a:pt x="2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4" y="6"/>
                        <a:pt x="4" y="6"/>
                        <a:pt x="4" y="6"/>
                      </a:cubicBezTo>
                      <a:close/>
                      <a:moveTo>
                        <a:pt x="3" y="3"/>
                      </a:move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3" y="5"/>
                        <a:pt x="3" y="5"/>
                        <a:pt x="3" y="5"/>
                      </a:cubicBezTo>
                      <a:cubicBezTo>
                        <a:pt x="3" y="5"/>
                        <a:pt x="3" y="5"/>
                        <a:pt x="3" y="5"/>
                      </a:cubicBezTo>
                      <a:cubicBezTo>
                        <a:pt x="3" y="5"/>
                        <a:pt x="3" y="5"/>
                        <a:pt x="3" y="5"/>
                      </a:cubicBezTo>
                      <a:lnTo>
                        <a:pt x="3" y="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99" name="Freeform 820"/>
                <p:cNvSpPr/>
                <p:nvPr/>
              </p:nvSpPr>
              <p:spPr bwMode="auto">
                <a:xfrm>
                  <a:off x="5386389" y="6573838"/>
                  <a:ext cx="9525" cy="12700"/>
                </a:xfrm>
                <a:custGeom>
                  <a:avLst/>
                  <a:gdLst>
                    <a:gd name="T0" fmla="*/ 6 w 6"/>
                    <a:gd name="T1" fmla="*/ 8 h 8"/>
                    <a:gd name="T2" fmla="*/ 6 w 6"/>
                    <a:gd name="T3" fmla="*/ 8 h 8"/>
                    <a:gd name="T4" fmla="*/ 6 w 6"/>
                    <a:gd name="T5" fmla="*/ 8 h 8"/>
                    <a:gd name="T6" fmla="*/ 6 w 6"/>
                    <a:gd name="T7" fmla="*/ 8 h 8"/>
                    <a:gd name="T8" fmla="*/ 4 w 6"/>
                    <a:gd name="T9" fmla="*/ 8 h 8"/>
                    <a:gd name="T10" fmla="*/ 2 w 6"/>
                    <a:gd name="T11" fmla="*/ 8 h 8"/>
                    <a:gd name="T12" fmla="*/ 2 w 6"/>
                    <a:gd name="T13" fmla="*/ 8 h 8"/>
                    <a:gd name="T14" fmla="*/ 0 w 6"/>
                    <a:gd name="T15" fmla="*/ 8 h 8"/>
                    <a:gd name="T16" fmla="*/ 0 w 6"/>
                    <a:gd name="T17" fmla="*/ 8 h 8"/>
                    <a:gd name="T18" fmla="*/ 0 w 6"/>
                    <a:gd name="T19" fmla="*/ 6 h 8"/>
                    <a:gd name="T20" fmla="*/ 0 w 6"/>
                    <a:gd name="T21" fmla="*/ 0 h 8"/>
                    <a:gd name="T22" fmla="*/ 0 w 6"/>
                    <a:gd name="T23" fmla="*/ 0 h 8"/>
                    <a:gd name="T24" fmla="*/ 0 w 6"/>
                    <a:gd name="T25" fmla="*/ 0 h 8"/>
                    <a:gd name="T26" fmla="*/ 2 w 6"/>
                    <a:gd name="T27" fmla="*/ 0 h 8"/>
                    <a:gd name="T28" fmla="*/ 2 w 6"/>
                    <a:gd name="T29" fmla="*/ 0 h 8"/>
                    <a:gd name="T30" fmla="*/ 2 w 6"/>
                    <a:gd name="T31" fmla="*/ 6 h 8"/>
                    <a:gd name="T32" fmla="*/ 2 w 6"/>
                    <a:gd name="T33" fmla="*/ 6 h 8"/>
                    <a:gd name="T34" fmla="*/ 4 w 6"/>
                    <a:gd name="T35" fmla="*/ 8 h 8"/>
                    <a:gd name="T36" fmla="*/ 4 w 6"/>
                    <a:gd name="T37" fmla="*/ 8 h 8"/>
                    <a:gd name="T38" fmla="*/ 4 w 6"/>
                    <a:gd name="T39" fmla="*/ 6 h 8"/>
                    <a:gd name="T40" fmla="*/ 6 w 6"/>
                    <a:gd name="T41" fmla="*/ 6 h 8"/>
                    <a:gd name="T42" fmla="*/ 6 w 6"/>
                    <a:gd name="T43" fmla="*/ 6 h 8"/>
                    <a:gd name="T44" fmla="*/ 6 w 6"/>
                    <a:gd name="T45" fmla="*/ 0 h 8"/>
                    <a:gd name="T46" fmla="*/ 6 w 6"/>
                    <a:gd name="T47" fmla="*/ 0 h 8"/>
                    <a:gd name="T48" fmla="*/ 6 w 6"/>
                    <a:gd name="T49" fmla="*/ 0 h 8"/>
                    <a:gd name="T50" fmla="*/ 6 w 6"/>
                    <a:gd name="T51" fmla="*/ 0 h 8"/>
                    <a:gd name="T52" fmla="*/ 6 w 6"/>
                    <a:gd name="T53" fmla="*/ 0 h 8"/>
                    <a:gd name="T54" fmla="*/ 6 w 6"/>
                    <a:gd name="T55" fmla="*/ 0 h 8"/>
                    <a:gd name="T56" fmla="*/ 6 w 6"/>
                    <a:gd name="T57" fmla="*/ 8 h 8"/>
                    <a:gd name="T58" fmla="*/ 6 w 6"/>
                    <a:gd name="T59" fmla="*/ 8 h 8"/>
                    <a:gd name="T60" fmla="*/ 6 w 6"/>
                    <a:gd name="T61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6" h="8">
                      <a:moveTo>
                        <a:pt x="6" y="8"/>
                      </a:move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4" y="8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4" y="8"/>
                      </a:lnTo>
                      <a:lnTo>
                        <a:pt x="4" y="8"/>
                      </a:lnTo>
                      <a:lnTo>
                        <a:pt x="4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6" y="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00" name="Freeform 821"/>
                <p:cNvSpPr/>
                <p:nvPr/>
              </p:nvSpPr>
              <p:spPr bwMode="auto">
                <a:xfrm>
                  <a:off x="5399089" y="6573838"/>
                  <a:ext cx="12700" cy="12700"/>
                </a:xfrm>
                <a:custGeom>
                  <a:avLst/>
                  <a:gdLst>
                    <a:gd name="T0" fmla="*/ 4 w 4"/>
                    <a:gd name="T1" fmla="*/ 4 h 4"/>
                    <a:gd name="T2" fmla="*/ 3 w 4"/>
                    <a:gd name="T3" fmla="*/ 4 h 4"/>
                    <a:gd name="T4" fmla="*/ 3 w 4"/>
                    <a:gd name="T5" fmla="*/ 4 h 4"/>
                    <a:gd name="T6" fmla="*/ 3 w 4"/>
                    <a:gd name="T7" fmla="*/ 1 h 4"/>
                    <a:gd name="T8" fmla="*/ 3 w 4"/>
                    <a:gd name="T9" fmla="*/ 1 h 4"/>
                    <a:gd name="T10" fmla="*/ 2 w 4"/>
                    <a:gd name="T11" fmla="*/ 1 h 4"/>
                    <a:gd name="T12" fmla="*/ 2 w 4"/>
                    <a:gd name="T13" fmla="*/ 1 h 4"/>
                    <a:gd name="T14" fmla="*/ 2 w 4"/>
                    <a:gd name="T15" fmla="*/ 1 h 4"/>
                    <a:gd name="T16" fmla="*/ 1 w 4"/>
                    <a:gd name="T17" fmla="*/ 1 h 4"/>
                    <a:gd name="T18" fmla="*/ 1 w 4"/>
                    <a:gd name="T19" fmla="*/ 2 h 4"/>
                    <a:gd name="T20" fmla="*/ 1 w 4"/>
                    <a:gd name="T21" fmla="*/ 4 h 4"/>
                    <a:gd name="T22" fmla="*/ 1 w 4"/>
                    <a:gd name="T23" fmla="*/ 4 h 4"/>
                    <a:gd name="T24" fmla="*/ 1 w 4"/>
                    <a:gd name="T25" fmla="*/ 4 h 4"/>
                    <a:gd name="T26" fmla="*/ 1 w 4"/>
                    <a:gd name="T27" fmla="*/ 4 h 4"/>
                    <a:gd name="T28" fmla="*/ 1 w 4"/>
                    <a:gd name="T29" fmla="*/ 4 h 4"/>
                    <a:gd name="T30" fmla="*/ 0 w 4"/>
                    <a:gd name="T31" fmla="*/ 4 h 4"/>
                    <a:gd name="T32" fmla="*/ 0 w 4"/>
                    <a:gd name="T33" fmla="*/ 0 h 4"/>
                    <a:gd name="T34" fmla="*/ 1 w 4"/>
                    <a:gd name="T35" fmla="*/ 0 h 4"/>
                    <a:gd name="T36" fmla="*/ 1 w 4"/>
                    <a:gd name="T37" fmla="*/ 0 h 4"/>
                    <a:gd name="T38" fmla="*/ 1 w 4"/>
                    <a:gd name="T39" fmla="*/ 0 h 4"/>
                    <a:gd name="T40" fmla="*/ 1 w 4"/>
                    <a:gd name="T41" fmla="*/ 0 h 4"/>
                    <a:gd name="T42" fmla="*/ 1 w 4"/>
                    <a:gd name="T43" fmla="*/ 0 h 4"/>
                    <a:gd name="T44" fmla="*/ 2 w 4"/>
                    <a:gd name="T45" fmla="*/ 0 h 4"/>
                    <a:gd name="T46" fmla="*/ 3 w 4"/>
                    <a:gd name="T47" fmla="*/ 0 h 4"/>
                    <a:gd name="T48" fmla="*/ 4 w 4"/>
                    <a:gd name="T49" fmla="*/ 0 h 4"/>
                    <a:gd name="T50" fmla="*/ 4 w 4"/>
                    <a:gd name="T51" fmla="*/ 1 h 4"/>
                    <a:gd name="T52" fmla="*/ 4 w 4"/>
                    <a:gd name="T53" fmla="*/ 4 h 4"/>
                    <a:gd name="T54" fmla="*/ 4 w 4"/>
                    <a:gd name="T55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" h="4">
                      <a:moveTo>
                        <a:pt x="4" y="4"/>
                      </a:move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4" y="0"/>
                      </a:cubicBezTo>
                      <a:cubicBezTo>
                        <a:pt x="4" y="0"/>
                        <a:pt x="4" y="1"/>
                        <a:pt x="4" y="1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01" name="Freeform 822"/>
                <p:cNvSpPr/>
                <p:nvPr/>
              </p:nvSpPr>
              <p:spPr bwMode="auto">
                <a:xfrm>
                  <a:off x="5414964" y="6570663"/>
                  <a:ext cx="6350" cy="15875"/>
                </a:xfrm>
                <a:custGeom>
                  <a:avLst/>
                  <a:gdLst>
                    <a:gd name="T0" fmla="*/ 4 w 4"/>
                    <a:gd name="T1" fmla="*/ 4 h 10"/>
                    <a:gd name="T2" fmla="*/ 2 w 4"/>
                    <a:gd name="T3" fmla="*/ 4 h 10"/>
                    <a:gd name="T4" fmla="*/ 2 w 4"/>
                    <a:gd name="T5" fmla="*/ 8 h 10"/>
                    <a:gd name="T6" fmla="*/ 2 w 4"/>
                    <a:gd name="T7" fmla="*/ 10 h 10"/>
                    <a:gd name="T8" fmla="*/ 4 w 4"/>
                    <a:gd name="T9" fmla="*/ 10 h 10"/>
                    <a:gd name="T10" fmla="*/ 4 w 4"/>
                    <a:gd name="T11" fmla="*/ 10 h 10"/>
                    <a:gd name="T12" fmla="*/ 4 w 4"/>
                    <a:gd name="T13" fmla="*/ 10 h 10"/>
                    <a:gd name="T14" fmla="*/ 4 w 4"/>
                    <a:gd name="T15" fmla="*/ 10 h 10"/>
                    <a:gd name="T16" fmla="*/ 4 w 4"/>
                    <a:gd name="T17" fmla="*/ 10 h 10"/>
                    <a:gd name="T18" fmla="*/ 4 w 4"/>
                    <a:gd name="T19" fmla="*/ 10 h 10"/>
                    <a:gd name="T20" fmla="*/ 4 w 4"/>
                    <a:gd name="T21" fmla="*/ 10 h 10"/>
                    <a:gd name="T22" fmla="*/ 2 w 4"/>
                    <a:gd name="T23" fmla="*/ 10 h 10"/>
                    <a:gd name="T24" fmla="*/ 2 w 4"/>
                    <a:gd name="T25" fmla="*/ 10 h 10"/>
                    <a:gd name="T26" fmla="*/ 0 w 4"/>
                    <a:gd name="T27" fmla="*/ 10 h 10"/>
                    <a:gd name="T28" fmla="*/ 0 w 4"/>
                    <a:gd name="T29" fmla="*/ 10 h 10"/>
                    <a:gd name="T30" fmla="*/ 0 w 4"/>
                    <a:gd name="T31" fmla="*/ 8 h 10"/>
                    <a:gd name="T32" fmla="*/ 0 w 4"/>
                    <a:gd name="T33" fmla="*/ 4 h 10"/>
                    <a:gd name="T34" fmla="*/ 0 w 4"/>
                    <a:gd name="T35" fmla="*/ 4 h 10"/>
                    <a:gd name="T36" fmla="*/ 0 w 4"/>
                    <a:gd name="T37" fmla="*/ 4 h 10"/>
                    <a:gd name="T38" fmla="*/ 0 w 4"/>
                    <a:gd name="T39" fmla="*/ 2 h 10"/>
                    <a:gd name="T40" fmla="*/ 0 w 4"/>
                    <a:gd name="T41" fmla="*/ 2 h 10"/>
                    <a:gd name="T42" fmla="*/ 0 w 4"/>
                    <a:gd name="T43" fmla="*/ 2 h 10"/>
                    <a:gd name="T44" fmla="*/ 0 w 4"/>
                    <a:gd name="T45" fmla="*/ 2 h 10"/>
                    <a:gd name="T46" fmla="*/ 0 w 4"/>
                    <a:gd name="T47" fmla="*/ 2 h 10"/>
                    <a:gd name="T48" fmla="*/ 0 w 4"/>
                    <a:gd name="T49" fmla="*/ 0 h 10"/>
                    <a:gd name="T50" fmla="*/ 0 w 4"/>
                    <a:gd name="T51" fmla="*/ 0 h 10"/>
                    <a:gd name="T52" fmla="*/ 0 w 4"/>
                    <a:gd name="T53" fmla="*/ 0 h 10"/>
                    <a:gd name="T54" fmla="*/ 2 w 4"/>
                    <a:gd name="T55" fmla="*/ 0 h 10"/>
                    <a:gd name="T56" fmla="*/ 2 w 4"/>
                    <a:gd name="T57" fmla="*/ 0 h 10"/>
                    <a:gd name="T58" fmla="*/ 2 w 4"/>
                    <a:gd name="T59" fmla="*/ 0 h 10"/>
                    <a:gd name="T60" fmla="*/ 2 w 4"/>
                    <a:gd name="T61" fmla="*/ 2 h 10"/>
                    <a:gd name="T62" fmla="*/ 4 w 4"/>
                    <a:gd name="T63" fmla="*/ 2 h 10"/>
                    <a:gd name="T64" fmla="*/ 4 w 4"/>
                    <a:gd name="T65" fmla="*/ 2 h 10"/>
                    <a:gd name="T66" fmla="*/ 4 w 4"/>
                    <a:gd name="T67" fmla="*/ 2 h 10"/>
                    <a:gd name="T68" fmla="*/ 4 w 4"/>
                    <a:gd name="T69" fmla="*/ 2 h 10"/>
                    <a:gd name="T70" fmla="*/ 4 w 4"/>
                    <a:gd name="T71" fmla="*/ 4 h 10"/>
                    <a:gd name="T72" fmla="*/ 4 w 4"/>
                    <a:gd name="T73" fmla="*/ 4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4" h="10">
                      <a:moveTo>
                        <a:pt x="4" y="4"/>
                      </a:moveTo>
                      <a:lnTo>
                        <a:pt x="2" y="4"/>
                      </a:lnTo>
                      <a:lnTo>
                        <a:pt x="2" y="8"/>
                      </a:lnTo>
                      <a:lnTo>
                        <a:pt x="2" y="10"/>
                      </a:lnTo>
                      <a:lnTo>
                        <a:pt x="4" y="10"/>
                      </a:lnTo>
                      <a:lnTo>
                        <a:pt x="4" y="10"/>
                      </a:lnTo>
                      <a:lnTo>
                        <a:pt x="4" y="10"/>
                      </a:lnTo>
                      <a:lnTo>
                        <a:pt x="4" y="10"/>
                      </a:lnTo>
                      <a:lnTo>
                        <a:pt x="4" y="10"/>
                      </a:lnTo>
                      <a:lnTo>
                        <a:pt x="4" y="10"/>
                      </a:lnTo>
                      <a:lnTo>
                        <a:pt x="4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4"/>
                      </a:lnTo>
                      <a:lnTo>
                        <a:pt x="4" y="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02" name="Freeform 823"/>
                <p:cNvSpPr/>
                <p:nvPr/>
              </p:nvSpPr>
              <p:spPr bwMode="auto">
                <a:xfrm>
                  <a:off x="5434014" y="6573838"/>
                  <a:ext cx="12700" cy="12700"/>
                </a:xfrm>
                <a:custGeom>
                  <a:avLst/>
                  <a:gdLst>
                    <a:gd name="T0" fmla="*/ 6 w 8"/>
                    <a:gd name="T1" fmla="*/ 8 h 8"/>
                    <a:gd name="T2" fmla="*/ 6 w 8"/>
                    <a:gd name="T3" fmla="*/ 8 h 8"/>
                    <a:gd name="T4" fmla="*/ 6 w 8"/>
                    <a:gd name="T5" fmla="*/ 8 h 8"/>
                    <a:gd name="T6" fmla="*/ 6 w 8"/>
                    <a:gd name="T7" fmla="*/ 8 h 8"/>
                    <a:gd name="T8" fmla="*/ 4 w 8"/>
                    <a:gd name="T9" fmla="*/ 8 h 8"/>
                    <a:gd name="T10" fmla="*/ 2 w 8"/>
                    <a:gd name="T11" fmla="*/ 8 h 8"/>
                    <a:gd name="T12" fmla="*/ 2 w 8"/>
                    <a:gd name="T13" fmla="*/ 8 h 8"/>
                    <a:gd name="T14" fmla="*/ 0 w 8"/>
                    <a:gd name="T15" fmla="*/ 8 h 8"/>
                    <a:gd name="T16" fmla="*/ 0 w 8"/>
                    <a:gd name="T17" fmla="*/ 8 h 8"/>
                    <a:gd name="T18" fmla="*/ 0 w 8"/>
                    <a:gd name="T19" fmla="*/ 6 h 8"/>
                    <a:gd name="T20" fmla="*/ 0 w 8"/>
                    <a:gd name="T21" fmla="*/ 0 h 8"/>
                    <a:gd name="T22" fmla="*/ 0 w 8"/>
                    <a:gd name="T23" fmla="*/ 0 h 8"/>
                    <a:gd name="T24" fmla="*/ 0 w 8"/>
                    <a:gd name="T25" fmla="*/ 0 h 8"/>
                    <a:gd name="T26" fmla="*/ 2 w 8"/>
                    <a:gd name="T27" fmla="*/ 0 h 8"/>
                    <a:gd name="T28" fmla="*/ 2 w 8"/>
                    <a:gd name="T29" fmla="*/ 0 h 8"/>
                    <a:gd name="T30" fmla="*/ 2 w 8"/>
                    <a:gd name="T31" fmla="*/ 6 h 8"/>
                    <a:gd name="T32" fmla="*/ 2 w 8"/>
                    <a:gd name="T33" fmla="*/ 6 h 8"/>
                    <a:gd name="T34" fmla="*/ 4 w 8"/>
                    <a:gd name="T35" fmla="*/ 8 h 8"/>
                    <a:gd name="T36" fmla="*/ 4 w 8"/>
                    <a:gd name="T37" fmla="*/ 8 h 8"/>
                    <a:gd name="T38" fmla="*/ 4 w 8"/>
                    <a:gd name="T39" fmla="*/ 6 h 8"/>
                    <a:gd name="T40" fmla="*/ 6 w 8"/>
                    <a:gd name="T41" fmla="*/ 6 h 8"/>
                    <a:gd name="T42" fmla="*/ 6 w 8"/>
                    <a:gd name="T43" fmla="*/ 6 h 8"/>
                    <a:gd name="T44" fmla="*/ 6 w 8"/>
                    <a:gd name="T45" fmla="*/ 0 h 8"/>
                    <a:gd name="T46" fmla="*/ 6 w 8"/>
                    <a:gd name="T47" fmla="*/ 0 h 8"/>
                    <a:gd name="T48" fmla="*/ 6 w 8"/>
                    <a:gd name="T49" fmla="*/ 0 h 8"/>
                    <a:gd name="T50" fmla="*/ 6 w 8"/>
                    <a:gd name="T51" fmla="*/ 0 h 8"/>
                    <a:gd name="T52" fmla="*/ 6 w 8"/>
                    <a:gd name="T53" fmla="*/ 0 h 8"/>
                    <a:gd name="T54" fmla="*/ 8 w 8"/>
                    <a:gd name="T55" fmla="*/ 0 h 8"/>
                    <a:gd name="T56" fmla="*/ 8 w 8"/>
                    <a:gd name="T57" fmla="*/ 8 h 8"/>
                    <a:gd name="T58" fmla="*/ 6 w 8"/>
                    <a:gd name="T59" fmla="*/ 8 h 8"/>
                    <a:gd name="T60" fmla="*/ 6 w 8"/>
                    <a:gd name="T61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8" h="8">
                      <a:moveTo>
                        <a:pt x="6" y="8"/>
                      </a:move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4" y="8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4" y="8"/>
                      </a:lnTo>
                      <a:lnTo>
                        <a:pt x="4" y="8"/>
                      </a:lnTo>
                      <a:lnTo>
                        <a:pt x="4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8" y="0"/>
                      </a:lnTo>
                      <a:lnTo>
                        <a:pt x="8" y="8"/>
                      </a:lnTo>
                      <a:lnTo>
                        <a:pt x="6" y="8"/>
                      </a:lnTo>
                      <a:lnTo>
                        <a:pt x="6" y="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03" name="Freeform 824"/>
                <p:cNvSpPr/>
                <p:nvPr/>
              </p:nvSpPr>
              <p:spPr bwMode="auto">
                <a:xfrm>
                  <a:off x="5446714" y="6570663"/>
                  <a:ext cx="9525" cy="15875"/>
                </a:xfrm>
                <a:custGeom>
                  <a:avLst/>
                  <a:gdLst>
                    <a:gd name="T0" fmla="*/ 6 w 6"/>
                    <a:gd name="T1" fmla="*/ 4 h 10"/>
                    <a:gd name="T2" fmla="*/ 4 w 6"/>
                    <a:gd name="T3" fmla="*/ 4 h 10"/>
                    <a:gd name="T4" fmla="*/ 4 w 6"/>
                    <a:gd name="T5" fmla="*/ 8 h 10"/>
                    <a:gd name="T6" fmla="*/ 4 w 6"/>
                    <a:gd name="T7" fmla="*/ 10 h 10"/>
                    <a:gd name="T8" fmla="*/ 4 w 6"/>
                    <a:gd name="T9" fmla="*/ 10 h 10"/>
                    <a:gd name="T10" fmla="*/ 6 w 6"/>
                    <a:gd name="T11" fmla="*/ 10 h 10"/>
                    <a:gd name="T12" fmla="*/ 6 w 6"/>
                    <a:gd name="T13" fmla="*/ 10 h 10"/>
                    <a:gd name="T14" fmla="*/ 6 w 6"/>
                    <a:gd name="T15" fmla="*/ 10 h 10"/>
                    <a:gd name="T16" fmla="*/ 6 w 6"/>
                    <a:gd name="T17" fmla="*/ 10 h 10"/>
                    <a:gd name="T18" fmla="*/ 6 w 6"/>
                    <a:gd name="T19" fmla="*/ 10 h 10"/>
                    <a:gd name="T20" fmla="*/ 4 w 6"/>
                    <a:gd name="T21" fmla="*/ 10 h 10"/>
                    <a:gd name="T22" fmla="*/ 4 w 6"/>
                    <a:gd name="T23" fmla="*/ 10 h 10"/>
                    <a:gd name="T24" fmla="*/ 2 w 6"/>
                    <a:gd name="T25" fmla="*/ 10 h 10"/>
                    <a:gd name="T26" fmla="*/ 2 w 6"/>
                    <a:gd name="T27" fmla="*/ 10 h 10"/>
                    <a:gd name="T28" fmla="*/ 2 w 6"/>
                    <a:gd name="T29" fmla="*/ 10 h 10"/>
                    <a:gd name="T30" fmla="*/ 2 w 6"/>
                    <a:gd name="T31" fmla="*/ 8 h 10"/>
                    <a:gd name="T32" fmla="*/ 2 w 6"/>
                    <a:gd name="T33" fmla="*/ 4 h 10"/>
                    <a:gd name="T34" fmla="*/ 0 w 6"/>
                    <a:gd name="T35" fmla="*/ 4 h 10"/>
                    <a:gd name="T36" fmla="*/ 0 w 6"/>
                    <a:gd name="T37" fmla="*/ 4 h 10"/>
                    <a:gd name="T38" fmla="*/ 0 w 6"/>
                    <a:gd name="T39" fmla="*/ 2 h 10"/>
                    <a:gd name="T40" fmla="*/ 0 w 6"/>
                    <a:gd name="T41" fmla="*/ 2 h 10"/>
                    <a:gd name="T42" fmla="*/ 0 w 6"/>
                    <a:gd name="T43" fmla="*/ 2 h 10"/>
                    <a:gd name="T44" fmla="*/ 2 w 6"/>
                    <a:gd name="T45" fmla="*/ 2 h 10"/>
                    <a:gd name="T46" fmla="*/ 2 w 6"/>
                    <a:gd name="T47" fmla="*/ 2 h 10"/>
                    <a:gd name="T48" fmla="*/ 2 w 6"/>
                    <a:gd name="T49" fmla="*/ 0 h 10"/>
                    <a:gd name="T50" fmla="*/ 2 w 6"/>
                    <a:gd name="T51" fmla="*/ 0 h 10"/>
                    <a:gd name="T52" fmla="*/ 2 w 6"/>
                    <a:gd name="T53" fmla="*/ 0 h 10"/>
                    <a:gd name="T54" fmla="*/ 4 w 6"/>
                    <a:gd name="T55" fmla="*/ 0 h 10"/>
                    <a:gd name="T56" fmla="*/ 4 w 6"/>
                    <a:gd name="T57" fmla="*/ 0 h 10"/>
                    <a:gd name="T58" fmla="*/ 4 w 6"/>
                    <a:gd name="T59" fmla="*/ 0 h 10"/>
                    <a:gd name="T60" fmla="*/ 4 w 6"/>
                    <a:gd name="T61" fmla="*/ 2 h 10"/>
                    <a:gd name="T62" fmla="*/ 6 w 6"/>
                    <a:gd name="T63" fmla="*/ 2 h 10"/>
                    <a:gd name="T64" fmla="*/ 6 w 6"/>
                    <a:gd name="T65" fmla="*/ 2 h 10"/>
                    <a:gd name="T66" fmla="*/ 6 w 6"/>
                    <a:gd name="T67" fmla="*/ 2 h 10"/>
                    <a:gd name="T68" fmla="*/ 6 w 6"/>
                    <a:gd name="T69" fmla="*/ 2 h 10"/>
                    <a:gd name="T70" fmla="*/ 6 w 6"/>
                    <a:gd name="T71" fmla="*/ 4 h 10"/>
                    <a:gd name="T72" fmla="*/ 6 w 6"/>
                    <a:gd name="T73" fmla="*/ 4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6" h="10">
                      <a:moveTo>
                        <a:pt x="6" y="4"/>
                      </a:moveTo>
                      <a:lnTo>
                        <a:pt x="4" y="4"/>
                      </a:lnTo>
                      <a:lnTo>
                        <a:pt x="4" y="8"/>
                      </a:lnTo>
                      <a:lnTo>
                        <a:pt x="4" y="10"/>
                      </a:lnTo>
                      <a:lnTo>
                        <a:pt x="4" y="10"/>
                      </a:lnTo>
                      <a:lnTo>
                        <a:pt x="6" y="10"/>
                      </a:lnTo>
                      <a:lnTo>
                        <a:pt x="6" y="10"/>
                      </a:lnTo>
                      <a:lnTo>
                        <a:pt x="6" y="10"/>
                      </a:lnTo>
                      <a:lnTo>
                        <a:pt x="6" y="10"/>
                      </a:lnTo>
                      <a:lnTo>
                        <a:pt x="6" y="10"/>
                      </a:lnTo>
                      <a:lnTo>
                        <a:pt x="4" y="10"/>
                      </a:lnTo>
                      <a:lnTo>
                        <a:pt x="4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8"/>
                      </a:lnTo>
                      <a:lnTo>
                        <a:pt x="2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4"/>
                      </a:lnTo>
                      <a:lnTo>
                        <a:pt x="6" y="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04" name="Freeform 825"/>
                <p:cNvSpPr/>
                <p:nvPr/>
              </p:nvSpPr>
              <p:spPr bwMode="auto">
                <a:xfrm>
                  <a:off x="5468939" y="6567488"/>
                  <a:ext cx="0" cy="19050"/>
                </a:xfrm>
                <a:custGeom>
                  <a:avLst/>
                  <a:gdLst>
                    <a:gd name="T0" fmla="*/ 12 h 12"/>
                    <a:gd name="T1" fmla="*/ 12 h 12"/>
                    <a:gd name="T2" fmla="*/ 12 h 12"/>
                    <a:gd name="T3" fmla="*/ 12 h 12"/>
                    <a:gd name="T4" fmla="*/ 0 h 12"/>
                    <a:gd name="T5" fmla="*/ 0 h 12"/>
                    <a:gd name="T6" fmla="*/ 0 h 12"/>
                    <a:gd name="T7" fmla="*/ 0 h 12"/>
                    <a:gd name="T8" fmla="*/ 0 h 12"/>
                    <a:gd name="T9" fmla="*/ 0 h 12"/>
                    <a:gd name="T10" fmla="*/ 12 h 12"/>
                    <a:gd name="T11" fmla="*/ 12 h 12"/>
                    <a:gd name="T12" fmla="*/ 12 h 1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  <a:cxn ang="0">
                      <a:pos x="0" y="T10"/>
                    </a:cxn>
                    <a:cxn ang="0">
                      <a:pos x="0" y="T11"/>
                    </a:cxn>
                    <a:cxn ang="0">
                      <a:pos x="0" y="T12"/>
                    </a:cxn>
                  </a:cxnLst>
                  <a:rect l="0" t="0" r="r" b="b"/>
                  <a:pathLst>
                    <a:path h="12">
                      <a:moveTo>
                        <a:pt x="0" y="12"/>
                      </a:move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05" name="Freeform 826"/>
                <p:cNvSpPr>
                  <a:spLocks noEditPoints="1"/>
                </p:cNvSpPr>
                <p:nvPr/>
              </p:nvSpPr>
              <p:spPr bwMode="auto">
                <a:xfrm>
                  <a:off x="5470526" y="6573838"/>
                  <a:ext cx="12700" cy="12700"/>
                </a:xfrm>
                <a:custGeom>
                  <a:avLst/>
                  <a:gdLst>
                    <a:gd name="T0" fmla="*/ 4 w 4"/>
                    <a:gd name="T1" fmla="*/ 4 h 4"/>
                    <a:gd name="T2" fmla="*/ 3 w 4"/>
                    <a:gd name="T3" fmla="*/ 4 h 4"/>
                    <a:gd name="T4" fmla="*/ 3 w 4"/>
                    <a:gd name="T5" fmla="*/ 4 h 4"/>
                    <a:gd name="T6" fmla="*/ 3 w 4"/>
                    <a:gd name="T7" fmla="*/ 4 h 4"/>
                    <a:gd name="T8" fmla="*/ 3 w 4"/>
                    <a:gd name="T9" fmla="*/ 4 h 4"/>
                    <a:gd name="T10" fmla="*/ 3 w 4"/>
                    <a:gd name="T11" fmla="*/ 4 h 4"/>
                    <a:gd name="T12" fmla="*/ 2 w 4"/>
                    <a:gd name="T13" fmla="*/ 4 h 4"/>
                    <a:gd name="T14" fmla="*/ 1 w 4"/>
                    <a:gd name="T15" fmla="*/ 4 h 4"/>
                    <a:gd name="T16" fmla="*/ 1 w 4"/>
                    <a:gd name="T17" fmla="*/ 4 h 4"/>
                    <a:gd name="T18" fmla="*/ 0 w 4"/>
                    <a:gd name="T19" fmla="*/ 3 h 4"/>
                    <a:gd name="T20" fmla="*/ 0 w 4"/>
                    <a:gd name="T21" fmla="*/ 2 h 4"/>
                    <a:gd name="T22" fmla="*/ 1 w 4"/>
                    <a:gd name="T23" fmla="*/ 0 h 4"/>
                    <a:gd name="T24" fmla="*/ 2 w 4"/>
                    <a:gd name="T25" fmla="*/ 0 h 4"/>
                    <a:gd name="T26" fmla="*/ 3 w 4"/>
                    <a:gd name="T27" fmla="*/ 0 h 4"/>
                    <a:gd name="T28" fmla="*/ 3 w 4"/>
                    <a:gd name="T29" fmla="*/ 0 h 4"/>
                    <a:gd name="T30" fmla="*/ 3 w 4"/>
                    <a:gd name="T31" fmla="*/ 0 h 4"/>
                    <a:gd name="T32" fmla="*/ 3 w 4"/>
                    <a:gd name="T33" fmla="*/ 0 h 4"/>
                    <a:gd name="T34" fmla="*/ 4 w 4"/>
                    <a:gd name="T35" fmla="*/ 0 h 4"/>
                    <a:gd name="T36" fmla="*/ 4 w 4"/>
                    <a:gd name="T37" fmla="*/ 0 h 4"/>
                    <a:gd name="T38" fmla="*/ 4 w 4"/>
                    <a:gd name="T39" fmla="*/ 0 h 4"/>
                    <a:gd name="T40" fmla="*/ 4 w 4"/>
                    <a:gd name="T41" fmla="*/ 4 h 4"/>
                    <a:gd name="T42" fmla="*/ 4 w 4"/>
                    <a:gd name="T43" fmla="*/ 4 h 4"/>
                    <a:gd name="T44" fmla="*/ 3 w 4"/>
                    <a:gd name="T45" fmla="*/ 1 h 4"/>
                    <a:gd name="T46" fmla="*/ 3 w 4"/>
                    <a:gd name="T47" fmla="*/ 1 h 4"/>
                    <a:gd name="T48" fmla="*/ 3 w 4"/>
                    <a:gd name="T49" fmla="*/ 1 h 4"/>
                    <a:gd name="T50" fmla="*/ 3 w 4"/>
                    <a:gd name="T51" fmla="*/ 0 h 4"/>
                    <a:gd name="T52" fmla="*/ 2 w 4"/>
                    <a:gd name="T53" fmla="*/ 0 h 4"/>
                    <a:gd name="T54" fmla="*/ 1 w 4"/>
                    <a:gd name="T55" fmla="*/ 1 h 4"/>
                    <a:gd name="T56" fmla="*/ 1 w 4"/>
                    <a:gd name="T57" fmla="*/ 2 h 4"/>
                    <a:gd name="T58" fmla="*/ 1 w 4"/>
                    <a:gd name="T59" fmla="*/ 2 h 4"/>
                    <a:gd name="T60" fmla="*/ 1 w 4"/>
                    <a:gd name="T61" fmla="*/ 3 h 4"/>
                    <a:gd name="T62" fmla="*/ 2 w 4"/>
                    <a:gd name="T63" fmla="*/ 4 h 4"/>
                    <a:gd name="T64" fmla="*/ 3 w 4"/>
                    <a:gd name="T65" fmla="*/ 4 h 4"/>
                    <a:gd name="T66" fmla="*/ 3 w 4"/>
                    <a:gd name="T67" fmla="*/ 3 h 4"/>
                    <a:gd name="T68" fmla="*/ 3 w 4"/>
                    <a:gd name="T69" fmla="*/ 3 h 4"/>
                    <a:gd name="T70" fmla="*/ 3 w 4"/>
                    <a:gd name="T71" fmla="*/ 3 h 4"/>
                    <a:gd name="T72" fmla="*/ 3 w 4"/>
                    <a:gd name="T73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4" h="4">
                      <a:moveTo>
                        <a:pt x="4" y="4"/>
                      </a:move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2"/>
                      </a:cubicBezTo>
                      <a:cubicBezTo>
                        <a:pt x="0" y="1"/>
                        <a:pt x="0" y="1"/>
                        <a:pt x="1" y="0"/>
                      </a:cubicBezTo>
                      <a:cubicBezTo>
                        <a:pt x="1" y="0"/>
                        <a:pt x="1" y="0"/>
                        <a:pt x="2" y="0"/>
                      </a:cubicBezTo>
                      <a:cubicBezTo>
                        <a:pt x="2" y="0"/>
                        <a:pt x="2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lose/>
                      <a:moveTo>
                        <a:pt x="3" y="1"/>
                      </a:move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lnTo>
                        <a:pt x="3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06" name="Freeform 827"/>
                <p:cNvSpPr>
                  <a:spLocks noEditPoints="1"/>
                </p:cNvSpPr>
                <p:nvPr/>
              </p:nvSpPr>
              <p:spPr bwMode="auto">
                <a:xfrm>
                  <a:off x="5486401" y="6567488"/>
                  <a:ext cx="12700" cy="19050"/>
                </a:xfrm>
                <a:custGeom>
                  <a:avLst/>
                  <a:gdLst>
                    <a:gd name="T0" fmla="*/ 3 w 4"/>
                    <a:gd name="T1" fmla="*/ 6 h 6"/>
                    <a:gd name="T2" fmla="*/ 1 w 4"/>
                    <a:gd name="T3" fmla="*/ 6 h 6"/>
                    <a:gd name="T4" fmla="*/ 1 w 4"/>
                    <a:gd name="T5" fmla="*/ 6 h 6"/>
                    <a:gd name="T6" fmla="*/ 1 w 4"/>
                    <a:gd name="T7" fmla="*/ 6 h 6"/>
                    <a:gd name="T8" fmla="*/ 1 w 4"/>
                    <a:gd name="T9" fmla="*/ 6 h 6"/>
                    <a:gd name="T10" fmla="*/ 1 w 4"/>
                    <a:gd name="T11" fmla="*/ 6 h 6"/>
                    <a:gd name="T12" fmla="*/ 0 w 4"/>
                    <a:gd name="T13" fmla="*/ 6 h 6"/>
                    <a:gd name="T14" fmla="*/ 0 w 4"/>
                    <a:gd name="T15" fmla="*/ 6 h 6"/>
                    <a:gd name="T16" fmla="*/ 0 w 4"/>
                    <a:gd name="T17" fmla="*/ 0 h 6"/>
                    <a:gd name="T18" fmla="*/ 0 w 4"/>
                    <a:gd name="T19" fmla="*/ 0 h 6"/>
                    <a:gd name="T20" fmla="*/ 1 w 4"/>
                    <a:gd name="T21" fmla="*/ 0 h 6"/>
                    <a:gd name="T22" fmla="*/ 1 w 4"/>
                    <a:gd name="T23" fmla="*/ 0 h 6"/>
                    <a:gd name="T24" fmla="*/ 1 w 4"/>
                    <a:gd name="T25" fmla="*/ 0 h 6"/>
                    <a:gd name="T26" fmla="*/ 1 w 4"/>
                    <a:gd name="T27" fmla="*/ 0 h 6"/>
                    <a:gd name="T28" fmla="*/ 1 w 4"/>
                    <a:gd name="T29" fmla="*/ 2 h 6"/>
                    <a:gd name="T30" fmla="*/ 3 w 4"/>
                    <a:gd name="T31" fmla="*/ 2 h 6"/>
                    <a:gd name="T32" fmla="*/ 4 w 4"/>
                    <a:gd name="T33" fmla="*/ 2 h 6"/>
                    <a:gd name="T34" fmla="*/ 4 w 4"/>
                    <a:gd name="T35" fmla="*/ 4 h 6"/>
                    <a:gd name="T36" fmla="*/ 4 w 4"/>
                    <a:gd name="T37" fmla="*/ 5 h 6"/>
                    <a:gd name="T38" fmla="*/ 4 w 4"/>
                    <a:gd name="T39" fmla="*/ 6 h 6"/>
                    <a:gd name="T40" fmla="*/ 3 w 4"/>
                    <a:gd name="T41" fmla="*/ 6 h 6"/>
                    <a:gd name="T42" fmla="*/ 3 w 4"/>
                    <a:gd name="T43" fmla="*/ 4 h 6"/>
                    <a:gd name="T44" fmla="*/ 3 w 4"/>
                    <a:gd name="T45" fmla="*/ 3 h 6"/>
                    <a:gd name="T46" fmla="*/ 2 w 4"/>
                    <a:gd name="T47" fmla="*/ 2 h 6"/>
                    <a:gd name="T48" fmla="*/ 2 w 4"/>
                    <a:gd name="T49" fmla="*/ 2 h 6"/>
                    <a:gd name="T50" fmla="*/ 1 w 4"/>
                    <a:gd name="T51" fmla="*/ 3 h 6"/>
                    <a:gd name="T52" fmla="*/ 1 w 4"/>
                    <a:gd name="T53" fmla="*/ 3 h 6"/>
                    <a:gd name="T54" fmla="*/ 1 w 4"/>
                    <a:gd name="T55" fmla="*/ 3 h 6"/>
                    <a:gd name="T56" fmla="*/ 1 w 4"/>
                    <a:gd name="T57" fmla="*/ 5 h 6"/>
                    <a:gd name="T58" fmla="*/ 1 w 4"/>
                    <a:gd name="T59" fmla="*/ 5 h 6"/>
                    <a:gd name="T60" fmla="*/ 2 w 4"/>
                    <a:gd name="T61" fmla="*/ 5 h 6"/>
                    <a:gd name="T62" fmla="*/ 2 w 4"/>
                    <a:gd name="T63" fmla="*/ 6 h 6"/>
                    <a:gd name="T64" fmla="*/ 2 w 4"/>
                    <a:gd name="T65" fmla="*/ 6 h 6"/>
                    <a:gd name="T66" fmla="*/ 3 w 4"/>
                    <a:gd name="T67" fmla="*/ 5 h 6"/>
                    <a:gd name="T68" fmla="*/ 3 w 4"/>
                    <a:gd name="T69" fmla="*/ 4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" h="6">
                      <a:moveTo>
                        <a:pt x="3" y="6"/>
                      </a:moveTo>
                      <a:cubicBezTo>
                        <a:pt x="2" y="6"/>
                        <a:pt x="2" y="6"/>
                        <a:pt x="1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2" y="2"/>
                        <a:pt x="3" y="2"/>
                      </a:cubicBezTo>
                      <a:cubicBezTo>
                        <a:pt x="3" y="2"/>
                        <a:pt x="4" y="2"/>
                        <a:pt x="4" y="2"/>
                      </a:cubicBezTo>
                      <a:cubicBezTo>
                        <a:pt x="4" y="3"/>
                        <a:pt x="4" y="3"/>
                        <a:pt x="4" y="4"/>
                      </a:cubicBez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3" y="6"/>
                        <a:pt x="3" y="6"/>
                        <a:pt x="3" y="6"/>
                      </a:cubicBezTo>
                      <a:close/>
                      <a:moveTo>
                        <a:pt x="3" y="4"/>
                      </a:move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3" y="5"/>
                        <a:pt x="3" y="5"/>
                        <a:pt x="3" y="5"/>
                      </a:cubicBezTo>
                      <a:cubicBezTo>
                        <a:pt x="3" y="5"/>
                        <a:pt x="3" y="5"/>
                        <a:pt x="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07" name="Freeform 828"/>
                <p:cNvSpPr>
                  <a:spLocks noEditPoints="1"/>
                </p:cNvSpPr>
                <p:nvPr/>
              </p:nvSpPr>
              <p:spPr bwMode="auto">
                <a:xfrm>
                  <a:off x="5502276" y="6573838"/>
                  <a:ext cx="12700" cy="12700"/>
                </a:xfrm>
                <a:custGeom>
                  <a:avLst/>
                  <a:gdLst>
                    <a:gd name="T0" fmla="*/ 2 w 4"/>
                    <a:gd name="T1" fmla="*/ 4 h 4"/>
                    <a:gd name="T2" fmla="*/ 1 w 4"/>
                    <a:gd name="T3" fmla="*/ 4 h 4"/>
                    <a:gd name="T4" fmla="*/ 1 w 4"/>
                    <a:gd name="T5" fmla="*/ 4 h 4"/>
                    <a:gd name="T6" fmla="*/ 0 w 4"/>
                    <a:gd name="T7" fmla="*/ 3 h 4"/>
                    <a:gd name="T8" fmla="*/ 0 w 4"/>
                    <a:gd name="T9" fmla="*/ 2 h 4"/>
                    <a:gd name="T10" fmla="*/ 0 w 4"/>
                    <a:gd name="T11" fmla="*/ 1 h 4"/>
                    <a:gd name="T12" fmla="*/ 1 w 4"/>
                    <a:gd name="T13" fmla="*/ 0 h 4"/>
                    <a:gd name="T14" fmla="*/ 1 w 4"/>
                    <a:gd name="T15" fmla="*/ 0 h 4"/>
                    <a:gd name="T16" fmla="*/ 2 w 4"/>
                    <a:gd name="T17" fmla="*/ 0 h 4"/>
                    <a:gd name="T18" fmla="*/ 4 w 4"/>
                    <a:gd name="T19" fmla="*/ 0 h 4"/>
                    <a:gd name="T20" fmla="*/ 4 w 4"/>
                    <a:gd name="T21" fmla="*/ 2 h 4"/>
                    <a:gd name="T22" fmla="*/ 4 w 4"/>
                    <a:gd name="T23" fmla="*/ 4 h 4"/>
                    <a:gd name="T24" fmla="*/ 2 w 4"/>
                    <a:gd name="T25" fmla="*/ 4 h 4"/>
                    <a:gd name="T26" fmla="*/ 3 w 4"/>
                    <a:gd name="T27" fmla="*/ 2 h 4"/>
                    <a:gd name="T28" fmla="*/ 3 w 4"/>
                    <a:gd name="T29" fmla="*/ 1 h 4"/>
                    <a:gd name="T30" fmla="*/ 2 w 4"/>
                    <a:gd name="T31" fmla="*/ 0 h 4"/>
                    <a:gd name="T32" fmla="*/ 1 w 4"/>
                    <a:gd name="T33" fmla="*/ 1 h 4"/>
                    <a:gd name="T34" fmla="*/ 1 w 4"/>
                    <a:gd name="T35" fmla="*/ 2 h 4"/>
                    <a:gd name="T36" fmla="*/ 1 w 4"/>
                    <a:gd name="T37" fmla="*/ 2 h 4"/>
                    <a:gd name="T38" fmla="*/ 1 w 4"/>
                    <a:gd name="T39" fmla="*/ 3 h 4"/>
                    <a:gd name="T40" fmla="*/ 2 w 4"/>
                    <a:gd name="T41" fmla="*/ 4 h 4"/>
                    <a:gd name="T42" fmla="*/ 3 w 4"/>
                    <a:gd name="T43" fmla="*/ 3 h 4"/>
                    <a:gd name="T44" fmla="*/ 3 w 4"/>
                    <a:gd name="T45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4" h="4">
                      <a:moveTo>
                        <a:pt x="2" y="4"/>
                      </a:move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2"/>
                      </a:cubicBezTo>
                      <a:cubicBezTo>
                        <a:pt x="0" y="2"/>
                        <a:pt x="0" y="1"/>
                        <a:pt x="0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3" y="0"/>
                        <a:pt x="3" y="0"/>
                        <a:pt x="4" y="0"/>
                      </a:cubicBezTo>
                      <a:cubicBezTo>
                        <a:pt x="4" y="1"/>
                        <a:pt x="4" y="1"/>
                        <a:pt x="4" y="2"/>
                      </a:cubicBezTo>
                      <a:cubicBezTo>
                        <a:pt x="4" y="3"/>
                        <a:pt x="4" y="3"/>
                        <a:pt x="4" y="4"/>
                      </a:cubicBezTo>
                      <a:cubicBezTo>
                        <a:pt x="3" y="4"/>
                        <a:pt x="3" y="4"/>
                        <a:pt x="2" y="4"/>
                      </a:cubicBezTo>
                      <a:close/>
                      <a:moveTo>
                        <a:pt x="3" y="2"/>
                      </a:move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0"/>
                        <a:pt x="3" y="0"/>
                        <a:pt x="2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3"/>
                        <a:pt x="3" y="3"/>
                        <a:pt x="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08" name="Freeform 829"/>
                <p:cNvSpPr/>
                <p:nvPr/>
              </p:nvSpPr>
              <p:spPr bwMode="auto">
                <a:xfrm>
                  <a:off x="5518151" y="6573838"/>
                  <a:ext cx="6350" cy="12700"/>
                </a:xfrm>
                <a:custGeom>
                  <a:avLst/>
                  <a:gdLst>
                    <a:gd name="T0" fmla="*/ 4 w 4"/>
                    <a:gd name="T1" fmla="*/ 0 h 8"/>
                    <a:gd name="T2" fmla="*/ 4 w 4"/>
                    <a:gd name="T3" fmla="*/ 2 h 8"/>
                    <a:gd name="T4" fmla="*/ 4 w 4"/>
                    <a:gd name="T5" fmla="*/ 2 h 8"/>
                    <a:gd name="T6" fmla="*/ 4 w 4"/>
                    <a:gd name="T7" fmla="*/ 2 h 8"/>
                    <a:gd name="T8" fmla="*/ 2 w 4"/>
                    <a:gd name="T9" fmla="*/ 2 h 8"/>
                    <a:gd name="T10" fmla="*/ 2 w 4"/>
                    <a:gd name="T11" fmla="*/ 4 h 8"/>
                    <a:gd name="T12" fmla="*/ 2 w 4"/>
                    <a:gd name="T13" fmla="*/ 8 h 8"/>
                    <a:gd name="T14" fmla="*/ 2 w 4"/>
                    <a:gd name="T15" fmla="*/ 8 h 8"/>
                    <a:gd name="T16" fmla="*/ 2 w 4"/>
                    <a:gd name="T17" fmla="*/ 8 h 8"/>
                    <a:gd name="T18" fmla="*/ 0 w 4"/>
                    <a:gd name="T19" fmla="*/ 8 h 8"/>
                    <a:gd name="T20" fmla="*/ 0 w 4"/>
                    <a:gd name="T21" fmla="*/ 8 h 8"/>
                    <a:gd name="T22" fmla="*/ 0 w 4"/>
                    <a:gd name="T23" fmla="*/ 8 h 8"/>
                    <a:gd name="T24" fmla="*/ 0 w 4"/>
                    <a:gd name="T25" fmla="*/ 0 h 8"/>
                    <a:gd name="T26" fmla="*/ 0 w 4"/>
                    <a:gd name="T27" fmla="*/ 0 h 8"/>
                    <a:gd name="T28" fmla="*/ 0 w 4"/>
                    <a:gd name="T29" fmla="*/ 0 h 8"/>
                    <a:gd name="T30" fmla="*/ 2 w 4"/>
                    <a:gd name="T31" fmla="*/ 0 h 8"/>
                    <a:gd name="T32" fmla="*/ 2 w 4"/>
                    <a:gd name="T33" fmla="*/ 0 h 8"/>
                    <a:gd name="T34" fmla="*/ 2 w 4"/>
                    <a:gd name="T35" fmla="*/ 0 h 8"/>
                    <a:gd name="T36" fmla="*/ 2 w 4"/>
                    <a:gd name="T37" fmla="*/ 0 h 8"/>
                    <a:gd name="T38" fmla="*/ 4 w 4"/>
                    <a:gd name="T39" fmla="*/ 0 h 8"/>
                    <a:gd name="T40" fmla="*/ 4 w 4"/>
                    <a:gd name="T41" fmla="*/ 0 h 8"/>
                    <a:gd name="T42" fmla="*/ 4 w 4"/>
                    <a:gd name="T43" fmla="*/ 0 h 8"/>
                    <a:gd name="T44" fmla="*/ 4 w 4"/>
                    <a:gd name="T45" fmla="*/ 0 h 8"/>
                    <a:gd name="T46" fmla="*/ 4 w 4"/>
                    <a:gd name="T47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4" h="8">
                      <a:moveTo>
                        <a:pt x="4" y="0"/>
                      </a:move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2" y="2"/>
                      </a:lnTo>
                      <a:lnTo>
                        <a:pt x="2" y="4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09" name="Freeform 830"/>
                <p:cNvSpPr>
                  <a:spLocks noEditPoints="1"/>
                </p:cNvSpPr>
                <p:nvPr/>
              </p:nvSpPr>
              <p:spPr bwMode="auto">
                <a:xfrm>
                  <a:off x="5527676" y="6573838"/>
                  <a:ext cx="12700" cy="12700"/>
                </a:xfrm>
                <a:custGeom>
                  <a:avLst/>
                  <a:gdLst>
                    <a:gd name="T0" fmla="*/ 4 w 4"/>
                    <a:gd name="T1" fmla="*/ 2 h 4"/>
                    <a:gd name="T2" fmla="*/ 1 w 4"/>
                    <a:gd name="T3" fmla="*/ 2 h 4"/>
                    <a:gd name="T4" fmla="*/ 1 w 4"/>
                    <a:gd name="T5" fmla="*/ 3 h 4"/>
                    <a:gd name="T6" fmla="*/ 2 w 4"/>
                    <a:gd name="T7" fmla="*/ 4 h 4"/>
                    <a:gd name="T8" fmla="*/ 3 w 4"/>
                    <a:gd name="T9" fmla="*/ 4 h 4"/>
                    <a:gd name="T10" fmla="*/ 4 w 4"/>
                    <a:gd name="T11" fmla="*/ 4 h 4"/>
                    <a:gd name="T12" fmla="*/ 4 w 4"/>
                    <a:gd name="T13" fmla="*/ 4 h 4"/>
                    <a:gd name="T14" fmla="*/ 4 w 4"/>
                    <a:gd name="T15" fmla="*/ 4 h 4"/>
                    <a:gd name="T16" fmla="*/ 4 w 4"/>
                    <a:gd name="T17" fmla="*/ 4 h 4"/>
                    <a:gd name="T18" fmla="*/ 4 w 4"/>
                    <a:gd name="T19" fmla="*/ 4 h 4"/>
                    <a:gd name="T20" fmla="*/ 3 w 4"/>
                    <a:gd name="T21" fmla="*/ 4 h 4"/>
                    <a:gd name="T22" fmla="*/ 3 w 4"/>
                    <a:gd name="T23" fmla="*/ 4 h 4"/>
                    <a:gd name="T24" fmla="*/ 3 w 4"/>
                    <a:gd name="T25" fmla="*/ 4 h 4"/>
                    <a:gd name="T26" fmla="*/ 2 w 4"/>
                    <a:gd name="T27" fmla="*/ 4 h 4"/>
                    <a:gd name="T28" fmla="*/ 1 w 4"/>
                    <a:gd name="T29" fmla="*/ 4 h 4"/>
                    <a:gd name="T30" fmla="*/ 0 w 4"/>
                    <a:gd name="T31" fmla="*/ 2 h 4"/>
                    <a:gd name="T32" fmla="*/ 1 w 4"/>
                    <a:gd name="T33" fmla="*/ 0 h 4"/>
                    <a:gd name="T34" fmla="*/ 2 w 4"/>
                    <a:gd name="T35" fmla="*/ 0 h 4"/>
                    <a:gd name="T36" fmla="*/ 3 w 4"/>
                    <a:gd name="T37" fmla="*/ 0 h 4"/>
                    <a:gd name="T38" fmla="*/ 4 w 4"/>
                    <a:gd name="T39" fmla="*/ 1 h 4"/>
                    <a:gd name="T40" fmla="*/ 4 w 4"/>
                    <a:gd name="T41" fmla="*/ 2 h 4"/>
                    <a:gd name="T42" fmla="*/ 4 w 4"/>
                    <a:gd name="T43" fmla="*/ 2 h 4"/>
                    <a:gd name="T44" fmla="*/ 2 w 4"/>
                    <a:gd name="T45" fmla="*/ 0 h 4"/>
                    <a:gd name="T46" fmla="*/ 2 w 4"/>
                    <a:gd name="T47" fmla="*/ 0 h 4"/>
                    <a:gd name="T48" fmla="*/ 1 w 4"/>
                    <a:gd name="T49" fmla="*/ 1 h 4"/>
                    <a:gd name="T50" fmla="*/ 1 w 4"/>
                    <a:gd name="T51" fmla="*/ 1 h 4"/>
                    <a:gd name="T52" fmla="*/ 1 w 4"/>
                    <a:gd name="T53" fmla="*/ 2 h 4"/>
                    <a:gd name="T54" fmla="*/ 1 w 4"/>
                    <a:gd name="T55" fmla="*/ 2 h 4"/>
                    <a:gd name="T56" fmla="*/ 1 w 4"/>
                    <a:gd name="T57" fmla="*/ 2 h 4"/>
                    <a:gd name="T58" fmla="*/ 3 w 4"/>
                    <a:gd name="T59" fmla="*/ 2 h 4"/>
                    <a:gd name="T60" fmla="*/ 3 w 4"/>
                    <a:gd name="T61" fmla="*/ 2 h 4"/>
                    <a:gd name="T62" fmla="*/ 3 w 4"/>
                    <a:gd name="T63" fmla="*/ 2 h 4"/>
                    <a:gd name="T64" fmla="*/ 3 w 4"/>
                    <a:gd name="T65" fmla="*/ 1 h 4"/>
                    <a:gd name="T66" fmla="*/ 2 w 4"/>
                    <a:gd name="T6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4" h="4">
                      <a:moveTo>
                        <a:pt x="4" y="2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1" y="4"/>
                        <a:pt x="1" y="4"/>
                      </a:cubicBezTo>
                      <a:cubicBezTo>
                        <a:pt x="0" y="4"/>
                        <a:pt x="0" y="3"/>
                        <a:pt x="0" y="2"/>
                      </a:cubicBezTo>
                      <a:cubicBezTo>
                        <a:pt x="0" y="1"/>
                        <a:pt x="0" y="1"/>
                        <a:pt x="1" y="0"/>
                      </a:cubicBezTo>
                      <a:cubicBezTo>
                        <a:pt x="1" y="0"/>
                        <a:pt x="1" y="0"/>
                        <a:pt x="2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4" y="0"/>
                        <a:pt x="4" y="1"/>
                        <a:pt x="4" y="1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lose/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0"/>
                        <a:pt x="2" y="0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10" name="Freeform 831"/>
                <p:cNvSpPr>
                  <a:spLocks noEditPoints="1"/>
                </p:cNvSpPr>
                <p:nvPr/>
              </p:nvSpPr>
              <p:spPr bwMode="auto">
                <a:xfrm>
                  <a:off x="5553076" y="6573838"/>
                  <a:ext cx="12700" cy="12700"/>
                </a:xfrm>
                <a:custGeom>
                  <a:avLst/>
                  <a:gdLst>
                    <a:gd name="T0" fmla="*/ 4 w 4"/>
                    <a:gd name="T1" fmla="*/ 2 h 4"/>
                    <a:gd name="T2" fmla="*/ 1 w 4"/>
                    <a:gd name="T3" fmla="*/ 2 h 4"/>
                    <a:gd name="T4" fmla="*/ 1 w 4"/>
                    <a:gd name="T5" fmla="*/ 3 h 4"/>
                    <a:gd name="T6" fmla="*/ 2 w 4"/>
                    <a:gd name="T7" fmla="*/ 4 h 4"/>
                    <a:gd name="T8" fmla="*/ 3 w 4"/>
                    <a:gd name="T9" fmla="*/ 4 h 4"/>
                    <a:gd name="T10" fmla="*/ 4 w 4"/>
                    <a:gd name="T11" fmla="*/ 4 h 4"/>
                    <a:gd name="T12" fmla="*/ 4 w 4"/>
                    <a:gd name="T13" fmla="*/ 4 h 4"/>
                    <a:gd name="T14" fmla="*/ 4 w 4"/>
                    <a:gd name="T15" fmla="*/ 4 h 4"/>
                    <a:gd name="T16" fmla="*/ 4 w 4"/>
                    <a:gd name="T17" fmla="*/ 4 h 4"/>
                    <a:gd name="T18" fmla="*/ 4 w 4"/>
                    <a:gd name="T19" fmla="*/ 4 h 4"/>
                    <a:gd name="T20" fmla="*/ 3 w 4"/>
                    <a:gd name="T21" fmla="*/ 4 h 4"/>
                    <a:gd name="T22" fmla="*/ 3 w 4"/>
                    <a:gd name="T23" fmla="*/ 4 h 4"/>
                    <a:gd name="T24" fmla="*/ 3 w 4"/>
                    <a:gd name="T25" fmla="*/ 4 h 4"/>
                    <a:gd name="T26" fmla="*/ 2 w 4"/>
                    <a:gd name="T27" fmla="*/ 4 h 4"/>
                    <a:gd name="T28" fmla="*/ 1 w 4"/>
                    <a:gd name="T29" fmla="*/ 4 h 4"/>
                    <a:gd name="T30" fmla="*/ 0 w 4"/>
                    <a:gd name="T31" fmla="*/ 2 h 4"/>
                    <a:gd name="T32" fmla="*/ 1 w 4"/>
                    <a:gd name="T33" fmla="*/ 0 h 4"/>
                    <a:gd name="T34" fmla="*/ 2 w 4"/>
                    <a:gd name="T35" fmla="*/ 0 h 4"/>
                    <a:gd name="T36" fmla="*/ 3 w 4"/>
                    <a:gd name="T37" fmla="*/ 0 h 4"/>
                    <a:gd name="T38" fmla="*/ 4 w 4"/>
                    <a:gd name="T39" fmla="*/ 1 h 4"/>
                    <a:gd name="T40" fmla="*/ 4 w 4"/>
                    <a:gd name="T41" fmla="*/ 2 h 4"/>
                    <a:gd name="T42" fmla="*/ 4 w 4"/>
                    <a:gd name="T43" fmla="*/ 2 h 4"/>
                    <a:gd name="T44" fmla="*/ 2 w 4"/>
                    <a:gd name="T45" fmla="*/ 0 h 4"/>
                    <a:gd name="T46" fmla="*/ 2 w 4"/>
                    <a:gd name="T47" fmla="*/ 0 h 4"/>
                    <a:gd name="T48" fmla="*/ 1 w 4"/>
                    <a:gd name="T49" fmla="*/ 1 h 4"/>
                    <a:gd name="T50" fmla="*/ 1 w 4"/>
                    <a:gd name="T51" fmla="*/ 1 h 4"/>
                    <a:gd name="T52" fmla="*/ 1 w 4"/>
                    <a:gd name="T53" fmla="*/ 2 h 4"/>
                    <a:gd name="T54" fmla="*/ 1 w 4"/>
                    <a:gd name="T55" fmla="*/ 2 h 4"/>
                    <a:gd name="T56" fmla="*/ 1 w 4"/>
                    <a:gd name="T57" fmla="*/ 2 h 4"/>
                    <a:gd name="T58" fmla="*/ 3 w 4"/>
                    <a:gd name="T59" fmla="*/ 2 h 4"/>
                    <a:gd name="T60" fmla="*/ 3 w 4"/>
                    <a:gd name="T61" fmla="*/ 2 h 4"/>
                    <a:gd name="T62" fmla="*/ 3 w 4"/>
                    <a:gd name="T63" fmla="*/ 2 h 4"/>
                    <a:gd name="T64" fmla="*/ 3 w 4"/>
                    <a:gd name="T65" fmla="*/ 1 h 4"/>
                    <a:gd name="T66" fmla="*/ 2 w 4"/>
                    <a:gd name="T6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4" h="4">
                      <a:moveTo>
                        <a:pt x="4" y="2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0" y="4"/>
                        <a:pt x="0" y="3"/>
                        <a:pt x="0" y="2"/>
                      </a:cubicBezTo>
                      <a:cubicBezTo>
                        <a:pt x="0" y="1"/>
                        <a:pt x="0" y="1"/>
                        <a:pt x="1" y="0"/>
                      </a:cubicBezTo>
                      <a:cubicBezTo>
                        <a:pt x="1" y="0"/>
                        <a:pt x="1" y="0"/>
                        <a:pt x="2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4" y="0"/>
                        <a:pt x="4" y="1"/>
                        <a:pt x="4" y="1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lose/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0"/>
                        <a:pt x="2" y="0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11" name="Freeform 832"/>
                <p:cNvSpPr/>
                <p:nvPr/>
              </p:nvSpPr>
              <p:spPr bwMode="auto">
                <a:xfrm>
                  <a:off x="5567364" y="6570663"/>
                  <a:ext cx="6350" cy="15875"/>
                </a:xfrm>
                <a:custGeom>
                  <a:avLst/>
                  <a:gdLst>
                    <a:gd name="T0" fmla="*/ 4 w 4"/>
                    <a:gd name="T1" fmla="*/ 4 h 10"/>
                    <a:gd name="T2" fmla="*/ 2 w 4"/>
                    <a:gd name="T3" fmla="*/ 4 h 10"/>
                    <a:gd name="T4" fmla="*/ 2 w 4"/>
                    <a:gd name="T5" fmla="*/ 8 h 10"/>
                    <a:gd name="T6" fmla="*/ 2 w 4"/>
                    <a:gd name="T7" fmla="*/ 10 h 10"/>
                    <a:gd name="T8" fmla="*/ 4 w 4"/>
                    <a:gd name="T9" fmla="*/ 10 h 10"/>
                    <a:gd name="T10" fmla="*/ 4 w 4"/>
                    <a:gd name="T11" fmla="*/ 10 h 10"/>
                    <a:gd name="T12" fmla="*/ 4 w 4"/>
                    <a:gd name="T13" fmla="*/ 10 h 10"/>
                    <a:gd name="T14" fmla="*/ 4 w 4"/>
                    <a:gd name="T15" fmla="*/ 10 h 10"/>
                    <a:gd name="T16" fmla="*/ 4 w 4"/>
                    <a:gd name="T17" fmla="*/ 10 h 10"/>
                    <a:gd name="T18" fmla="*/ 4 w 4"/>
                    <a:gd name="T19" fmla="*/ 10 h 10"/>
                    <a:gd name="T20" fmla="*/ 4 w 4"/>
                    <a:gd name="T21" fmla="*/ 10 h 10"/>
                    <a:gd name="T22" fmla="*/ 2 w 4"/>
                    <a:gd name="T23" fmla="*/ 10 h 10"/>
                    <a:gd name="T24" fmla="*/ 2 w 4"/>
                    <a:gd name="T25" fmla="*/ 10 h 10"/>
                    <a:gd name="T26" fmla="*/ 0 w 4"/>
                    <a:gd name="T27" fmla="*/ 10 h 10"/>
                    <a:gd name="T28" fmla="*/ 0 w 4"/>
                    <a:gd name="T29" fmla="*/ 10 h 10"/>
                    <a:gd name="T30" fmla="*/ 0 w 4"/>
                    <a:gd name="T31" fmla="*/ 8 h 10"/>
                    <a:gd name="T32" fmla="*/ 0 w 4"/>
                    <a:gd name="T33" fmla="*/ 4 h 10"/>
                    <a:gd name="T34" fmla="*/ 0 w 4"/>
                    <a:gd name="T35" fmla="*/ 4 h 10"/>
                    <a:gd name="T36" fmla="*/ 0 w 4"/>
                    <a:gd name="T37" fmla="*/ 4 h 10"/>
                    <a:gd name="T38" fmla="*/ 0 w 4"/>
                    <a:gd name="T39" fmla="*/ 2 h 10"/>
                    <a:gd name="T40" fmla="*/ 0 w 4"/>
                    <a:gd name="T41" fmla="*/ 2 h 10"/>
                    <a:gd name="T42" fmla="*/ 0 w 4"/>
                    <a:gd name="T43" fmla="*/ 2 h 10"/>
                    <a:gd name="T44" fmla="*/ 0 w 4"/>
                    <a:gd name="T45" fmla="*/ 2 h 10"/>
                    <a:gd name="T46" fmla="*/ 0 w 4"/>
                    <a:gd name="T47" fmla="*/ 2 h 10"/>
                    <a:gd name="T48" fmla="*/ 0 w 4"/>
                    <a:gd name="T49" fmla="*/ 0 h 10"/>
                    <a:gd name="T50" fmla="*/ 0 w 4"/>
                    <a:gd name="T51" fmla="*/ 0 h 10"/>
                    <a:gd name="T52" fmla="*/ 0 w 4"/>
                    <a:gd name="T53" fmla="*/ 0 h 10"/>
                    <a:gd name="T54" fmla="*/ 2 w 4"/>
                    <a:gd name="T55" fmla="*/ 0 h 10"/>
                    <a:gd name="T56" fmla="*/ 2 w 4"/>
                    <a:gd name="T57" fmla="*/ 0 h 10"/>
                    <a:gd name="T58" fmla="*/ 2 w 4"/>
                    <a:gd name="T59" fmla="*/ 0 h 10"/>
                    <a:gd name="T60" fmla="*/ 2 w 4"/>
                    <a:gd name="T61" fmla="*/ 2 h 10"/>
                    <a:gd name="T62" fmla="*/ 4 w 4"/>
                    <a:gd name="T63" fmla="*/ 2 h 10"/>
                    <a:gd name="T64" fmla="*/ 4 w 4"/>
                    <a:gd name="T65" fmla="*/ 2 h 10"/>
                    <a:gd name="T66" fmla="*/ 4 w 4"/>
                    <a:gd name="T67" fmla="*/ 2 h 10"/>
                    <a:gd name="T68" fmla="*/ 4 w 4"/>
                    <a:gd name="T69" fmla="*/ 2 h 10"/>
                    <a:gd name="T70" fmla="*/ 4 w 4"/>
                    <a:gd name="T71" fmla="*/ 4 h 10"/>
                    <a:gd name="T72" fmla="*/ 4 w 4"/>
                    <a:gd name="T73" fmla="*/ 4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4" h="10">
                      <a:moveTo>
                        <a:pt x="4" y="4"/>
                      </a:moveTo>
                      <a:lnTo>
                        <a:pt x="2" y="4"/>
                      </a:lnTo>
                      <a:lnTo>
                        <a:pt x="2" y="8"/>
                      </a:lnTo>
                      <a:lnTo>
                        <a:pt x="2" y="10"/>
                      </a:lnTo>
                      <a:lnTo>
                        <a:pt x="4" y="10"/>
                      </a:lnTo>
                      <a:lnTo>
                        <a:pt x="4" y="10"/>
                      </a:lnTo>
                      <a:lnTo>
                        <a:pt x="4" y="10"/>
                      </a:lnTo>
                      <a:lnTo>
                        <a:pt x="4" y="10"/>
                      </a:lnTo>
                      <a:lnTo>
                        <a:pt x="4" y="10"/>
                      </a:lnTo>
                      <a:lnTo>
                        <a:pt x="4" y="10"/>
                      </a:lnTo>
                      <a:lnTo>
                        <a:pt x="4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4"/>
                      </a:lnTo>
                      <a:lnTo>
                        <a:pt x="4" y="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12" name="Freeform 833"/>
                <p:cNvSpPr>
                  <a:spLocks noEditPoints="1"/>
                </p:cNvSpPr>
                <p:nvPr/>
              </p:nvSpPr>
              <p:spPr bwMode="auto">
                <a:xfrm>
                  <a:off x="5586414" y="6567488"/>
                  <a:ext cx="12700" cy="19050"/>
                </a:xfrm>
                <a:custGeom>
                  <a:avLst/>
                  <a:gdLst>
                    <a:gd name="T0" fmla="*/ 3 w 4"/>
                    <a:gd name="T1" fmla="*/ 6 h 6"/>
                    <a:gd name="T2" fmla="*/ 3 w 4"/>
                    <a:gd name="T3" fmla="*/ 6 h 6"/>
                    <a:gd name="T4" fmla="*/ 3 w 4"/>
                    <a:gd name="T5" fmla="*/ 6 h 6"/>
                    <a:gd name="T6" fmla="*/ 3 w 4"/>
                    <a:gd name="T7" fmla="*/ 6 h 6"/>
                    <a:gd name="T8" fmla="*/ 3 w 4"/>
                    <a:gd name="T9" fmla="*/ 6 h 6"/>
                    <a:gd name="T10" fmla="*/ 2 w 4"/>
                    <a:gd name="T11" fmla="*/ 6 h 6"/>
                    <a:gd name="T12" fmla="*/ 1 w 4"/>
                    <a:gd name="T13" fmla="*/ 6 h 6"/>
                    <a:gd name="T14" fmla="*/ 1 w 4"/>
                    <a:gd name="T15" fmla="*/ 6 h 6"/>
                    <a:gd name="T16" fmla="*/ 0 w 4"/>
                    <a:gd name="T17" fmla="*/ 6 h 6"/>
                    <a:gd name="T18" fmla="*/ 0 w 4"/>
                    <a:gd name="T19" fmla="*/ 5 h 6"/>
                    <a:gd name="T20" fmla="*/ 0 w 4"/>
                    <a:gd name="T21" fmla="*/ 4 h 6"/>
                    <a:gd name="T22" fmla="*/ 0 w 4"/>
                    <a:gd name="T23" fmla="*/ 2 h 6"/>
                    <a:gd name="T24" fmla="*/ 1 w 4"/>
                    <a:gd name="T25" fmla="*/ 2 h 6"/>
                    <a:gd name="T26" fmla="*/ 2 w 4"/>
                    <a:gd name="T27" fmla="*/ 2 h 6"/>
                    <a:gd name="T28" fmla="*/ 3 w 4"/>
                    <a:gd name="T29" fmla="*/ 2 h 6"/>
                    <a:gd name="T30" fmla="*/ 3 w 4"/>
                    <a:gd name="T31" fmla="*/ 0 h 6"/>
                    <a:gd name="T32" fmla="*/ 3 w 4"/>
                    <a:gd name="T33" fmla="*/ 0 h 6"/>
                    <a:gd name="T34" fmla="*/ 3 w 4"/>
                    <a:gd name="T35" fmla="*/ 0 h 6"/>
                    <a:gd name="T36" fmla="*/ 4 w 4"/>
                    <a:gd name="T37" fmla="*/ 0 h 6"/>
                    <a:gd name="T38" fmla="*/ 4 w 4"/>
                    <a:gd name="T39" fmla="*/ 0 h 6"/>
                    <a:gd name="T40" fmla="*/ 4 w 4"/>
                    <a:gd name="T41" fmla="*/ 6 h 6"/>
                    <a:gd name="T42" fmla="*/ 4 w 4"/>
                    <a:gd name="T43" fmla="*/ 6 h 6"/>
                    <a:gd name="T44" fmla="*/ 3 w 4"/>
                    <a:gd name="T45" fmla="*/ 6 h 6"/>
                    <a:gd name="T46" fmla="*/ 3 w 4"/>
                    <a:gd name="T47" fmla="*/ 3 h 6"/>
                    <a:gd name="T48" fmla="*/ 3 w 4"/>
                    <a:gd name="T49" fmla="*/ 3 h 6"/>
                    <a:gd name="T50" fmla="*/ 3 w 4"/>
                    <a:gd name="T51" fmla="*/ 3 h 6"/>
                    <a:gd name="T52" fmla="*/ 2 w 4"/>
                    <a:gd name="T53" fmla="*/ 2 h 6"/>
                    <a:gd name="T54" fmla="*/ 2 w 4"/>
                    <a:gd name="T55" fmla="*/ 2 h 6"/>
                    <a:gd name="T56" fmla="*/ 1 w 4"/>
                    <a:gd name="T57" fmla="*/ 3 h 6"/>
                    <a:gd name="T58" fmla="*/ 1 w 4"/>
                    <a:gd name="T59" fmla="*/ 4 h 6"/>
                    <a:gd name="T60" fmla="*/ 1 w 4"/>
                    <a:gd name="T61" fmla="*/ 4 h 6"/>
                    <a:gd name="T62" fmla="*/ 1 w 4"/>
                    <a:gd name="T63" fmla="*/ 5 h 6"/>
                    <a:gd name="T64" fmla="*/ 2 w 4"/>
                    <a:gd name="T65" fmla="*/ 6 h 6"/>
                    <a:gd name="T66" fmla="*/ 2 w 4"/>
                    <a:gd name="T67" fmla="*/ 6 h 6"/>
                    <a:gd name="T68" fmla="*/ 2 w 4"/>
                    <a:gd name="T69" fmla="*/ 5 h 6"/>
                    <a:gd name="T70" fmla="*/ 3 w 4"/>
                    <a:gd name="T71" fmla="*/ 5 h 6"/>
                    <a:gd name="T72" fmla="*/ 3 w 4"/>
                    <a:gd name="T73" fmla="*/ 5 h 6"/>
                    <a:gd name="T74" fmla="*/ 3 w 4"/>
                    <a:gd name="T75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4" h="6">
                      <a:moveTo>
                        <a:pt x="3" y="6"/>
                      </a:move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5"/>
                        <a:pt x="0" y="5"/>
                        <a:pt x="0" y="4"/>
                      </a:cubicBezTo>
                      <a:cubicBezTo>
                        <a:pt x="0" y="3"/>
                        <a:pt x="0" y="3"/>
                        <a:pt x="0" y="2"/>
                      </a:cubicBezTo>
                      <a:cubicBezTo>
                        <a:pt x="0" y="2"/>
                        <a:pt x="1" y="2"/>
                        <a:pt x="1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4" y="6"/>
                        <a:pt x="4" y="6"/>
                        <a:pt x="4" y="6"/>
                      </a:cubicBezTo>
                      <a:lnTo>
                        <a:pt x="3" y="6"/>
                      </a:lnTo>
                      <a:close/>
                      <a:moveTo>
                        <a:pt x="3" y="3"/>
                      </a:move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3" y="5"/>
                        <a:pt x="3" y="5"/>
                        <a:pt x="3" y="5"/>
                      </a:cubicBezTo>
                      <a:cubicBezTo>
                        <a:pt x="3" y="5"/>
                        <a:pt x="3" y="5"/>
                        <a:pt x="3" y="5"/>
                      </a:cubicBezTo>
                      <a:lnTo>
                        <a:pt x="3" y="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13" name="Freeform 834"/>
                <p:cNvSpPr>
                  <a:spLocks noEditPoints="1"/>
                </p:cNvSpPr>
                <p:nvPr/>
              </p:nvSpPr>
              <p:spPr bwMode="auto">
                <a:xfrm>
                  <a:off x="5602289" y="6573838"/>
                  <a:ext cx="12700" cy="12700"/>
                </a:xfrm>
                <a:custGeom>
                  <a:avLst/>
                  <a:gdLst>
                    <a:gd name="T0" fmla="*/ 2 w 4"/>
                    <a:gd name="T1" fmla="*/ 4 h 4"/>
                    <a:gd name="T2" fmla="*/ 1 w 4"/>
                    <a:gd name="T3" fmla="*/ 4 h 4"/>
                    <a:gd name="T4" fmla="*/ 0 w 4"/>
                    <a:gd name="T5" fmla="*/ 4 h 4"/>
                    <a:gd name="T6" fmla="*/ 0 w 4"/>
                    <a:gd name="T7" fmla="*/ 3 h 4"/>
                    <a:gd name="T8" fmla="*/ 0 w 4"/>
                    <a:gd name="T9" fmla="*/ 2 h 4"/>
                    <a:gd name="T10" fmla="*/ 0 w 4"/>
                    <a:gd name="T11" fmla="*/ 1 h 4"/>
                    <a:gd name="T12" fmla="*/ 0 w 4"/>
                    <a:gd name="T13" fmla="*/ 0 h 4"/>
                    <a:gd name="T14" fmla="*/ 1 w 4"/>
                    <a:gd name="T15" fmla="*/ 0 h 4"/>
                    <a:gd name="T16" fmla="*/ 2 w 4"/>
                    <a:gd name="T17" fmla="*/ 0 h 4"/>
                    <a:gd name="T18" fmla="*/ 3 w 4"/>
                    <a:gd name="T19" fmla="*/ 0 h 4"/>
                    <a:gd name="T20" fmla="*/ 4 w 4"/>
                    <a:gd name="T21" fmla="*/ 2 h 4"/>
                    <a:gd name="T22" fmla="*/ 3 w 4"/>
                    <a:gd name="T23" fmla="*/ 4 h 4"/>
                    <a:gd name="T24" fmla="*/ 2 w 4"/>
                    <a:gd name="T25" fmla="*/ 4 h 4"/>
                    <a:gd name="T26" fmla="*/ 3 w 4"/>
                    <a:gd name="T27" fmla="*/ 2 h 4"/>
                    <a:gd name="T28" fmla="*/ 3 w 4"/>
                    <a:gd name="T29" fmla="*/ 1 h 4"/>
                    <a:gd name="T30" fmla="*/ 2 w 4"/>
                    <a:gd name="T31" fmla="*/ 0 h 4"/>
                    <a:gd name="T32" fmla="*/ 1 w 4"/>
                    <a:gd name="T33" fmla="*/ 1 h 4"/>
                    <a:gd name="T34" fmla="*/ 1 w 4"/>
                    <a:gd name="T35" fmla="*/ 2 h 4"/>
                    <a:gd name="T36" fmla="*/ 1 w 4"/>
                    <a:gd name="T37" fmla="*/ 2 h 4"/>
                    <a:gd name="T38" fmla="*/ 1 w 4"/>
                    <a:gd name="T39" fmla="*/ 3 h 4"/>
                    <a:gd name="T40" fmla="*/ 2 w 4"/>
                    <a:gd name="T41" fmla="*/ 4 h 4"/>
                    <a:gd name="T42" fmla="*/ 3 w 4"/>
                    <a:gd name="T43" fmla="*/ 3 h 4"/>
                    <a:gd name="T44" fmla="*/ 3 w 4"/>
                    <a:gd name="T45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4" h="4">
                      <a:moveTo>
                        <a:pt x="2" y="4"/>
                      </a:move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2"/>
                      </a:cubicBezTo>
                      <a:cubicBezTo>
                        <a:pt x="0" y="2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3" y="0"/>
                        <a:pt x="3" y="0"/>
                      </a:cubicBezTo>
                      <a:cubicBezTo>
                        <a:pt x="4" y="1"/>
                        <a:pt x="4" y="1"/>
                        <a:pt x="4" y="2"/>
                      </a:cubicBezTo>
                      <a:cubicBezTo>
                        <a:pt x="4" y="3"/>
                        <a:pt x="4" y="3"/>
                        <a:pt x="3" y="4"/>
                      </a:cubicBezTo>
                      <a:cubicBezTo>
                        <a:pt x="3" y="4"/>
                        <a:pt x="2" y="4"/>
                        <a:pt x="2" y="4"/>
                      </a:cubicBezTo>
                      <a:close/>
                      <a:moveTo>
                        <a:pt x="3" y="2"/>
                      </a:move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3"/>
                        <a:pt x="3" y="3"/>
                        <a:pt x="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14" name="Freeform 835"/>
                <p:cNvSpPr/>
                <p:nvPr/>
              </p:nvSpPr>
              <p:spPr bwMode="auto">
                <a:xfrm>
                  <a:off x="5618164" y="6567488"/>
                  <a:ext cx="3175" cy="19050"/>
                </a:xfrm>
                <a:custGeom>
                  <a:avLst/>
                  <a:gdLst>
                    <a:gd name="T0" fmla="*/ 0 w 2"/>
                    <a:gd name="T1" fmla="*/ 12 h 12"/>
                    <a:gd name="T2" fmla="*/ 0 w 2"/>
                    <a:gd name="T3" fmla="*/ 12 h 12"/>
                    <a:gd name="T4" fmla="*/ 0 w 2"/>
                    <a:gd name="T5" fmla="*/ 12 h 12"/>
                    <a:gd name="T6" fmla="*/ 0 w 2"/>
                    <a:gd name="T7" fmla="*/ 12 h 12"/>
                    <a:gd name="T8" fmla="*/ 0 w 2"/>
                    <a:gd name="T9" fmla="*/ 0 h 12"/>
                    <a:gd name="T10" fmla="*/ 0 w 2"/>
                    <a:gd name="T11" fmla="*/ 0 h 12"/>
                    <a:gd name="T12" fmla="*/ 0 w 2"/>
                    <a:gd name="T13" fmla="*/ 0 h 12"/>
                    <a:gd name="T14" fmla="*/ 0 w 2"/>
                    <a:gd name="T15" fmla="*/ 0 h 12"/>
                    <a:gd name="T16" fmla="*/ 0 w 2"/>
                    <a:gd name="T17" fmla="*/ 0 h 12"/>
                    <a:gd name="T18" fmla="*/ 2 w 2"/>
                    <a:gd name="T19" fmla="*/ 0 h 12"/>
                    <a:gd name="T20" fmla="*/ 2 w 2"/>
                    <a:gd name="T21" fmla="*/ 12 h 12"/>
                    <a:gd name="T22" fmla="*/ 0 w 2"/>
                    <a:gd name="T23" fmla="*/ 12 h 12"/>
                    <a:gd name="T24" fmla="*/ 0 w 2"/>
                    <a:gd name="T25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" h="12">
                      <a:moveTo>
                        <a:pt x="0" y="12"/>
                      </a:move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15" name="Freeform 836"/>
                <p:cNvSpPr>
                  <a:spLocks noEditPoints="1"/>
                </p:cNvSpPr>
                <p:nvPr/>
              </p:nvSpPr>
              <p:spPr bwMode="auto">
                <a:xfrm>
                  <a:off x="5621339" y="6573838"/>
                  <a:ext cx="12700" cy="12700"/>
                </a:xfrm>
                <a:custGeom>
                  <a:avLst/>
                  <a:gdLst>
                    <a:gd name="T0" fmla="*/ 2 w 4"/>
                    <a:gd name="T1" fmla="*/ 4 h 4"/>
                    <a:gd name="T2" fmla="*/ 2 w 4"/>
                    <a:gd name="T3" fmla="*/ 4 h 4"/>
                    <a:gd name="T4" fmla="*/ 1 w 4"/>
                    <a:gd name="T5" fmla="*/ 4 h 4"/>
                    <a:gd name="T6" fmla="*/ 1 w 4"/>
                    <a:gd name="T7" fmla="*/ 3 h 4"/>
                    <a:gd name="T8" fmla="*/ 0 w 4"/>
                    <a:gd name="T9" fmla="*/ 2 h 4"/>
                    <a:gd name="T10" fmla="*/ 1 w 4"/>
                    <a:gd name="T11" fmla="*/ 1 h 4"/>
                    <a:gd name="T12" fmla="*/ 1 w 4"/>
                    <a:gd name="T13" fmla="*/ 0 h 4"/>
                    <a:gd name="T14" fmla="*/ 2 w 4"/>
                    <a:gd name="T15" fmla="*/ 0 h 4"/>
                    <a:gd name="T16" fmla="*/ 3 w 4"/>
                    <a:gd name="T17" fmla="*/ 0 h 4"/>
                    <a:gd name="T18" fmla="*/ 4 w 4"/>
                    <a:gd name="T19" fmla="*/ 0 h 4"/>
                    <a:gd name="T20" fmla="*/ 4 w 4"/>
                    <a:gd name="T21" fmla="*/ 2 h 4"/>
                    <a:gd name="T22" fmla="*/ 4 w 4"/>
                    <a:gd name="T23" fmla="*/ 4 h 4"/>
                    <a:gd name="T24" fmla="*/ 2 w 4"/>
                    <a:gd name="T25" fmla="*/ 4 h 4"/>
                    <a:gd name="T26" fmla="*/ 4 w 4"/>
                    <a:gd name="T27" fmla="*/ 2 h 4"/>
                    <a:gd name="T28" fmla="*/ 3 w 4"/>
                    <a:gd name="T29" fmla="*/ 1 h 4"/>
                    <a:gd name="T30" fmla="*/ 2 w 4"/>
                    <a:gd name="T31" fmla="*/ 0 h 4"/>
                    <a:gd name="T32" fmla="*/ 2 w 4"/>
                    <a:gd name="T33" fmla="*/ 1 h 4"/>
                    <a:gd name="T34" fmla="*/ 1 w 4"/>
                    <a:gd name="T35" fmla="*/ 2 h 4"/>
                    <a:gd name="T36" fmla="*/ 1 w 4"/>
                    <a:gd name="T37" fmla="*/ 2 h 4"/>
                    <a:gd name="T38" fmla="*/ 2 w 4"/>
                    <a:gd name="T39" fmla="*/ 3 h 4"/>
                    <a:gd name="T40" fmla="*/ 2 w 4"/>
                    <a:gd name="T41" fmla="*/ 4 h 4"/>
                    <a:gd name="T42" fmla="*/ 3 w 4"/>
                    <a:gd name="T43" fmla="*/ 3 h 4"/>
                    <a:gd name="T44" fmla="*/ 4 w 4"/>
                    <a:gd name="T45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4" h="4">
                      <a:moveTo>
                        <a:pt x="2" y="4"/>
                      </a:move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0" y="3"/>
                        <a:pt x="0" y="3"/>
                        <a:pt x="0" y="2"/>
                      </a:cubicBezTo>
                      <a:cubicBezTo>
                        <a:pt x="0" y="2"/>
                        <a:pt x="0" y="1"/>
                        <a:pt x="1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4" y="0"/>
                        <a:pt x="4" y="0"/>
                      </a:cubicBezTo>
                      <a:cubicBezTo>
                        <a:pt x="4" y="1"/>
                        <a:pt x="4" y="1"/>
                        <a:pt x="4" y="2"/>
                      </a:cubicBezTo>
                      <a:cubicBezTo>
                        <a:pt x="4" y="3"/>
                        <a:pt x="4" y="3"/>
                        <a:pt x="4" y="4"/>
                      </a:cubicBezTo>
                      <a:cubicBezTo>
                        <a:pt x="4" y="4"/>
                        <a:pt x="3" y="4"/>
                        <a:pt x="2" y="4"/>
                      </a:cubicBezTo>
                      <a:close/>
                      <a:moveTo>
                        <a:pt x="4" y="2"/>
                      </a:moveTo>
                      <a:cubicBezTo>
                        <a:pt x="4" y="1"/>
                        <a:pt x="3" y="1"/>
                        <a:pt x="3" y="1"/>
                      </a:cubicBezTo>
                      <a:cubicBezTo>
                        <a:pt x="3" y="0"/>
                        <a:pt x="3" y="0"/>
                        <a:pt x="2" y="0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1"/>
                        <a:pt x="1" y="1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3"/>
                        <a:pt x="1" y="3"/>
                        <a:pt x="2" y="3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3"/>
                        <a:pt x="4" y="3"/>
                        <a:pt x="4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16" name="Freeform 837"/>
                <p:cNvSpPr/>
                <p:nvPr/>
              </p:nvSpPr>
              <p:spPr bwMode="auto">
                <a:xfrm>
                  <a:off x="5637214" y="6573838"/>
                  <a:ext cx="9525" cy="12700"/>
                </a:xfrm>
                <a:custGeom>
                  <a:avLst/>
                  <a:gdLst>
                    <a:gd name="T0" fmla="*/ 6 w 6"/>
                    <a:gd name="T1" fmla="*/ 0 h 8"/>
                    <a:gd name="T2" fmla="*/ 6 w 6"/>
                    <a:gd name="T3" fmla="*/ 2 h 8"/>
                    <a:gd name="T4" fmla="*/ 4 w 6"/>
                    <a:gd name="T5" fmla="*/ 2 h 8"/>
                    <a:gd name="T6" fmla="*/ 4 w 6"/>
                    <a:gd name="T7" fmla="*/ 2 h 8"/>
                    <a:gd name="T8" fmla="*/ 2 w 6"/>
                    <a:gd name="T9" fmla="*/ 2 h 8"/>
                    <a:gd name="T10" fmla="*/ 2 w 6"/>
                    <a:gd name="T11" fmla="*/ 4 h 8"/>
                    <a:gd name="T12" fmla="*/ 2 w 6"/>
                    <a:gd name="T13" fmla="*/ 8 h 8"/>
                    <a:gd name="T14" fmla="*/ 2 w 6"/>
                    <a:gd name="T15" fmla="*/ 8 h 8"/>
                    <a:gd name="T16" fmla="*/ 2 w 6"/>
                    <a:gd name="T17" fmla="*/ 8 h 8"/>
                    <a:gd name="T18" fmla="*/ 2 w 6"/>
                    <a:gd name="T19" fmla="*/ 8 h 8"/>
                    <a:gd name="T20" fmla="*/ 0 w 6"/>
                    <a:gd name="T21" fmla="*/ 8 h 8"/>
                    <a:gd name="T22" fmla="*/ 0 w 6"/>
                    <a:gd name="T23" fmla="*/ 8 h 8"/>
                    <a:gd name="T24" fmla="*/ 0 w 6"/>
                    <a:gd name="T25" fmla="*/ 0 h 8"/>
                    <a:gd name="T26" fmla="*/ 0 w 6"/>
                    <a:gd name="T27" fmla="*/ 0 h 8"/>
                    <a:gd name="T28" fmla="*/ 2 w 6"/>
                    <a:gd name="T29" fmla="*/ 0 h 8"/>
                    <a:gd name="T30" fmla="*/ 2 w 6"/>
                    <a:gd name="T31" fmla="*/ 0 h 8"/>
                    <a:gd name="T32" fmla="*/ 2 w 6"/>
                    <a:gd name="T33" fmla="*/ 0 h 8"/>
                    <a:gd name="T34" fmla="*/ 2 w 6"/>
                    <a:gd name="T35" fmla="*/ 0 h 8"/>
                    <a:gd name="T36" fmla="*/ 2 w 6"/>
                    <a:gd name="T37" fmla="*/ 0 h 8"/>
                    <a:gd name="T38" fmla="*/ 4 w 6"/>
                    <a:gd name="T39" fmla="*/ 0 h 8"/>
                    <a:gd name="T40" fmla="*/ 6 w 6"/>
                    <a:gd name="T41" fmla="*/ 0 h 8"/>
                    <a:gd name="T42" fmla="*/ 6 w 6"/>
                    <a:gd name="T43" fmla="*/ 0 h 8"/>
                    <a:gd name="T44" fmla="*/ 6 w 6"/>
                    <a:gd name="T45" fmla="*/ 0 h 8"/>
                    <a:gd name="T46" fmla="*/ 6 w 6"/>
                    <a:gd name="T47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6" h="8">
                      <a:moveTo>
                        <a:pt x="6" y="0"/>
                      </a:moveTo>
                      <a:lnTo>
                        <a:pt x="6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2" y="2"/>
                      </a:lnTo>
                      <a:lnTo>
                        <a:pt x="2" y="4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17" name="Freeform 838"/>
                <p:cNvSpPr>
                  <a:spLocks noEditPoints="1"/>
                </p:cNvSpPr>
                <p:nvPr/>
              </p:nvSpPr>
              <p:spPr bwMode="auto">
                <a:xfrm>
                  <a:off x="5646739" y="6573838"/>
                  <a:ext cx="12700" cy="12700"/>
                </a:xfrm>
                <a:custGeom>
                  <a:avLst/>
                  <a:gdLst>
                    <a:gd name="T0" fmla="*/ 4 w 4"/>
                    <a:gd name="T1" fmla="*/ 2 h 4"/>
                    <a:gd name="T2" fmla="*/ 1 w 4"/>
                    <a:gd name="T3" fmla="*/ 2 h 4"/>
                    <a:gd name="T4" fmla="*/ 2 w 4"/>
                    <a:gd name="T5" fmla="*/ 3 h 4"/>
                    <a:gd name="T6" fmla="*/ 3 w 4"/>
                    <a:gd name="T7" fmla="*/ 4 h 4"/>
                    <a:gd name="T8" fmla="*/ 4 w 4"/>
                    <a:gd name="T9" fmla="*/ 4 h 4"/>
                    <a:gd name="T10" fmla="*/ 4 w 4"/>
                    <a:gd name="T11" fmla="*/ 4 h 4"/>
                    <a:gd name="T12" fmla="*/ 4 w 4"/>
                    <a:gd name="T13" fmla="*/ 4 h 4"/>
                    <a:gd name="T14" fmla="*/ 4 w 4"/>
                    <a:gd name="T15" fmla="*/ 4 h 4"/>
                    <a:gd name="T16" fmla="*/ 4 w 4"/>
                    <a:gd name="T17" fmla="*/ 4 h 4"/>
                    <a:gd name="T18" fmla="*/ 4 w 4"/>
                    <a:gd name="T19" fmla="*/ 4 h 4"/>
                    <a:gd name="T20" fmla="*/ 4 w 4"/>
                    <a:gd name="T21" fmla="*/ 4 h 4"/>
                    <a:gd name="T22" fmla="*/ 3 w 4"/>
                    <a:gd name="T23" fmla="*/ 4 h 4"/>
                    <a:gd name="T24" fmla="*/ 3 w 4"/>
                    <a:gd name="T25" fmla="*/ 4 h 4"/>
                    <a:gd name="T26" fmla="*/ 3 w 4"/>
                    <a:gd name="T27" fmla="*/ 4 h 4"/>
                    <a:gd name="T28" fmla="*/ 1 w 4"/>
                    <a:gd name="T29" fmla="*/ 4 h 4"/>
                    <a:gd name="T30" fmla="*/ 0 w 4"/>
                    <a:gd name="T31" fmla="*/ 2 h 4"/>
                    <a:gd name="T32" fmla="*/ 1 w 4"/>
                    <a:gd name="T33" fmla="*/ 0 h 4"/>
                    <a:gd name="T34" fmla="*/ 2 w 4"/>
                    <a:gd name="T35" fmla="*/ 0 h 4"/>
                    <a:gd name="T36" fmla="*/ 4 w 4"/>
                    <a:gd name="T37" fmla="*/ 0 h 4"/>
                    <a:gd name="T38" fmla="*/ 4 w 4"/>
                    <a:gd name="T39" fmla="*/ 1 h 4"/>
                    <a:gd name="T40" fmla="*/ 4 w 4"/>
                    <a:gd name="T41" fmla="*/ 2 h 4"/>
                    <a:gd name="T42" fmla="*/ 4 w 4"/>
                    <a:gd name="T43" fmla="*/ 2 h 4"/>
                    <a:gd name="T44" fmla="*/ 2 w 4"/>
                    <a:gd name="T45" fmla="*/ 0 h 4"/>
                    <a:gd name="T46" fmla="*/ 2 w 4"/>
                    <a:gd name="T47" fmla="*/ 0 h 4"/>
                    <a:gd name="T48" fmla="*/ 2 w 4"/>
                    <a:gd name="T49" fmla="*/ 1 h 4"/>
                    <a:gd name="T50" fmla="*/ 1 w 4"/>
                    <a:gd name="T51" fmla="*/ 1 h 4"/>
                    <a:gd name="T52" fmla="*/ 1 w 4"/>
                    <a:gd name="T53" fmla="*/ 2 h 4"/>
                    <a:gd name="T54" fmla="*/ 1 w 4"/>
                    <a:gd name="T55" fmla="*/ 2 h 4"/>
                    <a:gd name="T56" fmla="*/ 2 w 4"/>
                    <a:gd name="T57" fmla="*/ 2 h 4"/>
                    <a:gd name="T58" fmla="*/ 3 w 4"/>
                    <a:gd name="T59" fmla="*/ 2 h 4"/>
                    <a:gd name="T60" fmla="*/ 3 w 4"/>
                    <a:gd name="T61" fmla="*/ 2 h 4"/>
                    <a:gd name="T62" fmla="*/ 3 w 4"/>
                    <a:gd name="T63" fmla="*/ 2 h 4"/>
                    <a:gd name="T64" fmla="*/ 3 w 4"/>
                    <a:gd name="T65" fmla="*/ 1 h 4"/>
                    <a:gd name="T66" fmla="*/ 2 w 4"/>
                    <a:gd name="T6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4" h="4">
                      <a:moveTo>
                        <a:pt x="4" y="2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3"/>
                        <a:pt x="1" y="3"/>
                        <a:pt x="2" y="3"/>
                      </a:cubicBezTo>
                      <a:cubicBezTo>
                        <a:pt x="2" y="4"/>
                        <a:pt x="2" y="4"/>
                        <a:pt x="3" y="4"/>
                      </a:cubicBezTo>
                      <a:cubicBezTo>
                        <a:pt x="3" y="4"/>
                        <a:pt x="3" y="4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2" y="4"/>
                        <a:pt x="1" y="4"/>
                        <a:pt x="1" y="4"/>
                      </a:cubicBezTo>
                      <a:cubicBezTo>
                        <a:pt x="1" y="4"/>
                        <a:pt x="0" y="3"/>
                        <a:pt x="0" y="2"/>
                      </a:cubicBezTo>
                      <a:cubicBezTo>
                        <a:pt x="0" y="1"/>
                        <a:pt x="1" y="1"/>
                        <a:pt x="1" y="0"/>
                      </a:cubicBezTo>
                      <a:cubicBezTo>
                        <a:pt x="1" y="0"/>
                        <a:pt x="2" y="0"/>
                        <a:pt x="2" y="0"/>
                      </a:cubicBezTo>
                      <a:cubicBezTo>
                        <a:pt x="3" y="0"/>
                        <a:pt x="3" y="0"/>
                        <a:pt x="4" y="0"/>
                      </a:cubicBezTo>
                      <a:cubicBezTo>
                        <a:pt x="4" y="0"/>
                        <a:pt x="4" y="1"/>
                        <a:pt x="4" y="1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lose/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0"/>
                        <a:pt x="3" y="0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18" name="Freeform 839"/>
                <p:cNvSpPr/>
                <p:nvPr/>
              </p:nvSpPr>
              <p:spPr bwMode="auto">
                <a:xfrm>
                  <a:off x="5670551" y="6573838"/>
                  <a:ext cx="19050" cy="12700"/>
                </a:xfrm>
                <a:custGeom>
                  <a:avLst/>
                  <a:gdLst>
                    <a:gd name="T0" fmla="*/ 12 w 12"/>
                    <a:gd name="T1" fmla="*/ 8 h 8"/>
                    <a:gd name="T2" fmla="*/ 12 w 12"/>
                    <a:gd name="T3" fmla="*/ 8 h 8"/>
                    <a:gd name="T4" fmla="*/ 12 w 12"/>
                    <a:gd name="T5" fmla="*/ 8 h 8"/>
                    <a:gd name="T6" fmla="*/ 10 w 12"/>
                    <a:gd name="T7" fmla="*/ 8 h 8"/>
                    <a:gd name="T8" fmla="*/ 10 w 12"/>
                    <a:gd name="T9" fmla="*/ 2 h 8"/>
                    <a:gd name="T10" fmla="*/ 10 w 12"/>
                    <a:gd name="T11" fmla="*/ 2 h 8"/>
                    <a:gd name="T12" fmla="*/ 10 w 12"/>
                    <a:gd name="T13" fmla="*/ 2 h 8"/>
                    <a:gd name="T14" fmla="*/ 10 w 12"/>
                    <a:gd name="T15" fmla="*/ 2 h 8"/>
                    <a:gd name="T16" fmla="*/ 10 w 12"/>
                    <a:gd name="T17" fmla="*/ 2 h 8"/>
                    <a:gd name="T18" fmla="*/ 8 w 12"/>
                    <a:gd name="T19" fmla="*/ 2 h 8"/>
                    <a:gd name="T20" fmla="*/ 8 w 12"/>
                    <a:gd name="T21" fmla="*/ 2 h 8"/>
                    <a:gd name="T22" fmla="*/ 8 w 12"/>
                    <a:gd name="T23" fmla="*/ 2 h 8"/>
                    <a:gd name="T24" fmla="*/ 8 w 12"/>
                    <a:gd name="T25" fmla="*/ 2 h 8"/>
                    <a:gd name="T26" fmla="*/ 8 w 12"/>
                    <a:gd name="T27" fmla="*/ 8 h 8"/>
                    <a:gd name="T28" fmla="*/ 8 w 12"/>
                    <a:gd name="T29" fmla="*/ 8 h 8"/>
                    <a:gd name="T30" fmla="*/ 8 w 12"/>
                    <a:gd name="T31" fmla="*/ 8 h 8"/>
                    <a:gd name="T32" fmla="*/ 6 w 12"/>
                    <a:gd name="T33" fmla="*/ 8 h 8"/>
                    <a:gd name="T34" fmla="*/ 6 w 12"/>
                    <a:gd name="T35" fmla="*/ 8 h 8"/>
                    <a:gd name="T36" fmla="*/ 6 w 12"/>
                    <a:gd name="T37" fmla="*/ 2 h 8"/>
                    <a:gd name="T38" fmla="*/ 6 w 12"/>
                    <a:gd name="T39" fmla="*/ 2 h 8"/>
                    <a:gd name="T40" fmla="*/ 6 w 12"/>
                    <a:gd name="T41" fmla="*/ 2 h 8"/>
                    <a:gd name="T42" fmla="*/ 6 w 12"/>
                    <a:gd name="T43" fmla="*/ 2 h 8"/>
                    <a:gd name="T44" fmla="*/ 4 w 12"/>
                    <a:gd name="T45" fmla="*/ 2 h 8"/>
                    <a:gd name="T46" fmla="*/ 4 w 12"/>
                    <a:gd name="T47" fmla="*/ 2 h 8"/>
                    <a:gd name="T48" fmla="*/ 4 w 12"/>
                    <a:gd name="T49" fmla="*/ 2 h 8"/>
                    <a:gd name="T50" fmla="*/ 2 w 12"/>
                    <a:gd name="T51" fmla="*/ 2 h 8"/>
                    <a:gd name="T52" fmla="*/ 2 w 12"/>
                    <a:gd name="T53" fmla="*/ 4 h 8"/>
                    <a:gd name="T54" fmla="*/ 2 w 12"/>
                    <a:gd name="T55" fmla="*/ 8 h 8"/>
                    <a:gd name="T56" fmla="*/ 2 w 12"/>
                    <a:gd name="T57" fmla="*/ 8 h 8"/>
                    <a:gd name="T58" fmla="*/ 2 w 12"/>
                    <a:gd name="T59" fmla="*/ 8 h 8"/>
                    <a:gd name="T60" fmla="*/ 2 w 12"/>
                    <a:gd name="T61" fmla="*/ 8 h 8"/>
                    <a:gd name="T62" fmla="*/ 0 w 12"/>
                    <a:gd name="T63" fmla="*/ 8 h 8"/>
                    <a:gd name="T64" fmla="*/ 0 w 12"/>
                    <a:gd name="T65" fmla="*/ 8 h 8"/>
                    <a:gd name="T66" fmla="*/ 0 w 12"/>
                    <a:gd name="T67" fmla="*/ 0 h 8"/>
                    <a:gd name="T68" fmla="*/ 0 w 12"/>
                    <a:gd name="T69" fmla="*/ 0 h 8"/>
                    <a:gd name="T70" fmla="*/ 2 w 12"/>
                    <a:gd name="T71" fmla="*/ 0 h 8"/>
                    <a:gd name="T72" fmla="*/ 2 w 12"/>
                    <a:gd name="T73" fmla="*/ 0 h 8"/>
                    <a:gd name="T74" fmla="*/ 2 w 12"/>
                    <a:gd name="T75" fmla="*/ 0 h 8"/>
                    <a:gd name="T76" fmla="*/ 2 w 12"/>
                    <a:gd name="T77" fmla="*/ 0 h 8"/>
                    <a:gd name="T78" fmla="*/ 4 w 12"/>
                    <a:gd name="T79" fmla="*/ 0 h 8"/>
                    <a:gd name="T80" fmla="*/ 6 w 12"/>
                    <a:gd name="T81" fmla="*/ 0 h 8"/>
                    <a:gd name="T82" fmla="*/ 6 w 12"/>
                    <a:gd name="T83" fmla="*/ 0 h 8"/>
                    <a:gd name="T84" fmla="*/ 8 w 12"/>
                    <a:gd name="T85" fmla="*/ 0 h 8"/>
                    <a:gd name="T86" fmla="*/ 8 w 12"/>
                    <a:gd name="T87" fmla="*/ 0 h 8"/>
                    <a:gd name="T88" fmla="*/ 10 w 12"/>
                    <a:gd name="T89" fmla="*/ 0 h 8"/>
                    <a:gd name="T90" fmla="*/ 12 w 12"/>
                    <a:gd name="T91" fmla="*/ 0 h 8"/>
                    <a:gd name="T92" fmla="*/ 12 w 12"/>
                    <a:gd name="T93" fmla="*/ 0 h 8"/>
                    <a:gd name="T94" fmla="*/ 12 w 12"/>
                    <a:gd name="T95" fmla="*/ 2 h 8"/>
                    <a:gd name="T96" fmla="*/ 12 w 12"/>
                    <a:gd name="T97" fmla="*/ 2 h 8"/>
                    <a:gd name="T98" fmla="*/ 12 w 12"/>
                    <a:gd name="T99" fmla="*/ 8 h 8"/>
                    <a:gd name="T100" fmla="*/ 12 w 12"/>
                    <a:gd name="T101" fmla="*/ 8 h 8"/>
                    <a:gd name="T102" fmla="*/ 12 w 12"/>
                    <a:gd name="T103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12" h="8">
                      <a:moveTo>
                        <a:pt x="12" y="8"/>
                      </a:moveTo>
                      <a:lnTo>
                        <a:pt x="12" y="8"/>
                      </a:lnTo>
                      <a:lnTo>
                        <a:pt x="12" y="8"/>
                      </a:lnTo>
                      <a:lnTo>
                        <a:pt x="10" y="8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2" y="2"/>
                      </a:lnTo>
                      <a:lnTo>
                        <a:pt x="2" y="4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10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2" y="2"/>
                      </a:lnTo>
                      <a:lnTo>
                        <a:pt x="12" y="2"/>
                      </a:lnTo>
                      <a:lnTo>
                        <a:pt x="12" y="8"/>
                      </a:lnTo>
                      <a:lnTo>
                        <a:pt x="12" y="8"/>
                      </a:lnTo>
                      <a:lnTo>
                        <a:pt x="12" y="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19" name="Freeform 840"/>
                <p:cNvSpPr>
                  <a:spLocks noEditPoints="1"/>
                </p:cNvSpPr>
                <p:nvPr/>
              </p:nvSpPr>
              <p:spPr bwMode="auto">
                <a:xfrm>
                  <a:off x="5692776" y="6573838"/>
                  <a:ext cx="12700" cy="12700"/>
                </a:xfrm>
                <a:custGeom>
                  <a:avLst/>
                  <a:gdLst>
                    <a:gd name="T0" fmla="*/ 4 w 4"/>
                    <a:gd name="T1" fmla="*/ 4 h 4"/>
                    <a:gd name="T2" fmla="*/ 3 w 4"/>
                    <a:gd name="T3" fmla="*/ 4 h 4"/>
                    <a:gd name="T4" fmla="*/ 3 w 4"/>
                    <a:gd name="T5" fmla="*/ 4 h 4"/>
                    <a:gd name="T6" fmla="*/ 3 w 4"/>
                    <a:gd name="T7" fmla="*/ 4 h 4"/>
                    <a:gd name="T8" fmla="*/ 3 w 4"/>
                    <a:gd name="T9" fmla="*/ 4 h 4"/>
                    <a:gd name="T10" fmla="*/ 3 w 4"/>
                    <a:gd name="T11" fmla="*/ 4 h 4"/>
                    <a:gd name="T12" fmla="*/ 2 w 4"/>
                    <a:gd name="T13" fmla="*/ 4 h 4"/>
                    <a:gd name="T14" fmla="*/ 1 w 4"/>
                    <a:gd name="T15" fmla="*/ 4 h 4"/>
                    <a:gd name="T16" fmla="*/ 1 w 4"/>
                    <a:gd name="T17" fmla="*/ 4 h 4"/>
                    <a:gd name="T18" fmla="*/ 0 w 4"/>
                    <a:gd name="T19" fmla="*/ 3 h 4"/>
                    <a:gd name="T20" fmla="*/ 0 w 4"/>
                    <a:gd name="T21" fmla="*/ 2 h 4"/>
                    <a:gd name="T22" fmla="*/ 1 w 4"/>
                    <a:gd name="T23" fmla="*/ 0 h 4"/>
                    <a:gd name="T24" fmla="*/ 2 w 4"/>
                    <a:gd name="T25" fmla="*/ 0 h 4"/>
                    <a:gd name="T26" fmla="*/ 3 w 4"/>
                    <a:gd name="T27" fmla="*/ 0 h 4"/>
                    <a:gd name="T28" fmla="*/ 3 w 4"/>
                    <a:gd name="T29" fmla="*/ 0 h 4"/>
                    <a:gd name="T30" fmla="*/ 3 w 4"/>
                    <a:gd name="T31" fmla="*/ 0 h 4"/>
                    <a:gd name="T32" fmla="*/ 3 w 4"/>
                    <a:gd name="T33" fmla="*/ 0 h 4"/>
                    <a:gd name="T34" fmla="*/ 4 w 4"/>
                    <a:gd name="T35" fmla="*/ 0 h 4"/>
                    <a:gd name="T36" fmla="*/ 4 w 4"/>
                    <a:gd name="T37" fmla="*/ 0 h 4"/>
                    <a:gd name="T38" fmla="*/ 4 w 4"/>
                    <a:gd name="T39" fmla="*/ 0 h 4"/>
                    <a:gd name="T40" fmla="*/ 4 w 4"/>
                    <a:gd name="T41" fmla="*/ 4 h 4"/>
                    <a:gd name="T42" fmla="*/ 4 w 4"/>
                    <a:gd name="T43" fmla="*/ 4 h 4"/>
                    <a:gd name="T44" fmla="*/ 3 w 4"/>
                    <a:gd name="T45" fmla="*/ 1 h 4"/>
                    <a:gd name="T46" fmla="*/ 3 w 4"/>
                    <a:gd name="T47" fmla="*/ 1 h 4"/>
                    <a:gd name="T48" fmla="*/ 3 w 4"/>
                    <a:gd name="T49" fmla="*/ 1 h 4"/>
                    <a:gd name="T50" fmla="*/ 3 w 4"/>
                    <a:gd name="T51" fmla="*/ 0 h 4"/>
                    <a:gd name="T52" fmla="*/ 2 w 4"/>
                    <a:gd name="T53" fmla="*/ 0 h 4"/>
                    <a:gd name="T54" fmla="*/ 1 w 4"/>
                    <a:gd name="T55" fmla="*/ 1 h 4"/>
                    <a:gd name="T56" fmla="*/ 1 w 4"/>
                    <a:gd name="T57" fmla="*/ 2 h 4"/>
                    <a:gd name="T58" fmla="*/ 1 w 4"/>
                    <a:gd name="T59" fmla="*/ 2 h 4"/>
                    <a:gd name="T60" fmla="*/ 1 w 4"/>
                    <a:gd name="T61" fmla="*/ 3 h 4"/>
                    <a:gd name="T62" fmla="*/ 2 w 4"/>
                    <a:gd name="T63" fmla="*/ 4 h 4"/>
                    <a:gd name="T64" fmla="*/ 3 w 4"/>
                    <a:gd name="T65" fmla="*/ 4 h 4"/>
                    <a:gd name="T66" fmla="*/ 3 w 4"/>
                    <a:gd name="T67" fmla="*/ 3 h 4"/>
                    <a:gd name="T68" fmla="*/ 3 w 4"/>
                    <a:gd name="T69" fmla="*/ 3 h 4"/>
                    <a:gd name="T70" fmla="*/ 3 w 4"/>
                    <a:gd name="T71" fmla="*/ 3 h 4"/>
                    <a:gd name="T72" fmla="*/ 3 w 4"/>
                    <a:gd name="T73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4" h="4">
                      <a:moveTo>
                        <a:pt x="4" y="4"/>
                      </a:move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2"/>
                      </a:cubicBezTo>
                      <a:cubicBezTo>
                        <a:pt x="0" y="1"/>
                        <a:pt x="0" y="1"/>
                        <a:pt x="1" y="0"/>
                      </a:cubicBezTo>
                      <a:cubicBezTo>
                        <a:pt x="1" y="0"/>
                        <a:pt x="1" y="0"/>
                        <a:pt x="2" y="0"/>
                      </a:cubicBezTo>
                      <a:cubicBezTo>
                        <a:pt x="2" y="0"/>
                        <a:pt x="2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lose/>
                      <a:moveTo>
                        <a:pt x="3" y="1"/>
                      </a:move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lnTo>
                        <a:pt x="3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20" name="Freeform 841"/>
                <p:cNvSpPr>
                  <a:spLocks noEditPoints="1"/>
                </p:cNvSpPr>
                <p:nvPr/>
              </p:nvSpPr>
              <p:spPr bwMode="auto">
                <a:xfrm>
                  <a:off x="5708651" y="6573838"/>
                  <a:ext cx="12700" cy="19050"/>
                </a:xfrm>
                <a:custGeom>
                  <a:avLst/>
                  <a:gdLst>
                    <a:gd name="T0" fmla="*/ 2 w 4"/>
                    <a:gd name="T1" fmla="*/ 6 h 6"/>
                    <a:gd name="T2" fmla="*/ 1 w 4"/>
                    <a:gd name="T3" fmla="*/ 6 h 6"/>
                    <a:gd name="T4" fmla="*/ 1 w 4"/>
                    <a:gd name="T5" fmla="*/ 6 h 6"/>
                    <a:gd name="T6" fmla="*/ 1 w 4"/>
                    <a:gd name="T7" fmla="*/ 6 h 6"/>
                    <a:gd name="T8" fmla="*/ 0 w 4"/>
                    <a:gd name="T9" fmla="*/ 6 h 6"/>
                    <a:gd name="T10" fmla="*/ 0 w 4"/>
                    <a:gd name="T11" fmla="*/ 5 h 6"/>
                    <a:gd name="T12" fmla="*/ 1 w 4"/>
                    <a:gd name="T13" fmla="*/ 5 h 6"/>
                    <a:gd name="T14" fmla="*/ 1 w 4"/>
                    <a:gd name="T15" fmla="*/ 5 h 6"/>
                    <a:gd name="T16" fmla="*/ 1 w 4"/>
                    <a:gd name="T17" fmla="*/ 5 h 6"/>
                    <a:gd name="T18" fmla="*/ 2 w 4"/>
                    <a:gd name="T19" fmla="*/ 5 h 6"/>
                    <a:gd name="T20" fmla="*/ 3 w 4"/>
                    <a:gd name="T21" fmla="*/ 5 h 6"/>
                    <a:gd name="T22" fmla="*/ 3 w 4"/>
                    <a:gd name="T23" fmla="*/ 4 h 6"/>
                    <a:gd name="T24" fmla="*/ 3 w 4"/>
                    <a:gd name="T25" fmla="*/ 4 h 6"/>
                    <a:gd name="T26" fmla="*/ 3 w 4"/>
                    <a:gd name="T27" fmla="*/ 4 h 6"/>
                    <a:gd name="T28" fmla="*/ 2 w 4"/>
                    <a:gd name="T29" fmla="*/ 4 h 6"/>
                    <a:gd name="T30" fmla="*/ 2 w 4"/>
                    <a:gd name="T31" fmla="*/ 4 h 6"/>
                    <a:gd name="T32" fmla="*/ 1 w 4"/>
                    <a:gd name="T33" fmla="*/ 4 h 6"/>
                    <a:gd name="T34" fmla="*/ 0 w 4"/>
                    <a:gd name="T35" fmla="*/ 4 h 6"/>
                    <a:gd name="T36" fmla="*/ 0 w 4"/>
                    <a:gd name="T37" fmla="*/ 3 h 6"/>
                    <a:gd name="T38" fmla="*/ 0 w 4"/>
                    <a:gd name="T39" fmla="*/ 2 h 6"/>
                    <a:gd name="T40" fmla="*/ 0 w 4"/>
                    <a:gd name="T41" fmla="*/ 1 h 6"/>
                    <a:gd name="T42" fmla="*/ 0 w 4"/>
                    <a:gd name="T43" fmla="*/ 0 h 6"/>
                    <a:gd name="T44" fmla="*/ 1 w 4"/>
                    <a:gd name="T45" fmla="*/ 0 h 6"/>
                    <a:gd name="T46" fmla="*/ 1 w 4"/>
                    <a:gd name="T47" fmla="*/ 0 h 6"/>
                    <a:gd name="T48" fmla="*/ 2 w 4"/>
                    <a:gd name="T49" fmla="*/ 0 h 6"/>
                    <a:gd name="T50" fmla="*/ 3 w 4"/>
                    <a:gd name="T51" fmla="*/ 0 h 6"/>
                    <a:gd name="T52" fmla="*/ 3 w 4"/>
                    <a:gd name="T53" fmla="*/ 0 h 6"/>
                    <a:gd name="T54" fmla="*/ 3 w 4"/>
                    <a:gd name="T55" fmla="*/ 0 h 6"/>
                    <a:gd name="T56" fmla="*/ 4 w 4"/>
                    <a:gd name="T57" fmla="*/ 0 h 6"/>
                    <a:gd name="T58" fmla="*/ 4 w 4"/>
                    <a:gd name="T59" fmla="*/ 0 h 6"/>
                    <a:gd name="T60" fmla="*/ 4 w 4"/>
                    <a:gd name="T61" fmla="*/ 0 h 6"/>
                    <a:gd name="T62" fmla="*/ 4 w 4"/>
                    <a:gd name="T63" fmla="*/ 4 h 6"/>
                    <a:gd name="T64" fmla="*/ 4 w 4"/>
                    <a:gd name="T65" fmla="*/ 5 h 6"/>
                    <a:gd name="T66" fmla="*/ 3 w 4"/>
                    <a:gd name="T67" fmla="*/ 5 h 6"/>
                    <a:gd name="T68" fmla="*/ 3 w 4"/>
                    <a:gd name="T69" fmla="*/ 6 h 6"/>
                    <a:gd name="T70" fmla="*/ 2 w 4"/>
                    <a:gd name="T71" fmla="*/ 6 h 6"/>
                    <a:gd name="T72" fmla="*/ 3 w 4"/>
                    <a:gd name="T73" fmla="*/ 1 h 6"/>
                    <a:gd name="T74" fmla="*/ 3 w 4"/>
                    <a:gd name="T75" fmla="*/ 1 h 6"/>
                    <a:gd name="T76" fmla="*/ 3 w 4"/>
                    <a:gd name="T77" fmla="*/ 1 h 6"/>
                    <a:gd name="T78" fmla="*/ 2 w 4"/>
                    <a:gd name="T79" fmla="*/ 0 h 6"/>
                    <a:gd name="T80" fmla="*/ 2 w 4"/>
                    <a:gd name="T81" fmla="*/ 0 h 6"/>
                    <a:gd name="T82" fmla="*/ 1 w 4"/>
                    <a:gd name="T83" fmla="*/ 1 h 6"/>
                    <a:gd name="T84" fmla="*/ 1 w 4"/>
                    <a:gd name="T85" fmla="*/ 2 h 6"/>
                    <a:gd name="T86" fmla="*/ 1 w 4"/>
                    <a:gd name="T87" fmla="*/ 2 h 6"/>
                    <a:gd name="T88" fmla="*/ 1 w 4"/>
                    <a:gd name="T89" fmla="*/ 3 h 6"/>
                    <a:gd name="T90" fmla="*/ 2 w 4"/>
                    <a:gd name="T91" fmla="*/ 4 h 6"/>
                    <a:gd name="T92" fmla="*/ 2 w 4"/>
                    <a:gd name="T93" fmla="*/ 4 h 6"/>
                    <a:gd name="T94" fmla="*/ 3 w 4"/>
                    <a:gd name="T95" fmla="*/ 3 h 6"/>
                    <a:gd name="T96" fmla="*/ 3 w 4"/>
                    <a:gd name="T97" fmla="*/ 3 h 6"/>
                    <a:gd name="T98" fmla="*/ 3 w 4"/>
                    <a:gd name="T99" fmla="*/ 3 h 6"/>
                    <a:gd name="T100" fmla="*/ 3 w 4"/>
                    <a:gd name="T101" fmla="*/ 1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4" h="6">
                      <a:moveTo>
                        <a:pt x="2" y="6"/>
                      </a:moveTo>
                      <a:cubicBezTo>
                        <a:pt x="2" y="6"/>
                        <a:pt x="1" y="6"/>
                        <a:pt x="1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3" y="5"/>
                        <a:pt x="3" y="5"/>
                        <a:pt x="3" y="5"/>
                      </a:cubicBezTo>
                      <a:cubicBezTo>
                        <a:pt x="3" y="5"/>
                        <a:pt x="3" y="5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2"/>
                        <a:pt x="0" y="2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4"/>
                        <a:pt x="4" y="4"/>
                        <a:pt x="4" y="5"/>
                      </a:cubicBezTo>
                      <a:cubicBezTo>
                        <a:pt x="3" y="5"/>
                        <a:pt x="3" y="5"/>
                        <a:pt x="3" y="5"/>
                      </a:cubicBezTo>
                      <a:cubicBezTo>
                        <a:pt x="3" y="6"/>
                        <a:pt x="3" y="6"/>
                        <a:pt x="3" y="6"/>
                      </a:cubicBezTo>
                      <a:lnTo>
                        <a:pt x="2" y="6"/>
                      </a:lnTo>
                      <a:close/>
                      <a:moveTo>
                        <a:pt x="3" y="1"/>
                      </a:move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lnTo>
                        <a:pt x="3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21" name="Freeform 842"/>
                <p:cNvSpPr/>
                <p:nvPr/>
              </p:nvSpPr>
              <p:spPr bwMode="auto">
                <a:xfrm>
                  <a:off x="5724526" y="6573838"/>
                  <a:ext cx="9525" cy="12700"/>
                </a:xfrm>
                <a:custGeom>
                  <a:avLst/>
                  <a:gdLst>
                    <a:gd name="T0" fmla="*/ 3 w 3"/>
                    <a:gd name="T1" fmla="*/ 4 h 4"/>
                    <a:gd name="T2" fmla="*/ 3 w 3"/>
                    <a:gd name="T3" fmla="*/ 4 h 4"/>
                    <a:gd name="T4" fmla="*/ 3 w 3"/>
                    <a:gd name="T5" fmla="*/ 4 h 4"/>
                    <a:gd name="T6" fmla="*/ 3 w 3"/>
                    <a:gd name="T7" fmla="*/ 1 h 4"/>
                    <a:gd name="T8" fmla="*/ 2 w 3"/>
                    <a:gd name="T9" fmla="*/ 1 h 4"/>
                    <a:gd name="T10" fmla="*/ 2 w 3"/>
                    <a:gd name="T11" fmla="*/ 1 h 4"/>
                    <a:gd name="T12" fmla="*/ 1 w 3"/>
                    <a:gd name="T13" fmla="*/ 1 h 4"/>
                    <a:gd name="T14" fmla="*/ 1 w 3"/>
                    <a:gd name="T15" fmla="*/ 1 h 4"/>
                    <a:gd name="T16" fmla="*/ 1 w 3"/>
                    <a:gd name="T17" fmla="*/ 1 h 4"/>
                    <a:gd name="T18" fmla="*/ 1 w 3"/>
                    <a:gd name="T19" fmla="*/ 2 h 4"/>
                    <a:gd name="T20" fmla="*/ 1 w 3"/>
                    <a:gd name="T21" fmla="*/ 4 h 4"/>
                    <a:gd name="T22" fmla="*/ 1 w 3"/>
                    <a:gd name="T23" fmla="*/ 4 h 4"/>
                    <a:gd name="T24" fmla="*/ 1 w 3"/>
                    <a:gd name="T25" fmla="*/ 4 h 4"/>
                    <a:gd name="T26" fmla="*/ 0 w 3"/>
                    <a:gd name="T27" fmla="*/ 4 h 4"/>
                    <a:gd name="T28" fmla="*/ 0 w 3"/>
                    <a:gd name="T29" fmla="*/ 4 h 4"/>
                    <a:gd name="T30" fmla="*/ 0 w 3"/>
                    <a:gd name="T31" fmla="*/ 4 h 4"/>
                    <a:gd name="T32" fmla="*/ 0 w 3"/>
                    <a:gd name="T33" fmla="*/ 0 h 4"/>
                    <a:gd name="T34" fmla="*/ 0 w 3"/>
                    <a:gd name="T35" fmla="*/ 0 h 4"/>
                    <a:gd name="T36" fmla="*/ 0 w 3"/>
                    <a:gd name="T37" fmla="*/ 0 h 4"/>
                    <a:gd name="T38" fmla="*/ 1 w 3"/>
                    <a:gd name="T39" fmla="*/ 0 h 4"/>
                    <a:gd name="T40" fmla="*/ 1 w 3"/>
                    <a:gd name="T41" fmla="*/ 0 h 4"/>
                    <a:gd name="T42" fmla="*/ 1 w 3"/>
                    <a:gd name="T43" fmla="*/ 0 h 4"/>
                    <a:gd name="T44" fmla="*/ 1 w 3"/>
                    <a:gd name="T45" fmla="*/ 0 h 4"/>
                    <a:gd name="T46" fmla="*/ 2 w 3"/>
                    <a:gd name="T47" fmla="*/ 0 h 4"/>
                    <a:gd name="T48" fmla="*/ 3 w 3"/>
                    <a:gd name="T49" fmla="*/ 0 h 4"/>
                    <a:gd name="T50" fmla="*/ 3 w 3"/>
                    <a:gd name="T51" fmla="*/ 1 h 4"/>
                    <a:gd name="T52" fmla="*/ 3 w 3"/>
                    <a:gd name="T53" fmla="*/ 4 h 4"/>
                    <a:gd name="T54" fmla="*/ 3 w 3"/>
                    <a:gd name="T55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" h="4">
                      <a:moveTo>
                        <a:pt x="3" y="4"/>
                      </a:move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3" y="0"/>
                        <a:pt x="3" y="0"/>
                      </a:cubicBezTo>
                      <a:cubicBezTo>
                        <a:pt x="3" y="0"/>
                        <a:pt x="3" y="1"/>
                        <a:pt x="3" y="1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22" name="Freeform 843"/>
                <p:cNvSpPr>
                  <a:spLocks noEditPoints="1"/>
                </p:cNvSpPr>
                <p:nvPr/>
              </p:nvSpPr>
              <p:spPr bwMode="auto">
                <a:xfrm>
                  <a:off x="5737226" y="6573838"/>
                  <a:ext cx="12700" cy="12700"/>
                </a:xfrm>
                <a:custGeom>
                  <a:avLst/>
                  <a:gdLst>
                    <a:gd name="T0" fmla="*/ 4 w 4"/>
                    <a:gd name="T1" fmla="*/ 4 h 4"/>
                    <a:gd name="T2" fmla="*/ 3 w 4"/>
                    <a:gd name="T3" fmla="*/ 4 h 4"/>
                    <a:gd name="T4" fmla="*/ 3 w 4"/>
                    <a:gd name="T5" fmla="*/ 4 h 4"/>
                    <a:gd name="T6" fmla="*/ 3 w 4"/>
                    <a:gd name="T7" fmla="*/ 4 h 4"/>
                    <a:gd name="T8" fmla="*/ 3 w 4"/>
                    <a:gd name="T9" fmla="*/ 4 h 4"/>
                    <a:gd name="T10" fmla="*/ 3 w 4"/>
                    <a:gd name="T11" fmla="*/ 4 h 4"/>
                    <a:gd name="T12" fmla="*/ 2 w 4"/>
                    <a:gd name="T13" fmla="*/ 4 h 4"/>
                    <a:gd name="T14" fmla="*/ 1 w 4"/>
                    <a:gd name="T15" fmla="*/ 4 h 4"/>
                    <a:gd name="T16" fmla="*/ 1 w 4"/>
                    <a:gd name="T17" fmla="*/ 4 h 4"/>
                    <a:gd name="T18" fmla="*/ 0 w 4"/>
                    <a:gd name="T19" fmla="*/ 3 h 4"/>
                    <a:gd name="T20" fmla="*/ 0 w 4"/>
                    <a:gd name="T21" fmla="*/ 2 h 4"/>
                    <a:gd name="T22" fmla="*/ 1 w 4"/>
                    <a:gd name="T23" fmla="*/ 0 h 4"/>
                    <a:gd name="T24" fmla="*/ 2 w 4"/>
                    <a:gd name="T25" fmla="*/ 0 h 4"/>
                    <a:gd name="T26" fmla="*/ 3 w 4"/>
                    <a:gd name="T27" fmla="*/ 0 h 4"/>
                    <a:gd name="T28" fmla="*/ 3 w 4"/>
                    <a:gd name="T29" fmla="*/ 0 h 4"/>
                    <a:gd name="T30" fmla="*/ 3 w 4"/>
                    <a:gd name="T31" fmla="*/ 0 h 4"/>
                    <a:gd name="T32" fmla="*/ 3 w 4"/>
                    <a:gd name="T33" fmla="*/ 0 h 4"/>
                    <a:gd name="T34" fmla="*/ 4 w 4"/>
                    <a:gd name="T35" fmla="*/ 0 h 4"/>
                    <a:gd name="T36" fmla="*/ 4 w 4"/>
                    <a:gd name="T37" fmla="*/ 0 h 4"/>
                    <a:gd name="T38" fmla="*/ 4 w 4"/>
                    <a:gd name="T39" fmla="*/ 0 h 4"/>
                    <a:gd name="T40" fmla="*/ 4 w 4"/>
                    <a:gd name="T41" fmla="*/ 4 h 4"/>
                    <a:gd name="T42" fmla="*/ 4 w 4"/>
                    <a:gd name="T43" fmla="*/ 4 h 4"/>
                    <a:gd name="T44" fmla="*/ 3 w 4"/>
                    <a:gd name="T45" fmla="*/ 1 h 4"/>
                    <a:gd name="T46" fmla="*/ 3 w 4"/>
                    <a:gd name="T47" fmla="*/ 1 h 4"/>
                    <a:gd name="T48" fmla="*/ 3 w 4"/>
                    <a:gd name="T49" fmla="*/ 1 h 4"/>
                    <a:gd name="T50" fmla="*/ 2 w 4"/>
                    <a:gd name="T51" fmla="*/ 0 h 4"/>
                    <a:gd name="T52" fmla="*/ 2 w 4"/>
                    <a:gd name="T53" fmla="*/ 0 h 4"/>
                    <a:gd name="T54" fmla="*/ 1 w 4"/>
                    <a:gd name="T55" fmla="*/ 1 h 4"/>
                    <a:gd name="T56" fmla="*/ 1 w 4"/>
                    <a:gd name="T57" fmla="*/ 2 h 4"/>
                    <a:gd name="T58" fmla="*/ 1 w 4"/>
                    <a:gd name="T59" fmla="*/ 2 h 4"/>
                    <a:gd name="T60" fmla="*/ 1 w 4"/>
                    <a:gd name="T61" fmla="*/ 3 h 4"/>
                    <a:gd name="T62" fmla="*/ 2 w 4"/>
                    <a:gd name="T63" fmla="*/ 4 h 4"/>
                    <a:gd name="T64" fmla="*/ 2 w 4"/>
                    <a:gd name="T65" fmla="*/ 4 h 4"/>
                    <a:gd name="T66" fmla="*/ 3 w 4"/>
                    <a:gd name="T67" fmla="*/ 3 h 4"/>
                    <a:gd name="T68" fmla="*/ 3 w 4"/>
                    <a:gd name="T69" fmla="*/ 3 h 4"/>
                    <a:gd name="T70" fmla="*/ 3 w 4"/>
                    <a:gd name="T71" fmla="*/ 3 h 4"/>
                    <a:gd name="T72" fmla="*/ 3 w 4"/>
                    <a:gd name="T73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4" h="4">
                      <a:moveTo>
                        <a:pt x="4" y="4"/>
                      </a:move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2"/>
                      </a:cubicBezTo>
                      <a:cubicBezTo>
                        <a:pt x="0" y="1"/>
                        <a:pt x="0" y="1"/>
                        <a:pt x="1" y="0"/>
                      </a:cubicBezTo>
                      <a:cubicBezTo>
                        <a:pt x="1" y="0"/>
                        <a:pt x="1" y="0"/>
                        <a:pt x="2" y="0"/>
                      </a:cubicBezTo>
                      <a:cubicBezTo>
                        <a:pt x="2" y="0"/>
                        <a:pt x="2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lose/>
                      <a:moveTo>
                        <a:pt x="3" y="1"/>
                      </a:move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lnTo>
                        <a:pt x="3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23" name="Freeform 844"/>
                <p:cNvSpPr>
                  <a:spLocks noEditPoints="1"/>
                </p:cNvSpPr>
                <p:nvPr/>
              </p:nvSpPr>
              <p:spPr bwMode="auto">
                <a:xfrm>
                  <a:off x="5761039" y="6573838"/>
                  <a:ext cx="12700" cy="12700"/>
                </a:xfrm>
                <a:custGeom>
                  <a:avLst/>
                  <a:gdLst>
                    <a:gd name="T0" fmla="*/ 3 w 4"/>
                    <a:gd name="T1" fmla="*/ 4 h 4"/>
                    <a:gd name="T2" fmla="*/ 3 w 4"/>
                    <a:gd name="T3" fmla="*/ 4 h 4"/>
                    <a:gd name="T4" fmla="*/ 3 w 4"/>
                    <a:gd name="T5" fmla="*/ 4 h 4"/>
                    <a:gd name="T6" fmla="*/ 3 w 4"/>
                    <a:gd name="T7" fmla="*/ 4 h 4"/>
                    <a:gd name="T8" fmla="*/ 3 w 4"/>
                    <a:gd name="T9" fmla="*/ 4 h 4"/>
                    <a:gd name="T10" fmla="*/ 2 w 4"/>
                    <a:gd name="T11" fmla="*/ 4 h 4"/>
                    <a:gd name="T12" fmla="*/ 1 w 4"/>
                    <a:gd name="T13" fmla="*/ 4 h 4"/>
                    <a:gd name="T14" fmla="*/ 1 w 4"/>
                    <a:gd name="T15" fmla="*/ 4 h 4"/>
                    <a:gd name="T16" fmla="*/ 0 w 4"/>
                    <a:gd name="T17" fmla="*/ 4 h 4"/>
                    <a:gd name="T18" fmla="*/ 0 w 4"/>
                    <a:gd name="T19" fmla="*/ 3 h 4"/>
                    <a:gd name="T20" fmla="*/ 0 w 4"/>
                    <a:gd name="T21" fmla="*/ 2 h 4"/>
                    <a:gd name="T22" fmla="*/ 0 w 4"/>
                    <a:gd name="T23" fmla="*/ 0 h 4"/>
                    <a:gd name="T24" fmla="*/ 1 w 4"/>
                    <a:gd name="T25" fmla="*/ 0 h 4"/>
                    <a:gd name="T26" fmla="*/ 2 w 4"/>
                    <a:gd name="T27" fmla="*/ 0 h 4"/>
                    <a:gd name="T28" fmla="*/ 3 w 4"/>
                    <a:gd name="T29" fmla="*/ 0 h 4"/>
                    <a:gd name="T30" fmla="*/ 3 w 4"/>
                    <a:gd name="T31" fmla="*/ 0 h 4"/>
                    <a:gd name="T32" fmla="*/ 3 w 4"/>
                    <a:gd name="T33" fmla="*/ 0 h 4"/>
                    <a:gd name="T34" fmla="*/ 3 w 4"/>
                    <a:gd name="T35" fmla="*/ 0 h 4"/>
                    <a:gd name="T36" fmla="*/ 4 w 4"/>
                    <a:gd name="T37" fmla="*/ 0 h 4"/>
                    <a:gd name="T38" fmla="*/ 4 w 4"/>
                    <a:gd name="T39" fmla="*/ 0 h 4"/>
                    <a:gd name="T40" fmla="*/ 4 w 4"/>
                    <a:gd name="T41" fmla="*/ 4 h 4"/>
                    <a:gd name="T42" fmla="*/ 4 w 4"/>
                    <a:gd name="T43" fmla="*/ 4 h 4"/>
                    <a:gd name="T44" fmla="*/ 3 w 4"/>
                    <a:gd name="T45" fmla="*/ 4 h 4"/>
                    <a:gd name="T46" fmla="*/ 3 w 4"/>
                    <a:gd name="T47" fmla="*/ 1 h 4"/>
                    <a:gd name="T48" fmla="*/ 3 w 4"/>
                    <a:gd name="T49" fmla="*/ 1 h 4"/>
                    <a:gd name="T50" fmla="*/ 3 w 4"/>
                    <a:gd name="T51" fmla="*/ 1 h 4"/>
                    <a:gd name="T52" fmla="*/ 2 w 4"/>
                    <a:gd name="T53" fmla="*/ 0 h 4"/>
                    <a:gd name="T54" fmla="*/ 2 w 4"/>
                    <a:gd name="T55" fmla="*/ 0 h 4"/>
                    <a:gd name="T56" fmla="*/ 1 w 4"/>
                    <a:gd name="T57" fmla="*/ 1 h 4"/>
                    <a:gd name="T58" fmla="*/ 1 w 4"/>
                    <a:gd name="T59" fmla="*/ 2 h 4"/>
                    <a:gd name="T60" fmla="*/ 1 w 4"/>
                    <a:gd name="T61" fmla="*/ 2 h 4"/>
                    <a:gd name="T62" fmla="*/ 1 w 4"/>
                    <a:gd name="T63" fmla="*/ 3 h 4"/>
                    <a:gd name="T64" fmla="*/ 2 w 4"/>
                    <a:gd name="T65" fmla="*/ 4 h 4"/>
                    <a:gd name="T66" fmla="*/ 2 w 4"/>
                    <a:gd name="T67" fmla="*/ 4 h 4"/>
                    <a:gd name="T68" fmla="*/ 2 w 4"/>
                    <a:gd name="T69" fmla="*/ 3 h 4"/>
                    <a:gd name="T70" fmla="*/ 3 w 4"/>
                    <a:gd name="T71" fmla="*/ 3 h 4"/>
                    <a:gd name="T72" fmla="*/ 3 w 4"/>
                    <a:gd name="T73" fmla="*/ 3 h 4"/>
                    <a:gd name="T74" fmla="*/ 3 w 4"/>
                    <a:gd name="T75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4" h="4">
                      <a:moveTo>
                        <a:pt x="3" y="4"/>
                      </a:move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lnTo>
                        <a:pt x="3" y="4"/>
                      </a:lnTo>
                      <a:close/>
                      <a:moveTo>
                        <a:pt x="3" y="1"/>
                      </a:move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lnTo>
                        <a:pt x="3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24" name="Freeform 845"/>
                <p:cNvSpPr/>
                <p:nvPr/>
              </p:nvSpPr>
              <p:spPr bwMode="auto">
                <a:xfrm>
                  <a:off x="5776914" y="6567488"/>
                  <a:ext cx="3175" cy="19050"/>
                </a:xfrm>
                <a:custGeom>
                  <a:avLst/>
                  <a:gdLst>
                    <a:gd name="T0" fmla="*/ 0 w 2"/>
                    <a:gd name="T1" fmla="*/ 12 h 12"/>
                    <a:gd name="T2" fmla="*/ 0 w 2"/>
                    <a:gd name="T3" fmla="*/ 12 h 12"/>
                    <a:gd name="T4" fmla="*/ 0 w 2"/>
                    <a:gd name="T5" fmla="*/ 12 h 12"/>
                    <a:gd name="T6" fmla="*/ 0 w 2"/>
                    <a:gd name="T7" fmla="*/ 12 h 12"/>
                    <a:gd name="T8" fmla="*/ 0 w 2"/>
                    <a:gd name="T9" fmla="*/ 0 h 12"/>
                    <a:gd name="T10" fmla="*/ 0 w 2"/>
                    <a:gd name="T11" fmla="*/ 0 h 12"/>
                    <a:gd name="T12" fmla="*/ 0 w 2"/>
                    <a:gd name="T13" fmla="*/ 0 h 12"/>
                    <a:gd name="T14" fmla="*/ 0 w 2"/>
                    <a:gd name="T15" fmla="*/ 0 h 12"/>
                    <a:gd name="T16" fmla="*/ 2 w 2"/>
                    <a:gd name="T17" fmla="*/ 0 h 12"/>
                    <a:gd name="T18" fmla="*/ 2 w 2"/>
                    <a:gd name="T19" fmla="*/ 0 h 12"/>
                    <a:gd name="T20" fmla="*/ 2 w 2"/>
                    <a:gd name="T21" fmla="*/ 12 h 12"/>
                    <a:gd name="T22" fmla="*/ 2 w 2"/>
                    <a:gd name="T23" fmla="*/ 12 h 12"/>
                    <a:gd name="T24" fmla="*/ 0 w 2"/>
                    <a:gd name="T25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" h="12">
                      <a:moveTo>
                        <a:pt x="0" y="12"/>
                      </a:move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25" name="Freeform 846"/>
                <p:cNvSpPr>
                  <a:spLocks noEditPoints="1"/>
                </p:cNvSpPr>
                <p:nvPr/>
              </p:nvSpPr>
              <p:spPr bwMode="auto">
                <a:xfrm>
                  <a:off x="5783264" y="6567488"/>
                  <a:ext cx="3175" cy="19050"/>
                </a:xfrm>
                <a:custGeom>
                  <a:avLst/>
                  <a:gdLst>
                    <a:gd name="T0" fmla="*/ 0 w 2"/>
                    <a:gd name="T1" fmla="*/ 2 h 12"/>
                    <a:gd name="T2" fmla="*/ 0 w 2"/>
                    <a:gd name="T3" fmla="*/ 2 h 12"/>
                    <a:gd name="T4" fmla="*/ 0 w 2"/>
                    <a:gd name="T5" fmla="*/ 2 h 12"/>
                    <a:gd name="T6" fmla="*/ 0 w 2"/>
                    <a:gd name="T7" fmla="*/ 0 h 12"/>
                    <a:gd name="T8" fmla="*/ 0 w 2"/>
                    <a:gd name="T9" fmla="*/ 0 h 12"/>
                    <a:gd name="T10" fmla="*/ 0 w 2"/>
                    <a:gd name="T11" fmla="*/ 0 h 12"/>
                    <a:gd name="T12" fmla="*/ 0 w 2"/>
                    <a:gd name="T13" fmla="*/ 0 h 12"/>
                    <a:gd name="T14" fmla="*/ 2 w 2"/>
                    <a:gd name="T15" fmla="*/ 0 h 12"/>
                    <a:gd name="T16" fmla="*/ 2 w 2"/>
                    <a:gd name="T17" fmla="*/ 2 h 12"/>
                    <a:gd name="T18" fmla="*/ 2 w 2"/>
                    <a:gd name="T19" fmla="*/ 2 h 12"/>
                    <a:gd name="T20" fmla="*/ 0 w 2"/>
                    <a:gd name="T21" fmla="*/ 2 h 12"/>
                    <a:gd name="T22" fmla="*/ 0 w 2"/>
                    <a:gd name="T23" fmla="*/ 2 h 12"/>
                    <a:gd name="T24" fmla="*/ 0 w 2"/>
                    <a:gd name="T25" fmla="*/ 2 h 12"/>
                    <a:gd name="T26" fmla="*/ 0 w 2"/>
                    <a:gd name="T27" fmla="*/ 12 h 12"/>
                    <a:gd name="T28" fmla="*/ 0 w 2"/>
                    <a:gd name="T29" fmla="*/ 12 h 12"/>
                    <a:gd name="T30" fmla="*/ 0 w 2"/>
                    <a:gd name="T31" fmla="*/ 12 h 12"/>
                    <a:gd name="T32" fmla="*/ 0 w 2"/>
                    <a:gd name="T33" fmla="*/ 12 h 12"/>
                    <a:gd name="T34" fmla="*/ 0 w 2"/>
                    <a:gd name="T35" fmla="*/ 4 h 12"/>
                    <a:gd name="T36" fmla="*/ 0 w 2"/>
                    <a:gd name="T37" fmla="*/ 4 h 12"/>
                    <a:gd name="T38" fmla="*/ 0 w 2"/>
                    <a:gd name="T39" fmla="*/ 4 h 12"/>
                    <a:gd name="T40" fmla="*/ 0 w 2"/>
                    <a:gd name="T41" fmla="*/ 4 h 12"/>
                    <a:gd name="T42" fmla="*/ 2 w 2"/>
                    <a:gd name="T43" fmla="*/ 4 h 12"/>
                    <a:gd name="T44" fmla="*/ 2 w 2"/>
                    <a:gd name="T45" fmla="*/ 4 h 12"/>
                    <a:gd name="T46" fmla="*/ 2 w 2"/>
                    <a:gd name="T47" fmla="*/ 12 h 12"/>
                    <a:gd name="T48" fmla="*/ 2 w 2"/>
                    <a:gd name="T49" fmla="*/ 12 h 12"/>
                    <a:gd name="T50" fmla="*/ 0 w 2"/>
                    <a:gd name="T51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" h="1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close/>
                      <a:moveTo>
                        <a:pt x="0" y="12"/>
                      </a:move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26" name="Freeform 847"/>
                <p:cNvSpPr>
                  <a:spLocks noEditPoints="1"/>
                </p:cNvSpPr>
                <p:nvPr/>
              </p:nvSpPr>
              <p:spPr bwMode="auto">
                <a:xfrm>
                  <a:off x="5789614" y="6573838"/>
                  <a:ext cx="9525" cy="19050"/>
                </a:xfrm>
                <a:custGeom>
                  <a:avLst/>
                  <a:gdLst>
                    <a:gd name="T0" fmla="*/ 3 w 3"/>
                    <a:gd name="T1" fmla="*/ 6 h 6"/>
                    <a:gd name="T2" fmla="*/ 3 w 3"/>
                    <a:gd name="T3" fmla="*/ 6 h 6"/>
                    <a:gd name="T4" fmla="*/ 3 w 3"/>
                    <a:gd name="T5" fmla="*/ 6 h 6"/>
                    <a:gd name="T6" fmla="*/ 2 w 3"/>
                    <a:gd name="T7" fmla="*/ 6 h 6"/>
                    <a:gd name="T8" fmla="*/ 2 w 3"/>
                    <a:gd name="T9" fmla="*/ 4 h 6"/>
                    <a:gd name="T10" fmla="*/ 2 w 3"/>
                    <a:gd name="T11" fmla="*/ 4 h 6"/>
                    <a:gd name="T12" fmla="*/ 1 w 3"/>
                    <a:gd name="T13" fmla="*/ 4 h 6"/>
                    <a:gd name="T14" fmla="*/ 0 w 3"/>
                    <a:gd name="T15" fmla="*/ 4 h 6"/>
                    <a:gd name="T16" fmla="*/ 0 w 3"/>
                    <a:gd name="T17" fmla="*/ 4 h 6"/>
                    <a:gd name="T18" fmla="*/ 0 w 3"/>
                    <a:gd name="T19" fmla="*/ 3 h 6"/>
                    <a:gd name="T20" fmla="*/ 0 w 3"/>
                    <a:gd name="T21" fmla="*/ 2 h 6"/>
                    <a:gd name="T22" fmla="*/ 0 w 3"/>
                    <a:gd name="T23" fmla="*/ 1 h 6"/>
                    <a:gd name="T24" fmla="*/ 0 w 3"/>
                    <a:gd name="T25" fmla="*/ 0 h 6"/>
                    <a:gd name="T26" fmla="*/ 0 w 3"/>
                    <a:gd name="T27" fmla="*/ 0 h 6"/>
                    <a:gd name="T28" fmla="*/ 1 w 3"/>
                    <a:gd name="T29" fmla="*/ 0 h 6"/>
                    <a:gd name="T30" fmla="*/ 2 w 3"/>
                    <a:gd name="T31" fmla="*/ 0 h 6"/>
                    <a:gd name="T32" fmla="*/ 2 w 3"/>
                    <a:gd name="T33" fmla="*/ 0 h 6"/>
                    <a:gd name="T34" fmla="*/ 2 w 3"/>
                    <a:gd name="T35" fmla="*/ 0 h 6"/>
                    <a:gd name="T36" fmla="*/ 3 w 3"/>
                    <a:gd name="T37" fmla="*/ 0 h 6"/>
                    <a:gd name="T38" fmla="*/ 3 w 3"/>
                    <a:gd name="T39" fmla="*/ 0 h 6"/>
                    <a:gd name="T40" fmla="*/ 3 w 3"/>
                    <a:gd name="T41" fmla="*/ 0 h 6"/>
                    <a:gd name="T42" fmla="*/ 3 w 3"/>
                    <a:gd name="T43" fmla="*/ 0 h 6"/>
                    <a:gd name="T44" fmla="*/ 3 w 3"/>
                    <a:gd name="T45" fmla="*/ 0 h 6"/>
                    <a:gd name="T46" fmla="*/ 3 w 3"/>
                    <a:gd name="T47" fmla="*/ 6 h 6"/>
                    <a:gd name="T48" fmla="*/ 3 w 3"/>
                    <a:gd name="T49" fmla="*/ 6 h 6"/>
                    <a:gd name="T50" fmla="*/ 2 w 3"/>
                    <a:gd name="T51" fmla="*/ 1 h 6"/>
                    <a:gd name="T52" fmla="*/ 2 w 3"/>
                    <a:gd name="T53" fmla="*/ 1 h 6"/>
                    <a:gd name="T54" fmla="*/ 2 w 3"/>
                    <a:gd name="T55" fmla="*/ 1 h 6"/>
                    <a:gd name="T56" fmla="*/ 2 w 3"/>
                    <a:gd name="T57" fmla="*/ 0 h 6"/>
                    <a:gd name="T58" fmla="*/ 1 w 3"/>
                    <a:gd name="T59" fmla="*/ 0 h 6"/>
                    <a:gd name="T60" fmla="*/ 1 w 3"/>
                    <a:gd name="T61" fmla="*/ 1 h 6"/>
                    <a:gd name="T62" fmla="*/ 1 w 3"/>
                    <a:gd name="T63" fmla="*/ 2 h 6"/>
                    <a:gd name="T64" fmla="*/ 1 w 3"/>
                    <a:gd name="T65" fmla="*/ 2 h 6"/>
                    <a:gd name="T66" fmla="*/ 1 w 3"/>
                    <a:gd name="T67" fmla="*/ 3 h 6"/>
                    <a:gd name="T68" fmla="*/ 1 w 3"/>
                    <a:gd name="T69" fmla="*/ 4 h 6"/>
                    <a:gd name="T70" fmla="*/ 2 w 3"/>
                    <a:gd name="T71" fmla="*/ 4 h 6"/>
                    <a:gd name="T72" fmla="*/ 2 w 3"/>
                    <a:gd name="T73" fmla="*/ 3 h 6"/>
                    <a:gd name="T74" fmla="*/ 2 w 3"/>
                    <a:gd name="T75" fmla="*/ 3 h 6"/>
                    <a:gd name="T76" fmla="*/ 2 w 3"/>
                    <a:gd name="T77" fmla="*/ 3 h 6"/>
                    <a:gd name="T78" fmla="*/ 2 w 3"/>
                    <a:gd name="T79" fmla="*/ 1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3" h="6">
                      <a:moveTo>
                        <a:pt x="3" y="6"/>
                      </a:move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2"/>
                        <a:pt x="0" y="2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3" y="6"/>
                        <a:pt x="3" y="6"/>
                        <a:pt x="3" y="6"/>
                      </a:cubicBezTo>
                      <a:close/>
                      <a:moveTo>
                        <a:pt x="2" y="1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lnTo>
                        <a:pt x="2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27" name="Freeform 848"/>
                <p:cNvSpPr/>
                <p:nvPr/>
              </p:nvSpPr>
              <p:spPr bwMode="auto">
                <a:xfrm>
                  <a:off x="5802314" y="6573838"/>
                  <a:ext cx="12700" cy="12700"/>
                </a:xfrm>
                <a:custGeom>
                  <a:avLst/>
                  <a:gdLst>
                    <a:gd name="T0" fmla="*/ 8 w 8"/>
                    <a:gd name="T1" fmla="*/ 8 h 8"/>
                    <a:gd name="T2" fmla="*/ 6 w 8"/>
                    <a:gd name="T3" fmla="*/ 8 h 8"/>
                    <a:gd name="T4" fmla="*/ 6 w 8"/>
                    <a:gd name="T5" fmla="*/ 8 h 8"/>
                    <a:gd name="T6" fmla="*/ 6 w 8"/>
                    <a:gd name="T7" fmla="*/ 8 h 8"/>
                    <a:gd name="T8" fmla="*/ 6 w 8"/>
                    <a:gd name="T9" fmla="*/ 8 h 8"/>
                    <a:gd name="T10" fmla="*/ 4 w 8"/>
                    <a:gd name="T11" fmla="*/ 8 h 8"/>
                    <a:gd name="T12" fmla="*/ 2 w 8"/>
                    <a:gd name="T13" fmla="*/ 8 h 8"/>
                    <a:gd name="T14" fmla="*/ 2 w 8"/>
                    <a:gd name="T15" fmla="*/ 8 h 8"/>
                    <a:gd name="T16" fmla="*/ 2 w 8"/>
                    <a:gd name="T17" fmla="*/ 8 h 8"/>
                    <a:gd name="T18" fmla="*/ 0 w 8"/>
                    <a:gd name="T19" fmla="*/ 6 h 8"/>
                    <a:gd name="T20" fmla="*/ 0 w 8"/>
                    <a:gd name="T21" fmla="*/ 0 h 8"/>
                    <a:gd name="T22" fmla="*/ 2 w 8"/>
                    <a:gd name="T23" fmla="*/ 0 h 8"/>
                    <a:gd name="T24" fmla="*/ 2 w 8"/>
                    <a:gd name="T25" fmla="*/ 0 h 8"/>
                    <a:gd name="T26" fmla="*/ 2 w 8"/>
                    <a:gd name="T27" fmla="*/ 0 h 8"/>
                    <a:gd name="T28" fmla="*/ 2 w 8"/>
                    <a:gd name="T29" fmla="*/ 0 h 8"/>
                    <a:gd name="T30" fmla="*/ 2 w 8"/>
                    <a:gd name="T31" fmla="*/ 6 h 8"/>
                    <a:gd name="T32" fmla="*/ 4 w 8"/>
                    <a:gd name="T33" fmla="*/ 6 h 8"/>
                    <a:gd name="T34" fmla="*/ 4 w 8"/>
                    <a:gd name="T35" fmla="*/ 8 h 8"/>
                    <a:gd name="T36" fmla="*/ 6 w 8"/>
                    <a:gd name="T37" fmla="*/ 8 h 8"/>
                    <a:gd name="T38" fmla="*/ 6 w 8"/>
                    <a:gd name="T39" fmla="*/ 6 h 8"/>
                    <a:gd name="T40" fmla="*/ 6 w 8"/>
                    <a:gd name="T41" fmla="*/ 6 h 8"/>
                    <a:gd name="T42" fmla="*/ 6 w 8"/>
                    <a:gd name="T43" fmla="*/ 6 h 8"/>
                    <a:gd name="T44" fmla="*/ 6 w 8"/>
                    <a:gd name="T45" fmla="*/ 0 h 8"/>
                    <a:gd name="T46" fmla="*/ 6 w 8"/>
                    <a:gd name="T47" fmla="*/ 0 h 8"/>
                    <a:gd name="T48" fmla="*/ 6 w 8"/>
                    <a:gd name="T49" fmla="*/ 0 h 8"/>
                    <a:gd name="T50" fmla="*/ 8 w 8"/>
                    <a:gd name="T51" fmla="*/ 0 h 8"/>
                    <a:gd name="T52" fmla="*/ 8 w 8"/>
                    <a:gd name="T53" fmla="*/ 0 h 8"/>
                    <a:gd name="T54" fmla="*/ 8 w 8"/>
                    <a:gd name="T55" fmla="*/ 0 h 8"/>
                    <a:gd name="T56" fmla="*/ 8 w 8"/>
                    <a:gd name="T57" fmla="*/ 8 h 8"/>
                    <a:gd name="T58" fmla="*/ 8 w 8"/>
                    <a:gd name="T59" fmla="*/ 8 h 8"/>
                    <a:gd name="T60" fmla="*/ 8 w 8"/>
                    <a:gd name="T61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8" h="8">
                      <a:moveTo>
                        <a:pt x="8" y="8"/>
                      </a:move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4" y="8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6"/>
                      </a:lnTo>
                      <a:lnTo>
                        <a:pt x="4" y="6"/>
                      </a:lnTo>
                      <a:lnTo>
                        <a:pt x="4" y="8"/>
                      </a:lnTo>
                      <a:lnTo>
                        <a:pt x="6" y="8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8" y="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28" name="Freeform 849"/>
                <p:cNvSpPr>
                  <a:spLocks noEditPoints="1"/>
                </p:cNvSpPr>
                <p:nvPr/>
              </p:nvSpPr>
              <p:spPr bwMode="auto">
                <a:xfrm>
                  <a:off x="5818189" y="6573838"/>
                  <a:ext cx="9525" cy="12700"/>
                </a:xfrm>
                <a:custGeom>
                  <a:avLst/>
                  <a:gdLst>
                    <a:gd name="T0" fmla="*/ 3 w 3"/>
                    <a:gd name="T1" fmla="*/ 4 h 4"/>
                    <a:gd name="T2" fmla="*/ 3 w 3"/>
                    <a:gd name="T3" fmla="*/ 4 h 4"/>
                    <a:gd name="T4" fmla="*/ 3 w 3"/>
                    <a:gd name="T5" fmla="*/ 4 h 4"/>
                    <a:gd name="T6" fmla="*/ 3 w 3"/>
                    <a:gd name="T7" fmla="*/ 4 h 4"/>
                    <a:gd name="T8" fmla="*/ 3 w 3"/>
                    <a:gd name="T9" fmla="*/ 4 h 4"/>
                    <a:gd name="T10" fmla="*/ 2 w 3"/>
                    <a:gd name="T11" fmla="*/ 4 h 4"/>
                    <a:gd name="T12" fmla="*/ 1 w 3"/>
                    <a:gd name="T13" fmla="*/ 4 h 4"/>
                    <a:gd name="T14" fmla="*/ 1 w 3"/>
                    <a:gd name="T15" fmla="*/ 4 h 4"/>
                    <a:gd name="T16" fmla="*/ 0 w 3"/>
                    <a:gd name="T17" fmla="*/ 4 h 4"/>
                    <a:gd name="T18" fmla="*/ 0 w 3"/>
                    <a:gd name="T19" fmla="*/ 3 h 4"/>
                    <a:gd name="T20" fmla="*/ 0 w 3"/>
                    <a:gd name="T21" fmla="*/ 2 h 4"/>
                    <a:gd name="T22" fmla="*/ 0 w 3"/>
                    <a:gd name="T23" fmla="*/ 0 h 4"/>
                    <a:gd name="T24" fmla="*/ 1 w 3"/>
                    <a:gd name="T25" fmla="*/ 0 h 4"/>
                    <a:gd name="T26" fmla="*/ 2 w 3"/>
                    <a:gd name="T27" fmla="*/ 0 h 4"/>
                    <a:gd name="T28" fmla="*/ 3 w 3"/>
                    <a:gd name="T29" fmla="*/ 0 h 4"/>
                    <a:gd name="T30" fmla="*/ 3 w 3"/>
                    <a:gd name="T31" fmla="*/ 0 h 4"/>
                    <a:gd name="T32" fmla="*/ 3 w 3"/>
                    <a:gd name="T33" fmla="*/ 0 h 4"/>
                    <a:gd name="T34" fmla="*/ 3 w 3"/>
                    <a:gd name="T35" fmla="*/ 0 h 4"/>
                    <a:gd name="T36" fmla="*/ 3 w 3"/>
                    <a:gd name="T37" fmla="*/ 0 h 4"/>
                    <a:gd name="T38" fmla="*/ 3 w 3"/>
                    <a:gd name="T39" fmla="*/ 0 h 4"/>
                    <a:gd name="T40" fmla="*/ 3 w 3"/>
                    <a:gd name="T41" fmla="*/ 4 h 4"/>
                    <a:gd name="T42" fmla="*/ 3 w 3"/>
                    <a:gd name="T43" fmla="*/ 4 h 4"/>
                    <a:gd name="T44" fmla="*/ 3 w 3"/>
                    <a:gd name="T45" fmla="*/ 1 h 4"/>
                    <a:gd name="T46" fmla="*/ 2 w 3"/>
                    <a:gd name="T47" fmla="*/ 1 h 4"/>
                    <a:gd name="T48" fmla="*/ 2 w 3"/>
                    <a:gd name="T49" fmla="*/ 1 h 4"/>
                    <a:gd name="T50" fmla="*/ 2 w 3"/>
                    <a:gd name="T51" fmla="*/ 0 h 4"/>
                    <a:gd name="T52" fmla="*/ 2 w 3"/>
                    <a:gd name="T53" fmla="*/ 0 h 4"/>
                    <a:gd name="T54" fmla="*/ 1 w 3"/>
                    <a:gd name="T55" fmla="*/ 1 h 4"/>
                    <a:gd name="T56" fmla="*/ 1 w 3"/>
                    <a:gd name="T57" fmla="*/ 2 h 4"/>
                    <a:gd name="T58" fmla="*/ 1 w 3"/>
                    <a:gd name="T59" fmla="*/ 2 h 4"/>
                    <a:gd name="T60" fmla="*/ 1 w 3"/>
                    <a:gd name="T61" fmla="*/ 3 h 4"/>
                    <a:gd name="T62" fmla="*/ 2 w 3"/>
                    <a:gd name="T63" fmla="*/ 4 h 4"/>
                    <a:gd name="T64" fmla="*/ 2 w 3"/>
                    <a:gd name="T65" fmla="*/ 4 h 4"/>
                    <a:gd name="T66" fmla="*/ 2 w 3"/>
                    <a:gd name="T67" fmla="*/ 3 h 4"/>
                    <a:gd name="T68" fmla="*/ 2 w 3"/>
                    <a:gd name="T69" fmla="*/ 3 h 4"/>
                    <a:gd name="T70" fmla="*/ 3 w 3"/>
                    <a:gd name="T71" fmla="*/ 3 h 4"/>
                    <a:gd name="T72" fmla="*/ 3 w 3"/>
                    <a:gd name="T73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3" h="4">
                      <a:moveTo>
                        <a:pt x="3" y="4"/>
                      </a:move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lose/>
                      <a:moveTo>
                        <a:pt x="3" y="1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lnTo>
                        <a:pt x="3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29" name="Freeform 850"/>
                <p:cNvSpPr/>
                <p:nvPr/>
              </p:nvSpPr>
              <p:spPr bwMode="auto">
                <a:xfrm>
                  <a:off x="5834064" y="6583363"/>
                  <a:ext cx="3175" cy="3175"/>
                </a:xfrm>
                <a:custGeom>
                  <a:avLst/>
                  <a:gdLst>
                    <a:gd name="T0" fmla="*/ 2 w 2"/>
                    <a:gd name="T1" fmla="*/ 2 h 2"/>
                    <a:gd name="T2" fmla="*/ 2 w 2"/>
                    <a:gd name="T3" fmla="*/ 2 h 2"/>
                    <a:gd name="T4" fmla="*/ 0 w 2"/>
                    <a:gd name="T5" fmla="*/ 2 h 2"/>
                    <a:gd name="T6" fmla="*/ 0 w 2"/>
                    <a:gd name="T7" fmla="*/ 2 h 2"/>
                    <a:gd name="T8" fmla="*/ 0 w 2"/>
                    <a:gd name="T9" fmla="*/ 2 h 2"/>
                    <a:gd name="T10" fmla="*/ 0 w 2"/>
                    <a:gd name="T11" fmla="*/ 2 h 2"/>
                    <a:gd name="T12" fmla="*/ 0 w 2"/>
                    <a:gd name="T13" fmla="*/ 0 h 2"/>
                    <a:gd name="T14" fmla="*/ 0 w 2"/>
                    <a:gd name="T15" fmla="*/ 0 h 2"/>
                    <a:gd name="T16" fmla="*/ 2 w 2"/>
                    <a:gd name="T17" fmla="*/ 0 h 2"/>
                    <a:gd name="T18" fmla="*/ 2 w 2"/>
                    <a:gd name="T19" fmla="*/ 0 h 2"/>
                    <a:gd name="T20" fmla="*/ 2 w 2"/>
                    <a:gd name="T21" fmla="*/ 2 h 2"/>
                    <a:gd name="T22" fmla="*/ 2 w 2"/>
                    <a:gd name="T23" fmla="*/ 2 h 2"/>
                    <a:gd name="T24" fmla="*/ 2 w 2"/>
                    <a:gd name="T2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" h="2">
                      <a:moveTo>
                        <a:pt x="2" y="2"/>
                      </a:move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542" name="Freeform 1187"/>
            <p:cNvSpPr/>
            <p:nvPr/>
          </p:nvSpPr>
          <p:spPr bwMode="auto">
            <a:xfrm>
              <a:off x="692884" y="3844787"/>
              <a:ext cx="1350023" cy="851911"/>
            </a:xfrm>
            <a:custGeom>
              <a:avLst/>
              <a:gdLst>
                <a:gd name="T0" fmla="*/ 808 w 1160"/>
                <a:gd name="T1" fmla="*/ 0 h 732"/>
                <a:gd name="T2" fmla="*/ 1160 w 1160"/>
                <a:gd name="T3" fmla="*/ 367 h 732"/>
                <a:gd name="T4" fmla="*/ 808 w 1160"/>
                <a:gd name="T5" fmla="*/ 732 h 732"/>
                <a:gd name="T6" fmla="*/ 808 w 1160"/>
                <a:gd name="T7" fmla="*/ 585 h 732"/>
                <a:gd name="T8" fmla="*/ 0 w 1160"/>
                <a:gd name="T9" fmla="*/ 585 h 732"/>
                <a:gd name="T10" fmla="*/ 0 w 1160"/>
                <a:gd name="T11" fmla="*/ 150 h 732"/>
                <a:gd name="T12" fmla="*/ 808 w 1160"/>
                <a:gd name="T13" fmla="*/ 150 h 732"/>
                <a:gd name="T14" fmla="*/ 808 w 1160"/>
                <a:gd name="T15" fmla="*/ 0 h 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0" h="732">
                  <a:moveTo>
                    <a:pt x="808" y="0"/>
                  </a:moveTo>
                  <a:lnTo>
                    <a:pt x="1160" y="367"/>
                  </a:lnTo>
                  <a:lnTo>
                    <a:pt x="808" y="732"/>
                  </a:lnTo>
                  <a:lnTo>
                    <a:pt x="808" y="585"/>
                  </a:lnTo>
                  <a:lnTo>
                    <a:pt x="0" y="585"/>
                  </a:lnTo>
                  <a:lnTo>
                    <a:pt x="0" y="150"/>
                  </a:lnTo>
                  <a:lnTo>
                    <a:pt x="808" y="150"/>
                  </a:lnTo>
                  <a:lnTo>
                    <a:pt x="808" y="0"/>
                  </a:lnTo>
                  <a:close/>
                </a:path>
              </a:pathLst>
            </a:custGeom>
            <a:solidFill>
              <a:srgbClr val="19B5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3" name="Freeform 1186"/>
            <p:cNvSpPr/>
            <p:nvPr/>
          </p:nvSpPr>
          <p:spPr bwMode="auto">
            <a:xfrm>
              <a:off x="692884" y="4964375"/>
              <a:ext cx="1350023" cy="849583"/>
            </a:xfrm>
            <a:custGeom>
              <a:avLst/>
              <a:gdLst>
                <a:gd name="T0" fmla="*/ 808 w 1160"/>
                <a:gd name="T1" fmla="*/ 0 h 730"/>
                <a:gd name="T2" fmla="*/ 1160 w 1160"/>
                <a:gd name="T3" fmla="*/ 365 h 730"/>
                <a:gd name="T4" fmla="*/ 808 w 1160"/>
                <a:gd name="T5" fmla="*/ 730 h 730"/>
                <a:gd name="T6" fmla="*/ 808 w 1160"/>
                <a:gd name="T7" fmla="*/ 583 h 730"/>
                <a:gd name="T8" fmla="*/ 0 w 1160"/>
                <a:gd name="T9" fmla="*/ 583 h 730"/>
                <a:gd name="T10" fmla="*/ 0 w 1160"/>
                <a:gd name="T11" fmla="*/ 147 h 730"/>
                <a:gd name="T12" fmla="*/ 808 w 1160"/>
                <a:gd name="T13" fmla="*/ 147 h 730"/>
                <a:gd name="T14" fmla="*/ 808 w 1160"/>
                <a:gd name="T15" fmla="*/ 0 h 7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0" h="730">
                  <a:moveTo>
                    <a:pt x="808" y="0"/>
                  </a:moveTo>
                  <a:lnTo>
                    <a:pt x="1160" y="365"/>
                  </a:lnTo>
                  <a:lnTo>
                    <a:pt x="808" y="730"/>
                  </a:lnTo>
                  <a:lnTo>
                    <a:pt x="808" y="583"/>
                  </a:lnTo>
                  <a:lnTo>
                    <a:pt x="0" y="583"/>
                  </a:lnTo>
                  <a:lnTo>
                    <a:pt x="0" y="147"/>
                  </a:lnTo>
                  <a:lnTo>
                    <a:pt x="808" y="147"/>
                  </a:lnTo>
                  <a:lnTo>
                    <a:pt x="808" y="0"/>
                  </a:lnTo>
                  <a:close/>
                </a:path>
              </a:pathLst>
            </a:custGeom>
            <a:solidFill>
              <a:srgbClr val="19B5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4" name="Freeform 1187"/>
            <p:cNvSpPr/>
            <p:nvPr/>
          </p:nvSpPr>
          <p:spPr bwMode="auto">
            <a:xfrm>
              <a:off x="692884" y="2611145"/>
              <a:ext cx="1350023" cy="851911"/>
            </a:xfrm>
            <a:custGeom>
              <a:avLst/>
              <a:gdLst>
                <a:gd name="T0" fmla="*/ 808 w 1160"/>
                <a:gd name="T1" fmla="*/ 0 h 732"/>
                <a:gd name="T2" fmla="*/ 1160 w 1160"/>
                <a:gd name="T3" fmla="*/ 367 h 732"/>
                <a:gd name="T4" fmla="*/ 808 w 1160"/>
                <a:gd name="T5" fmla="*/ 732 h 732"/>
                <a:gd name="T6" fmla="*/ 808 w 1160"/>
                <a:gd name="T7" fmla="*/ 585 h 732"/>
                <a:gd name="T8" fmla="*/ 0 w 1160"/>
                <a:gd name="T9" fmla="*/ 585 h 732"/>
                <a:gd name="T10" fmla="*/ 0 w 1160"/>
                <a:gd name="T11" fmla="*/ 150 h 732"/>
                <a:gd name="T12" fmla="*/ 808 w 1160"/>
                <a:gd name="T13" fmla="*/ 150 h 732"/>
                <a:gd name="T14" fmla="*/ 808 w 1160"/>
                <a:gd name="T15" fmla="*/ 0 h 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0" h="732">
                  <a:moveTo>
                    <a:pt x="808" y="0"/>
                  </a:moveTo>
                  <a:lnTo>
                    <a:pt x="1160" y="367"/>
                  </a:lnTo>
                  <a:lnTo>
                    <a:pt x="808" y="732"/>
                  </a:lnTo>
                  <a:lnTo>
                    <a:pt x="808" y="585"/>
                  </a:lnTo>
                  <a:lnTo>
                    <a:pt x="0" y="585"/>
                  </a:lnTo>
                  <a:lnTo>
                    <a:pt x="0" y="150"/>
                  </a:lnTo>
                  <a:lnTo>
                    <a:pt x="808" y="150"/>
                  </a:lnTo>
                  <a:lnTo>
                    <a:pt x="808" y="0"/>
                  </a:lnTo>
                  <a:close/>
                </a:path>
              </a:pathLst>
            </a:custGeom>
            <a:solidFill>
              <a:srgbClr val="19B5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5" name="Freeform 1188"/>
            <p:cNvSpPr/>
            <p:nvPr/>
          </p:nvSpPr>
          <p:spPr bwMode="auto">
            <a:xfrm>
              <a:off x="1005950" y="5397313"/>
              <a:ext cx="16293" cy="30259"/>
            </a:xfrm>
            <a:custGeom>
              <a:avLst/>
              <a:gdLst>
                <a:gd name="T0" fmla="*/ 14 w 14"/>
                <a:gd name="T1" fmla="*/ 26 h 26"/>
                <a:gd name="T2" fmla="*/ 0 w 14"/>
                <a:gd name="T3" fmla="*/ 26 h 26"/>
                <a:gd name="T4" fmla="*/ 0 w 14"/>
                <a:gd name="T5" fmla="*/ 26 h 26"/>
                <a:gd name="T6" fmla="*/ 0 w 14"/>
                <a:gd name="T7" fmla="*/ 24 h 26"/>
                <a:gd name="T8" fmla="*/ 0 w 14"/>
                <a:gd name="T9" fmla="*/ 0 h 26"/>
                <a:gd name="T10" fmla="*/ 0 w 14"/>
                <a:gd name="T11" fmla="*/ 0 h 26"/>
                <a:gd name="T12" fmla="*/ 0 w 14"/>
                <a:gd name="T13" fmla="*/ 0 h 26"/>
                <a:gd name="T14" fmla="*/ 2 w 14"/>
                <a:gd name="T15" fmla="*/ 0 h 26"/>
                <a:gd name="T16" fmla="*/ 5 w 14"/>
                <a:gd name="T17" fmla="*/ 0 h 26"/>
                <a:gd name="T18" fmla="*/ 5 w 14"/>
                <a:gd name="T19" fmla="*/ 0 h 26"/>
                <a:gd name="T20" fmla="*/ 5 w 14"/>
                <a:gd name="T21" fmla="*/ 21 h 26"/>
                <a:gd name="T22" fmla="*/ 5 w 14"/>
                <a:gd name="T23" fmla="*/ 21 h 26"/>
                <a:gd name="T24" fmla="*/ 5 w 14"/>
                <a:gd name="T25" fmla="*/ 21 h 26"/>
                <a:gd name="T26" fmla="*/ 14 w 14"/>
                <a:gd name="T27" fmla="*/ 21 h 26"/>
                <a:gd name="T28" fmla="*/ 14 w 14"/>
                <a:gd name="T29" fmla="*/ 21 h 26"/>
                <a:gd name="T30" fmla="*/ 14 w 14"/>
                <a:gd name="T31" fmla="*/ 24 h 26"/>
                <a:gd name="T32" fmla="*/ 14 w 14"/>
                <a:gd name="T33" fmla="*/ 24 h 26"/>
                <a:gd name="T34" fmla="*/ 14 w 14"/>
                <a:gd name="T35" fmla="*/ 26 h 26"/>
                <a:gd name="T36" fmla="*/ 14 w 14"/>
                <a:gd name="T3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" h="26">
                  <a:moveTo>
                    <a:pt x="14" y="26"/>
                  </a:moveTo>
                  <a:lnTo>
                    <a:pt x="0" y="26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4" y="26"/>
                  </a:lnTo>
                  <a:lnTo>
                    <a:pt x="14" y="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6" name="Freeform 1189"/>
            <p:cNvSpPr>
              <a:spLocks noEditPoints="1"/>
            </p:cNvSpPr>
            <p:nvPr/>
          </p:nvSpPr>
          <p:spPr bwMode="auto">
            <a:xfrm>
              <a:off x="1028062" y="5403132"/>
              <a:ext cx="18621" cy="24440"/>
            </a:xfrm>
            <a:custGeom>
              <a:avLst/>
              <a:gdLst>
                <a:gd name="T0" fmla="*/ 3 w 7"/>
                <a:gd name="T1" fmla="*/ 9 h 9"/>
                <a:gd name="T2" fmla="*/ 2 w 7"/>
                <a:gd name="T3" fmla="*/ 9 h 9"/>
                <a:gd name="T4" fmla="*/ 0 w 7"/>
                <a:gd name="T5" fmla="*/ 8 h 9"/>
                <a:gd name="T6" fmla="*/ 0 w 7"/>
                <a:gd name="T7" fmla="*/ 7 h 9"/>
                <a:gd name="T8" fmla="*/ 0 w 7"/>
                <a:gd name="T9" fmla="*/ 5 h 9"/>
                <a:gd name="T10" fmla="*/ 0 w 7"/>
                <a:gd name="T11" fmla="*/ 2 h 9"/>
                <a:gd name="T12" fmla="*/ 1 w 7"/>
                <a:gd name="T13" fmla="*/ 1 h 9"/>
                <a:gd name="T14" fmla="*/ 2 w 7"/>
                <a:gd name="T15" fmla="*/ 0 h 9"/>
                <a:gd name="T16" fmla="*/ 3 w 7"/>
                <a:gd name="T17" fmla="*/ 0 h 9"/>
                <a:gd name="T18" fmla="*/ 6 w 7"/>
                <a:gd name="T19" fmla="*/ 1 h 9"/>
                <a:gd name="T20" fmla="*/ 7 w 7"/>
                <a:gd name="T21" fmla="*/ 5 h 9"/>
                <a:gd name="T22" fmla="*/ 6 w 7"/>
                <a:gd name="T23" fmla="*/ 8 h 9"/>
                <a:gd name="T24" fmla="*/ 3 w 7"/>
                <a:gd name="T25" fmla="*/ 9 h 9"/>
                <a:gd name="T26" fmla="*/ 5 w 7"/>
                <a:gd name="T27" fmla="*/ 4 h 9"/>
                <a:gd name="T28" fmla="*/ 5 w 7"/>
                <a:gd name="T29" fmla="*/ 2 h 9"/>
                <a:gd name="T30" fmla="*/ 3 w 7"/>
                <a:gd name="T31" fmla="*/ 1 h 9"/>
                <a:gd name="T32" fmla="*/ 2 w 7"/>
                <a:gd name="T33" fmla="*/ 2 h 9"/>
                <a:gd name="T34" fmla="*/ 1 w 7"/>
                <a:gd name="T35" fmla="*/ 4 h 9"/>
                <a:gd name="T36" fmla="*/ 1 w 7"/>
                <a:gd name="T37" fmla="*/ 5 h 9"/>
                <a:gd name="T38" fmla="*/ 2 w 7"/>
                <a:gd name="T39" fmla="*/ 7 h 9"/>
                <a:gd name="T40" fmla="*/ 3 w 7"/>
                <a:gd name="T41" fmla="*/ 8 h 9"/>
                <a:gd name="T42" fmla="*/ 5 w 7"/>
                <a:gd name="T43" fmla="*/ 7 h 9"/>
                <a:gd name="T44" fmla="*/ 5 w 7"/>
                <a:gd name="T45" fmla="*/ 5 h 9"/>
                <a:gd name="T46" fmla="*/ 5 w 7"/>
                <a:gd name="T47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" h="9">
                  <a:moveTo>
                    <a:pt x="3" y="9"/>
                  </a:moveTo>
                  <a:cubicBezTo>
                    <a:pt x="3" y="9"/>
                    <a:pt x="2" y="9"/>
                    <a:pt x="2" y="9"/>
                  </a:cubicBezTo>
                  <a:cubicBezTo>
                    <a:pt x="1" y="8"/>
                    <a:pt x="1" y="8"/>
                    <a:pt x="0" y="8"/>
                  </a:cubicBezTo>
                  <a:cubicBezTo>
                    <a:pt x="0" y="8"/>
                    <a:pt x="0" y="7"/>
                    <a:pt x="0" y="7"/>
                  </a:cubicBezTo>
                  <a:cubicBezTo>
                    <a:pt x="0" y="6"/>
                    <a:pt x="0" y="5"/>
                    <a:pt x="0" y="5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1" y="1"/>
                    <a:pt x="1" y="1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5" y="0"/>
                    <a:pt x="5" y="1"/>
                    <a:pt x="6" y="1"/>
                  </a:cubicBezTo>
                  <a:cubicBezTo>
                    <a:pt x="7" y="2"/>
                    <a:pt x="7" y="3"/>
                    <a:pt x="7" y="5"/>
                  </a:cubicBezTo>
                  <a:cubicBezTo>
                    <a:pt x="7" y="6"/>
                    <a:pt x="7" y="7"/>
                    <a:pt x="6" y="8"/>
                  </a:cubicBezTo>
                  <a:cubicBezTo>
                    <a:pt x="5" y="8"/>
                    <a:pt x="5" y="9"/>
                    <a:pt x="3" y="9"/>
                  </a:cubicBezTo>
                  <a:close/>
                  <a:moveTo>
                    <a:pt x="5" y="4"/>
                  </a:moveTo>
                  <a:cubicBezTo>
                    <a:pt x="5" y="3"/>
                    <a:pt x="5" y="2"/>
                    <a:pt x="5" y="2"/>
                  </a:cubicBezTo>
                  <a:cubicBezTo>
                    <a:pt x="5" y="2"/>
                    <a:pt x="4" y="1"/>
                    <a:pt x="3" y="1"/>
                  </a:cubicBezTo>
                  <a:cubicBezTo>
                    <a:pt x="3" y="1"/>
                    <a:pt x="2" y="2"/>
                    <a:pt x="2" y="2"/>
                  </a:cubicBezTo>
                  <a:cubicBezTo>
                    <a:pt x="1" y="2"/>
                    <a:pt x="1" y="3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1" y="7"/>
                    <a:pt x="2" y="7"/>
                  </a:cubicBezTo>
                  <a:cubicBezTo>
                    <a:pt x="2" y="7"/>
                    <a:pt x="3" y="8"/>
                    <a:pt x="3" y="8"/>
                  </a:cubicBezTo>
                  <a:cubicBezTo>
                    <a:pt x="4" y="8"/>
                    <a:pt x="4" y="7"/>
                    <a:pt x="5" y="7"/>
                  </a:cubicBezTo>
                  <a:cubicBezTo>
                    <a:pt x="5" y="6"/>
                    <a:pt x="5" y="6"/>
                    <a:pt x="5" y="5"/>
                  </a:cubicBezTo>
                  <a:lnTo>
                    <a:pt x="5" y="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7" name="Freeform 1190"/>
            <p:cNvSpPr/>
            <p:nvPr/>
          </p:nvSpPr>
          <p:spPr bwMode="auto">
            <a:xfrm>
              <a:off x="1052503" y="5403132"/>
              <a:ext cx="11638" cy="24440"/>
            </a:xfrm>
            <a:custGeom>
              <a:avLst/>
              <a:gdLst>
                <a:gd name="T0" fmla="*/ 4 w 4"/>
                <a:gd name="T1" fmla="*/ 1 h 9"/>
                <a:gd name="T2" fmla="*/ 4 w 4"/>
                <a:gd name="T3" fmla="*/ 2 h 9"/>
                <a:gd name="T4" fmla="*/ 3 w 4"/>
                <a:gd name="T5" fmla="*/ 2 h 9"/>
                <a:gd name="T6" fmla="*/ 2 w 4"/>
                <a:gd name="T7" fmla="*/ 2 h 9"/>
                <a:gd name="T8" fmla="*/ 2 w 4"/>
                <a:gd name="T9" fmla="*/ 3 h 9"/>
                <a:gd name="T10" fmla="*/ 1 w 4"/>
                <a:gd name="T11" fmla="*/ 3 h 9"/>
                <a:gd name="T12" fmla="*/ 1 w 4"/>
                <a:gd name="T13" fmla="*/ 8 h 9"/>
                <a:gd name="T14" fmla="*/ 1 w 4"/>
                <a:gd name="T15" fmla="*/ 9 h 9"/>
                <a:gd name="T16" fmla="*/ 1 w 4"/>
                <a:gd name="T17" fmla="*/ 9 h 9"/>
                <a:gd name="T18" fmla="*/ 0 w 4"/>
                <a:gd name="T19" fmla="*/ 9 h 9"/>
                <a:gd name="T20" fmla="*/ 0 w 4"/>
                <a:gd name="T21" fmla="*/ 9 h 9"/>
                <a:gd name="T22" fmla="*/ 0 w 4"/>
                <a:gd name="T23" fmla="*/ 8 h 9"/>
                <a:gd name="T24" fmla="*/ 0 w 4"/>
                <a:gd name="T25" fmla="*/ 1 h 9"/>
                <a:gd name="T26" fmla="*/ 0 w 4"/>
                <a:gd name="T27" fmla="*/ 1 h 9"/>
                <a:gd name="T28" fmla="*/ 0 w 4"/>
                <a:gd name="T29" fmla="*/ 0 h 9"/>
                <a:gd name="T30" fmla="*/ 1 w 4"/>
                <a:gd name="T31" fmla="*/ 0 h 9"/>
                <a:gd name="T32" fmla="*/ 1 w 4"/>
                <a:gd name="T33" fmla="*/ 1 h 9"/>
                <a:gd name="T34" fmla="*/ 1 w 4"/>
                <a:gd name="T35" fmla="*/ 1 h 9"/>
                <a:gd name="T36" fmla="*/ 1 w 4"/>
                <a:gd name="T37" fmla="*/ 2 h 9"/>
                <a:gd name="T38" fmla="*/ 2 w 4"/>
                <a:gd name="T39" fmla="*/ 1 h 9"/>
                <a:gd name="T40" fmla="*/ 4 w 4"/>
                <a:gd name="T41" fmla="*/ 0 h 9"/>
                <a:gd name="T42" fmla="*/ 4 w 4"/>
                <a:gd name="T43" fmla="*/ 0 h 9"/>
                <a:gd name="T44" fmla="*/ 4 w 4"/>
                <a:gd name="T45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" h="9">
                  <a:moveTo>
                    <a:pt x="4" y="1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1"/>
                    <a:pt x="4" y="1"/>
                    <a:pt x="4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8" name="Freeform 1191"/>
            <p:cNvSpPr>
              <a:spLocks noEditPoints="1"/>
            </p:cNvSpPr>
            <p:nvPr/>
          </p:nvSpPr>
          <p:spPr bwMode="auto">
            <a:xfrm>
              <a:off x="1066468" y="5403132"/>
              <a:ext cx="19785" cy="24440"/>
            </a:xfrm>
            <a:custGeom>
              <a:avLst/>
              <a:gdLst>
                <a:gd name="T0" fmla="*/ 7 w 7"/>
                <a:gd name="T1" fmla="*/ 5 h 9"/>
                <a:gd name="T2" fmla="*/ 2 w 7"/>
                <a:gd name="T3" fmla="*/ 5 h 9"/>
                <a:gd name="T4" fmla="*/ 3 w 7"/>
                <a:gd name="T5" fmla="*/ 7 h 9"/>
                <a:gd name="T6" fmla="*/ 4 w 7"/>
                <a:gd name="T7" fmla="*/ 7 h 9"/>
                <a:gd name="T8" fmla="*/ 6 w 7"/>
                <a:gd name="T9" fmla="*/ 7 h 9"/>
                <a:gd name="T10" fmla="*/ 7 w 7"/>
                <a:gd name="T11" fmla="*/ 7 h 9"/>
                <a:gd name="T12" fmla="*/ 7 w 7"/>
                <a:gd name="T13" fmla="*/ 7 h 9"/>
                <a:gd name="T14" fmla="*/ 7 w 7"/>
                <a:gd name="T15" fmla="*/ 8 h 9"/>
                <a:gd name="T16" fmla="*/ 7 w 7"/>
                <a:gd name="T17" fmla="*/ 8 h 9"/>
                <a:gd name="T18" fmla="*/ 7 w 7"/>
                <a:gd name="T19" fmla="*/ 9 h 9"/>
                <a:gd name="T20" fmla="*/ 6 w 7"/>
                <a:gd name="T21" fmla="*/ 9 h 9"/>
                <a:gd name="T22" fmla="*/ 6 w 7"/>
                <a:gd name="T23" fmla="*/ 9 h 9"/>
                <a:gd name="T24" fmla="*/ 5 w 7"/>
                <a:gd name="T25" fmla="*/ 9 h 9"/>
                <a:gd name="T26" fmla="*/ 4 w 7"/>
                <a:gd name="T27" fmla="*/ 9 h 9"/>
                <a:gd name="T28" fmla="*/ 1 w 7"/>
                <a:gd name="T29" fmla="*/ 8 h 9"/>
                <a:gd name="T30" fmla="*/ 0 w 7"/>
                <a:gd name="T31" fmla="*/ 5 h 9"/>
                <a:gd name="T32" fmla="*/ 1 w 7"/>
                <a:gd name="T33" fmla="*/ 1 h 9"/>
                <a:gd name="T34" fmla="*/ 4 w 7"/>
                <a:gd name="T35" fmla="*/ 0 h 9"/>
                <a:gd name="T36" fmla="*/ 6 w 7"/>
                <a:gd name="T37" fmla="*/ 1 h 9"/>
                <a:gd name="T38" fmla="*/ 7 w 7"/>
                <a:gd name="T39" fmla="*/ 3 h 9"/>
                <a:gd name="T40" fmla="*/ 7 w 7"/>
                <a:gd name="T41" fmla="*/ 4 h 9"/>
                <a:gd name="T42" fmla="*/ 7 w 7"/>
                <a:gd name="T43" fmla="*/ 5 h 9"/>
                <a:gd name="T44" fmla="*/ 4 w 7"/>
                <a:gd name="T45" fmla="*/ 1 h 9"/>
                <a:gd name="T46" fmla="*/ 3 w 7"/>
                <a:gd name="T47" fmla="*/ 1 h 9"/>
                <a:gd name="T48" fmla="*/ 2 w 7"/>
                <a:gd name="T49" fmla="*/ 2 h 9"/>
                <a:gd name="T50" fmla="*/ 2 w 7"/>
                <a:gd name="T51" fmla="*/ 3 h 9"/>
                <a:gd name="T52" fmla="*/ 2 w 7"/>
                <a:gd name="T53" fmla="*/ 4 h 9"/>
                <a:gd name="T54" fmla="*/ 2 w 7"/>
                <a:gd name="T55" fmla="*/ 4 h 9"/>
                <a:gd name="T56" fmla="*/ 2 w 7"/>
                <a:gd name="T57" fmla="*/ 4 h 9"/>
                <a:gd name="T58" fmla="*/ 5 w 7"/>
                <a:gd name="T59" fmla="*/ 4 h 9"/>
                <a:gd name="T60" fmla="*/ 6 w 7"/>
                <a:gd name="T61" fmla="*/ 4 h 9"/>
                <a:gd name="T62" fmla="*/ 6 w 7"/>
                <a:gd name="T63" fmla="*/ 4 h 9"/>
                <a:gd name="T64" fmla="*/ 5 w 7"/>
                <a:gd name="T65" fmla="*/ 2 h 9"/>
                <a:gd name="T66" fmla="*/ 4 w 7"/>
                <a:gd name="T67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" h="9">
                  <a:moveTo>
                    <a:pt x="7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7"/>
                    <a:pt x="3" y="7"/>
                  </a:cubicBezTo>
                  <a:cubicBezTo>
                    <a:pt x="3" y="7"/>
                    <a:pt x="4" y="7"/>
                    <a:pt x="4" y="7"/>
                  </a:cubicBezTo>
                  <a:cubicBezTo>
                    <a:pt x="5" y="7"/>
                    <a:pt x="6" y="7"/>
                    <a:pt x="6" y="7"/>
                  </a:cubicBezTo>
                  <a:cubicBezTo>
                    <a:pt x="6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3" y="9"/>
                    <a:pt x="2" y="8"/>
                    <a:pt x="1" y="8"/>
                  </a:cubicBezTo>
                  <a:cubicBezTo>
                    <a:pt x="1" y="7"/>
                    <a:pt x="0" y="6"/>
                    <a:pt x="0" y="5"/>
                  </a:cubicBezTo>
                  <a:cubicBezTo>
                    <a:pt x="0" y="3"/>
                    <a:pt x="1" y="2"/>
                    <a:pt x="1" y="1"/>
                  </a:cubicBezTo>
                  <a:cubicBezTo>
                    <a:pt x="2" y="1"/>
                    <a:pt x="3" y="0"/>
                    <a:pt x="4" y="0"/>
                  </a:cubicBezTo>
                  <a:cubicBezTo>
                    <a:pt x="5" y="0"/>
                    <a:pt x="6" y="0"/>
                    <a:pt x="6" y="1"/>
                  </a:cubicBezTo>
                  <a:cubicBezTo>
                    <a:pt x="7" y="2"/>
                    <a:pt x="7" y="2"/>
                    <a:pt x="7" y="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5"/>
                    <a:pt x="7" y="5"/>
                    <a:pt x="7" y="5"/>
                  </a:cubicBezTo>
                  <a:close/>
                  <a:moveTo>
                    <a:pt x="4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5" y="2"/>
                    <a:pt x="5" y="2"/>
                  </a:cubicBezTo>
                  <a:cubicBezTo>
                    <a:pt x="5" y="1"/>
                    <a:pt x="4" y="1"/>
                    <a:pt x="4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9" name="Freeform 1192"/>
            <p:cNvSpPr/>
            <p:nvPr/>
          </p:nvSpPr>
          <p:spPr bwMode="auto">
            <a:xfrm>
              <a:off x="1090908" y="5403132"/>
              <a:ext cx="31423" cy="24440"/>
            </a:xfrm>
            <a:custGeom>
              <a:avLst/>
              <a:gdLst>
                <a:gd name="T0" fmla="*/ 11 w 11"/>
                <a:gd name="T1" fmla="*/ 9 h 9"/>
                <a:gd name="T2" fmla="*/ 10 w 11"/>
                <a:gd name="T3" fmla="*/ 9 h 9"/>
                <a:gd name="T4" fmla="*/ 10 w 11"/>
                <a:gd name="T5" fmla="*/ 9 h 9"/>
                <a:gd name="T6" fmla="*/ 10 w 11"/>
                <a:gd name="T7" fmla="*/ 8 h 9"/>
                <a:gd name="T8" fmla="*/ 10 w 11"/>
                <a:gd name="T9" fmla="*/ 3 h 9"/>
                <a:gd name="T10" fmla="*/ 10 w 11"/>
                <a:gd name="T11" fmla="*/ 3 h 9"/>
                <a:gd name="T12" fmla="*/ 9 w 11"/>
                <a:gd name="T13" fmla="*/ 2 h 9"/>
                <a:gd name="T14" fmla="*/ 9 w 11"/>
                <a:gd name="T15" fmla="*/ 2 h 9"/>
                <a:gd name="T16" fmla="*/ 8 w 11"/>
                <a:gd name="T17" fmla="*/ 2 h 9"/>
                <a:gd name="T18" fmla="*/ 8 w 11"/>
                <a:gd name="T19" fmla="*/ 2 h 9"/>
                <a:gd name="T20" fmla="*/ 7 w 11"/>
                <a:gd name="T21" fmla="*/ 2 h 9"/>
                <a:gd name="T22" fmla="*/ 7 w 11"/>
                <a:gd name="T23" fmla="*/ 3 h 9"/>
                <a:gd name="T24" fmla="*/ 7 w 11"/>
                <a:gd name="T25" fmla="*/ 3 h 9"/>
                <a:gd name="T26" fmla="*/ 7 w 11"/>
                <a:gd name="T27" fmla="*/ 8 h 9"/>
                <a:gd name="T28" fmla="*/ 7 w 11"/>
                <a:gd name="T29" fmla="*/ 9 h 9"/>
                <a:gd name="T30" fmla="*/ 6 w 11"/>
                <a:gd name="T31" fmla="*/ 9 h 9"/>
                <a:gd name="T32" fmla="*/ 5 w 11"/>
                <a:gd name="T33" fmla="*/ 9 h 9"/>
                <a:gd name="T34" fmla="*/ 5 w 11"/>
                <a:gd name="T35" fmla="*/ 8 h 9"/>
                <a:gd name="T36" fmla="*/ 5 w 11"/>
                <a:gd name="T37" fmla="*/ 3 h 9"/>
                <a:gd name="T38" fmla="*/ 5 w 11"/>
                <a:gd name="T39" fmla="*/ 3 h 9"/>
                <a:gd name="T40" fmla="*/ 5 w 11"/>
                <a:gd name="T41" fmla="*/ 2 h 9"/>
                <a:gd name="T42" fmla="*/ 4 w 11"/>
                <a:gd name="T43" fmla="*/ 2 h 9"/>
                <a:gd name="T44" fmla="*/ 4 w 11"/>
                <a:gd name="T45" fmla="*/ 2 h 9"/>
                <a:gd name="T46" fmla="*/ 3 w 11"/>
                <a:gd name="T47" fmla="*/ 2 h 9"/>
                <a:gd name="T48" fmla="*/ 2 w 11"/>
                <a:gd name="T49" fmla="*/ 2 h 9"/>
                <a:gd name="T50" fmla="*/ 2 w 11"/>
                <a:gd name="T51" fmla="*/ 3 h 9"/>
                <a:gd name="T52" fmla="*/ 2 w 11"/>
                <a:gd name="T53" fmla="*/ 3 h 9"/>
                <a:gd name="T54" fmla="*/ 2 w 11"/>
                <a:gd name="T55" fmla="*/ 8 h 9"/>
                <a:gd name="T56" fmla="*/ 2 w 11"/>
                <a:gd name="T57" fmla="*/ 9 h 9"/>
                <a:gd name="T58" fmla="*/ 2 w 11"/>
                <a:gd name="T59" fmla="*/ 9 h 9"/>
                <a:gd name="T60" fmla="*/ 1 w 11"/>
                <a:gd name="T61" fmla="*/ 9 h 9"/>
                <a:gd name="T62" fmla="*/ 0 w 11"/>
                <a:gd name="T63" fmla="*/ 9 h 9"/>
                <a:gd name="T64" fmla="*/ 0 w 11"/>
                <a:gd name="T65" fmla="*/ 8 h 9"/>
                <a:gd name="T66" fmla="*/ 0 w 11"/>
                <a:gd name="T67" fmla="*/ 1 h 9"/>
                <a:gd name="T68" fmla="*/ 0 w 11"/>
                <a:gd name="T69" fmla="*/ 1 h 9"/>
                <a:gd name="T70" fmla="*/ 1 w 11"/>
                <a:gd name="T71" fmla="*/ 0 h 9"/>
                <a:gd name="T72" fmla="*/ 2 w 11"/>
                <a:gd name="T73" fmla="*/ 0 h 9"/>
                <a:gd name="T74" fmla="*/ 2 w 11"/>
                <a:gd name="T75" fmla="*/ 1 h 9"/>
                <a:gd name="T76" fmla="*/ 2 w 11"/>
                <a:gd name="T77" fmla="*/ 1 h 9"/>
                <a:gd name="T78" fmla="*/ 3 w 11"/>
                <a:gd name="T79" fmla="*/ 1 h 9"/>
                <a:gd name="T80" fmla="*/ 4 w 11"/>
                <a:gd name="T81" fmla="*/ 0 h 9"/>
                <a:gd name="T82" fmla="*/ 6 w 11"/>
                <a:gd name="T83" fmla="*/ 1 h 9"/>
                <a:gd name="T84" fmla="*/ 6 w 11"/>
                <a:gd name="T85" fmla="*/ 2 h 9"/>
                <a:gd name="T86" fmla="*/ 7 w 11"/>
                <a:gd name="T87" fmla="*/ 1 h 9"/>
                <a:gd name="T88" fmla="*/ 9 w 11"/>
                <a:gd name="T89" fmla="*/ 0 h 9"/>
                <a:gd name="T90" fmla="*/ 10 w 11"/>
                <a:gd name="T91" fmla="*/ 0 h 9"/>
                <a:gd name="T92" fmla="*/ 11 w 11"/>
                <a:gd name="T93" fmla="*/ 1 h 9"/>
                <a:gd name="T94" fmla="*/ 11 w 11"/>
                <a:gd name="T95" fmla="*/ 2 h 9"/>
                <a:gd name="T96" fmla="*/ 11 w 11"/>
                <a:gd name="T97" fmla="*/ 3 h 9"/>
                <a:gd name="T98" fmla="*/ 11 w 11"/>
                <a:gd name="T99" fmla="*/ 8 h 9"/>
                <a:gd name="T100" fmla="*/ 11 w 11"/>
                <a:gd name="T10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" h="9">
                  <a:moveTo>
                    <a:pt x="11" y="9"/>
                  </a:move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5" y="0"/>
                    <a:pt x="5" y="0"/>
                    <a:pt x="6" y="1"/>
                  </a:cubicBezTo>
                  <a:cubicBezTo>
                    <a:pt x="6" y="1"/>
                    <a:pt x="6" y="1"/>
                    <a:pt x="6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8" y="0"/>
                    <a:pt x="8" y="0"/>
                    <a:pt x="9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1" y="2"/>
                    <a:pt x="11" y="3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1" y="9"/>
                    <a:pt x="11" y="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0" name="Freeform 1193"/>
            <p:cNvSpPr>
              <a:spLocks noEditPoints="1"/>
            </p:cNvSpPr>
            <p:nvPr/>
          </p:nvSpPr>
          <p:spPr bwMode="auto">
            <a:xfrm>
              <a:off x="1144443" y="5394985"/>
              <a:ext cx="4655" cy="32587"/>
            </a:xfrm>
            <a:custGeom>
              <a:avLst/>
              <a:gdLst>
                <a:gd name="T0" fmla="*/ 0 w 4"/>
                <a:gd name="T1" fmla="*/ 4 h 28"/>
                <a:gd name="T2" fmla="*/ 0 w 4"/>
                <a:gd name="T3" fmla="*/ 4 h 28"/>
                <a:gd name="T4" fmla="*/ 0 w 4"/>
                <a:gd name="T5" fmla="*/ 2 h 28"/>
                <a:gd name="T6" fmla="*/ 0 w 4"/>
                <a:gd name="T7" fmla="*/ 2 h 28"/>
                <a:gd name="T8" fmla="*/ 0 w 4"/>
                <a:gd name="T9" fmla="*/ 2 h 28"/>
                <a:gd name="T10" fmla="*/ 0 w 4"/>
                <a:gd name="T11" fmla="*/ 0 h 28"/>
                <a:gd name="T12" fmla="*/ 2 w 4"/>
                <a:gd name="T13" fmla="*/ 0 h 28"/>
                <a:gd name="T14" fmla="*/ 2 w 4"/>
                <a:gd name="T15" fmla="*/ 2 h 28"/>
                <a:gd name="T16" fmla="*/ 4 w 4"/>
                <a:gd name="T17" fmla="*/ 2 h 28"/>
                <a:gd name="T18" fmla="*/ 4 w 4"/>
                <a:gd name="T19" fmla="*/ 4 h 28"/>
                <a:gd name="T20" fmla="*/ 2 w 4"/>
                <a:gd name="T21" fmla="*/ 4 h 28"/>
                <a:gd name="T22" fmla="*/ 2 w 4"/>
                <a:gd name="T23" fmla="*/ 4 h 28"/>
                <a:gd name="T24" fmla="*/ 0 w 4"/>
                <a:gd name="T25" fmla="*/ 4 h 28"/>
                <a:gd name="T26" fmla="*/ 2 w 4"/>
                <a:gd name="T27" fmla="*/ 28 h 28"/>
                <a:gd name="T28" fmla="*/ 0 w 4"/>
                <a:gd name="T29" fmla="*/ 28 h 28"/>
                <a:gd name="T30" fmla="*/ 0 w 4"/>
                <a:gd name="T31" fmla="*/ 28 h 28"/>
                <a:gd name="T32" fmla="*/ 0 w 4"/>
                <a:gd name="T33" fmla="*/ 26 h 28"/>
                <a:gd name="T34" fmla="*/ 0 w 4"/>
                <a:gd name="T35" fmla="*/ 9 h 28"/>
                <a:gd name="T36" fmla="*/ 0 w 4"/>
                <a:gd name="T37" fmla="*/ 9 h 28"/>
                <a:gd name="T38" fmla="*/ 0 w 4"/>
                <a:gd name="T39" fmla="*/ 7 h 28"/>
                <a:gd name="T40" fmla="*/ 2 w 4"/>
                <a:gd name="T41" fmla="*/ 7 h 28"/>
                <a:gd name="T42" fmla="*/ 2 w 4"/>
                <a:gd name="T43" fmla="*/ 9 h 28"/>
                <a:gd name="T44" fmla="*/ 4 w 4"/>
                <a:gd name="T45" fmla="*/ 9 h 28"/>
                <a:gd name="T46" fmla="*/ 4 w 4"/>
                <a:gd name="T47" fmla="*/ 26 h 28"/>
                <a:gd name="T48" fmla="*/ 2 w 4"/>
                <a:gd name="T49" fmla="*/ 28 h 28"/>
                <a:gd name="T50" fmla="*/ 2 w 4"/>
                <a:gd name="T51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" h="28">
                  <a:moveTo>
                    <a:pt x="0" y="4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4" y="2"/>
                  </a:lnTo>
                  <a:lnTo>
                    <a:pt x="4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4"/>
                  </a:lnTo>
                  <a:close/>
                  <a:moveTo>
                    <a:pt x="2" y="28"/>
                  </a:moveTo>
                  <a:lnTo>
                    <a:pt x="0" y="28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7"/>
                  </a:lnTo>
                  <a:lnTo>
                    <a:pt x="2" y="9"/>
                  </a:lnTo>
                  <a:lnTo>
                    <a:pt x="4" y="9"/>
                  </a:lnTo>
                  <a:lnTo>
                    <a:pt x="4" y="26"/>
                  </a:lnTo>
                  <a:lnTo>
                    <a:pt x="2" y="28"/>
                  </a:lnTo>
                  <a:lnTo>
                    <a:pt x="2" y="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1" name="Freeform 1194"/>
            <p:cNvSpPr>
              <a:spLocks noEditPoints="1"/>
            </p:cNvSpPr>
            <p:nvPr/>
          </p:nvSpPr>
          <p:spPr bwMode="auto">
            <a:xfrm>
              <a:off x="1154918" y="5403132"/>
              <a:ext cx="19785" cy="32587"/>
            </a:xfrm>
            <a:custGeom>
              <a:avLst/>
              <a:gdLst>
                <a:gd name="T0" fmla="*/ 4 w 7"/>
                <a:gd name="T1" fmla="*/ 9 h 12"/>
                <a:gd name="T2" fmla="*/ 2 w 7"/>
                <a:gd name="T3" fmla="*/ 8 h 12"/>
                <a:gd name="T4" fmla="*/ 1 w 7"/>
                <a:gd name="T5" fmla="*/ 8 h 12"/>
                <a:gd name="T6" fmla="*/ 1 w 7"/>
                <a:gd name="T7" fmla="*/ 11 h 12"/>
                <a:gd name="T8" fmla="*/ 1 w 7"/>
                <a:gd name="T9" fmla="*/ 12 h 12"/>
                <a:gd name="T10" fmla="*/ 1 w 7"/>
                <a:gd name="T11" fmla="*/ 12 h 12"/>
                <a:gd name="T12" fmla="*/ 0 w 7"/>
                <a:gd name="T13" fmla="*/ 12 h 12"/>
                <a:gd name="T14" fmla="*/ 0 w 7"/>
                <a:gd name="T15" fmla="*/ 12 h 12"/>
                <a:gd name="T16" fmla="*/ 0 w 7"/>
                <a:gd name="T17" fmla="*/ 11 h 12"/>
                <a:gd name="T18" fmla="*/ 0 w 7"/>
                <a:gd name="T19" fmla="*/ 1 h 12"/>
                <a:gd name="T20" fmla="*/ 0 w 7"/>
                <a:gd name="T21" fmla="*/ 0 h 12"/>
                <a:gd name="T22" fmla="*/ 0 w 7"/>
                <a:gd name="T23" fmla="*/ 0 h 12"/>
                <a:gd name="T24" fmla="*/ 1 w 7"/>
                <a:gd name="T25" fmla="*/ 0 h 12"/>
                <a:gd name="T26" fmla="*/ 1 w 7"/>
                <a:gd name="T27" fmla="*/ 1 h 12"/>
                <a:gd name="T28" fmla="*/ 1 w 7"/>
                <a:gd name="T29" fmla="*/ 1 h 12"/>
                <a:gd name="T30" fmla="*/ 3 w 7"/>
                <a:gd name="T31" fmla="*/ 0 h 12"/>
                <a:gd name="T32" fmla="*/ 4 w 7"/>
                <a:gd name="T33" fmla="*/ 0 h 12"/>
                <a:gd name="T34" fmla="*/ 6 w 7"/>
                <a:gd name="T35" fmla="*/ 1 h 12"/>
                <a:gd name="T36" fmla="*/ 7 w 7"/>
                <a:gd name="T37" fmla="*/ 4 h 12"/>
                <a:gd name="T38" fmla="*/ 7 w 7"/>
                <a:gd name="T39" fmla="*/ 6 h 12"/>
                <a:gd name="T40" fmla="*/ 6 w 7"/>
                <a:gd name="T41" fmla="*/ 8 h 12"/>
                <a:gd name="T42" fmla="*/ 5 w 7"/>
                <a:gd name="T43" fmla="*/ 8 h 12"/>
                <a:gd name="T44" fmla="*/ 4 w 7"/>
                <a:gd name="T45" fmla="*/ 9 h 12"/>
                <a:gd name="T46" fmla="*/ 5 w 7"/>
                <a:gd name="T47" fmla="*/ 4 h 12"/>
                <a:gd name="T48" fmla="*/ 5 w 7"/>
                <a:gd name="T49" fmla="*/ 2 h 12"/>
                <a:gd name="T50" fmla="*/ 3 w 7"/>
                <a:gd name="T51" fmla="*/ 1 h 12"/>
                <a:gd name="T52" fmla="*/ 2 w 7"/>
                <a:gd name="T53" fmla="*/ 1 h 12"/>
                <a:gd name="T54" fmla="*/ 2 w 7"/>
                <a:gd name="T55" fmla="*/ 2 h 12"/>
                <a:gd name="T56" fmla="*/ 2 w 7"/>
                <a:gd name="T57" fmla="*/ 2 h 12"/>
                <a:gd name="T58" fmla="*/ 2 w 7"/>
                <a:gd name="T59" fmla="*/ 3 h 12"/>
                <a:gd name="T60" fmla="*/ 2 w 7"/>
                <a:gd name="T61" fmla="*/ 6 h 12"/>
                <a:gd name="T62" fmla="*/ 2 w 7"/>
                <a:gd name="T63" fmla="*/ 6 h 12"/>
                <a:gd name="T64" fmla="*/ 2 w 7"/>
                <a:gd name="T65" fmla="*/ 7 h 12"/>
                <a:gd name="T66" fmla="*/ 3 w 7"/>
                <a:gd name="T67" fmla="*/ 7 h 12"/>
                <a:gd name="T68" fmla="*/ 3 w 7"/>
                <a:gd name="T69" fmla="*/ 7 h 12"/>
                <a:gd name="T70" fmla="*/ 5 w 7"/>
                <a:gd name="T71" fmla="*/ 7 h 12"/>
                <a:gd name="T72" fmla="*/ 5 w 7"/>
                <a:gd name="T73" fmla="*/ 5 h 12"/>
                <a:gd name="T74" fmla="*/ 5 w 7"/>
                <a:gd name="T75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" h="12">
                  <a:moveTo>
                    <a:pt x="4" y="9"/>
                  </a:moveTo>
                  <a:cubicBezTo>
                    <a:pt x="3" y="9"/>
                    <a:pt x="3" y="9"/>
                    <a:pt x="2" y="8"/>
                  </a:cubicBezTo>
                  <a:cubicBezTo>
                    <a:pt x="2" y="8"/>
                    <a:pt x="2" y="8"/>
                    <a:pt x="1" y="8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5" y="0"/>
                    <a:pt x="6" y="0"/>
                    <a:pt x="6" y="1"/>
                  </a:cubicBezTo>
                  <a:cubicBezTo>
                    <a:pt x="7" y="2"/>
                    <a:pt x="7" y="3"/>
                    <a:pt x="7" y="4"/>
                  </a:cubicBezTo>
                  <a:cubicBezTo>
                    <a:pt x="7" y="5"/>
                    <a:pt x="7" y="6"/>
                    <a:pt x="7" y="6"/>
                  </a:cubicBezTo>
                  <a:cubicBezTo>
                    <a:pt x="6" y="7"/>
                    <a:pt x="6" y="7"/>
                    <a:pt x="6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9"/>
                    <a:pt x="4" y="9"/>
                    <a:pt x="4" y="9"/>
                  </a:cubicBezTo>
                  <a:close/>
                  <a:moveTo>
                    <a:pt x="5" y="4"/>
                  </a:moveTo>
                  <a:cubicBezTo>
                    <a:pt x="5" y="3"/>
                    <a:pt x="5" y="2"/>
                    <a:pt x="5" y="2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6"/>
                    <a:pt x="5" y="6"/>
                    <a:pt x="5" y="5"/>
                  </a:cubicBezTo>
                  <a:lnTo>
                    <a:pt x="5" y="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2" name="Freeform 1195"/>
            <p:cNvSpPr/>
            <p:nvPr/>
          </p:nvSpPr>
          <p:spPr bwMode="auto">
            <a:xfrm>
              <a:off x="1177030" y="5403132"/>
              <a:ext cx="16293" cy="24440"/>
            </a:xfrm>
            <a:custGeom>
              <a:avLst/>
              <a:gdLst>
                <a:gd name="T0" fmla="*/ 3 w 6"/>
                <a:gd name="T1" fmla="*/ 9 h 9"/>
                <a:gd name="T2" fmla="*/ 1 w 6"/>
                <a:gd name="T3" fmla="*/ 9 h 9"/>
                <a:gd name="T4" fmla="*/ 0 w 6"/>
                <a:gd name="T5" fmla="*/ 8 h 9"/>
                <a:gd name="T6" fmla="*/ 0 w 6"/>
                <a:gd name="T7" fmla="*/ 8 h 9"/>
                <a:gd name="T8" fmla="*/ 0 w 6"/>
                <a:gd name="T9" fmla="*/ 8 h 9"/>
                <a:gd name="T10" fmla="*/ 0 w 6"/>
                <a:gd name="T11" fmla="*/ 7 h 9"/>
                <a:gd name="T12" fmla="*/ 0 w 6"/>
                <a:gd name="T13" fmla="*/ 7 h 9"/>
                <a:gd name="T14" fmla="*/ 1 w 6"/>
                <a:gd name="T15" fmla="*/ 7 h 9"/>
                <a:gd name="T16" fmla="*/ 2 w 6"/>
                <a:gd name="T17" fmla="*/ 8 h 9"/>
                <a:gd name="T18" fmla="*/ 4 w 6"/>
                <a:gd name="T19" fmla="*/ 7 h 9"/>
                <a:gd name="T20" fmla="*/ 4 w 6"/>
                <a:gd name="T21" fmla="*/ 6 h 9"/>
                <a:gd name="T22" fmla="*/ 4 w 6"/>
                <a:gd name="T23" fmla="*/ 6 h 9"/>
                <a:gd name="T24" fmla="*/ 2 w 6"/>
                <a:gd name="T25" fmla="*/ 5 h 9"/>
                <a:gd name="T26" fmla="*/ 2 w 6"/>
                <a:gd name="T27" fmla="*/ 4 h 9"/>
                <a:gd name="T28" fmla="*/ 1 w 6"/>
                <a:gd name="T29" fmla="*/ 4 h 9"/>
                <a:gd name="T30" fmla="*/ 0 w 6"/>
                <a:gd name="T31" fmla="*/ 3 h 9"/>
                <a:gd name="T32" fmla="*/ 0 w 6"/>
                <a:gd name="T33" fmla="*/ 2 h 9"/>
                <a:gd name="T34" fmla="*/ 0 w 6"/>
                <a:gd name="T35" fmla="*/ 1 h 9"/>
                <a:gd name="T36" fmla="*/ 1 w 6"/>
                <a:gd name="T37" fmla="*/ 1 h 9"/>
                <a:gd name="T38" fmla="*/ 2 w 6"/>
                <a:gd name="T39" fmla="*/ 0 h 9"/>
                <a:gd name="T40" fmla="*/ 3 w 6"/>
                <a:gd name="T41" fmla="*/ 0 h 9"/>
                <a:gd name="T42" fmla="*/ 5 w 6"/>
                <a:gd name="T43" fmla="*/ 0 h 9"/>
                <a:gd name="T44" fmla="*/ 5 w 6"/>
                <a:gd name="T45" fmla="*/ 0 h 9"/>
                <a:gd name="T46" fmla="*/ 5 w 6"/>
                <a:gd name="T47" fmla="*/ 1 h 9"/>
                <a:gd name="T48" fmla="*/ 5 w 6"/>
                <a:gd name="T49" fmla="*/ 1 h 9"/>
                <a:gd name="T50" fmla="*/ 5 w 6"/>
                <a:gd name="T51" fmla="*/ 1 h 9"/>
                <a:gd name="T52" fmla="*/ 5 w 6"/>
                <a:gd name="T53" fmla="*/ 2 h 9"/>
                <a:gd name="T54" fmla="*/ 4 w 6"/>
                <a:gd name="T55" fmla="*/ 1 h 9"/>
                <a:gd name="T56" fmla="*/ 3 w 6"/>
                <a:gd name="T57" fmla="*/ 1 h 9"/>
                <a:gd name="T58" fmla="*/ 2 w 6"/>
                <a:gd name="T59" fmla="*/ 2 h 9"/>
                <a:gd name="T60" fmla="*/ 2 w 6"/>
                <a:gd name="T61" fmla="*/ 3 h 9"/>
                <a:gd name="T62" fmla="*/ 3 w 6"/>
                <a:gd name="T63" fmla="*/ 4 h 9"/>
                <a:gd name="T64" fmla="*/ 4 w 6"/>
                <a:gd name="T65" fmla="*/ 4 h 9"/>
                <a:gd name="T66" fmla="*/ 5 w 6"/>
                <a:gd name="T67" fmla="*/ 5 h 9"/>
                <a:gd name="T68" fmla="*/ 6 w 6"/>
                <a:gd name="T69" fmla="*/ 6 h 9"/>
                <a:gd name="T70" fmla="*/ 6 w 6"/>
                <a:gd name="T71" fmla="*/ 7 h 9"/>
                <a:gd name="T72" fmla="*/ 5 w 6"/>
                <a:gd name="T73" fmla="*/ 8 h 9"/>
                <a:gd name="T74" fmla="*/ 5 w 6"/>
                <a:gd name="T75" fmla="*/ 8 h 9"/>
                <a:gd name="T76" fmla="*/ 4 w 6"/>
                <a:gd name="T77" fmla="*/ 9 h 9"/>
                <a:gd name="T78" fmla="*/ 3 w 6"/>
                <a:gd name="T7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" h="9">
                  <a:moveTo>
                    <a:pt x="3" y="9"/>
                  </a:moveTo>
                  <a:cubicBezTo>
                    <a:pt x="2" y="9"/>
                    <a:pt x="1" y="9"/>
                    <a:pt x="1" y="9"/>
                  </a:cubicBezTo>
                  <a:cubicBezTo>
                    <a:pt x="0" y="9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2" y="8"/>
                    <a:pt x="2" y="8"/>
                  </a:cubicBezTo>
                  <a:cubicBezTo>
                    <a:pt x="3" y="8"/>
                    <a:pt x="3" y="7"/>
                    <a:pt x="4" y="7"/>
                  </a:cubicBezTo>
                  <a:cubicBezTo>
                    <a:pt x="4" y="7"/>
                    <a:pt x="4" y="7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5"/>
                    <a:pt x="3" y="5"/>
                    <a:pt x="2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2" y="0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4" y="0"/>
                    <a:pt x="4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7"/>
                  </a:cubicBezTo>
                  <a:cubicBezTo>
                    <a:pt x="6" y="7"/>
                    <a:pt x="6" y="7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4" y="9"/>
                    <a:pt x="4" y="9"/>
                    <a:pt x="4" y="9"/>
                  </a:cubicBezTo>
                  <a:lnTo>
                    <a:pt x="3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3" name="Freeform 1196"/>
            <p:cNvSpPr/>
            <p:nvPr/>
          </p:nvSpPr>
          <p:spPr bwMode="auto">
            <a:xfrm>
              <a:off x="1196815" y="5403132"/>
              <a:ext cx="16293" cy="24440"/>
            </a:xfrm>
            <a:custGeom>
              <a:avLst/>
              <a:gdLst>
                <a:gd name="T0" fmla="*/ 6 w 6"/>
                <a:gd name="T1" fmla="*/ 9 h 9"/>
                <a:gd name="T2" fmla="*/ 5 w 6"/>
                <a:gd name="T3" fmla="*/ 9 h 9"/>
                <a:gd name="T4" fmla="*/ 5 w 6"/>
                <a:gd name="T5" fmla="*/ 8 h 9"/>
                <a:gd name="T6" fmla="*/ 5 w 6"/>
                <a:gd name="T7" fmla="*/ 8 h 9"/>
                <a:gd name="T8" fmla="*/ 4 w 6"/>
                <a:gd name="T9" fmla="*/ 9 h 9"/>
                <a:gd name="T10" fmla="*/ 2 w 6"/>
                <a:gd name="T11" fmla="*/ 9 h 9"/>
                <a:gd name="T12" fmla="*/ 1 w 6"/>
                <a:gd name="T13" fmla="*/ 9 h 9"/>
                <a:gd name="T14" fmla="*/ 1 w 6"/>
                <a:gd name="T15" fmla="*/ 8 h 9"/>
                <a:gd name="T16" fmla="*/ 0 w 6"/>
                <a:gd name="T17" fmla="*/ 7 h 9"/>
                <a:gd name="T18" fmla="*/ 0 w 6"/>
                <a:gd name="T19" fmla="*/ 6 h 9"/>
                <a:gd name="T20" fmla="*/ 0 w 6"/>
                <a:gd name="T21" fmla="*/ 1 h 9"/>
                <a:gd name="T22" fmla="*/ 0 w 6"/>
                <a:gd name="T23" fmla="*/ 1 h 9"/>
                <a:gd name="T24" fmla="*/ 0 w 6"/>
                <a:gd name="T25" fmla="*/ 0 h 9"/>
                <a:gd name="T26" fmla="*/ 1 w 6"/>
                <a:gd name="T27" fmla="*/ 0 h 9"/>
                <a:gd name="T28" fmla="*/ 2 w 6"/>
                <a:gd name="T29" fmla="*/ 1 h 9"/>
                <a:gd name="T30" fmla="*/ 2 w 6"/>
                <a:gd name="T31" fmla="*/ 6 h 9"/>
                <a:gd name="T32" fmla="*/ 2 w 6"/>
                <a:gd name="T33" fmla="*/ 7 h 9"/>
                <a:gd name="T34" fmla="*/ 3 w 6"/>
                <a:gd name="T35" fmla="*/ 7 h 9"/>
                <a:gd name="T36" fmla="*/ 4 w 6"/>
                <a:gd name="T37" fmla="*/ 7 h 9"/>
                <a:gd name="T38" fmla="*/ 4 w 6"/>
                <a:gd name="T39" fmla="*/ 7 h 9"/>
                <a:gd name="T40" fmla="*/ 5 w 6"/>
                <a:gd name="T41" fmla="*/ 6 h 9"/>
                <a:gd name="T42" fmla="*/ 5 w 6"/>
                <a:gd name="T43" fmla="*/ 6 h 9"/>
                <a:gd name="T44" fmla="*/ 5 w 6"/>
                <a:gd name="T45" fmla="*/ 1 h 9"/>
                <a:gd name="T46" fmla="*/ 5 w 6"/>
                <a:gd name="T47" fmla="*/ 1 h 9"/>
                <a:gd name="T48" fmla="*/ 5 w 6"/>
                <a:gd name="T49" fmla="*/ 0 h 9"/>
                <a:gd name="T50" fmla="*/ 6 w 6"/>
                <a:gd name="T51" fmla="*/ 0 h 9"/>
                <a:gd name="T52" fmla="*/ 6 w 6"/>
                <a:gd name="T53" fmla="*/ 1 h 9"/>
                <a:gd name="T54" fmla="*/ 6 w 6"/>
                <a:gd name="T55" fmla="*/ 1 h 9"/>
                <a:gd name="T56" fmla="*/ 6 w 6"/>
                <a:gd name="T57" fmla="*/ 8 h 9"/>
                <a:gd name="T58" fmla="*/ 6 w 6"/>
                <a:gd name="T5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" h="9">
                  <a:moveTo>
                    <a:pt x="6" y="9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4" y="8"/>
                    <a:pt x="4" y="8"/>
                    <a:pt x="4" y="9"/>
                  </a:cubicBezTo>
                  <a:cubicBezTo>
                    <a:pt x="3" y="9"/>
                    <a:pt x="3" y="9"/>
                    <a:pt x="2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1"/>
                    <a:pt x="2" y="1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7"/>
                    <a:pt x="2" y="7"/>
                  </a:cubicBezTo>
                  <a:cubicBezTo>
                    <a:pt x="2" y="7"/>
                    <a:pt x="2" y="7"/>
                    <a:pt x="3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6" y="9"/>
                    <a:pt x="6" y="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4" name="Freeform 1197"/>
            <p:cNvSpPr/>
            <p:nvPr/>
          </p:nvSpPr>
          <p:spPr bwMode="auto">
            <a:xfrm>
              <a:off x="1221255" y="5403132"/>
              <a:ext cx="30259" cy="24440"/>
            </a:xfrm>
            <a:custGeom>
              <a:avLst/>
              <a:gdLst>
                <a:gd name="T0" fmla="*/ 10 w 11"/>
                <a:gd name="T1" fmla="*/ 9 h 9"/>
                <a:gd name="T2" fmla="*/ 9 w 11"/>
                <a:gd name="T3" fmla="*/ 9 h 9"/>
                <a:gd name="T4" fmla="*/ 9 w 11"/>
                <a:gd name="T5" fmla="*/ 9 h 9"/>
                <a:gd name="T6" fmla="*/ 9 w 11"/>
                <a:gd name="T7" fmla="*/ 8 h 9"/>
                <a:gd name="T8" fmla="*/ 9 w 11"/>
                <a:gd name="T9" fmla="*/ 3 h 9"/>
                <a:gd name="T10" fmla="*/ 9 w 11"/>
                <a:gd name="T11" fmla="*/ 3 h 9"/>
                <a:gd name="T12" fmla="*/ 9 w 11"/>
                <a:gd name="T13" fmla="*/ 2 h 9"/>
                <a:gd name="T14" fmla="*/ 8 w 11"/>
                <a:gd name="T15" fmla="*/ 2 h 9"/>
                <a:gd name="T16" fmla="*/ 8 w 11"/>
                <a:gd name="T17" fmla="*/ 2 h 9"/>
                <a:gd name="T18" fmla="*/ 7 w 11"/>
                <a:gd name="T19" fmla="*/ 2 h 9"/>
                <a:gd name="T20" fmla="*/ 6 w 11"/>
                <a:gd name="T21" fmla="*/ 2 h 9"/>
                <a:gd name="T22" fmla="*/ 6 w 11"/>
                <a:gd name="T23" fmla="*/ 3 h 9"/>
                <a:gd name="T24" fmla="*/ 6 w 11"/>
                <a:gd name="T25" fmla="*/ 3 h 9"/>
                <a:gd name="T26" fmla="*/ 6 w 11"/>
                <a:gd name="T27" fmla="*/ 8 h 9"/>
                <a:gd name="T28" fmla="*/ 6 w 11"/>
                <a:gd name="T29" fmla="*/ 9 h 9"/>
                <a:gd name="T30" fmla="*/ 6 w 11"/>
                <a:gd name="T31" fmla="*/ 9 h 9"/>
                <a:gd name="T32" fmla="*/ 5 w 11"/>
                <a:gd name="T33" fmla="*/ 9 h 9"/>
                <a:gd name="T34" fmla="*/ 4 w 11"/>
                <a:gd name="T35" fmla="*/ 8 h 9"/>
                <a:gd name="T36" fmla="*/ 4 w 11"/>
                <a:gd name="T37" fmla="*/ 3 h 9"/>
                <a:gd name="T38" fmla="*/ 4 w 11"/>
                <a:gd name="T39" fmla="*/ 3 h 9"/>
                <a:gd name="T40" fmla="*/ 4 w 11"/>
                <a:gd name="T41" fmla="*/ 2 h 9"/>
                <a:gd name="T42" fmla="*/ 4 w 11"/>
                <a:gd name="T43" fmla="*/ 2 h 9"/>
                <a:gd name="T44" fmla="*/ 3 w 11"/>
                <a:gd name="T45" fmla="*/ 2 h 9"/>
                <a:gd name="T46" fmla="*/ 2 w 11"/>
                <a:gd name="T47" fmla="*/ 2 h 9"/>
                <a:gd name="T48" fmla="*/ 2 w 11"/>
                <a:gd name="T49" fmla="*/ 2 h 9"/>
                <a:gd name="T50" fmla="*/ 1 w 11"/>
                <a:gd name="T51" fmla="*/ 3 h 9"/>
                <a:gd name="T52" fmla="*/ 1 w 11"/>
                <a:gd name="T53" fmla="*/ 3 h 9"/>
                <a:gd name="T54" fmla="*/ 1 w 11"/>
                <a:gd name="T55" fmla="*/ 8 h 9"/>
                <a:gd name="T56" fmla="*/ 1 w 11"/>
                <a:gd name="T57" fmla="*/ 9 h 9"/>
                <a:gd name="T58" fmla="*/ 1 w 11"/>
                <a:gd name="T59" fmla="*/ 9 h 9"/>
                <a:gd name="T60" fmla="*/ 0 w 11"/>
                <a:gd name="T61" fmla="*/ 9 h 9"/>
                <a:gd name="T62" fmla="*/ 0 w 11"/>
                <a:gd name="T63" fmla="*/ 9 h 9"/>
                <a:gd name="T64" fmla="*/ 0 w 11"/>
                <a:gd name="T65" fmla="*/ 8 h 9"/>
                <a:gd name="T66" fmla="*/ 0 w 11"/>
                <a:gd name="T67" fmla="*/ 1 h 9"/>
                <a:gd name="T68" fmla="*/ 0 w 11"/>
                <a:gd name="T69" fmla="*/ 1 h 9"/>
                <a:gd name="T70" fmla="*/ 0 w 11"/>
                <a:gd name="T71" fmla="*/ 0 h 9"/>
                <a:gd name="T72" fmla="*/ 1 w 11"/>
                <a:gd name="T73" fmla="*/ 0 h 9"/>
                <a:gd name="T74" fmla="*/ 1 w 11"/>
                <a:gd name="T75" fmla="*/ 1 h 9"/>
                <a:gd name="T76" fmla="*/ 1 w 11"/>
                <a:gd name="T77" fmla="*/ 1 h 9"/>
                <a:gd name="T78" fmla="*/ 2 w 11"/>
                <a:gd name="T79" fmla="*/ 1 h 9"/>
                <a:gd name="T80" fmla="*/ 4 w 11"/>
                <a:gd name="T81" fmla="*/ 0 h 9"/>
                <a:gd name="T82" fmla="*/ 5 w 11"/>
                <a:gd name="T83" fmla="*/ 1 h 9"/>
                <a:gd name="T84" fmla="*/ 6 w 11"/>
                <a:gd name="T85" fmla="*/ 2 h 9"/>
                <a:gd name="T86" fmla="*/ 7 w 11"/>
                <a:gd name="T87" fmla="*/ 1 h 9"/>
                <a:gd name="T88" fmla="*/ 8 w 11"/>
                <a:gd name="T89" fmla="*/ 0 h 9"/>
                <a:gd name="T90" fmla="*/ 9 w 11"/>
                <a:gd name="T91" fmla="*/ 0 h 9"/>
                <a:gd name="T92" fmla="*/ 10 w 11"/>
                <a:gd name="T93" fmla="*/ 1 h 9"/>
                <a:gd name="T94" fmla="*/ 10 w 11"/>
                <a:gd name="T95" fmla="*/ 2 h 9"/>
                <a:gd name="T96" fmla="*/ 11 w 11"/>
                <a:gd name="T97" fmla="*/ 3 h 9"/>
                <a:gd name="T98" fmla="*/ 11 w 11"/>
                <a:gd name="T99" fmla="*/ 8 h 9"/>
                <a:gd name="T100" fmla="*/ 11 w 11"/>
                <a:gd name="T101" fmla="*/ 9 h 9"/>
                <a:gd name="T102" fmla="*/ 10 w 11"/>
                <a:gd name="T10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" h="9">
                  <a:moveTo>
                    <a:pt x="10" y="9"/>
                  </a:moveTo>
                  <a:cubicBezTo>
                    <a:pt x="9" y="9"/>
                    <a:pt x="9" y="9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4" y="0"/>
                    <a:pt x="5" y="0"/>
                    <a:pt x="5" y="1"/>
                  </a:cubicBezTo>
                  <a:cubicBezTo>
                    <a:pt x="5" y="1"/>
                    <a:pt x="5" y="1"/>
                    <a:pt x="6" y="2"/>
                  </a:cubicBezTo>
                  <a:cubicBezTo>
                    <a:pt x="6" y="1"/>
                    <a:pt x="6" y="1"/>
                    <a:pt x="7" y="1"/>
                  </a:cubicBezTo>
                  <a:cubicBezTo>
                    <a:pt x="7" y="0"/>
                    <a:pt x="8" y="0"/>
                    <a:pt x="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1" y="2"/>
                    <a:pt x="11" y="2"/>
                    <a:pt x="11" y="3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1" y="9"/>
                    <a:pt x="11" y="9"/>
                  </a:cubicBezTo>
                  <a:lnTo>
                    <a:pt x="10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5" name="Freeform 1198"/>
            <p:cNvSpPr>
              <a:spLocks noEditPoints="1"/>
            </p:cNvSpPr>
            <p:nvPr/>
          </p:nvSpPr>
          <p:spPr bwMode="auto">
            <a:xfrm>
              <a:off x="1271299" y="5394985"/>
              <a:ext cx="19785" cy="32587"/>
            </a:xfrm>
            <a:custGeom>
              <a:avLst/>
              <a:gdLst>
                <a:gd name="T0" fmla="*/ 7 w 7"/>
                <a:gd name="T1" fmla="*/ 12 h 12"/>
                <a:gd name="T2" fmla="*/ 6 w 7"/>
                <a:gd name="T3" fmla="*/ 12 h 12"/>
                <a:gd name="T4" fmla="*/ 6 w 7"/>
                <a:gd name="T5" fmla="*/ 12 h 12"/>
                <a:gd name="T6" fmla="*/ 5 w 7"/>
                <a:gd name="T7" fmla="*/ 11 h 12"/>
                <a:gd name="T8" fmla="*/ 5 w 7"/>
                <a:gd name="T9" fmla="*/ 11 h 12"/>
                <a:gd name="T10" fmla="*/ 4 w 7"/>
                <a:gd name="T11" fmla="*/ 12 h 12"/>
                <a:gd name="T12" fmla="*/ 3 w 7"/>
                <a:gd name="T13" fmla="*/ 12 h 12"/>
                <a:gd name="T14" fmla="*/ 2 w 7"/>
                <a:gd name="T15" fmla="*/ 12 h 12"/>
                <a:gd name="T16" fmla="*/ 1 w 7"/>
                <a:gd name="T17" fmla="*/ 11 h 12"/>
                <a:gd name="T18" fmla="*/ 0 w 7"/>
                <a:gd name="T19" fmla="*/ 10 h 12"/>
                <a:gd name="T20" fmla="*/ 0 w 7"/>
                <a:gd name="T21" fmla="*/ 8 h 12"/>
                <a:gd name="T22" fmla="*/ 1 w 7"/>
                <a:gd name="T23" fmla="*/ 4 h 12"/>
                <a:gd name="T24" fmla="*/ 3 w 7"/>
                <a:gd name="T25" fmla="*/ 3 h 12"/>
                <a:gd name="T26" fmla="*/ 4 w 7"/>
                <a:gd name="T27" fmla="*/ 4 h 12"/>
                <a:gd name="T28" fmla="*/ 5 w 7"/>
                <a:gd name="T29" fmla="*/ 4 h 12"/>
                <a:gd name="T30" fmla="*/ 5 w 7"/>
                <a:gd name="T31" fmla="*/ 1 h 12"/>
                <a:gd name="T32" fmla="*/ 6 w 7"/>
                <a:gd name="T33" fmla="*/ 0 h 12"/>
                <a:gd name="T34" fmla="*/ 7 w 7"/>
                <a:gd name="T35" fmla="*/ 0 h 12"/>
                <a:gd name="T36" fmla="*/ 7 w 7"/>
                <a:gd name="T37" fmla="*/ 0 h 12"/>
                <a:gd name="T38" fmla="*/ 7 w 7"/>
                <a:gd name="T39" fmla="*/ 1 h 12"/>
                <a:gd name="T40" fmla="*/ 7 w 7"/>
                <a:gd name="T41" fmla="*/ 11 h 12"/>
                <a:gd name="T42" fmla="*/ 7 w 7"/>
                <a:gd name="T43" fmla="*/ 12 h 12"/>
                <a:gd name="T44" fmla="*/ 5 w 7"/>
                <a:gd name="T45" fmla="*/ 6 h 12"/>
                <a:gd name="T46" fmla="*/ 5 w 7"/>
                <a:gd name="T47" fmla="*/ 6 h 12"/>
                <a:gd name="T48" fmla="*/ 5 w 7"/>
                <a:gd name="T49" fmla="*/ 5 h 12"/>
                <a:gd name="T50" fmla="*/ 4 w 7"/>
                <a:gd name="T51" fmla="*/ 5 h 12"/>
                <a:gd name="T52" fmla="*/ 4 w 7"/>
                <a:gd name="T53" fmla="*/ 4 h 12"/>
                <a:gd name="T54" fmla="*/ 2 w 7"/>
                <a:gd name="T55" fmla="*/ 5 h 12"/>
                <a:gd name="T56" fmla="*/ 2 w 7"/>
                <a:gd name="T57" fmla="*/ 7 h 12"/>
                <a:gd name="T58" fmla="*/ 2 w 7"/>
                <a:gd name="T59" fmla="*/ 8 h 12"/>
                <a:gd name="T60" fmla="*/ 2 w 7"/>
                <a:gd name="T61" fmla="*/ 10 h 12"/>
                <a:gd name="T62" fmla="*/ 4 w 7"/>
                <a:gd name="T63" fmla="*/ 11 h 12"/>
                <a:gd name="T64" fmla="*/ 4 w 7"/>
                <a:gd name="T65" fmla="*/ 11 h 12"/>
                <a:gd name="T66" fmla="*/ 5 w 7"/>
                <a:gd name="T67" fmla="*/ 10 h 12"/>
                <a:gd name="T68" fmla="*/ 5 w 7"/>
                <a:gd name="T69" fmla="*/ 10 h 12"/>
                <a:gd name="T70" fmla="*/ 5 w 7"/>
                <a:gd name="T71" fmla="*/ 9 h 12"/>
                <a:gd name="T72" fmla="*/ 5 w 7"/>
                <a:gd name="T7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" h="12">
                  <a:moveTo>
                    <a:pt x="7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4" y="12"/>
                  </a:cubicBezTo>
                  <a:cubicBezTo>
                    <a:pt x="4" y="12"/>
                    <a:pt x="3" y="12"/>
                    <a:pt x="3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0" y="10"/>
                    <a:pt x="0" y="10"/>
                  </a:cubicBezTo>
                  <a:cubicBezTo>
                    <a:pt x="0" y="9"/>
                    <a:pt x="0" y="8"/>
                    <a:pt x="0" y="8"/>
                  </a:cubicBezTo>
                  <a:cubicBezTo>
                    <a:pt x="0" y="6"/>
                    <a:pt x="0" y="5"/>
                    <a:pt x="1" y="4"/>
                  </a:cubicBezTo>
                  <a:cubicBezTo>
                    <a:pt x="1" y="4"/>
                    <a:pt x="2" y="3"/>
                    <a:pt x="3" y="3"/>
                  </a:cubicBezTo>
                  <a:cubicBezTo>
                    <a:pt x="3" y="3"/>
                    <a:pt x="4" y="3"/>
                    <a:pt x="4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2"/>
                    <a:pt x="7" y="12"/>
                    <a:pt x="7" y="12"/>
                  </a:cubicBezTo>
                  <a:close/>
                  <a:moveTo>
                    <a:pt x="5" y="6"/>
                  </a:moveTo>
                  <a:cubicBezTo>
                    <a:pt x="5" y="6"/>
                    <a:pt x="5" y="6"/>
                    <a:pt x="5" y="6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5"/>
                    <a:pt x="2" y="5"/>
                  </a:cubicBezTo>
                  <a:cubicBezTo>
                    <a:pt x="2" y="6"/>
                    <a:pt x="2" y="6"/>
                    <a:pt x="2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9"/>
                    <a:pt x="2" y="10"/>
                    <a:pt x="2" y="10"/>
                  </a:cubicBezTo>
                  <a:cubicBezTo>
                    <a:pt x="3" y="10"/>
                    <a:pt x="3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9"/>
                    <a:pt x="5" y="9"/>
                    <a:pt x="5" y="9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6" name="Freeform 1199"/>
            <p:cNvSpPr>
              <a:spLocks noEditPoints="1"/>
            </p:cNvSpPr>
            <p:nvPr/>
          </p:nvSpPr>
          <p:spPr bwMode="auto">
            <a:xfrm>
              <a:off x="1295739" y="5403132"/>
              <a:ext cx="19785" cy="24440"/>
            </a:xfrm>
            <a:custGeom>
              <a:avLst/>
              <a:gdLst>
                <a:gd name="T0" fmla="*/ 4 w 7"/>
                <a:gd name="T1" fmla="*/ 9 h 9"/>
                <a:gd name="T2" fmla="*/ 2 w 7"/>
                <a:gd name="T3" fmla="*/ 9 h 9"/>
                <a:gd name="T4" fmla="*/ 1 w 7"/>
                <a:gd name="T5" fmla="*/ 8 h 9"/>
                <a:gd name="T6" fmla="*/ 0 w 7"/>
                <a:gd name="T7" fmla="*/ 7 h 9"/>
                <a:gd name="T8" fmla="*/ 0 w 7"/>
                <a:gd name="T9" fmla="*/ 5 h 9"/>
                <a:gd name="T10" fmla="*/ 0 w 7"/>
                <a:gd name="T11" fmla="*/ 2 h 9"/>
                <a:gd name="T12" fmla="*/ 1 w 7"/>
                <a:gd name="T13" fmla="*/ 1 h 9"/>
                <a:gd name="T14" fmla="*/ 2 w 7"/>
                <a:gd name="T15" fmla="*/ 0 h 9"/>
                <a:gd name="T16" fmla="*/ 4 w 7"/>
                <a:gd name="T17" fmla="*/ 0 h 9"/>
                <a:gd name="T18" fmla="*/ 6 w 7"/>
                <a:gd name="T19" fmla="*/ 1 h 9"/>
                <a:gd name="T20" fmla="*/ 7 w 7"/>
                <a:gd name="T21" fmla="*/ 5 h 9"/>
                <a:gd name="T22" fmla="*/ 6 w 7"/>
                <a:gd name="T23" fmla="*/ 8 h 9"/>
                <a:gd name="T24" fmla="*/ 4 w 7"/>
                <a:gd name="T25" fmla="*/ 9 h 9"/>
                <a:gd name="T26" fmla="*/ 6 w 7"/>
                <a:gd name="T27" fmla="*/ 4 h 9"/>
                <a:gd name="T28" fmla="*/ 5 w 7"/>
                <a:gd name="T29" fmla="*/ 2 h 9"/>
                <a:gd name="T30" fmla="*/ 4 w 7"/>
                <a:gd name="T31" fmla="*/ 1 h 9"/>
                <a:gd name="T32" fmla="*/ 2 w 7"/>
                <a:gd name="T33" fmla="*/ 2 h 9"/>
                <a:gd name="T34" fmla="*/ 2 w 7"/>
                <a:gd name="T35" fmla="*/ 4 h 9"/>
                <a:gd name="T36" fmla="*/ 2 w 7"/>
                <a:gd name="T37" fmla="*/ 5 h 9"/>
                <a:gd name="T38" fmla="*/ 2 w 7"/>
                <a:gd name="T39" fmla="*/ 7 h 9"/>
                <a:gd name="T40" fmla="*/ 4 w 7"/>
                <a:gd name="T41" fmla="*/ 8 h 9"/>
                <a:gd name="T42" fmla="*/ 5 w 7"/>
                <a:gd name="T43" fmla="*/ 7 h 9"/>
                <a:gd name="T44" fmla="*/ 6 w 7"/>
                <a:gd name="T45" fmla="*/ 5 h 9"/>
                <a:gd name="T46" fmla="*/ 6 w 7"/>
                <a:gd name="T47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" h="9">
                  <a:moveTo>
                    <a:pt x="4" y="9"/>
                  </a:moveTo>
                  <a:cubicBezTo>
                    <a:pt x="3" y="9"/>
                    <a:pt x="2" y="9"/>
                    <a:pt x="2" y="9"/>
                  </a:cubicBezTo>
                  <a:cubicBezTo>
                    <a:pt x="2" y="8"/>
                    <a:pt x="1" y="8"/>
                    <a:pt x="1" y="8"/>
                  </a:cubicBezTo>
                  <a:cubicBezTo>
                    <a:pt x="1" y="8"/>
                    <a:pt x="0" y="7"/>
                    <a:pt x="0" y="7"/>
                  </a:cubicBezTo>
                  <a:cubicBezTo>
                    <a:pt x="0" y="6"/>
                    <a:pt x="0" y="5"/>
                    <a:pt x="0" y="5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2"/>
                    <a:pt x="1" y="1"/>
                    <a:pt x="1" y="1"/>
                  </a:cubicBezTo>
                  <a:cubicBezTo>
                    <a:pt x="1" y="1"/>
                    <a:pt x="2" y="1"/>
                    <a:pt x="2" y="0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5" y="0"/>
                    <a:pt x="6" y="1"/>
                    <a:pt x="6" y="1"/>
                  </a:cubicBezTo>
                  <a:cubicBezTo>
                    <a:pt x="7" y="2"/>
                    <a:pt x="7" y="3"/>
                    <a:pt x="7" y="5"/>
                  </a:cubicBezTo>
                  <a:cubicBezTo>
                    <a:pt x="7" y="6"/>
                    <a:pt x="7" y="7"/>
                    <a:pt x="6" y="8"/>
                  </a:cubicBezTo>
                  <a:cubicBezTo>
                    <a:pt x="6" y="8"/>
                    <a:pt x="5" y="9"/>
                    <a:pt x="4" y="9"/>
                  </a:cubicBezTo>
                  <a:close/>
                  <a:moveTo>
                    <a:pt x="6" y="4"/>
                  </a:moveTo>
                  <a:cubicBezTo>
                    <a:pt x="6" y="3"/>
                    <a:pt x="6" y="2"/>
                    <a:pt x="5" y="2"/>
                  </a:cubicBezTo>
                  <a:cubicBezTo>
                    <a:pt x="5" y="2"/>
                    <a:pt x="4" y="1"/>
                    <a:pt x="4" y="1"/>
                  </a:cubicBezTo>
                  <a:cubicBezTo>
                    <a:pt x="3" y="1"/>
                    <a:pt x="3" y="2"/>
                    <a:pt x="2" y="2"/>
                  </a:cubicBezTo>
                  <a:cubicBezTo>
                    <a:pt x="2" y="2"/>
                    <a:pt x="2" y="3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7"/>
                    <a:pt x="2" y="7"/>
                  </a:cubicBezTo>
                  <a:cubicBezTo>
                    <a:pt x="3" y="7"/>
                    <a:pt x="3" y="8"/>
                    <a:pt x="4" y="8"/>
                  </a:cubicBezTo>
                  <a:cubicBezTo>
                    <a:pt x="4" y="8"/>
                    <a:pt x="5" y="7"/>
                    <a:pt x="5" y="7"/>
                  </a:cubicBezTo>
                  <a:cubicBezTo>
                    <a:pt x="5" y="6"/>
                    <a:pt x="6" y="6"/>
                    <a:pt x="6" y="5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7" name="Freeform 1200"/>
            <p:cNvSpPr/>
            <p:nvPr/>
          </p:nvSpPr>
          <p:spPr bwMode="auto">
            <a:xfrm>
              <a:off x="1321343" y="5394985"/>
              <a:ext cx="4655" cy="32587"/>
            </a:xfrm>
            <a:custGeom>
              <a:avLst/>
              <a:gdLst>
                <a:gd name="T0" fmla="*/ 2 w 4"/>
                <a:gd name="T1" fmla="*/ 28 h 28"/>
                <a:gd name="T2" fmla="*/ 0 w 4"/>
                <a:gd name="T3" fmla="*/ 28 h 28"/>
                <a:gd name="T4" fmla="*/ 0 w 4"/>
                <a:gd name="T5" fmla="*/ 28 h 28"/>
                <a:gd name="T6" fmla="*/ 0 w 4"/>
                <a:gd name="T7" fmla="*/ 26 h 28"/>
                <a:gd name="T8" fmla="*/ 0 w 4"/>
                <a:gd name="T9" fmla="*/ 2 h 28"/>
                <a:gd name="T10" fmla="*/ 0 w 4"/>
                <a:gd name="T11" fmla="*/ 0 h 28"/>
                <a:gd name="T12" fmla="*/ 0 w 4"/>
                <a:gd name="T13" fmla="*/ 0 h 28"/>
                <a:gd name="T14" fmla="*/ 2 w 4"/>
                <a:gd name="T15" fmla="*/ 0 h 28"/>
                <a:gd name="T16" fmla="*/ 4 w 4"/>
                <a:gd name="T17" fmla="*/ 0 h 28"/>
                <a:gd name="T18" fmla="*/ 4 w 4"/>
                <a:gd name="T19" fmla="*/ 2 h 28"/>
                <a:gd name="T20" fmla="*/ 4 w 4"/>
                <a:gd name="T21" fmla="*/ 26 h 28"/>
                <a:gd name="T22" fmla="*/ 4 w 4"/>
                <a:gd name="T23" fmla="*/ 28 h 28"/>
                <a:gd name="T24" fmla="*/ 2 w 4"/>
                <a:gd name="T2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" h="28">
                  <a:moveTo>
                    <a:pt x="2" y="28"/>
                  </a:moveTo>
                  <a:lnTo>
                    <a:pt x="0" y="28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4" y="26"/>
                  </a:lnTo>
                  <a:lnTo>
                    <a:pt x="4" y="28"/>
                  </a:lnTo>
                  <a:lnTo>
                    <a:pt x="2" y="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8" name="Freeform 1201"/>
            <p:cNvSpPr>
              <a:spLocks noEditPoints="1"/>
            </p:cNvSpPr>
            <p:nvPr/>
          </p:nvSpPr>
          <p:spPr bwMode="auto">
            <a:xfrm>
              <a:off x="1329490" y="5403132"/>
              <a:ext cx="22113" cy="24440"/>
            </a:xfrm>
            <a:custGeom>
              <a:avLst/>
              <a:gdLst>
                <a:gd name="T0" fmla="*/ 4 w 8"/>
                <a:gd name="T1" fmla="*/ 9 h 9"/>
                <a:gd name="T2" fmla="*/ 2 w 8"/>
                <a:gd name="T3" fmla="*/ 9 h 9"/>
                <a:gd name="T4" fmla="*/ 1 w 8"/>
                <a:gd name="T5" fmla="*/ 8 h 9"/>
                <a:gd name="T6" fmla="*/ 0 w 8"/>
                <a:gd name="T7" fmla="*/ 7 h 9"/>
                <a:gd name="T8" fmla="*/ 0 w 8"/>
                <a:gd name="T9" fmla="*/ 5 h 9"/>
                <a:gd name="T10" fmla="*/ 1 w 8"/>
                <a:gd name="T11" fmla="*/ 2 h 9"/>
                <a:gd name="T12" fmla="*/ 1 w 8"/>
                <a:gd name="T13" fmla="*/ 1 h 9"/>
                <a:gd name="T14" fmla="*/ 2 w 8"/>
                <a:gd name="T15" fmla="*/ 0 h 9"/>
                <a:gd name="T16" fmla="*/ 4 w 8"/>
                <a:gd name="T17" fmla="*/ 0 h 9"/>
                <a:gd name="T18" fmla="*/ 7 w 8"/>
                <a:gd name="T19" fmla="*/ 1 h 9"/>
                <a:gd name="T20" fmla="*/ 8 w 8"/>
                <a:gd name="T21" fmla="*/ 5 h 9"/>
                <a:gd name="T22" fmla="*/ 7 w 8"/>
                <a:gd name="T23" fmla="*/ 8 h 9"/>
                <a:gd name="T24" fmla="*/ 4 w 8"/>
                <a:gd name="T25" fmla="*/ 9 h 9"/>
                <a:gd name="T26" fmla="*/ 6 w 8"/>
                <a:gd name="T27" fmla="*/ 4 h 9"/>
                <a:gd name="T28" fmla="*/ 6 w 8"/>
                <a:gd name="T29" fmla="*/ 2 h 9"/>
                <a:gd name="T30" fmla="*/ 4 w 8"/>
                <a:gd name="T31" fmla="*/ 1 h 9"/>
                <a:gd name="T32" fmla="*/ 3 w 8"/>
                <a:gd name="T33" fmla="*/ 2 h 9"/>
                <a:gd name="T34" fmla="*/ 2 w 8"/>
                <a:gd name="T35" fmla="*/ 4 h 9"/>
                <a:gd name="T36" fmla="*/ 2 w 8"/>
                <a:gd name="T37" fmla="*/ 5 h 9"/>
                <a:gd name="T38" fmla="*/ 3 w 8"/>
                <a:gd name="T39" fmla="*/ 7 h 9"/>
                <a:gd name="T40" fmla="*/ 4 w 8"/>
                <a:gd name="T41" fmla="*/ 8 h 9"/>
                <a:gd name="T42" fmla="*/ 6 w 8"/>
                <a:gd name="T43" fmla="*/ 7 h 9"/>
                <a:gd name="T44" fmla="*/ 6 w 8"/>
                <a:gd name="T45" fmla="*/ 5 h 9"/>
                <a:gd name="T46" fmla="*/ 6 w 8"/>
                <a:gd name="T47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cubicBezTo>
                    <a:pt x="3" y="9"/>
                    <a:pt x="3" y="9"/>
                    <a:pt x="2" y="9"/>
                  </a:cubicBezTo>
                  <a:cubicBezTo>
                    <a:pt x="2" y="8"/>
                    <a:pt x="2" y="8"/>
                    <a:pt x="1" y="8"/>
                  </a:cubicBezTo>
                  <a:cubicBezTo>
                    <a:pt x="1" y="8"/>
                    <a:pt x="1" y="7"/>
                    <a:pt x="0" y="7"/>
                  </a:cubicBezTo>
                  <a:cubicBezTo>
                    <a:pt x="0" y="6"/>
                    <a:pt x="0" y="5"/>
                    <a:pt x="0" y="5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5" y="0"/>
                    <a:pt x="6" y="1"/>
                    <a:pt x="7" y="1"/>
                  </a:cubicBezTo>
                  <a:cubicBezTo>
                    <a:pt x="7" y="2"/>
                    <a:pt x="8" y="3"/>
                    <a:pt x="8" y="5"/>
                  </a:cubicBezTo>
                  <a:cubicBezTo>
                    <a:pt x="8" y="6"/>
                    <a:pt x="7" y="7"/>
                    <a:pt x="7" y="8"/>
                  </a:cubicBezTo>
                  <a:cubicBezTo>
                    <a:pt x="6" y="8"/>
                    <a:pt x="5" y="9"/>
                    <a:pt x="4" y="9"/>
                  </a:cubicBezTo>
                  <a:close/>
                  <a:moveTo>
                    <a:pt x="6" y="4"/>
                  </a:moveTo>
                  <a:cubicBezTo>
                    <a:pt x="6" y="3"/>
                    <a:pt x="6" y="2"/>
                    <a:pt x="6" y="2"/>
                  </a:cubicBezTo>
                  <a:cubicBezTo>
                    <a:pt x="5" y="2"/>
                    <a:pt x="5" y="1"/>
                    <a:pt x="4" y="1"/>
                  </a:cubicBezTo>
                  <a:cubicBezTo>
                    <a:pt x="3" y="1"/>
                    <a:pt x="3" y="2"/>
                    <a:pt x="3" y="2"/>
                  </a:cubicBezTo>
                  <a:cubicBezTo>
                    <a:pt x="2" y="2"/>
                    <a:pt x="2" y="3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7"/>
                    <a:pt x="3" y="7"/>
                  </a:cubicBezTo>
                  <a:cubicBezTo>
                    <a:pt x="3" y="7"/>
                    <a:pt x="3" y="8"/>
                    <a:pt x="4" y="8"/>
                  </a:cubicBezTo>
                  <a:cubicBezTo>
                    <a:pt x="5" y="8"/>
                    <a:pt x="5" y="7"/>
                    <a:pt x="6" y="7"/>
                  </a:cubicBezTo>
                  <a:cubicBezTo>
                    <a:pt x="6" y="6"/>
                    <a:pt x="6" y="6"/>
                    <a:pt x="6" y="5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9" name="Freeform 1202"/>
            <p:cNvSpPr/>
            <p:nvPr/>
          </p:nvSpPr>
          <p:spPr bwMode="auto">
            <a:xfrm>
              <a:off x="1353930" y="5403132"/>
              <a:ext cx="13966" cy="24440"/>
            </a:xfrm>
            <a:custGeom>
              <a:avLst/>
              <a:gdLst>
                <a:gd name="T0" fmla="*/ 5 w 5"/>
                <a:gd name="T1" fmla="*/ 1 h 9"/>
                <a:gd name="T2" fmla="*/ 4 w 5"/>
                <a:gd name="T3" fmla="*/ 2 h 9"/>
                <a:gd name="T4" fmla="*/ 4 w 5"/>
                <a:gd name="T5" fmla="*/ 2 h 9"/>
                <a:gd name="T6" fmla="*/ 3 w 5"/>
                <a:gd name="T7" fmla="*/ 2 h 9"/>
                <a:gd name="T8" fmla="*/ 2 w 5"/>
                <a:gd name="T9" fmla="*/ 3 h 9"/>
                <a:gd name="T10" fmla="*/ 2 w 5"/>
                <a:gd name="T11" fmla="*/ 3 h 9"/>
                <a:gd name="T12" fmla="*/ 2 w 5"/>
                <a:gd name="T13" fmla="*/ 8 h 9"/>
                <a:gd name="T14" fmla="*/ 2 w 5"/>
                <a:gd name="T15" fmla="*/ 9 h 9"/>
                <a:gd name="T16" fmla="*/ 2 w 5"/>
                <a:gd name="T17" fmla="*/ 9 h 9"/>
                <a:gd name="T18" fmla="*/ 1 w 5"/>
                <a:gd name="T19" fmla="*/ 9 h 9"/>
                <a:gd name="T20" fmla="*/ 0 w 5"/>
                <a:gd name="T21" fmla="*/ 9 h 9"/>
                <a:gd name="T22" fmla="*/ 0 w 5"/>
                <a:gd name="T23" fmla="*/ 8 h 9"/>
                <a:gd name="T24" fmla="*/ 0 w 5"/>
                <a:gd name="T25" fmla="*/ 1 h 9"/>
                <a:gd name="T26" fmla="*/ 0 w 5"/>
                <a:gd name="T27" fmla="*/ 1 h 9"/>
                <a:gd name="T28" fmla="*/ 1 w 5"/>
                <a:gd name="T29" fmla="*/ 0 h 9"/>
                <a:gd name="T30" fmla="*/ 2 w 5"/>
                <a:gd name="T31" fmla="*/ 0 h 9"/>
                <a:gd name="T32" fmla="*/ 2 w 5"/>
                <a:gd name="T33" fmla="*/ 1 h 9"/>
                <a:gd name="T34" fmla="*/ 2 w 5"/>
                <a:gd name="T35" fmla="*/ 1 h 9"/>
                <a:gd name="T36" fmla="*/ 2 w 5"/>
                <a:gd name="T37" fmla="*/ 2 h 9"/>
                <a:gd name="T38" fmla="*/ 3 w 5"/>
                <a:gd name="T39" fmla="*/ 1 h 9"/>
                <a:gd name="T40" fmla="*/ 4 w 5"/>
                <a:gd name="T41" fmla="*/ 0 h 9"/>
                <a:gd name="T42" fmla="*/ 5 w 5"/>
                <a:gd name="T43" fmla="*/ 0 h 9"/>
                <a:gd name="T44" fmla="*/ 5 w 5"/>
                <a:gd name="T45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" h="9">
                  <a:moveTo>
                    <a:pt x="5" y="1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2" y="2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3" y="1"/>
                    <a:pt x="3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"/>
                    <a:pt x="5" y="1"/>
                    <a:pt x="5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0" name="Freeform 1203"/>
            <p:cNvSpPr/>
            <p:nvPr/>
          </p:nvSpPr>
          <p:spPr bwMode="auto">
            <a:xfrm>
              <a:off x="1384189" y="5403132"/>
              <a:ext cx="17458" cy="24440"/>
            </a:xfrm>
            <a:custGeom>
              <a:avLst/>
              <a:gdLst>
                <a:gd name="T0" fmla="*/ 3 w 6"/>
                <a:gd name="T1" fmla="*/ 9 h 9"/>
                <a:gd name="T2" fmla="*/ 1 w 6"/>
                <a:gd name="T3" fmla="*/ 9 h 9"/>
                <a:gd name="T4" fmla="*/ 0 w 6"/>
                <a:gd name="T5" fmla="*/ 8 h 9"/>
                <a:gd name="T6" fmla="*/ 0 w 6"/>
                <a:gd name="T7" fmla="*/ 8 h 9"/>
                <a:gd name="T8" fmla="*/ 0 w 6"/>
                <a:gd name="T9" fmla="*/ 8 h 9"/>
                <a:gd name="T10" fmla="*/ 0 w 6"/>
                <a:gd name="T11" fmla="*/ 7 h 9"/>
                <a:gd name="T12" fmla="*/ 0 w 6"/>
                <a:gd name="T13" fmla="*/ 7 h 9"/>
                <a:gd name="T14" fmla="*/ 1 w 6"/>
                <a:gd name="T15" fmla="*/ 7 h 9"/>
                <a:gd name="T16" fmla="*/ 2 w 6"/>
                <a:gd name="T17" fmla="*/ 8 h 9"/>
                <a:gd name="T18" fmla="*/ 4 w 6"/>
                <a:gd name="T19" fmla="*/ 7 h 9"/>
                <a:gd name="T20" fmla="*/ 4 w 6"/>
                <a:gd name="T21" fmla="*/ 6 h 9"/>
                <a:gd name="T22" fmla="*/ 4 w 6"/>
                <a:gd name="T23" fmla="*/ 6 h 9"/>
                <a:gd name="T24" fmla="*/ 2 w 6"/>
                <a:gd name="T25" fmla="*/ 5 h 9"/>
                <a:gd name="T26" fmla="*/ 2 w 6"/>
                <a:gd name="T27" fmla="*/ 4 h 9"/>
                <a:gd name="T28" fmla="*/ 1 w 6"/>
                <a:gd name="T29" fmla="*/ 4 h 9"/>
                <a:gd name="T30" fmla="*/ 0 w 6"/>
                <a:gd name="T31" fmla="*/ 3 h 9"/>
                <a:gd name="T32" fmla="*/ 0 w 6"/>
                <a:gd name="T33" fmla="*/ 2 h 9"/>
                <a:gd name="T34" fmla="*/ 1 w 6"/>
                <a:gd name="T35" fmla="*/ 1 h 9"/>
                <a:gd name="T36" fmla="*/ 1 w 6"/>
                <a:gd name="T37" fmla="*/ 1 h 9"/>
                <a:gd name="T38" fmla="*/ 2 w 6"/>
                <a:gd name="T39" fmla="*/ 0 h 9"/>
                <a:gd name="T40" fmla="*/ 3 w 6"/>
                <a:gd name="T41" fmla="*/ 0 h 9"/>
                <a:gd name="T42" fmla="*/ 5 w 6"/>
                <a:gd name="T43" fmla="*/ 0 h 9"/>
                <a:gd name="T44" fmla="*/ 5 w 6"/>
                <a:gd name="T45" fmla="*/ 0 h 9"/>
                <a:gd name="T46" fmla="*/ 5 w 6"/>
                <a:gd name="T47" fmla="*/ 1 h 9"/>
                <a:gd name="T48" fmla="*/ 5 w 6"/>
                <a:gd name="T49" fmla="*/ 1 h 9"/>
                <a:gd name="T50" fmla="*/ 5 w 6"/>
                <a:gd name="T51" fmla="*/ 1 h 9"/>
                <a:gd name="T52" fmla="*/ 5 w 6"/>
                <a:gd name="T53" fmla="*/ 2 h 9"/>
                <a:gd name="T54" fmla="*/ 4 w 6"/>
                <a:gd name="T55" fmla="*/ 1 h 9"/>
                <a:gd name="T56" fmla="*/ 3 w 6"/>
                <a:gd name="T57" fmla="*/ 1 h 9"/>
                <a:gd name="T58" fmla="*/ 2 w 6"/>
                <a:gd name="T59" fmla="*/ 2 h 9"/>
                <a:gd name="T60" fmla="*/ 2 w 6"/>
                <a:gd name="T61" fmla="*/ 3 h 9"/>
                <a:gd name="T62" fmla="*/ 3 w 6"/>
                <a:gd name="T63" fmla="*/ 4 h 9"/>
                <a:gd name="T64" fmla="*/ 4 w 6"/>
                <a:gd name="T65" fmla="*/ 4 h 9"/>
                <a:gd name="T66" fmla="*/ 5 w 6"/>
                <a:gd name="T67" fmla="*/ 5 h 9"/>
                <a:gd name="T68" fmla="*/ 6 w 6"/>
                <a:gd name="T69" fmla="*/ 6 h 9"/>
                <a:gd name="T70" fmla="*/ 6 w 6"/>
                <a:gd name="T71" fmla="*/ 7 h 9"/>
                <a:gd name="T72" fmla="*/ 6 w 6"/>
                <a:gd name="T73" fmla="*/ 8 h 9"/>
                <a:gd name="T74" fmla="*/ 5 w 6"/>
                <a:gd name="T75" fmla="*/ 8 h 9"/>
                <a:gd name="T76" fmla="*/ 4 w 6"/>
                <a:gd name="T77" fmla="*/ 9 h 9"/>
                <a:gd name="T78" fmla="*/ 3 w 6"/>
                <a:gd name="T7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" h="9">
                  <a:moveTo>
                    <a:pt x="3" y="9"/>
                  </a:moveTo>
                  <a:cubicBezTo>
                    <a:pt x="2" y="9"/>
                    <a:pt x="1" y="9"/>
                    <a:pt x="1" y="9"/>
                  </a:cubicBezTo>
                  <a:cubicBezTo>
                    <a:pt x="1" y="9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2" y="8"/>
                    <a:pt x="2" y="8"/>
                  </a:cubicBezTo>
                  <a:cubicBezTo>
                    <a:pt x="3" y="8"/>
                    <a:pt x="3" y="7"/>
                    <a:pt x="4" y="7"/>
                  </a:cubicBezTo>
                  <a:cubicBezTo>
                    <a:pt x="4" y="7"/>
                    <a:pt x="4" y="7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5"/>
                    <a:pt x="3" y="5"/>
                    <a:pt x="2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2" y="0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4" y="0"/>
                    <a:pt x="4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7"/>
                  </a:cubicBezTo>
                  <a:cubicBezTo>
                    <a:pt x="6" y="7"/>
                    <a:pt x="6" y="7"/>
                    <a:pt x="6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4" y="9"/>
                    <a:pt x="4" y="9"/>
                    <a:pt x="4" y="9"/>
                  </a:cubicBezTo>
                  <a:lnTo>
                    <a:pt x="3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1" name="Freeform 1204"/>
            <p:cNvSpPr>
              <a:spLocks noEditPoints="1"/>
            </p:cNvSpPr>
            <p:nvPr/>
          </p:nvSpPr>
          <p:spPr bwMode="auto">
            <a:xfrm>
              <a:off x="1406302" y="5394985"/>
              <a:ext cx="3492" cy="32587"/>
            </a:xfrm>
            <a:custGeom>
              <a:avLst/>
              <a:gdLst>
                <a:gd name="T0" fmla="*/ 0 w 3"/>
                <a:gd name="T1" fmla="*/ 4 h 28"/>
                <a:gd name="T2" fmla="*/ 0 w 3"/>
                <a:gd name="T3" fmla="*/ 4 h 28"/>
                <a:gd name="T4" fmla="*/ 0 w 3"/>
                <a:gd name="T5" fmla="*/ 2 h 28"/>
                <a:gd name="T6" fmla="*/ 0 w 3"/>
                <a:gd name="T7" fmla="*/ 2 h 28"/>
                <a:gd name="T8" fmla="*/ 0 w 3"/>
                <a:gd name="T9" fmla="*/ 2 h 28"/>
                <a:gd name="T10" fmla="*/ 0 w 3"/>
                <a:gd name="T11" fmla="*/ 0 h 28"/>
                <a:gd name="T12" fmla="*/ 3 w 3"/>
                <a:gd name="T13" fmla="*/ 0 h 28"/>
                <a:gd name="T14" fmla="*/ 3 w 3"/>
                <a:gd name="T15" fmla="*/ 2 h 28"/>
                <a:gd name="T16" fmla="*/ 3 w 3"/>
                <a:gd name="T17" fmla="*/ 2 h 28"/>
                <a:gd name="T18" fmla="*/ 3 w 3"/>
                <a:gd name="T19" fmla="*/ 4 h 28"/>
                <a:gd name="T20" fmla="*/ 3 w 3"/>
                <a:gd name="T21" fmla="*/ 4 h 28"/>
                <a:gd name="T22" fmla="*/ 3 w 3"/>
                <a:gd name="T23" fmla="*/ 4 h 28"/>
                <a:gd name="T24" fmla="*/ 0 w 3"/>
                <a:gd name="T25" fmla="*/ 4 h 28"/>
                <a:gd name="T26" fmla="*/ 3 w 3"/>
                <a:gd name="T27" fmla="*/ 28 h 28"/>
                <a:gd name="T28" fmla="*/ 0 w 3"/>
                <a:gd name="T29" fmla="*/ 28 h 28"/>
                <a:gd name="T30" fmla="*/ 0 w 3"/>
                <a:gd name="T31" fmla="*/ 28 h 28"/>
                <a:gd name="T32" fmla="*/ 0 w 3"/>
                <a:gd name="T33" fmla="*/ 26 h 28"/>
                <a:gd name="T34" fmla="*/ 0 w 3"/>
                <a:gd name="T35" fmla="*/ 9 h 28"/>
                <a:gd name="T36" fmla="*/ 0 w 3"/>
                <a:gd name="T37" fmla="*/ 9 h 28"/>
                <a:gd name="T38" fmla="*/ 0 w 3"/>
                <a:gd name="T39" fmla="*/ 7 h 28"/>
                <a:gd name="T40" fmla="*/ 3 w 3"/>
                <a:gd name="T41" fmla="*/ 7 h 28"/>
                <a:gd name="T42" fmla="*/ 3 w 3"/>
                <a:gd name="T43" fmla="*/ 9 h 28"/>
                <a:gd name="T44" fmla="*/ 3 w 3"/>
                <a:gd name="T45" fmla="*/ 9 h 28"/>
                <a:gd name="T46" fmla="*/ 3 w 3"/>
                <a:gd name="T47" fmla="*/ 26 h 28"/>
                <a:gd name="T48" fmla="*/ 3 w 3"/>
                <a:gd name="T49" fmla="*/ 28 h 28"/>
                <a:gd name="T50" fmla="*/ 3 w 3"/>
                <a:gd name="T51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" h="28">
                  <a:moveTo>
                    <a:pt x="0" y="4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0" y="4"/>
                  </a:lnTo>
                  <a:close/>
                  <a:moveTo>
                    <a:pt x="3" y="28"/>
                  </a:moveTo>
                  <a:lnTo>
                    <a:pt x="0" y="28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7"/>
                  </a:lnTo>
                  <a:lnTo>
                    <a:pt x="3" y="7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26"/>
                  </a:lnTo>
                  <a:lnTo>
                    <a:pt x="3" y="28"/>
                  </a:lnTo>
                  <a:lnTo>
                    <a:pt x="3" y="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2" name="Freeform 1205"/>
            <p:cNvSpPr/>
            <p:nvPr/>
          </p:nvSpPr>
          <p:spPr bwMode="auto">
            <a:xfrm>
              <a:off x="1414448" y="5397313"/>
              <a:ext cx="11638" cy="30259"/>
            </a:xfrm>
            <a:custGeom>
              <a:avLst/>
              <a:gdLst>
                <a:gd name="T0" fmla="*/ 4 w 4"/>
                <a:gd name="T1" fmla="*/ 4 h 11"/>
                <a:gd name="T2" fmla="*/ 2 w 4"/>
                <a:gd name="T3" fmla="*/ 4 h 11"/>
                <a:gd name="T4" fmla="*/ 2 w 4"/>
                <a:gd name="T5" fmla="*/ 9 h 11"/>
                <a:gd name="T6" fmla="*/ 3 w 4"/>
                <a:gd name="T7" fmla="*/ 10 h 11"/>
                <a:gd name="T8" fmla="*/ 3 w 4"/>
                <a:gd name="T9" fmla="*/ 9 h 11"/>
                <a:gd name="T10" fmla="*/ 4 w 4"/>
                <a:gd name="T11" fmla="*/ 9 h 11"/>
                <a:gd name="T12" fmla="*/ 4 w 4"/>
                <a:gd name="T13" fmla="*/ 10 h 11"/>
                <a:gd name="T14" fmla="*/ 4 w 4"/>
                <a:gd name="T15" fmla="*/ 10 h 11"/>
                <a:gd name="T16" fmla="*/ 4 w 4"/>
                <a:gd name="T17" fmla="*/ 10 h 11"/>
                <a:gd name="T18" fmla="*/ 4 w 4"/>
                <a:gd name="T19" fmla="*/ 11 h 11"/>
                <a:gd name="T20" fmla="*/ 3 w 4"/>
                <a:gd name="T21" fmla="*/ 11 h 11"/>
                <a:gd name="T22" fmla="*/ 3 w 4"/>
                <a:gd name="T23" fmla="*/ 11 h 11"/>
                <a:gd name="T24" fmla="*/ 2 w 4"/>
                <a:gd name="T25" fmla="*/ 11 h 11"/>
                <a:gd name="T26" fmla="*/ 1 w 4"/>
                <a:gd name="T27" fmla="*/ 10 h 11"/>
                <a:gd name="T28" fmla="*/ 1 w 4"/>
                <a:gd name="T29" fmla="*/ 9 h 11"/>
                <a:gd name="T30" fmla="*/ 1 w 4"/>
                <a:gd name="T31" fmla="*/ 9 h 11"/>
                <a:gd name="T32" fmla="*/ 1 w 4"/>
                <a:gd name="T33" fmla="*/ 4 h 11"/>
                <a:gd name="T34" fmla="*/ 0 w 4"/>
                <a:gd name="T35" fmla="*/ 4 h 11"/>
                <a:gd name="T36" fmla="*/ 0 w 4"/>
                <a:gd name="T37" fmla="*/ 4 h 11"/>
                <a:gd name="T38" fmla="*/ 0 w 4"/>
                <a:gd name="T39" fmla="*/ 3 h 11"/>
                <a:gd name="T40" fmla="*/ 0 w 4"/>
                <a:gd name="T41" fmla="*/ 3 h 11"/>
                <a:gd name="T42" fmla="*/ 0 w 4"/>
                <a:gd name="T43" fmla="*/ 3 h 11"/>
                <a:gd name="T44" fmla="*/ 0 w 4"/>
                <a:gd name="T45" fmla="*/ 3 h 11"/>
                <a:gd name="T46" fmla="*/ 1 w 4"/>
                <a:gd name="T47" fmla="*/ 3 h 11"/>
                <a:gd name="T48" fmla="*/ 1 w 4"/>
                <a:gd name="T49" fmla="*/ 1 h 11"/>
                <a:gd name="T50" fmla="*/ 1 w 4"/>
                <a:gd name="T51" fmla="*/ 1 h 11"/>
                <a:gd name="T52" fmla="*/ 1 w 4"/>
                <a:gd name="T53" fmla="*/ 1 h 11"/>
                <a:gd name="T54" fmla="*/ 2 w 4"/>
                <a:gd name="T55" fmla="*/ 0 h 11"/>
                <a:gd name="T56" fmla="*/ 2 w 4"/>
                <a:gd name="T57" fmla="*/ 1 h 11"/>
                <a:gd name="T58" fmla="*/ 2 w 4"/>
                <a:gd name="T59" fmla="*/ 1 h 11"/>
                <a:gd name="T60" fmla="*/ 2 w 4"/>
                <a:gd name="T61" fmla="*/ 3 h 11"/>
                <a:gd name="T62" fmla="*/ 4 w 4"/>
                <a:gd name="T63" fmla="*/ 3 h 11"/>
                <a:gd name="T64" fmla="*/ 4 w 4"/>
                <a:gd name="T65" fmla="*/ 3 h 11"/>
                <a:gd name="T66" fmla="*/ 4 w 4"/>
                <a:gd name="T67" fmla="*/ 3 h 11"/>
                <a:gd name="T68" fmla="*/ 4 w 4"/>
                <a:gd name="T69" fmla="*/ 3 h 11"/>
                <a:gd name="T70" fmla="*/ 4 w 4"/>
                <a:gd name="T71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" h="11">
                  <a:moveTo>
                    <a:pt x="4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3" y="10"/>
                    <a:pt x="3" y="10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3" name="Freeform 1206"/>
            <p:cNvSpPr>
              <a:spLocks noEditPoints="1"/>
            </p:cNvSpPr>
            <p:nvPr/>
          </p:nvSpPr>
          <p:spPr bwMode="auto">
            <a:xfrm>
              <a:off x="1445871" y="5403132"/>
              <a:ext cx="18621" cy="24440"/>
            </a:xfrm>
            <a:custGeom>
              <a:avLst/>
              <a:gdLst>
                <a:gd name="T0" fmla="*/ 6 w 7"/>
                <a:gd name="T1" fmla="*/ 9 h 9"/>
                <a:gd name="T2" fmla="*/ 5 w 7"/>
                <a:gd name="T3" fmla="*/ 9 h 9"/>
                <a:gd name="T4" fmla="*/ 5 w 7"/>
                <a:gd name="T5" fmla="*/ 9 h 9"/>
                <a:gd name="T6" fmla="*/ 5 w 7"/>
                <a:gd name="T7" fmla="*/ 8 h 9"/>
                <a:gd name="T8" fmla="*/ 5 w 7"/>
                <a:gd name="T9" fmla="*/ 8 h 9"/>
                <a:gd name="T10" fmla="*/ 4 w 7"/>
                <a:gd name="T11" fmla="*/ 8 h 9"/>
                <a:gd name="T12" fmla="*/ 2 w 7"/>
                <a:gd name="T13" fmla="*/ 9 h 9"/>
                <a:gd name="T14" fmla="*/ 1 w 7"/>
                <a:gd name="T15" fmla="*/ 9 h 9"/>
                <a:gd name="T16" fmla="*/ 1 w 7"/>
                <a:gd name="T17" fmla="*/ 8 h 9"/>
                <a:gd name="T18" fmla="*/ 0 w 7"/>
                <a:gd name="T19" fmla="*/ 7 h 9"/>
                <a:gd name="T20" fmla="*/ 0 w 7"/>
                <a:gd name="T21" fmla="*/ 5 h 9"/>
                <a:gd name="T22" fmla="*/ 0 w 7"/>
                <a:gd name="T23" fmla="*/ 1 h 9"/>
                <a:gd name="T24" fmla="*/ 2 w 7"/>
                <a:gd name="T25" fmla="*/ 0 h 9"/>
                <a:gd name="T26" fmla="*/ 4 w 7"/>
                <a:gd name="T27" fmla="*/ 1 h 9"/>
                <a:gd name="T28" fmla="*/ 5 w 7"/>
                <a:gd name="T29" fmla="*/ 1 h 9"/>
                <a:gd name="T30" fmla="*/ 5 w 7"/>
                <a:gd name="T31" fmla="*/ 1 h 9"/>
                <a:gd name="T32" fmla="*/ 5 w 7"/>
                <a:gd name="T33" fmla="*/ 0 h 9"/>
                <a:gd name="T34" fmla="*/ 6 w 7"/>
                <a:gd name="T35" fmla="*/ 0 h 9"/>
                <a:gd name="T36" fmla="*/ 7 w 7"/>
                <a:gd name="T37" fmla="*/ 1 h 9"/>
                <a:gd name="T38" fmla="*/ 7 w 7"/>
                <a:gd name="T39" fmla="*/ 1 h 9"/>
                <a:gd name="T40" fmla="*/ 7 w 7"/>
                <a:gd name="T41" fmla="*/ 8 h 9"/>
                <a:gd name="T42" fmla="*/ 7 w 7"/>
                <a:gd name="T43" fmla="*/ 9 h 9"/>
                <a:gd name="T44" fmla="*/ 6 w 7"/>
                <a:gd name="T45" fmla="*/ 9 h 9"/>
                <a:gd name="T46" fmla="*/ 5 w 7"/>
                <a:gd name="T47" fmla="*/ 3 h 9"/>
                <a:gd name="T48" fmla="*/ 5 w 7"/>
                <a:gd name="T49" fmla="*/ 3 h 9"/>
                <a:gd name="T50" fmla="*/ 5 w 7"/>
                <a:gd name="T51" fmla="*/ 2 h 9"/>
                <a:gd name="T52" fmla="*/ 4 w 7"/>
                <a:gd name="T53" fmla="*/ 2 h 9"/>
                <a:gd name="T54" fmla="*/ 3 w 7"/>
                <a:gd name="T55" fmla="*/ 1 h 9"/>
                <a:gd name="T56" fmla="*/ 2 w 7"/>
                <a:gd name="T57" fmla="*/ 2 h 9"/>
                <a:gd name="T58" fmla="*/ 2 w 7"/>
                <a:gd name="T59" fmla="*/ 4 h 9"/>
                <a:gd name="T60" fmla="*/ 2 w 7"/>
                <a:gd name="T61" fmla="*/ 5 h 9"/>
                <a:gd name="T62" fmla="*/ 2 w 7"/>
                <a:gd name="T63" fmla="*/ 7 h 9"/>
                <a:gd name="T64" fmla="*/ 3 w 7"/>
                <a:gd name="T65" fmla="*/ 8 h 9"/>
                <a:gd name="T66" fmla="*/ 4 w 7"/>
                <a:gd name="T67" fmla="*/ 7 h 9"/>
                <a:gd name="T68" fmla="*/ 5 w 7"/>
                <a:gd name="T69" fmla="*/ 7 h 9"/>
                <a:gd name="T70" fmla="*/ 5 w 7"/>
                <a:gd name="T71" fmla="*/ 7 h 9"/>
                <a:gd name="T72" fmla="*/ 5 w 7"/>
                <a:gd name="T73" fmla="*/ 6 h 9"/>
                <a:gd name="T74" fmla="*/ 5 w 7"/>
                <a:gd name="T75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" h="9">
                  <a:moveTo>
                    <a:pt x="6" y="9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4" y="9"/>
                    <a:pt x="3" y="9"/>
                    <a:pt x="2" y="9"/>
                  </a:cubicBezTo>
                  <a:cubicBezTo>
                    <a:pt x="2" y="9"/>
                    <a:pt x="2" y="9"/>
                    <a:pt x="1" y="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7"/>
                    <a:pt x="0" y="7"/>
                  </a:cubicBezTo>
                  <a:cubicBezTo>
                    <a:pt x="0" y="6"/>
                    <a:pt x="0" y="5"/>
                    <a:pt x="0" y="5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1" y="1"/>
                    <a:pt x="2" y="0"/>
                    <a:pt x="2" y="0"/>
                  </a:cubicBezTo>
                  <a:cubicBezTo>
                    <a:pt x="3" y="0"/>
                    <a:pt x="4" y="0"/>
                    <a:pt x="4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9"/>
                    <a:pt x="7" y="9"/>
                    <a:pt x="7" y="9"/>
                  </a:cubicBezTo>
                  <a:lnTo>
                    <a:pt x="6" y="9"/>
                  </a:lnTo>
                  <a:close/>
                  <a:moveTo>
                    <a:pt x="5" y="3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2"/>
                    <a:pt x="2" y="2"/>
                  </a:cubicBezTo>
                  <a:cubicBezTo>
                    <a:pt x="2" y="2"/>
                    <a:pt x="2" y="3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7"/>
                    <a:pt x="2" y="7"/>
                  </a:cubicBezTo>
                  <a:cubicBezTo>
                    <a:pt x="2" y="7"/>
                    <a:pt x="3" y="8"/>
                    <a:pt x="3" y="8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6"/>
                    <a:pt x="5" y="6"/>
                    <a:pt x="5" y="6"/>
                  </a:cubicBezTo>
                  <a:lnTo>
                    <a:pt x="5" y="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4" name="Freeform 1207"/>
            <p:cNvSpPr/>
            <p:nvPr/>
          </p:nvSpPr>
          <p:spPr bwMode="auto">
            <a:xfrm>
              <a:off x="1470311" y="5403132"/>
              <a:ext cx="30259" cy="24440"/>
            </a:xfrm>
            <a:custGeom>
              <a:avLst/>
              <a:gdLst>
                <a:gd name="T0" fmla="*/ 10 w 11"/>
                <a:gd name="T1" fmla="*/ 9 h 9"/>
                <a:gd name="T2" fmla="*/ 10 w 11"/>
                <a:gd name="T3" fmla="*/ 9 h 9"/>
                <a:gd name="T4" fmla="*/ 9 w 11"/>
                <a:gd name="T5" fmla="*/ 9 h 9"/>
                <a:gd name="T6" fmla="*/ 9 w 11"/>
                <a:gd name="T7" fmla="*/ 8 h 9"/>
                <a:gd name="T8" fmla="*/ 9 w 11"/>
                <a:gd name="T9" fmla="*/ 3 h 9"/>
                <a:gd name="T10" fmla="*/ 9 w 11"/>
                <a:gd name="T11" fmla="*/ 3 h 9"/>
                <a:gd name="T12" fmla="*/ 9 w 11"/>
                <a:gd name="T13" fmla="*/ 2 h 9"/>
                <a:gd name="T14" fmla="*/ 8 w 11"/>
                <a:gd name="T15" fmla="*/ 2 h 9"/>
                <a:gd name="T16" fmla="*/ 8 w 11"/>
                <a:gd name="T17" fmla="*/ 2 h 9"/>
                <a:gd name="T18" fmla="*/ 7 w 11"/>
                <a:gd name="T19" fmla="*/ 2 h 9"/>
                <a:gd name="T20" fmla="*/ 7 w 11"/>
                <a:gd name="T21" fmla="*/ 2 h 9"/>
                <a:gd name="T22" fmla="*/ 6 w 11"/>
                <a:gd name="T23" fmla="*/ 3 h 9"/>
                <a:gd name="T24" fmla="*/ 6 w 11"/>
                <a:gd name="T25" fmla="*/ 3 h 9"/>
                <a:gd name="T26" fmla="*/ 6 w 11"/>
                <a:gd name="T27" fmla="*/ 8 h 9"/>
                <a:gd name="T28" fmla="*/ 6 w 11"/>
                <a:gd name="T29" fmla="*/ 9 h 9"/>
                <a:gd name="T30" fmla="*/ 6 w 11"/>
                <a:gd name="T31" fmla="*/ 9 h 9"/>
                <a:gd name="T32" fmla="*/ 5 w 11"/>
                <a:gd name="T33" fmla="*/ 9 h 9"/>
                <a:gd name="T34" fmla="*/ 5 w 11"/>
                <a:gd name="T35" fmla="*/ 8 h 9"/>
                <a:gd name="T36" fmla="*/ 5 w 11"/>
                <a:gd name="T37" fmla="*/ 3 h 9"/>
                <a:gd name="T38" fmla="*/ 4 w 11"/>
                <a:gd name="T39" fmla="*/ 3 h 9"/>
                <a:gd name="T40" fmla="*/ 4 w 11"/>
                <a:gd name="T41" fmla="*/ 2 h 9"/>
                <a:gd name="T42" fmla="*/ 4 w 11"/>
                <a:gd name="T43" fmla="*/ 2 h 9"/>
                <a:gd name="T44" fmla="*/ 3 w 11"/>
                <a:gd name="T45" fmla="*/ 2 h 9"/>
                <a:gd name="T46" fmla="*/ 2 w 11"/>
                <a:gd name="T47" fmla="*/ 2 h 9"/>
                <a:gd name="T48" fmla="*/ 2 w 11"/>
                <a:gd name="T49" fmla="*/ 2 h 9"/>
                <a:gd name="T50" fmla="*/ 2 w 11"/>
                <a:gd name="T51" fmla="*/ 3 h 9"/>
                <a:gd name="T52" fmla="*/ 2 w 11"/>
                <a:gd name="T53" fmla="*/ 3 h 9"/>
                <a:gd name="T54" fmla="*/ 2 w 11"/>
                <a:gd name="T55" fmla="*/ 8 h 9"/>
                <a:gd name="T56" fmla="*/ 1 w 11"/>
                <a:gd name="T57" fmla="*/ 9 h 9"/>
                <a:gd name="T58" fmla="*/ 1 w 11"/>
                <a:gd name="T59" fmla="*/ 9 h 9"/>
                <a:gd name="T60" fmla="*/ 0 w 11"/>
                <a:gd name="T61" fmla="*/ 9 h 9"/>
                <a:gd name="T62" fmla="*/ 0 w 11"/>
                <a:gd name="T63" fmla="*/ 9 h 9"/>
                <a:gd name="T64" fmla="*/ 0 w 11"/>
                <a:gd name="T65" fmla="*/ 8 h 9"/>
                <a:gd name="T66" fmla="*/ 0 w 11"/>
                <a:gd name="T67" fmla="*/ 1 h 9"/>
                <a:gd name="T68" fmla="*/ 0 w 11"/>
                <a:gd name="T69" fmla="*/ 1 h 9"/>
                <a:gd name="T70" fmla="*/ 0 w 11"/>
                <a:gd name="T71" fmla="*/ 0 h 9"/>
                <a:gd name="T72" fmla="*/ 1 w 11"/>
                <a:gd name="T73" fmla="*/ 0 h 9"/>
                <a:gd name="T74" fmla="*/ 1 w 11"/>
                <a:gd name="T75" fmla="*/ 1 h 9"/>
                <a:gd name="T76" fmla="*/ 2 w 11"/>
                <a:gd name="T77" fmla="*/ 1 h 9"/>
                <a:gd name="T78" fmla="*/ 2 w 11"/>
                <a:gd name="T79" fmla="*/ 1 h 9"/>
                <a:gd name="T80" fmla="*/ 4 w 11"/>
                <a:gd name="T81" fmla="*/ 0 h 9"/>
                <a:gd name="T82" fmla="*/ 5 w 11"/>
                <a:gd name="T83" fmla="*/ 1 h 9"/>
                <a:gd name="T84" fmla="*/ 6 w 11"/>
                <a:gd name="T85" fmla="*/ 2 h 9"/>
                <a:gd name="T86" fmla="*/ 7 w 11"/>
                <a:gd name="T87" fmla="*/ 1 h 9"/>
                <a:gd name="T88" fmla="*/ 8 w 11"/>
                <a:gd name="T89" fmla="*/ 0 h 9"/>
                <a:gd name="T90" fmla="*/ 9 w 11"/>
                <a:gd name="T91" fmla="*/ 0 h 9"/>
                <a:gd name="T92" fmla="*/ 10 w 11"/>
                <a:gd name="T93" fmla="*/ 1 h 9"/>
                <a:gd name="T94" fmla="*/ 11 w 11"/>
                <a:gd name="T95" fmla="*/ 2 h 9"/>
                <a:gd name="T96" fmla="*/ 11 w 11"/>
                <a:gd name="T97" fmla="*/ 3 h 9"/>
                <a:gd name="T98" fmla="*/ 11 w 11"/>
                <a:gd name="T99" fmla="*/ 8 h 9"/>
                <a:gd name="T100" fmla="*/ 11 w 11"/>
                <a:gd name="T101" fmla="*/ 9 h 9"/>
                <a:gd name="T102" fmla="*/ 10 w 11"/>
                <a:gd name="T10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" h="9">
                  <a:moveTo>
                    <a:pt x="10" y="9"/>
                  </a:moveTo>
                  <a:cubicBezTo>
                    <a:pt x="10" y="9"/>
                    <a:pt x="10" y="9"/>
                    <a:pt x="10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4" y="0"/>
                    <a:pt x="5" y="0"/>
                    <a:pt x="5" y="1"/>
                  </a:cubicBezTo>
                  <a:cubicBezTo>
                    <a:pt x="5" y="1"/>
                    <a:pt x="6" y="1"/>
                    <a:pt x="6" y="2"/>
                  </a:cubicBezTo>
                  <a:cubicBezTo>
                    <a:pt x="6" y="1"/>
                    <a:pt x="7" y="1"/>
                    <a:pt x="7" y="1"/>
                  </a:cubicBezTo>
                  <a:cubicBezTo>
                    <a:pt x="7" y="0"/>
                    <a:pt x="8" y="0"/>
                    <a:pt x="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1" y="2"/>
                    <a:pt x="11" y="3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1" y="9"/>
                    <a:pt x="11" y="9"/>
                  </a:cubicBezTo>
                  <a:lnTo>
                    <a:pt x="10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5" name="Freeform 1208"/>
            <p:cNvSpPr>
              <a:spLocks noEditPoints="1"/>
            </p:cNvSpPr>
            <p:nvPr/>
          </p:nvSpPr>
          <p:spPr bwMode="auto">
            <a:xfrm>
              <a:off x="1506390" y="5403132"/>
              <a:ext cx="19785" cy="24440"/>
            </a:xfrm>
            <a:custGeom>
              <a:avLst/>
              <a:gdLst>
                <a:gd name="T0" fmla="*/ 6 w 7"/>
                <a:gd name="T1" fmla="*/ 5 h 9"/>
                <a:gd name="T2" fmla="*/ 2 w 7"/>
                <a:gd name="T3" fmla="*/ 5 h 9"/>
                <a:gd name="T4" fmla="*/ 2 w 7"/>
                <a:gd name="T5" fmla="*/ 7 h 9"/>
                <a:gd name="T6" fmla="*/ 4 w 7"/>
                <a:gd name="T7" fmla="*/ 7 h 9"/>
                <a:gd name="T8" fmla="*/ 6 w 7"/>
                <a:gd name="T9" fmla="*/ 7 h 9"/>
                <a:gd name="T10" fmla="*/ 6 w 7"/>
                <a:gd name="T11" fmla="*/ 7 h 9"/>
                <a:gd name="T12" fmla="*/ 7 w 7"/>
                <a:gd name="T13" fmla="*/ 7 h 9"/>
                <a:gd name="T14" fmla="*/ 7 w 7"/>
                <a:gd name="T15" fmla="*/ 8 h 9"/>
                <a:gd name="T16" fmla="*/ 7 w 7"/>
                <a:gd name="T17" fmla="*/ 8 h 9"/>
                <a:gd name="T18" fmla="*/ 6 w 7"/>
                <a:gd name="T19" fmla="*/ 9 h 9"/>
                <a:gd name="T20" fmla="*/ 6 w 7"/>
                <a:gd name="T21" fmla="*/ 9 h 9"/>
                <a:gd name="T22" fmla="*/ 5 w 7"/>
                <a:gd name="T23" fmla="*/ 9 h 9"/>
                <a:gd name="T24" fmla="*/ 5 w 7"/>
                <a:gd name="T25" fmla="*/ 9 h 9"/>
                <a:gd name="T26" fmla="*/ 4 w 7"/>
                <a:gd name="T27" fmla="*/ 9 h 9"/>
                <a:gd name="T28" fmla="*/ 1 w 7"/>
                <a:gd name="T29" fmla="*/ 8 h 9"/>
                <a:gd name="T30" fmla="*/ 0 w 7"/>
                <a:gd name="T31" fmla="*/ 5 h 9"/>
                <a:gd name="T32" fmla="*/ 1 w 7"/>
                <a:gd name="T33" fmla="*/ 1 h 9"/>
                <a:gd name="T34" fmla="*/ 3 w 7"/>
                <a:gd name="T35" fmla="*/ 0 h 9"/>
                <a:gd name="T36" fmla="*/ 6 w 7"/>
                <a:gd name="T37" fmla="*/ 1 h 9"/>
                <a:gd name="T38" fmla="*/ 7 w 7"/>
                <a:gd name="T39" fmla="*/ 3 h 9"/>
                <a:gd name="T40" fmla="*/ 7 w 7"/>
                <a:gd name="T41" fmla="*/ 4 h 9"/>
                <a:gd name="T42" fmla="*/ 7 w 7"/>
                <a:gd name="T43" fmla="*/ 5 h 9"/>
                <a:gd name="T44" fmla="*/ 6 w 7"/>
                <a:gd name="T45" fmla="*/ 5 h 9"/>
                <a:gd name="T46" fmla="*/ 3 w 7"/>
                <a:gd name="T47" fmla="*/ 1 h 9"/>
                <a:gd name="T48" fmla="*/ 3 w 7"/>
                <a:gd name="T49" fmla="*/ 1 h 9"/>
                <a:gd name="T50" fmla="*/ 2 w 7"/>
                <a:gd name="T51" fmla="*/ 2 h 9"/>
                <a:gd name="T52" fmla="*/ 2 w 7"/>
                <a:gd name="T53" fmla="*/ 3 h 9"/>
                <a:gd name="T54" fmla="*/ 2 w 7"/>
                <a:gd name="T55" fmla="*/ 4 h 9"/>
                <a:gd name="T56" fmla="*/ 2 w 7"/>
                <a:gd name="T57" fmla="*/ 4 h 9"/>
                <a:gd name="T58" fmla="*/ 2 w 7"/>
                <a:gd name="T59" fmla="*/ 4 h 9"/>
                <a:gd name="T60" fmla="*/ 5 w 7"/>
                <a:gd name="T61" fmla="*/ 4 h 9"/>
                <a:gd name="T62" fmla="*/ 5 w 7"/>
                <a:gd name="T63" fmla="*/ 4 h 9"/>
                <a:gd name="T64" fmla="*/ 5 w 7"/>
                <a:gd name="T65" fmla="*/ 4 h 9"/>
                <a:gd name="T66" fmla="*/ 5 w 7"/>
                <a:gd name="T67" fmla="*/ 2 h 9"/>
                <a:gd name="T68" fmla="*/ 3 w 7"/>
                <a:gd name="T6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" h="9">
                  <a:moveTo>
                    <a:pt x="6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7"/>
                    <a:pt x="2" y="7"/>
                  </a:cubicBezTo>
                  <a:cubicBezTo>
                    <a:pt x="3" y="7"/>
                    <a:pt x="3" y="7"/>
                    <a:pt x="4" y="7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1" y="8"/>
                    <a:pt x="1" y="8"/>
                  </a:cubicBezTo>
                  <a:cubicBezTo>
                    <a:pt x="0" y="7"/>
                    <a:pt x="0" y="6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5" y="0"/>
                    <a:pt x="5" y="0"/>
                    <a:pt x="6" y="1"/>
                  </a:cubicBezTo>
                  <a:cubicBezTo>
                    <a:pt x="7" y="2"/>
                    <a:pt x="7" y="2"/>
                    <a:pt x="7" y="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5"/>
                    <a:pt x="7" y="5"/>
                    <a:pt x="7" y="5"/>
                  </a:cubicBezTo>
                  <a:lnTo>
                    <a:pt x="6" y="5"/>
                  </a:lnTo>
                  <a:close/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3"/>
                    <a:pt x="5" y="2"/>
                    <a:pt x="5" y="2"/>
                  </a:cubicBezTo>
                  <a:cubicBezTo>
                    <a:pt x="4" y="1"/>
                    <a:pt x="4" y="1"/>
                    <a:pt x="3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6" name="Freeform 1209"/>
            <p:cNvSpPr/>
            <p:nvPr/>
          </p:nvSpPr>
          <p:spPr bwMode="auto">
            <a:xfrm>
              <a:off x="1528502" y="5397313"/>
              <a:ext cx="13966" cy="30259"/>
            </a:xfrm>
            <a:custGeom>
              <a:avLst/>
              <a:gdLst>
                <a:gd name="T0" fmla="*/ 4 w 5"/>
                <a:gd name="T1" fmla="*/ 4 h 11"/>
                <a:gd name="T2" fmla="*/ 3 w 5"/>
                <a:gd name="T3" fmla="*/ 4 h 11"/>
                <a:gd name="T4" fmla="*/ 3 w 5"/>
                <a:gd name="T5" fmla="*/ 9 h 11"/>
                <a:gd name="T6" fmla="*/ 4 w 5"/>
                <a:gd name="T7" fmla="*/ 10 h 11"/>
                <a:gd name="T8" fmla="*/ 4 w 5"/>
                <a:gd name="T9" fmla="*/ 9 h 11"/>
                <a:gd name="T10" fmla="*/ 4 w 5"/>
                <a:gd name="T11" fmla="*/ 9 h 11"/>
                <a:gd name="T12" fmla="*/ 5 w 5"/>
                <a:gd name="T13" fmla="*/ 10 h 11"/>
                <a:gd name="T14" fmla="*/ 5 w 5"/>
                <a:gd name="T15" fmla="*/ 10 h 11"/>
                <a:gd name="T16" fmla="*/ 5 w 5"/>
                <a:gd name="T17" fmla="*/ 10 h 11"/>
                <a:gd name="T18" fmla="*/ 5 w 5"/>
                <a:gd name="T19" fmla="*/ 11 h 11"/>
                <a:gd name="T20" fmla="*/ 4 w 5"/>
                <a:gd name="T21" fmla="*/ 11 h 11"/>
                <a:gd name="T22" fmla="*/ 3 w 5"/>
                <a:gd name="T23" fmla="*/ 11 h 11"/>
                <a:gd name="T24" fmla="*/ 2 w 5"/>
                <a:gd name="T25" fmla="*/ 11 h 11"/>
                <a:gd name="T26" fmla="*/ 2 w 5"/>
                <a:gd name="T27" fmla="*/ 10 h 11"/>
                <a:gd name="T28" fmla="*/ 1 w 5"/>
                <a:gd name="T29" fmla="*/ 9 h 11"/>
                <a:gd name="T30" fmla="*/ 1 w 5"/>
                <a:gd name="T31" fmla="*/ 9 h 11"/>
                <a:gd name="T32" fmla="*/ 1 w 5"/>
                <a:gd name="T33" fmla="*/ 4 h 11"/>
                <a:gd name="T34" fmla="*/ 0 w 5"/>
                <a:gd name="T35" fmla="*/ 4 h 11"/>
                <a:gd name="T36" fmla="*/ 0 w 5"/>
                <a:gd name="T37" fmla="*/ 4 h 11"/>
                <a:gd name="T38" fmla="*/ 0 w 5"/>
                <a:gd name="T39" fmla="*/ 3 h 11"/>
                <a:gd name="T40" fmla="*/ 0 w 5"/>
                <a:gd name="T41" fmla="*/ 3 h 11"/>
                <a:gd name="T42" fmla="*/ 0 w 5"/>
                <a:gd name="T43" fmla="*/ 3 h 11"/>
                <a:gd name="T44" fmla="*/ 1 w 5"/>
                <a:gd name="T45" fmla="*/ 3 h 11"/>
                <a:gd name="T46" fmla="*/ 1 w 5"/>
                <a:gd name="T47" fmla="*/ 3 h 11"/>
                <a:gd name="T48" fmla="*/ 1 w 5"/>
                <a:gd name="T49" fmla="*/ 1 h 11"/>
                <a:gd name="T50" fmla="*/ 1 w 5"/>
                <a:gd name="T51" fmla="*/ 1 h 11"/>
                <a:gd name="T52" fmla="*/ 2 w 5"/>
                <a:gd name="T53" fmla="*/ 1 h 11"/>
                <a:gd name="T54" fmla="*/ 3 w 5"/>
                <a:gd name="T55" fmla="*/ 0 h 11"/>
                <a:gd name="T56" fmla="*/ 3 w 5"/>
                <a:gd name="T57" fmla="*/ 1 h 11"/>
                <a:gd name="T58" fmla="*/ 3 w 5"/>
                <a:gd name="T59" fmla="*/ 1 h 11"/>
                <a:gd name="T60" fmla="*/ 3 w 5"/>
                <a:gd name="T61" fmla="*/ 3 h 11"/>
                <a:gd name="T62" fmla="*/ 4 w 5"/>
                <a:gd name="T63" fmla="*/ 3 h 11"/>
                <a:gd name="T64" fmla="*/ 5 w 5"/>
                <a:gd name="T65" fmla="*/ 3 h 11"/>
                <a:gd name="T66" fmla="*/ 5 w 5"/>
                <a:gd name="T67" fmla="*/ 3 h 11"/>
                <a:gd name="T68" fmla="*/ 5 w 5"/>
                <a:gd name="T69" fmla="*/ 3 h 11"/>
                <a:gd name="T70" fmla="*/ 5 w 5"/>
                <a:gd name="T71" fmla="*/ 4 h 11"/>
                <a:gd name="T72" fmla="*/ 4 w 5"/>
                <a:gd name="T73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" h="11">
                  <a:moveTo>
                    <a:pt x="4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10"/>
                    <a:pt x="4" y="10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2" y="11"/>
                    <a:pt x="2" y="11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lnTo>
                    <a:pt x="4" y="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7" name="Freeform 1210"/>
            <p:cNvSpPr/>
            <p:nvPr/>
          </p:nvSpPr>
          <p:spPr bwMode="auto">
            <a:xfrm>
              <a:off x="1544795" y="5421753"/>
              <a:ext cx="8147" cy="11638"/>
            </a:xfrm>
            <a:custGeom>
              <a:avLst/>
              <a:gdLst>
                <a:gd name="T0" fmla="*/ 3 w 3"/>
                <a:gd name="T1" fmla="*/ 0 h 4"/>
                <a:gd name="T2" fmla="*/ 2 w 3"/>
                <a:gd name="T3" fmla="*/ 2 h 4"/>
                <a:gd name="T4" fmla="*/ 1 w 3"/>
                <a:gd name="T5" fmla="*/ 3 h 4"/>
                <a:gd name="T6" fmla="*/ 0 w 3"/>
                <a:gd name="T7" fmla="*/ 4 h 4"/>
                <a:gd name="T8" fmla="*/ 0 w 3"/>
                <a:gd name="T9" fmla="*/ 3 h 4"/>
                <a:gd name="T10" fmla="*/ 0 w 3"/>
                <a:gd name="T11" fmla="*/ 3 h 4"/>
                <a:gd name="T12" fmla="*/ 0 w 3"/>
                <a:gd name="T13" fmla="*/ 3 h 4"/>
                <a:gd name="T14" fmla="*/ 0 w 3"/>
                <a:gd name="T15" fmla="*/ 2 h 4"/>
                <a:gd name="T16" fmla="*/ 1 w 3"/>
                <a:gd name="T17" fmla="*/ 2 h 4"/>
                <a:gd name="T18" fmla="*/ 1 w 3"/>
                <a:gd name="T19" fmla="*/ 1 h 4"/>
                <a:gd name="T20" fmla="*/ 1 w 3"/>
                <a:gd name="T21" fmla="*/ 0 h 4"/>
                <a:gd name="T22" fmla="*/ 1 w 3"/>
                <a:gd name="T23" fmla="*/ 0 h 4"/>
                <a:gd name="T24" fmla="*/ 2 w 3"/>
                <a:gd name="T25" fmla="*/ 0 h 4"/>
                <a:gd name="T26" fmla="*/ 3 w 3"/>
                <a:gd name="T2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cubicBezTo>
                    <a:pt x="3" y="1"/>
                    <a:pt x="2" y="2"/>
                    <a:pt x="2" y="2"/>
                  </a:cubicBezTo>
                  <a:cubicBezTo>
                    <a:pt x="2" y="3"/>
                    <a:pt x="1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8" name="Freeform 1211"/>
            <p:cNvSpPr/>
            <p:nvPr/>
          </p:nvSpPr>
          <p:spPr bwMode="auto">
            <a:xfrm>
              <a:off x="1002458" y="5447357"/>
              <a:ext cx="19785" cy="24440"/>
            </a:xfrm>
            <a:custGeom>
              <a:avLst/>
              <a:gdLst>
                <a:gd name="T0" fmla="*/ 4 w 7"/>
                <a:gd name="T1" fmla="*/ 9 h 9"/>
                <a:gd name="T2" fmla="*/ 3 w 7"/>
                <a:gd name="T3" fmla="*/ 9 h 9"/>
                <a:gd name="T4" fmla="*/ 1 w 7"/>
                <a:gd name="T5" fmla="*/ 8 h 9"/>
                <a:gd name="T6" fmla="*/ 1 w 7"/>
                <a:gd name="T7" fmla="*/ 7 h 9"/>
                <a:gd name="T8" fmla="*/ 0 w 7"/>
                <a:gd name="T9" fmla="*/ 5 h 9"/>
                <a:gd name="T10" fmla="*/ 1 w 7"/>
                <a:gd name="T11" fmla="*/ 3 h 9"/>
                <a:gd name="T12" fmla="*/ 1 w 7"/>
                <a:gd name="T13" fmla="*/ 1 h 9"/>
                <a:gd name="T14" fmla="*/ 3 w 7"/>
                <a:gd name="T15" fmla="*/ 1 h 9"/>
                <a:gd name="T16" fmla="*/ 4 w 7"/>
                <a:gd name="T17" fmla="*/ 0 h 9"/>
                <a:gd name="T18" fmla="*/ 6 w 7"/>
                <a:gd name="T19" fmla="*/ 1 h 9"/>
                <a:gd name="T20" fmla="*/ 7 w 7"/>
                <a:gd name="T21" fmla="*/ 2 h 9"/>
                <a:gd name="T22" fmla="*/ 7 w 7"/>
                <a:gd name="T23" fmla="*/ 2 h 9"/>
                <a:gd name="T24" fmla="*/ 7 w 7"/>
                <a:gd name="T25" fmla="*/ 2 h 9"/>
                <a:gd name="T26" fmla="*/ 6 w 7"/>
                <a:gd name="T27" fmla="*/ 3 h 9"/>
                <a:gd name="T28" fmla="*/ 6 w 7"/>
                <a:gd name="T29" fmla="*/ 3 h 9"/>
                <a:gd name="T30" fmla="*/ 5 w 7"/>
                <a:gd name="T31" fmla="*/ 2 h 9"/>
                <a:gd name="T32" fmla="*/ 4 w 7"/>
                <a:gd name="T33" fmla="*/ 2 h 9"/>
                <a:gd name="T34" fmla="*/ 3 w 7"/>
                <a:gd name="T35" fmla="*/ 2 h 9"/>
                <a:gd name="T36" fmla="*/ 2 w 7"/>
                <a:gd name="T37" fmla="*/ 4 h 9"/>
                <a:gd name="T38" fmla="*/ 2 w 7"/>
                <a:gd name="T39" fmla="*/ 6 h 9"/>
                <a:gd name="T40" fmla="*/ 3 w 7"/>
                <a:gd name="T41" fmla="*/ 7 h 9"/>
                <a:gd name="T42" fmla="*/ 4 w 7"/>
                <a:gd name="T43" fmla="*/ 8 h 9"/>
                <a:gd name="T44" fmla="*/ 5 w 7"/>
                <a:gd name="T45" fmla="*/ 8 h 9"/>
                <a:gd name="T46" fmla="*/ 6 w 7"/>
                <a:gd name="T47" fmla="*/ 7 h 9"/>
                <a:gd name="T48" fmla="*/ 6 w 7"/>
                <a:gd name="T49" fmla="*/ 7 h 9"/>
                <a:gd name="T50" fmla="*/ 7 w 7"/>
                <a:gd name="T51" fmla="*/ 7 h 9"/>
                <a:gd name="T52" fmla="*/ 7 w 7"/>
                <a:gd name="T53" fmla="*/ 7 h 9"/>
                <a:gd name="T54" fmla="*/ 7 w 7"/>
                <a:gd name="T55" fmla="*/ 8 h 9"/>
                <a:gd name="T56" fmla="*/ 6 w 7"/>
                <a:gd name="T57" fmla="*/ 9 h 9"/>
                <a:gd name="T58" fmla="*/ 4 w 7"/>
                <a:gd name="T5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" h="9">
                  <a:moveTo>
                    <a:pt x="4" y="9"/>
                  </a:moveTo>
                  <a:cubicBezTo>
                    <a:pt x="4" y="9"/>
                    <a:pt x="3" y="9"/>
                    <a:pt x="3" y="9"/>
                  </a:cubicBezTo>
                  <a:cubicBezTo>
                    <a:pt x="2" y="9"/>
                    <a:pt x="2" y="9"/>
                    <a:pt x="1" y="8"/>
                  </a:cubicBezTo>
                  <a:cubicBezTo>
                    <a:pt x="1" y="8"/>
                    <a:pt x="1" y="7"/>
                    <a:pt x="1" y="7"/>
                  </a:cubicBezTo>
                  <a:cubicBezTo>
                    <a:pt x="0" y="6"/>
                    <a:pt x="0" y="6"/>
                    <a:pt x="0" y="5"/>
                  </a:cubicBezTo>
                  <a:cubicBezTo>
                    <a:pt x="0" y="4"/>
                    <a:pt x="0" y="3"/>
                    <a:pt x="1" y="3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3" y="1"/>
                    <a:pt x="4" y="0"/>
                    <a:pt x="4" y="0"/>
                  </a:cubicBezTo>
                  <a:cubicBezTo>
                    <a:pt x="5" y="0"/>
                    <a:pt x="6" y="1"/>
                    <a:pt x="6" y="1"/>
                  </a:cubicBezTo>
                  <a:cubicBezTo>
                    <a:pt x="7" y="1"/>
                    <a:pt x="7" y="1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4" y="2"/>
                  </a:cubicBezTo>
                  <a:cubicBezTo>
                    <a:pt x="4" y="2"/>
                    <a:pt x="3" y="2"/>
                    <a:pt x="3" y="2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7"/>
                    <a:pt x="3" y="7"/>
                  </a:cubicBezTo>
                  <a:cubicBezTo>
                    <a:pt x="3" y="8"/>
                    <a:pt x="4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6" y="9"/>
                  </a:cubicBezTo>
                  <a:cubicBezTo>
                    <a:pt x="6" y="9"/>
                    <a:pt x="5" y="9"/>
                    <a:pt x="4" y="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9" name="Freeform 1212"/>
            <p:cNvSpPr>
              <a:spLocks noEditPoints="1"/>
            </p:cNvSpPr>
            <p:nvPr/>
          </p:nvSpPr>
          <p:spPr bwMode="auto">
            <a:xfrm>
              <a:off x="1024571" y="5447357"/>
              <a:ext cx="19785" cy="24440"/>
            </a:xfrm>
            <a:custGeom>
              <a:avLst/>
              <a:gdLst>
                <a:gd name="T0" fmla="*/ 4 w 7"/>
                <a:gd name="T1" fmla="*/ 9 h 9"/>
                <a:gd name="T2" fmla="*/ 2 w 7"/>
                <a:gd name="T3" fmla="*/ 9 h 9"/>
                <a:gd name="T4" fmla="*/ 1 w 7"/>
                <a:gd name="T5" fmla="*/ 8 h 9"/>
                <a:gd name="T6" fmla="*/ 0 w 7"/>
                <a:gd name="T7" fmla="*/ 7 h 9"/>
                <a:gd name="T8" fmla="*/ 0 w 7"/>
                <a:gd name="T9" fmla="*/ 5 h 9"/>
                <a:gd name="T10" fmla="*/ 0 w 7"/>
                <a:gd name="T11" fmla="*/ 3 h 9"/>
                <a:gd name="T12" fmla="*/ 1 w 7"/>
                <a:gd name="T13" fmla="*/ 1 h 9"/>
                <a:gd name="T14" fmla="*/ 2 w 7"/>
                <a:gd name="T15" fmla="*/ 1 h 9"/>
                <a:gd name="T16" fmla="*/ 4 w 7"/>
                <a:gd name="T17" fmla="*/ 0 h 9"/>
                <a:gd name="T18" fmla="*/ 6 w 7"/>
                <a:gd name="T19" fmla="*/ 1 h 9"/>
                <a:gd name="T20" fmla="*/ 7 w 7"/>
                <a:gd name="T21" fmla="*/ 5 h 9"/>
                <a:gd name="T22" fmla="*/ 6 w 7"/>
                <a:gd name="T23" fmla="*/ 8 h 9"/>
                <a:gd name="T24" fmla="*/ 4 w 7"/>
                <a:gd name="T25" fmla="*/ 9 h 9"/>
                <a:gd name="T26" fmla="*/ 6 w 7"/>
                <a:gd name="T27" fmla="*/ 4 h 9"/>
                <a:gd name="T28" fmla="*/ 5 w 7"/>
                <a:gd name="T29" fmla="*/ 2 h 9"/>
                <a:gd name="T30" fmla="*/ 4 w 7"/>
                <a:gd name="T31" fmla="*/ 2 h 9"/>
                <a:gd name="T32" fmla="*/ 2 w 7"/>
                <a:gd name="T33" fmla="*/ 2 h 9"/>
                <a:gd name="T34" fmla="*/ 1 w 7"/>
                <a:gd name="T35" fmla="*/ 4 h 9"/>
                <a:gd name="T36" fmla="*/ 1 w 7"/>
                <a:gd name="T37" fmla="*/ 6 h 9"/>
                <a:gd name="T38" fmla="*/ 2 w 7"/>
                <a:gd name="T39" fmla="*/ 7 h 9"/>
                <a:gd name="T40" fmla="*/ 4 w 7"/>
                <a:gd name="T41" fmla="*/ 8 h 9"/>
                <a:gd name="T42" fmla="*/ 5 w 7"/>
                <a:gd name="T43" fmla="*/ 7 h 9"/>
                <a:gd name="T44" fmla="*/ 6 w 7"/>
                <a:gd name="T45" fmla="*/ 5 h 9"/>
                <a:gd name="T46" fmla="*/ 6 w 7"/>
                <a:gd name="T47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" h="9">
                  <a:moveTo>
                    <a:pt x="4" y="9"/>
                  </a:moveTo>
                  <a:cubicBezTo>
                    <a:pt x="3" y="9"/>
                    <a:pt x="2" y="9"/>
                    <a:pt x="2" y="9"/>
                  </a:cubicBezTo>
                  <a:cubicBezTo>
                    <a:pt x="1" y="9"/>
                    <a:pt x="1" y="8"/>
                    <a:pt x="1" y="8"/>
                  </a:cubicBezTo>
                  <a:cubicBezTo>
                    <a:pt x="0" y="8"/>
                    <a:pt x="0" y="7"/>
                    <a:pt x="0" y="7"/>
                  </a:cubicBezTo>
                  <a:cubicBezTo>
                    <a:pt x="0" y="6"/>
                    <a:pt x="0" y="6"/>
                    <a:pt x="0" y="5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2"/>
                    <a:pt x="0" y="2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3" y="0"/>
                    <a:pt x="4" y="0"/>
                  </a:cubicBezTo>
                  <a:cubicBezTo>
                    <a:pt x="5" y="0"/>
                    <a:pt x="6" y="1"/>
                    <a:pt x="6" y="1"/>
                  </a:cubicBezTo>
                  <a:cubicBezTo>
                    <a:pt x="7" y="2"/>
                    <a:pt x="7" y="3"/>
                    <a:pt x="7" y="5"/>
                  </a:cubicBezTo>
                  <a:cubicBezTo>
                    <a:pt x="7" y="6"/>
                    <a:pt x="7" y="7"/>
                    <a:pt x="6" y="8"/>
                  </a:cubicBezTo>
                  <a:cubicBezTo>
                    <a:pt x="6" y="9"/>
                    <a:pt x="5" y="9"/>
                    <a:pt x="4" y="9"/>
                  </a:cubicBezTo>
                  <a:close/>
                  <a:moveTo>
                    <a:pt x="6" y="4"/>
                  </a:moveTo>
                  <a:cubicBezTo>
                    <a:pt x="6" y="3"/>
                    <a:pt x="5" y="3"/>
                    <a:pt x="5" y="2"/>
                  </a:cubicBezTo>
                  <a:cubicBezTo>
                    <a:pt x="5" y="2"/>
                    <a:pt x="4" y="2"/>
                    <a:pt x="4" y="2"/>
                  </a:cubicBezTo>
                  <a:cubicBezTo>
                    <a:pt x="3" y="2"/>
                    <a:pt x="2" y="2"/>
                    <a:pt x="2" y="2"/>
                  </a:cubicBezTo>
                  <a:cubicBezTo>
                    <a:pt x="2" y="3"/>
                    <a:pt x="1" y="3"/>
                    <a:pt x="1" y="4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2" y="7"/>
                    <a:pt x="2" y="7"/>
                  </a:cubicBezTo>
                  <a:cubicBezTo>
                    <a:pt x="2" y="8"/>
                    <a:pt x="3" y="8"/>
                    <a:pt x="4" y="8"/>
                  </a:cubicBezTo>
                  <a:cubicBezTo>
                    <a:pt x="4" y="8"/>
                    <a:pt x="5" y="8"/>
                    <a:pt x="5" y="7"/>
                  </a:cubicBezTo>
                  <a:cubicBezTo>
                    <a:pt x="5" y="7"/>
                    <a:pt x="6" y="6"/>
                    <a:pt x="6" y="5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0" name="Freeform 1213"/>
            <p:cNvSpPr/>
            <p:nvPr/>
          </p:nvSpPr>
          <p:spPr bwMode="auto">
            <a:xfrm>
              <a:off x="1050175" y="5449685"/>
              <a:ext cx="16293" cy="22113"/>
            </a:xfrm>
            <a:custGeom>
              <a:avLst/>
              <a:gdLst>
                <a:gd name="T0" fmla="*/ 6 w 6"/>
                <a:gd name="T1" fmla="*/ 8 h 8"/>
                <a:gd name="T2" fmla="*/ 5 w 6"/>
                <a:gd name="T3" fmla="*/ 8 h 8"/>
                <a:gd name="T4" fmla="*/ 5 w 6"/>
                <a:gd name="T5" fmla="*/ 7 h 8"/>
                <a:gd name="T6" fmla="*/ 5 w 6"/>
                <a:gd name="T7" fmla="*/ 3 h 8"/>
                <a:gd name="T8" fmla="*/ 4 w 6"/>
                <a:gd name="T9" fmla="*/ 1 h 8"/>
                <a:gd name="T10" fmla="*/ 3 w 6"/>
                <a:gd name="T11" fmla="*/ 1 h 8"/>
                <a:gd name="T12" fmla="*/ 2 w 6"/>
                <a:gd name="T13" fmla="*/ 1 h 8"/>
                <a:gd name="T14" fmla="*/ 2 w 6"/>
                <a:gd name="T15" fmla="*/ 2 h 8"/>
                <a:gd name="T16" fmla="*/ 2 w 6"/>
                <a:gd name="T17" fmla="*/ 2 h 8"/>
                <a:gd name="T18" fmla="*/ 1 w 6"/>
                <a:gd name="T19" fmla="*/ 3 h 8"/>
                <a:gd name="T20" fmla="*/ 1 w 6"/>
                <a:gd name="T21" fmla="*/ 7 h 8"/>
                <a:gd name="T22" fmla="*/ 1 w 6"/>
                <a:gd name="T23" fmla="*/ 8 h 8"/>
                <a:gd name="T24" fmla="*/ 1 w 6"/>
                <a:gd name="T25" fmla="*/ 8 h 8"/>
                <a:gd name="T26" fmla="*/ 0 w 6"/>
                <a:gd name="T27" fmla="*/ 8 h 8"/>
                <a:gd name="T28" fmla="*/ 0 w 6"/>
                <a:gd name="T29" fmla="*/ 8 h 8"/>
                <a:gd name="T30" fmla="*/ 0 w 6"/>
                <a:gd name="T31" fmla="*/ 7 h 8"/>
                <a:gd name="T32" fmla="*/ 0 w 6"/>
                <a:gd name="T33" fmla="*/ 0 h 8"/>
                <a:gd name="T34" fmla="*/ 0 w 6"/>
                <a:gd name="T35" fmla="*/ 0 h 8"/>
                <a:gd name="T36" fmla="*/ 0 w 6"/>
                <a:gd name="T37" fmla="*/ 0 h 8"/>
                <a:gd name="T38" fmla="*/ 1 w 6"/>
                <a:gd name="T39" fmla="*/ 0 h 8"/>
                <a:gd name="T40" fmla="*/ 1 w 6"/>
                <a:gd name="T41" fmla="*/ 0 h 8"/>
                <a:gd name="T42" fmla="*/ 1 w 6"/>
                <a:gd name="T43" fmla="*/ 1 h 8"/>
                <a:gd name="T44" fmla="*/ 3 w 6"/>
                <a:gd name="T45" fmla="*/ 0 h 8"/>
                <a:gd name="T46" fmla="*/ 4 w 6"/>
                <a:gd name="T47" fmla="*/ 0 h 8"/>
                <a:gd name="T48" fmla="*/ 6 w 6"/>
                <a:gd name="T49" fmla="*/ 0 h 8"/>
                <a:gd name="T50" fmla="*/ 6 w 6"/>
                <a:gd name="T51" fmla="*/ 2 h 8"/>
                <a:gd name="T52" fmla="*/ 6 w 6"/>
                <a:gd name="T53" fmla="*/ 7 h 8"/>
                <a:gd name="T54" fmla="*/ 6 w 6"/>
                <a:gd name="T5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" h="8">
                  <a:moveTo>
                    <a:pt x="6" y="8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5" y="2"/>
                    <a:pt x="4" y="1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5" y="0"/>
                    <a:pt x="5" y="0"/>
                    <a:pt x="6" y="0"/>
                  </a:cubicBezTo>
                  <a:cubicBezTo>
                    <a:pt x="6" y="1"/>
                    <a:pt x="6" y="1"/>
                    <a:pt x="6" y="2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1" name="Freeform 1214"/>
            <p:cNvSpPr/>
            <p:nvPr/>
          </p:nvSpPr>
          <p:spPr bwMode="auto">
            <a:xfrm>
              <a:off x="1072287" y="5447357"/>
              <a:ext cx="13966" cy="24440"/>
            </a:xfrm>
            <a:custGeom>
              <a:avLst/>
              <a:gdLst>
                <a:gd name="T0" fmla="*/ 3 w 5"/>
                <a:gd name="T1" fmla="*/ 9 h 9"/>
                <a:gd name="T2" fmla="*/ 1 w 5"/>
                <a:gd name="T3" fmla="*/ 9 h 9"/>
                <a:gd name="T4" fmla="*/ 0 w 5"/>
                <a:gd name="T5" fmla="*/ 9 h 9"/>
                <a:gd name="T6" fmla="*/ 0 w 5"/>
                <a:gd name="T7" fmla="*/ 8 h 9"/>
                <a:gd name="T8" fmla="*/ 0 w 5"/>
                <a:gd name="T9" fmla="*/ 8 h 9"/>
                <a:gd name="T10" fmla="*/ 0 w 5"/>
                <a:gd name="T11" fmla="*/ 8 h 9"/>
                <a:gd name="T12" fmla="*/ 0 w 5"/>
                <a:gd name="T13" fmla="*/ 7 h 9"/>
                <a:gd name="T14" fmla="*/ 1 w 5"/>
                <a:gd name="T15" fmla="*/ 8 h 9"/>
                <a:gd name="T16" fmla="*/ 2 w 5"/>
                <a:gd name="T17" fmla="*/ 8 h 9"/>
                <a:gd name="T18" fmla="*/ 3 w 5"/>
                <a:gd name="T19" fmla="*/ 8 h 9"/>
                <a:gd name="T20" fmla="*/ 4 w 5"/>
                <a:gd name="T21" fmla="*/ 7 h 9"/>
                <a:gd name="T22" fmla="*/ 3 w 5"/>
                <a:gd name="T23" fmla="*/ 6 h 9"/>
                <a:gd name="T24" fmla="*/ 2 w 5"/>
                <a:gd name="T25" fmla="*/ 5 h 9"/>
                <a:gd name="T26" fmla="*/ 1 w 5"/>
                <a:gd name="T27" fmla="*/ 5 h 9"/>
                <a:gd name="T28" fmla="*/ 1 w 5"/>
                <a:gd name="T29" fmla="*/ 4 h 9"/>
                <a:gd name="T30" fmla="*/ 0 w 5"/>
                <a:gd name="T31" fmla="*/ 3 h 9"/>
                <a:gd name="T32" fmla="*/ 0 w 5"/>
                <a:gd name="T33" fmla="*/ 3 h 9"/>
                <a:gd name="T34" fmla="*/ 0 w 5"/>
                <a:gd name="T35" fmla="*/ 2 h 9"/>
                <a:gd name="T36" fmla="*/ 1 w 5"/>
                <a:gd name="T37" fmla="*/ 1 h 9"/>
                <a:gd name="T38" fmla="*/ 2 w 5"/>
                <a:gd name="T39" fmla="*/ 1 h 9"/>
                <a:gd name="T40" fmla="*/ 3 w 5"/>
                <a:gd name="T41" fmla="*/ 0 h 9"/>
                <a:gd name="T42" fmla="*/ 4 w 5"/>
                <a:gd name="T43" fmla="*/ 1 h 9"/>
                <a:gd name="T44" fmla="*/ 5 w 5"/>
                <a:gd name="T45" fmla="*/ 1 h 9"/>
                <a:gd name="T46" fmla="*/ 5 w 5"/>
                <a:gd name="T47" fmla="*/ 1 h 9"/>
                <a:gd name="T48" fmla="*/ 5 w 5"/>
                <a:gd name="T49" fmla="*/ 1 h 9"/>
                <a:gd name="T50" fmla="*/ 5 w 5"/>
                <a:gd name="T51" fmla="*/ 2 h 9"/>
                <a:gd name="T52" fmla="*/ 5 w 5"/>
                <a:gd name="T53" fmla="*/ 2 h 9"/>
                <a:gd name="T54" fmla="*/ 4 w 5"/>
                <a:gd name="T55" fmla="*/ 2 h 9"/>
                <a:gd name="T56" fmla="*/ 3 w 5"/>
                <a:gd name="T57" fmla="*/ 2 h 9"/>
                <a:gd name="T58" fmla="*/ 2 w 5"/>
                <a:gd name="T59" fmla="*/ 3 h 9"/>
                <a:gd name="T60" fmla="*/ 2 w 5"/>
                <a:gd name="T61" fmla="*/ 3 h 9"/>
                <a:gd name="T62" fmla="*/ 3 w 5"/>
                <a:gd name="T63" fmla="*/ 4 h 9"/>
                <a:gd name="T64" fmla="*/ 4 w 5"/>
                <a:gd name="T65" fmla="*/ 4 h 9"/>
                <a:gd name="T66" fmla="*/ 5 w 5"/>
                <a:gd name="T67" fmla="*/ 5 h 9"/>
                <a:gd name="T68" fmla="*/ 5 w 5"/>
                <a:gd name="T69" fmla="*/ 6 h 9"/>
                <a:gd name="T70" fmla="*/ 5 w 5"/>
                <a:gd name="T71" fmla="*/ 7 h 9"/>
                <a:gd name="T72" fmla="*/ 5 w 5"/>
                <a:gd name="T73" fmla="*/ 8 h 9"/>
                <a:gd name="T74" fmla="*/ 5 w 5"/>
                <a:gd name="T75" fmla="*/ 9 h 9"/>
                <a:gd name="T76" fmla="*/ 4 w 5"/>
                <a:gd name="T77" fmla="*/ 9 h 9"/>
                <a:gd name="T78" fmla="*/ 3 w 5"/>
                <a:gd name="T7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" h="9">
                  <a:moveTo>
                    <a:pt x="3" y="9"/>
                  </a:moveTo>
                  <a:cubicBezTo>
                    <a:pt x="2" y="9"/>
                    <a:pt x="1" y="9"/>
                    <a:pt x="1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5"/>
                    <a:pt x="2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3" y="0"/>
                    <a:pt x="3" y="0"/>
                  </a:cubicBezTo>
                  <a:cubicBezTo>
                    <a:pt x="4" y="0"/>
                    <a:pt x="4" y="1"/>
                    <a:pt x="4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3" y="4"/>
                    <a:pt x="3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8"/>
                    <a:pt x="5" y="8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4" y="9"/>
                    <a:pt x="4" y="9"/>
                    <a:pt x="4" y="9"/>
                  </a:cubicBezTo>
                  <a:lnTo>
                    <a:pt x="3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2" name="Freeform 1215"/>
            <p:cNvSpPr>
              <a:spLocks noEditPoints="1"/>
            </p:cNvSpPr>
            <p:nvPr/>
          </p:nvSpPr>
          <p:spPr bwMode="auto">
            <a:xfrm>
              <a:off x="1090908" y="5447357"/>
              <a:ext cx="19785" cy="24440"/>
            </a:xfrm>
            <a:custGeom>
              <a:avLst/>
              <a:gdLst>
                <a:gd name="T0" fmla="*/ 6 w 7"/>
                <a:gd name="T1" fmla="*/ 5 h 9"/>
                <a:gd name="T2" fmla="*/ 2 w 7"/>
                <a:gd name="T3" fmla="*/ 5 h 9"/>
                <a:gd name="T4" fmla="*/ 2 w 7"/>
                <a:gd name="T5" fmla="*/ 7 h 9"/>
                <a:gd name="T6" fmla="*/ 4 w 7"/>
                <a:gd name="T7" fmla="*/ 8 h 9"/>
                <a:gd name="T8" fmla="*/ 6 w 7"/>
                <a:gd name="T9" fmla="*/ 8 h 9"/>
                <a:gd name="T10" fmla="*/ 6 w 7"/>
                <a:gd name="T11" fmla="*/ 7 h 9"/>
                <a:gd name="T12" fmla="*/ 7 w 7"/>
                <a:gd name="T13" fmla="*/ 8 h 9"/>
                <a:gd name="T14" fmla="*/ 7 w 7"/>
                <a:gd name="T15" fmla="*/ 8 h 9"/>
                <a:gd name="T16" fmla="*/ 7 w 7"/>
                <a:gd name="T17" fmla="*/ 9 h 9"/>
                <a:gd name="T18" fmla="*/ 6 w 7"/>
                <a:gd name="T19" fmla="*/ 9 h 9"/>
                <a:gd name="T20" fmla="*/ 6 w 7"/>
                <a:gd name="T21" fmla="*/ 9 h 9"/>
                <a:gd name="T22" fmla="*/ 5 w 7"/>
                <a:gd name="T23" fmla="*/ 9 h 9"/>
                <a:gd name="T24" fmla="*/ 5 w 7"/>
                <a:gd name="T25" fmla="*/ 9 h 9"/>
                <a:gd name="T26" fmla="*/ 4 w 7"/>
                <a:gd name="T27" fmla="*/ 9 h 9"/>
                <a:gd name="T28" fmla="*/ 1 w 7"/>
                <a:gd name="T29" fmla="*/ 8 h 9"/>
                <a:gd name="T30" fmla="*/ 0 w 7"/>
                <a:gd name="T31" fmla="*/ 5 h 9"/>
                <a:gd name="T32" fmla="*/ 1 w 7"/>
                <a:gd name="T33" fmla="*/ 2 h 9"/>
                <a:gd name="T34" fmla="*/ 4 w 7"/>
                <a:gd name="T35" fmla="*/ 0 h 9"/>
                <a:gd name="T36" fmla="*/ 6 w 7"/>
                <a:gd name="T37" fmla="*/ 1 h 9"/>
                <a:gd name="T38" fmla="*/ 7 w 7"/>
                <a:gd name="T39" fmla="*/ 4 h 9"/>
                <a:gd name="T40" fmla="*/ 7 w 7"/>
                <a:gd name="T41" fmla="*/ 5 h 9"/>
                <a:gd name="T42" fmla="*/ 7 w 7"/>
                <a:gd name="T43" fmla="*/ 5 h 9"/>
                <a:gd name="T44" fmla="*/ 6 w 7"/>
                <a:gd name="T45" fmla="*/ 5 h 9"/>
                <a:gd name="T46" fmla="*/ 3 w 7"/>
                <a:gd name="T47" fmla="*/ 2 h 9"/>
                <a:gd name="T48" fmla="*/ 3 w 7"/>
                <a:gd name="T49" fmla="*/ 2 h 9"/>
                <a:gd name="T50" fmla="*/ 2 w 7"/>
                <a:gd name="T51" fmla="*/ 2 h 9"/>
                <a:gd name="T52" fmla="*/ 2 w 7"/>
                <a:gd name="T53" fmla="*/ 3 h 9"/>
                <a:gd name="T54" fmla="*/ 2 w 7"/>
                <a:gd name="T55" fmla="*/ 4 h 9"/>
                <a:gd name="T56" fmla="*/ 2 w 7"/>
                <a:gd name="T57" fmla="*/ 4 h 9"/>
                <a:gd name="T58" fmla="*/ 2 w 7"/>
                <a:gd name="T59" fmla="*/ 4 h 9"/>
                <a:gd name="T60" fmla="*/ 5 w 7"/>
                <a:gd name="T61" fmla="*/ 4 h 9"/>
                <a:gd name="T62" fmla="*/ 5 w 7"/>
                <a:gd name="T63" fmla="*/ 4 h 9"/>
                <a:gd name="T64" fmla="*/ 5 w 7"/>
                <a:gd name="T65" fmla="*/ 4 h 9"/>
                <a:gd name="T66" fmla="*/ 5 w 7"/>
                <a:gd name="T67" fmla="*/ 2 h 9"/>
                <a:gd name="T68" fmla="*/ 3 w 7"/>
                <a:gd name="T6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" h="9">
                  <a:moveTo>
                    <a:pt x="6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7"/>
                    <a:pt x="2" y="7"/>
                  </a:cubicBezTo>
                  <a:cubicBezTo>
                    <a:pt x="3" y="8"/>
                    <a:pt x="3" y="8"/>
                    <a:pt x="4" y="8"/>
                  </a:cubicBezTo>
                  <a:cubicBezTo>
                    <a:pt x="5" y="8"/>
                    <a:pt x="5" y="8"/>
                    <a:pt x="6" y="8"/>
                  </a:cubicBezTo>
                  <a:cubicBezTo>
                    <a:pt x="6" y="8"/>
                    <a:pt x="6" y="7"/>
                    <a:pt x="6" y="7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3" y="9"/>
                    <a:pt x="2" y="9"/>
                    <a:pt x="1" y="8"/>
                  </a:cubicBezTo>
                  <a:cubicBezTo>
                    <a:pt x="0" y="7"/>
                    <a:pt x="0" y="6"/>
                    <a:pt x="0" y="5"/>
                  </a:cubicBezTo>
                  <a:cubicBezTo>
                    <a:pt x="0" y="3"/>
                    <a:pt x="0" y="2"/>
                    <a:pt x="1" y="2"/>
                  </a:cubicBezTo>
                  <a:cubicBezTo>
                    <a:pt x="1" y="1"/>
                    <a:pt x="2" y="0"/>
                    <a:pt x="4" y="0"/>
                  </a:cubicBezTo>
                  <a:cubicBezTo>
                    <a:pt x="5" y="0"/>
                    <a:pt x="6" y="1"/>
                    <a:pt x="6" y="1"/>
                  </a:cubicBezTo>
                  <a:cubicBezTo>
                    <a:pt x="7" y="2"/>
                    <a:pt x="7" y="3"/>
                    <a:pt x="7" y="4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lnTo>
                    <a:pt x="6" y="5"/>
                  </a:lnTo>
                  <a:close/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3"/>
                    <a:pt x="5" y="3"/>
                    <a:pt x="5" y="2"/>
                  </a:cubicBezTo>
                  <a:cubicBezTo>
                    <a:pt x="5" y="2"/>
                    <a:pt x="4" y="2"/>
                    <a:pt x="3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3" name="Freeform 1216"/>
            <p:cNvSpPr/>
            <p:nvPr/>
          </p:nvSpPr>
          <p:spPr bwMode="auto">
            <a:xfrm>
              <a:off x="1113021" y="5447357"/>
              <a:ext cx="19785" cy="24440"/>
            </a:xfrm>
            <a:custGeom>
              <a:avLst/>
              <a:gdLst>
                <a:gd name="T0" fmla="*/ 4 w 7"/>
                <a:gd name="T1" fmla="*/ 9 h 9"/>
                <a:gd name="T2" fmla="*/ 2 w 7"/>
                <a:gd name="T3" fmla="*/ 9 h 9"/>
                <a:gd name="T4" fmla="*/ 1 w 7"/>
                <a:gd name="T5" fmla="*/ 8 h 9"/>
                <a:gd name="T6" fmla="*/ 1 w 7"/>
                <a:gd name="T7" fmla="*/ 7 h 9"/>
                <a:gd name="T8" fmla="*/ 0 w 7"/>
                <a:gd name="T9" fmla="*/ 5 h 9"/>
                <a:gd name="T10" fmla="*/ 1 w 7"/>
                <a:gd name="T11" fmla="*/ 3 h 9"/>
                <a:gd name="T12" fmla="*/ 1 w 7"/>
                <a:gd name="T13" fmla="*/ 1 h 9"/>
                <a:gd name="T14" fmla="*/ 3 w 7"/>
                <a:gd name="T15" fmla="*/ 1 h 9"/>
                <a:gd name="T16" fmla="*/ 4 w 7"/>
                <a:gd name="T17" fmla="*/ 0 h 9"/>
                <a:gd name="T18" fmla="*/ 6 w 7"/>
                <a:gd name="T19" fmla="*/ 1 h 9"/>
                <a:gd name="T20" fmla="*/ 7 w 7"/>
                <a:gd name="T21" fmla="*/ 2 h 9"/>
                <a:gd name="T22" fmla="*/ 7 w 7"/>
                <a:gd name="T23" fmla="*/ 2 h 9"/>
                <a:gd name="T24" fmla="*/ 7 w 7"/>
                <a:gd name="T25" fmla="*/ 2 h 9"/>
                <a:gd name="T26" fmla="*/ 6 w 7"/>
                <a:gd name="T27" fmla="*/ 3 h 9"/>
                <a:gd name="T28" fmla="*/ 6 w 7"/>
                <a:gd name="T29" fmla="*/ 3 h 9"/>
                <a:gd name="T30" fmla="*/ 5 w 7"/>
                <a:gd name="T31" fmla="*/ 2 h 9"/>
                <a:gd name="T32" fmla="*/ 4 w 7"/>
                <a:gd name="T33" fmla="*/ 2 h 9"/>
                <a:gd name="T34" fmla="*/ 3 w 7"/>
                <a:gd name="T35" fmla="*/ 2 h 9"/>
                <a:gd name="T36" fmla="*/ 2 w 7"/>
                <a:gd name="T37" fmla="*/ 4 h 9"/>
                <a:gd name="T38" fmla="*/ 2 w 7"/>
                <a:gd name="T39" fmla="*/ 6 h 9"/>
                <a:gd name="T40" fmla="*/ 3 w 7"/>
                <a:gd name="T41" fmla="*/ 7 h 9"/>
                <a:gd name="T42" fmla="*/ 4 w 7"/>
                <a:gd name="T43" fmla="*/ 8 h 9"/>
                <a:gd name="T44" fmla="*/ 5 w 7"/>
                <a:gd name="T45" fmla="*/ 8 h 9"/>
                <a:gd name="T46" fmla="*/ 6 w 7"/>
                <a:gd name="T47" fmla="*/ 7 h 9"/>
                <a:gd name="T48" fmla="*/ 6 w 7"/>
                <a:gd name="T49" fmla="*/ 7 h 9"/>
                <a:gd name="T50" fmla="*/ 7 w 7"/>
                <a:gd name="T51" fmla="*/ 7 h 9"/>
                <a:gd name="T52" fmla="*/ 7 w 7"/>
                <a:gd name="T53" fmla="*/ 7 h 9"/>
                <a:gd name="T54" fmla="*/ 7 w 7"/>
                <a:gd name="T55" fmla="*/ 8 h 9"/>
                <a:gd name="T56" fmla="*/ 6 w 7"/>
                <a:gd name="T57" fmla="*/ 9 h 9"/>
                <a:gd name="T58" fmla="*/ 4 w 7"/>
                <a:gd name="T5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" h="9">
                  <a:moveTo>
                    <a:pt x="4" y="9"/>
                  </a:moveTo>
                  <a:cubicBezTo>
                    <a:pt x="3" y="9"/>
                    <a:pt x="3" y="9"/>
                    <a:pt x="2" y="9"/>
                  </a:cubicBezTo>
                  <a:cubicBezTo>
                    <a:pt x="2" y="9"/>
                    <a:pt x="2" y="9"/>
                    <a:pt x="1" y="8"/>
                  </a:cubicBezTo>
                  <a:cubicBezTo>
                    <a:pt x="1" y="8"/>
                    <a:pt x="1" y="7"/>
                    <a:pt x="1" y="7"/>
                  </a:cubicBezTo>
                  <a:cubicBezTo>
                    <a:pt x="0" y="6"/>
                    <a:pt x="0" y="6"/>
                    <a:pt x="0" y="5"/>
                  </a:cubicBezTo>
                  <a:cubicBezTo>
                    <a:pt x="0" y="4"/>
                    <a:pt x="0" y="3"/>
                    <a:pt x="1" y="3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3" y="1"/>
                    <a:pt x="4" y="0"/>
                    <a:pt x="4" y="0"/>
                  </a:cubicBezTo>
                  <a:cubicBezTo>
                    <a:pt x="5" y="0"/>
                    <a:pt x="5" y="1"/>
                    <a:pt x="6" y="1"/>
                  </a:cubicBezTo>
                  <a:cubicBezTo>
                    <a:pt x="6" y="1"/>
                    <a:pt x="7" y="1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4" y="2"/>
                  </a:cubicBezTo>
                  <a:cubicBezTo>
                    <a:pt x="4" y="2"/>
                    <a:pt x="3" y="2"/>
                    <a:pt x="3" y="2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7"/>
                    <a:pt x="3" y="7"/>
                  </a:cubicBezTo>
                  <a:cubicBezTo>
                    <a:pt x="3" y="8"/>
                    <a:pt x="4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6" y="8"/>
                    <a:pt x="6" y="9"/>
                  </a:cubicBezTo>
                  <a:cubicBezTo>
                    <a:pt x="5" y="9"/>
                    <a:pt x="5" y="9"/>
                    <a:pt x="4" y="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4" name="Freeform 1217"/>
            <p:cNvSpPr/>
            <p:nvPr/>
          </p:nvSpPr>
          <p:spPr bwMode="auto">
            <a:xfrm>
              <a:off x="1136297" y="5443866"/>
              <a:ext cx="12802" cy="27932"/>
            </a:xfrm>
            <a:custGeom>
              <a:avLst/>
              <a:gdLst>
                <a:gd name="T0" fmla="*/ 4 w 5"/>
                <a:gd name="T1" fmla="*/ 3 h 10"/>
                <a:gd name="T2" fmla="*/ 3 w 5"/>
                <a:gd name="T3" fmla="*/ 3 h 10"/>
                <a:gd name="T4" fmla="*/ 3 w 5"/>
                <a:gd name="T5" fmla="*/ 8 h 10"/>
                <a:gd name="T6" fmla="*/ 3 w 5"/>
                <a:gd name="T7" fmla="*/ 9 h 10"/>
                <a:gd name="T8" fmla="*/ 4 w 5"/>
                <a:gd name="T9" fmla="*/ 9 h 10"/>
                <a:gd name="T10" fmla="*/ 4 w 5"/>
                <a:gd name="T11" fmla="*/ 9 h 10"/>
                <a:gd name="T12" fmla="*/ 4 w 5"/>
                <a:gd name="T13" fmla="*/ 9 h 10"/>
                <a:gd name="T14" fmla="*/ 4 w 5"/>
                <a:gd name="T15" fmla="*/ 9 h 10"/>
                <a:gd name="T16" fmla="*/ 4 w 5"/>
                <a:gd name="T17" fmla="*/ 10 h 10"/>
                <a:gd name="T18" fmla="*/ 4 w 5"/>
                <a:gd name="T19" fmla="*/ 10 h 10"/>
                <a:gd name="T20" fmla="*/ 4 w 5"/>
                <a:gd name="T21" fmla="*/ 10 h 10"/>
                <a:gd name="T22" fmla="*/ 3 w 5"/>
                <a:gd name="T23" fmla="*/ 10 h 10"/>
                <a:gd name="T24" fmla="*/ 2 w 5"/>
                <a:gd name="T25" fmla="*/ 10 h 10"/>
                <a:gd name="T26" fmla="*/ 1 w 5"/>
                <a:gd name="T27" fmla="*/ 9 h 10"/>
                <a:gd name="T28" fmla="*/ 1 w 5"/>
                <a:gd name="T29" fmla="*/ 9 h 10"/>
                <a:gd name="T30" fmla="*/ 1 w 5"/>
                <a:gd name="T31" fmla="*/ 8 h 10"/>
                <a:gd name="T32" fmla="*/ 1 w 5"/>
                <a:gd name="T33" fmla="*/ 3 h 10"/>
                <a:gd name="T34" fmla="*/ 0 w 5"/>
                <a:gd name="T35" fmla="*/ 3 h 10"/>
                <a:gd name="T36" fmla="*/ 0 w 5"/>
                <a:gd name="T37" fmla="*/ 3 h 10"/>
                <a:gd name="T38" fmla="*/ 0 w 5"/>
                <a:gd name="T39" fmla="*/ 3 h 10"/>
                <a:gd name="T40" fmla="*/ 0 w 5"/>
                <a:gd name="T41" fmla="*/ 2 h 10"/>
                <a:gd name="T42" fmla="*/ 0 w 5"/>
                <a:gd name="T43" fmla="*/ 2 h 10"/>
                <a:gd name="T44" fmla="*/ 0 w 5"/>
                <a:gd name="T45" fmla="*/ 2 h 10"/>
                <a:gd name="T46" fmla="*/ 1 w 5"/>
                <a:gd name="T47" fmla="*/ 2 h 10"/>
                <a:gd name="T48" fmla="*/ 1 w 5"/>
                <a:gd name="T49" fmla="*/ 0 h 10"/>
                <a:gd name="T50" fmla="*/ 1 w 5"/>
                <a:gd name="T51" fmla="*/ 0 h 10"/>
                <a:gd name="T52" fmla="*/ 2 w 5"/>
                <a:gd name="T53" fmla="*/ 0 h 10"/>
                <a:gd name="T54" fmla="*/ 2 w 5"/>
                <a:gd name="T55" fmla="*/ 0 h 10"/>
                <a:gd name="T56" fmla="*/ 3 w 5"/>
                <a:gd name="T57" fmla="*/ 0 h 10"/>
                <a:gd name="T58" fmla="*/ 3 w 5"/>
                <a:gd name="T59" fmla="*/ 0 h 10"/>
                <a:gd name="T60" fmla="*/ 3 w 5"/>
                <a:gd name="T61" fmla="*/ 2 h 10"/>
                <a:gd name="T62" fmla="*/ 4 w 5"/>
                <a:gd name="T63" fmla="*/ 2 h 10"/>
                <a:gd name="T64" fmla="*/ 5 w 5"/>
                <a:gd name="T65" fmla="*/ 2 h 10"/>
                <a:gd name="T66" fmla="*/ 5 w 5"/>
                <a:gd name="T67" fmla="*/ 2 h 10"/>
                <a:gd name="T68" fmla="*/ 5 w 5"/>
                <a:gd name="T69" fmla="*/ 3 h 10"/>
                <a:gd name="T70" fmla="*/ 5 w 5"/>
                <a:gd name="T71" fmla="*/ 3 h 10"/>
                <a:gd name="T72" fmla="*/ 4 w 5"/>
                <a:gd name="T73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" h="10">
                  <a:moveTo>
                    <a:pt x="4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lnTo>
                    <a:pt x="4" y="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5" name="Freeform 1218"/>
            <p:cNvSpPr>
              <a:spLocks noEditPoints="1"/>
            </p:cNvSpPr>
            <p:nvPr/>
          </p:nvSpPr>
          <p:spPr bwMode="auto">
            <a:xfrm>
              <a:off x="1152590" y="5447357"/>
              <a:ext cx="18621" cy="24440"/>
            </a:xfrm>
            <a:custGeom>
              <a:avLst/>
              <a:gdLst>
                <a:gd name="T0" fmla="*/ 6 w 7"/>
                <a:gd name="T1" fmla="*/ 5 h 9"/>
                <a:gd name="T2" fmla="*/ 1 w 7"/>
                <a:gd name="T3" fmla="*/ 5 h 9"/>
                <a:gd name="T4" fmla="*/ 2 w 7"/>
                <a:gd name="T5" fmla="*/ 7 h 9"/>
                <a:gd name="T6" fmla="*/ 4 w 7"/>
                <a:gd name="T7" fmla="*/ 8 h 9"/>
                <a:gd name="T8" fmla="*/ 5 w 7"/>
                <a:gd name="T9" fmla="*/ 8 h 9"/>
                <a:gd name="T10" fmla="*/ 6 w 7"/>
                <a:gd name="T11" fmla="*/ 7 h 9"/>
                <a:gd name="T12" fmla="*/ 7 w 7"/>
                <a:gd name="T13" fmla="*/ 8 h 9"/>
                <a:gd name="T14" fmla="*/ 7 w 7"/>
                <a:gd name="T15" fmla="*/ 8 h 9"/>
                <a:gd name="T16" fmla="*/ 7 w 7"/>
                <a:gd name="T17" fmla="*/ 9 h 9"/>
                <a:gd name="T18" fmla="*/ 6 w 7"/>
                <a:gd name="T19" fmla="*/ 9 h 9"/>
                <a:gd name="T20" fmla="*/ 6 w 7"/>
                <a:gd name="T21" fmla="*/ 9 h 9"/>
                <a:gd name="T22" fmla="*/ 5 w 7"/>
                <a:gd name="T23" fmla="*/ 9 h 9"/>
                <a:gd name="T24" fmla="*/ 4 w 7"/>
                <a:gd name="T25" fmla="*/ 9 h 9"/>
                <a:gd name="T26" fmla="*/ 4 w 7"/>
                <a:gd name="T27" fmla="*/ 9 h 9"/>
                <a:gd name="T28" fmla="*/ 1 w 7"/>
                <a:gd name="T29" fmla="*/ 8 h 9"/>
                <a:gd name="T30" fmla="*/ 0 w 7"/>
                <a:gd name="T31" fmla="*/ 5 h 9"/>
                <a:gd name="T32" fmla="*/ 1 w 7"/>
                <a:gd name="T33" fmla="*/ 2 h 9"/>
                <a:gd name="T34" fmla="*/ 3 w 7"/>
                <a:gd name="T35" fmla="*/ 0 h 9"/>
                <a:gd name="T36" fmla="*/ 6 w 7"/>
                <a:gd name="T37" fmla="*/ 1 h 9"/>
                <a:gd name="T38" fmla="*/ 7 w 7"/>
                <a:gd name="T39" fmla="*/ 4 h 9"/>
                <a:gd name="T40" fmla="*/ 7 w 7"/>
                <a:gd name="T41" fmla="*/ 5 h 9"/>
                <a:gd name="T42" fmla="*/ 7 w 7"/>
                <a:gd name="T43" fmla="*/ 5 h 9"/>
                <a:gd name="T44" fmla="*/ 6 w 7"/>
                <a:gd name="T45" fmla="*/ 5 h 9"/>
                <a:gd name="T46" fmla="*/ 3 w 7"/>
                <a:gd name="T47" fmla="*/ 2 h 9"/>
                <a:gd name="T48" fmla="*/ 2 w 7"/>
                <a:gd name="T49" fmla="*/ 2 h 9"/>
                <a:gd name="T50" fmla="*/ 2 w 7"/>
                <a:gd name="T51" fmla="*/ 2 h 9"/>
                <a:gd name="T52" fmla="*/ 2 w 7"/>
                <a:gd name="T53" fmla="*/ 3 h 9"/>
                <a:gd name="T54" fmla="*/ 1 w 7"/>
                <a:gd name="T55" fmla="*/ 4 h 9"/>
                <a:gd name="T56" fmla="*/ 1 w 7"/>
                <a:gd name="T57" fmla="*/ 4 h 9"/>
                <a:gd name="T58" fmla="*/ 2 w 7"/>
                <a:gd name="T59" fmla="*/ 4 h 9"/>
                <a:gd name="T60" fmla="*/ 5 w 7"/>
                <a:gd name="T61" fmla="*/ 4 h 9"/>
                <a:gd name="T62" fmla="*/ 5 w 7"/>
                <a:gd name="T63" fmla="*/ 4 h 9"/>
                <a:gd name="T64" fmla="*/ 5 w 7"/>
                <a:gd name="T65" fmla="*/ 4 h 9"/>
                <a:gd name="T66" fmla="*/ 5 w 7"/>
                <a:gd name="T67" fmla="*/ 2 h 9"/>
                <a:gd name="T68" fmla="*/ 3 w 7"/>
                <a:gd name="T6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" h="9">
                  <a:moveTo>
                    <a:pt x="6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2" y="7"/>
                    <a:pt x="2" y="7"/>
                  </a:cubicBezTo>
                  <a:cubicBezTo>
                    <a:pt x="2" y="8"/>
                    <a:pt x="3" y="8"/>
                    <a:pt x="4" y="8"/>
                  </a:cubicBezTo>
                  <a:cubicBezTo>
                    <a:pt x="4" y="8"/>
                    <a:pt x="5" y="8"/>
                    <a:pt x="5" y="8"/>
                  </a:cubicBezTo>
                  <a:cubicBezTo>
                    <a:pt x="6" y="8"/>
                    <a:pt x="6" y="7"/>
                    <a:pt x="6" y="7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1" y="9"/>
                    <a:pt x="1" y="8"/>
                  </a:cubicBezTo>
                  <a:cubicBezTo>
                    <a:pt x="0" y="7"/>
                    <a:pt x="0" y="6"/>
                    <a:pt x="0" y="5"/>
                  </a:cubicBezTo>
                  <a:cubicBezTo>
                    <a:pt x="0" y="3"/>
                    <a:pt x="0" y="2"/>
                    <a:pt x="1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4" y="0"/>
                    <a:pt x="5" y="1"/>
                    <a:pt x="6" y="1"/>
                  </a:cubicBezTo>
                  <a:cubicBezTo>
                    <a:pt x="6" y="2"/>
                    <a:pt x="7" y="3"/>
                    <a:pt x="7" y="4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lnTo>
                    <a:pt x="6" y="5"/>
                  </a:lnTo>
                  <a:close/>
                  <a:moveTo>
                    <a:pt x="3" y="2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3"/>
                    <a:pt x="5" y="3"/>
                    <a:pt x="5" y="2"/>
                  </a:cubicBezTo>
                  <a:cubicBezTo>
                    <a:pt x="4" y="2"/>
                    <a:pt x="4" y="2"/>
                    <a:pt x="3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6" name="Freeform 1219"/>
            <p:cNvSpPr/>
            <p:nvPr/>
          </p:nvSpPr>
          <p:spPr bwMode="auto">
            <a:xfrm>
              <a:off x="1174703" y="5443866"/>
              <a:ext cx="13966" cy="27932"/>
            </a:xfrm>
            <a:custGeom>
              <a:avLst/>
              <a:gdLst>
                <a:gd name="T0" fmla="*/ 4 w 5"/>
                <a:gd name="T1" fmla="*/ 3 h 10"/>
                <a:gd name="T2" fmla="*/ 3 w 5"/>
                <a:gd name="T3" fmla="*/ 3 h 10"/>
                <a:gd name="T4" fmla="*/ 3 w 5"/>
                <a:gd name="T5" fmla="*/ 8 h 10"/>
                <a:gd name="T6" fmla="*/ 4 w 5"/>
                <a:gd name="T7" fmla="*/ 9 h 10"/>
                <a:gd name="T8" fmla="*/ 4 w 5"/>
                <a:gd name="T9" fmla="*/ 9 h 10"/>
                <a:gd name="T10" fmla="*/ 4 w 5"/>
                <a:gd name="T11" fmla="*/ 9 h 10"/>
                <a:gd name="T12" fmla="*/ 4 w 5"/>
                <a:gd name="T13" fmla="*/ 9 h 10"/>
                <a:gd name="T14" fmla="*/ 5 w 5"/>
                <a:gd name="T15" fmla="*/ 9 h 10"/>
                <a:gd name="T16" fmla="*/ 5 w 5"/>
                <a:gd name="T17" fmla="*/ 10 h 10"/>
                <a:gd name="T18" fmla="*/ 5 w 5"/>
                <a:gd name="T19" fmla="*/ 10 h 10"/>
                <a:gd name="T20" fmla="*/ 4 w 5"/>
                <a:gd name="T21" fmla="*/ 10 h 10"/>
                <a:gd name="T22" fmla="*/ 3 w 5"/>
                <a:gd name="T23" fmla="*/ 10 h 10"/>
                <a:gd name="T24" fmla="*/ 2 w 5"/>
                <a:gd name="T25" fmla="*/ 10 h 10"/>
                <a:gd name="T26" fmla="*/ 1 w 5"/>
                <a:gd name="T27" fmla="*/ 9 h 10"/>
                <a:gd name="T28" fmla="*/ 1 w 5"/>
                <a:gd name="T29" fmla="*/ 9 h 10"/>
                <a:gd name="T30" fmla="*/ 1 w 5"/>
                <a:gd name="T31" fmla="*/ 8 h 10"/>
                <a:gd name="T32" fmla="*/ 1 w 5"/>
                <a:gd name="T33" fmla="*/ 3 h 10"/>
                <a:gd name="T34" fmla="*/ 0 w 5"/>
                <a:gd name="T35" fmla="*/ 3 h 10"/>
                <a:gd name="T36" fmla="*/ 0 w 5"/>
                <a:gd name="T37" fmla="*/ 3 h 10"/>
                <a:gd name="T38" fmla="*/ 0 w 5"/>
                <a:gd name="T39" fmla="*/ 3 h 10"/>
                <a:gd name="T40" fmla="*/ 0 w 5"/>
                <a:gd name="T41" fmla="*/ 2 h 10"/>
                <a:gd name="T42" fmla="*/ 0 w 5"/>
                <a:gd name="T43" fmla="*/ 2 h 10"/>
                <a:gd name="T44" fmla="*/ 0 w 5"/>
                <a:gd name="T45" fmla="*/ 2 h 10"/>
                <a:gd name="T46" fmla="*/ 1 w 5"/>
                <a:gd name="T47" fmla="*/ 2 h 10"/>
                <a:gd name="T48" fmla="*/ 1 w 5"/>
                <a:gd name="T49" fmla="*/ 0 h 10"/>
                <a:gd name="T50" fmla="*/ 1 w 5"/>
                <a:gd name="T51" fmla="*/ 0 h 10"/>
                <a:gd name="T52" fmla="*/ 2 w 5"/>
                <a:gd name="T53" fmla="*/ 0 h 10"/>
                <a:gd name="T54" fmla="*/ 2 w 5"/>
                <a:gd name="T55" fmla="*/ 0 h 10"/>
                <a:gd name="T56" fmla="*/ 3 w 5"/>
                <a:gd name="T57" fmla="*/ 0 h 10"/>
                <a:gd name="T58" fmla="*/ 3 w 5"/>
                <a:gd name="T59" fmla="*/ 0 h 10"/>
                <a:gd name="T60" fmla="*/ 3 w 5"/>
                <a:gd name="T61" fmla="*/ 2 h 10"/>
                <a:gd name="T62" fmla="*/ 4 w 5"/>
                <a:gd name="T63" fmla="*/ 2 h 10"/>
                <a:gd name="T64" fmla="*/ 5 w 5"/>
                <a:gd name="T65" fmla="*/ 2 h 10"/>
                <a:gd name="T66" fmla="*/ 5 w 5"/>
                <a:gd name="T67" fmla="*/ 2 h 10"/>
                <a:gd name="T68" fmla="*/ 5 w 5"/>
                <a:gd name="T69" fmla="*/ 3 h 10"/>
                <a:gd name="T70" fmla="*/ 5 w 5"/>
                <a:gd name="T71" fmla="*/ 3 h 10"/>
                <a:gd name="T72" fmla="*/ 4 w 5"/>
                <a:gd name="T73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" h="10">
                  <a:moveTo>
                    <a:pt x="4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2" y="10"/>
                    <a:pt x="2" y="10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lnTo>
                    <a:pt x="4" y="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7" name="Freeform 1220"/>
            <p:cNvSpPr/>
            <p:nvPr/>
          </p:nvSpPr>
          <p:spPr bwMode="auto">
            <a:xfrm>
              <a:off x="1190996" y="5449685"/>
              <a:ext cx="19785" cy="22113"/>
            </a:xfrm>
            <a:custGeom>
              <a:avLst/>
              <a:gdLst>
                <a:gd name="T0" fmla="*/ 6 w 7"/>
                <a:gd name="T1" fmla="*/ 8 h 8"/>
                <a:gd name="T2" fmla="*/ 6 w 7"/>
                <a:gd name="T3" fmla="*/ 8 h 8"/>
                <a:gd name="T4" fmla="*/ 5 w 7"/>
                <a:gd name="T5" fmla="*/ 8 h 8"/>
                <a:gd name="T6" fmla="*/ 5 w 7"/>
                <a:gd name="T7" fmla="*/ 7 h 8"/>
                <a:gd name="T8" fmla="*/ 4 w 7"/>
                <a:gd name="T9" fmla="*/ 8 h 8"/>
                <a:gd name="T10" fmla="*/ 3 w 7"/>
                <a:gd name="T11" fmla="*/ 8 h 8"/>
                <a:gd name="T12" fmla="*/ 2 w 7"/>
                <a:gd name="T13" fmla="*/ 8 h 8"/>
                <a:gd name="T14" fmla="*/ 1 w 7"/>
                <a:gd name="T15" fmla="*/ 8 h 8"/>
                <a:gd name="T16" fmla="*/ 0 w 7"/>
                <a:gd name="T17" fmla="*/ 7 h 8"/>
                <a:gd name="T18" fmla="*/ 0 w 7"/>
                <a:gd name="T19" fmla="*/ 6 h 8"/>
                <a:gd name="T20" fmla="*/ 0 w 7"/>
                <a:gd name="T21" fmla="*/ 0 h 8"/>
                <a:gd name="T22" fmla="*/ 0 w 7"/>
                <a:gd name="T23" fmla="*/ 0 h 8"/>
                <a:gd name="T24" fmla="*/ 1 w 7"/>
                <a:gd name="T25" fmla="*/ 0 h 8"/>
                <a:gd name="T26" fmla="*/ 1 w 7"/>
                <a:gd name="T27" fmla="*/ 0 h 8"/>
                <a:gd name="T28" fmla="*/ 2 w 7"/>
                <a:gd name="T29" fmla="*/ 0 h 8"/>
                <a:gd name="T30" fmla="*/ 2 w 7"/>
                <a:gd name="T31" fmla="*/ 5 h 8"/>
                <a:gd name="T32" fmla="*/ 2 w 7"/>
                <a:gd name="T33" fmla="*/ 6 h 8"/>
                <a:gd name="T34" fmla="*/ 3 w 7"/>
                <a:gd name="T35" fmla="*/ 7 h 8"/>
                <a:gd name="T36" fmla="*/ 4 w 7"/>
                <a:gd name="T37" fmla="*/ 6 h 8"/>
                <a:gd name="T38" fmla="*/ 5 w 7"/>
                <a:gd name="T39" fmla="*/ 6 h 8"/>
                <a:gd name="T40" fmla="*/ 5 w 7"/>
                <a:gd name="T41" fmla="*/ 6 h 8"/>
                <a:gd name="T42" fmla="*/ 5 w 7"/>
                <a:gd name="T43" fmla="*/ 5 h 8"/>
                <a:gd name="T44" fmla="*/ 5 w 7"/>
                <a:gd name="T45" fmla="*/ 0 h 8"/>
                <a:gd name="T46" fmla="*/ 5 w 7"/>
                <a:gd name="T47" fmla="*/ 0 h 8"/>
                <a:gd name="T48" fmla="*/ 6 w 7"/>
                <a:gd name="T49" fmla="*/ 0 h 8"/>
                <a:gd name="T50" fmla="*/ 6 w 7"/>
                <a:gd name="T51" fmla="*/ 0 h 8"/>
                <a:gd name="T52" fmla="*/ 7 w 7"/>
                <a:gd name="T53" fmla="*/ 0 h 8"/>
                <a:gd name="T54" fmla="*/ 7 w 7"/>
                <a:gd name="T55" fmla="*/ 0 h 8"/>
                <a:gd name="T56" fmla="*/ 7 w 7"/>
                <a:gd name="T57" fmla="*/ 7 h 8"/>
                <a:gd name="T58" fmla="*/ 7 w 7"/>
                <a:gd name="T59" fmla="*/ 8 h 8"/>
                <a:gd name="T60" fmla="*/ 6 w 7"/>
                <a:gd name="T6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" h="8">
                  <a:moveTo>
                    <a:pt x="6" y="8"/>
                  </a:moveTo>
                  <a:cubicBezTo>
                    <a:pt x="6" y="8"/>
                    <a:pt x="6" y="8"/>
                    <a:pt x="6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4" y="8"/>
                    <a:pt x="4" y="8"/>
                  </a:cubicBezTo>
                  <a:cubicBezTo>
                    <a:pt x="4" y="8"/>
                    <a:pt x="3" y="8"/>
                    <a:pt x="3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7"/>
                    <a:pt x="3" y="7"/>
                    <a:pt x="3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8"/>
                    <a:pt x="7" y="8"/>
                    <a:pt x="7" y="8"/>
                  </a:cubicBezTo>
                  <a:lnTo>
                    <a:pt x="6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8" name="Freeform 1221"/>
            <p:cNvSpPr/>
            <p:nvPr/>
          </p:nvSpPr>
          <p:spPr bwMode="auto">
            <a:xfrm>
              <a:off x="1213109" y="5449685"/>
              <a:ext cx="13966" cy="22113"/>
            </a:xfrm>
            <a:custGeom>
              <a:avLst/>
              <a:gdLst>
                <a:gd name="T0" fmla="*/ 5 w 5"/>
                <a:gd name="T1" fmla="*/ 1 h 8"/>
                <a:gd name="T2" fmla="*/ 5 w 5"/>
                <a:gd name="T3" fmla="*/ 1 h 8"/>
                <a:gd name="T4" fmla="*/ 4 w 5"/>
                <a:gd name="T5" fmla="*/ 1 h 8"/>
                <a:gd name="T6" fmla="*/ 3 w 5"/>
                <a:gd name="T7" fmla="*/ 1 h 8"/>
                <a:gd name="T8" fmla="*/ 2 w 5"/>
                <a:gd name="T9" fmla="*/ 2 h 8"/>
                <a:gd name="T10" fmla="*/ 2 w 5"/>
                <a:gd name="T11" fmla="*/ 3 h 8"/>
                <a:gd name="T12" fmla="*/ 2 w 5"/>
                <a:gd name="T13" fmla="*/ 7 h 8"/>
                <a:gd name="T14" fmla="*/ 2 w 5"/>
                <a:gd name="T15" fmla="*/ 8 h 8"/>
                <a:gd name="T16" fmla="*/ 2 w 5"/>
                <a:gd name="T17" fmla="*/ 8 h 8"/>
                <a:gd name="T18" fmla="*/ 1 w 5"/>
                <a:gd name="T19" fmla="*/ 8 h 8"/>
                <a:gd name="T20" fmla="*/ 1 w 5"/>
                <a:gd name="T21" fmla="*/ 8 h 8"/>
                <a:gd name="T22" fmla="*/ 0 w 5"/>
                <a:gd name="T23" fmla="*/ 7 h 8"/>
                <a:gd name="T24" fmla="*/ 0 w 5"/>
                <a:gd name="T25" fmla="*/ 0 h 8"/>
                <a:gd name="T26" fmla="*/ 1 w 5"/>
                <a:gd name="T27" fmla="*/ 0 h 8"/>
                <a:gd name="T28" fmla="*/ 1 w 5"/>
                <a:gd name="T29" fmla="*/ 0 h 8"/>
                <a:gd name="T30" fmla="*/ 2 w 5"/>
                <a:gd name="T31" fmla="*/ 0 h 8"/>
                <a:gd name="T32" fmla="*/ 2 w 5"/>
                <a:gd name="T33" fmla="*/ 0 h 8"/>
                <a:gd name="T34" fmla="*/ 2 w 5"/>
                <a:gd name="T35" fmla="*/ 0 h 8"/>
                <a:gd name="T36" fmla="*/ 2 w 5"/>
                <a:gd name="T37" fmla="*/ 1 h 8"/>
                <a:gd name="T38" fmla="*/ 3 w 5"/>
                <a:gd name="T39" fmla="*/ 0 h 8"/>
                <a:gd name="T40" fmla="*/ 5 w 5"/>
                <a:gd name="T41" fmla="*/ 0 h 8"/>
                <a:gd name="T42" fmla="*/ 5 w 5"/>
                <a:gd name="T43" fmla="*/ 0 h 8"/>
                <a:gd name="T44" fmla="*/ 5 w 5"/>
                <a:gd name="T45" fmla="*/ 0 h 8"/>
                <a:gd name="T46" fmla="*/ 5 w 5"/>
                <a:gd name="T4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" h="8"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4" y="0"/>
                    <a:pt x="4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9" name="Freeform 1222"/>
            <p:cNvSpPr>
              <a:spLocks noEditPoints="1"/>
            </p:cNvSpPr>
            <p:nvPr/>
          </p:nvSpPr>
          <p:spPr bwMode="auto">
            <a:xfrm>
              <a:off x="1243368" y="5449685"/>
              <a:ext cx="19785" cy="22113"/>
            </a:xfrm>
            <a:custGeom>
              <a:avLst/>
              <a:gdLst>
                <a:gd name="T0" fmla="*/ 7 w 7"/>
                <a:gd name="T1" fmla="*/ 8 h 8"/>
                <a:gd name="T2" fmla="*/ 6 w 7"/>
                <a:gd name="T3" fmla="*/ 8 h 8"/>
                <a:gd name="T4" fmla="*/ 6 w 7"/>
                <a:gd name="T5" fmla="*/ 8 h 8"/>
                <a:gd name="T6" fmla="*/ 6 w 7"/>
                <a:gd name="T7" fmla="*/ 8 h 8"/>
                <a:gd name="T8" fmla="*/ 6 w 7"/>
                <a:gd name="T9" fmla="*/ 7 h 8"/>
                <a:gd name="T10" fmla="*/ 5 w 7"/>
                <a:gd name="T11" fmla="*/ 8 h 8"/>
                <a:gd name="T12" fmla="*/ 3 w 7"/>
                <a:gd name="T13" fmla="*/ 8 h 8"/>
                <a:gd name="T14" fmla="*/ 2 w 7"/>
                <a:gd name="T15" fmla="*/ 8 h 8"/>
                <a:gd name="T16" fmla="*/ 1 w 7"/>
                <a:gd name="T17" fmla="*/ 7 h 8"/>
                <a:gd name="T18" fmla="*/ 1 w 7"/>
                <a:gd name="T19" fmla="*/ 6 h 8"/>
                <a:gd name="T20" fmla="*/ 0 w 7"/>
                <a:gd name="T21" fmla="*/ 4 h 8"/>
                <a:gd name="T22" fmla="*/ 1 w 7"/>
                <a:gd name="T23" fmla="*/ 1 h 8"/>
                <a:gd name="T24" fmla="*/ 3 w 7"/>
                <a:gd name="T25" fmla="*/ 0 h 8"/>
                <a:gd name="T26" fmla="*/ 5 w 7"/>
                <a:gd name="T27" fmla="*/ 0 h 8"/>
                <a:gd name="T28" fmla="*/ 6 w 7"/>
                <a:gd name="T29" fmla="*/ 1 h 8"/>
                <a:gd name="T30" fmla="*/ 6 w 7"/>
                <a:gd name="T31" fmla="*/ 0 h 8"/>
                <a:gd name="T32" fmla="*/ 6 w 7"/>
                <a:gd name="T33" fmla="*/ 0 h 8"/>
                <a:gd name="T34" fmla="*/ 7 w 7"/>
                <a:gd name="T35" fmla="*/ 0 h 8"/>
                <a:gd name="T36" fmla="*/ 7 w 7"/>
                <a:gd name="T37" fmla="*/ 0 h 8"/>
                <a:gd name="T38" fmla="*/ 7 w 7"/>
                <a:gd name="T39" fmla="*/ 0 h 8"/>
                <a:gd name="T40" fmla="*/ 7 w 7"/>
                <a:gd name="T41" fmla="*/ 7 h 8"/>
                <a:gd name="T42" fmla="*/ 7 w 7"/>
                <a:gd name="T43" fmla="*/ 8 h 8"/>
                <a:gd name="T44" fmla="*/ 6 w 7"/>
                <a:gd name="T45" fmla="*/ 3 h 8"/>
                <a:gd name="T46" fmla="*/ 5 w 7"/>
                <a:gd name="T47" fmla="*/ 2 h 8"/>
                <a:gd name="T48" fmla="*/ 5 w 7"/>
                <a:gd name="T49" fmla="*/ 1 h 8"/>
                <a:gd name="T50" fmla="*/ 5 w 7"/>
                <a:gd name="T51" fmla="*/ 1 h 8"/>
                <a:gd name="T52" fmla="*/ 4 w 7"/>
                <a:gd name="T53" fmla="*/ 1 h 8"/>
                <a:gd name="T54" fmla="*/ 3 w 7"/>
                <a:gd name="T55" fmla="*/ 1 h 8"/>
                <a:gd name="T56" fmla="*/ 2 w 7"/>
                <a:gd name="T57" fmla="*/ 3 h 8"/>
                <a:gd name="T58" fmla="*/ 2 w 7"/>
                <a:gd name="T59" fmla="*/ 4 h 8"/>
                <a:gd name="T60" fmla="*/ 3 w 7"/>
                <a:gd name="T61" fmla="*/ 6 h 8"/>
                <a:gd name="T62" fmla="*/ 4 w 7"/>
                <a:gd name="T63" fmla="*/ 7 h 8"/>
                <a:gd name="T64" fmla="*/ 5 w 7"/>
                <a:gd name="T65" fmla="*/ 7 h 8"/>
                <a:gd name="T66" fmla="*/ 5 w 7"/>
                <a:gd name="T67" fmla="*/ 6 h 8"/>
                <a:gd name="T68" fmla="*/ 5 w 7"/>
                <a:gd name="T69" fmla="*/ 6 h 8"/>
                <a:gd name="T70" fmla="*/ 6 w 7"/>
                <a:gd name="T71" fmla="*/ 5 h 8"/>
                <a:gd name="T72" fmla="*/ 6 w 7"/>
                <a:gd name="T73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" h="8">
                  <a:moveTo>
                    <a:pt x="7" y="8"/>
                  </a:move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5" y="8"/>
                    <a:pt x="5" y="8"/>
                  </a:cubicBezTo>
                  <a:cubicBezTo>
                    <a:pt x="4" y="8"/>
                    <a:pt x="4" y="8"/>
                    <a:pt x="3" y="8"/>
                  </a:cubicBezTo>
                  <a:cubicBezTo>
                    <a:pt x="3" y="8"/>
                    <a:pt x="2" y="8"/>
                    <a:pt x="2" y="8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6"/>
                    <a:pt x="1" y="6"/>
                  </a:cubicBezTo>
                  <a:cubicBezTo>
                    <a:pt x="0" y="5"/>
                    <a:pt x="0" y="5"/>
                    <a:pt x="0" y="4"/>
                  </a:cubicBezTo>
                  <a:cubicBezTo>
                    <a:pt x="0" y="3"/>
                    <a:pt x="1" y="1"/>
                    <a:pt x="1" y="1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4" y="0"/>
                    <a:pt x="5" y="0"/>
                  </a:cubicBezTo>
                  <a:cubicBezTo>
                    <a:pt x="5" y="0"/>
                    <a:pt x="5" y="0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8"/>
                    <a:pt x="7" y="8"/>
                    <a:pt x="7" y="8"/>
                  </a:cubicBezTo>
                  <a:close/>
                  <a:moveTo>
                    <a:pt x="6" y="3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2"/>
                    <a:pt x="2" y="2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5"/>
                    <a:pt x="2" y="6"/>
                    <a:pt x="3" y="6"/>
                  </a:cubicBezTo>
                  <a:cubicBezTo>
                    <a:pt x="3" y="7"/>
                    <a:pt x="3" y="7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5"/>
                    <a:pt x="6" y="5"/>
                    <a:pt x="6" y="5"/>
                  </a:cubicBezTo>
                  <a:lnTo>
                    <a:pt x="6" y="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0" name="Freeform 1223"/>
            <p:cNvSpPr>
              <a:spLocks noEditPoints="1"/>
            </p:cNvSpPr>
            <p:nvPr/>
          </p:nvSpPr>
          <p:spPr bwMode="auto">
            <a:xfrm>
              <a:off x="1268972" y="5441538"/>
              <a:ext cx="18621" cy="30259"/>
            </a:xfrm>
            <a:custGeom>
              <a:avLst/>
              <a:gdLst>
                <a:gd name="T0" fmla="*/ 7 w 7"/>
                <a:gd name="T1" fmla="*/ 11 h 11"/>
                <a:gd name="T2" fmla="*/ 6 w 7"/>
                <a:gd name="T3" fmla="*/ 11 h 11"/>
                <a:gd name="T4" fmla="*/ 5 w 7"/>
                <a:gd name="T5" fmla="*/ 11 h 11"/>
                <a:gd name="T6" fmla="*/ 5 w 7"/>
                <a:gd name="T7" fmla="*/ 11 h 11"/>
                <a:gd name="T8" fmla="*/ 5 w 7"/>
                <a:gd name="T9" fmla="*/ 10 h 11"/>
                <a:gd name="T10" fmla="*/ 4 w 7"/>
                <a:gd name="T11" fmla="*/ 11 h 11"/>
                <a:gd name="T12" fmla="*/ 3 w 7"/>
                <a:gd name="T13" fmla="*/ 11 h 11"/>
                <a:gd name="T14" fmla="*/ 2 w 7"/>
                <a:gd name="T15" fmla="*/ 11 h 11"/>
                <a:gd name="T16" fmla="*/ 1 w 7"/>
                <a:gd name="T17" fmla="*/ 10 h 11"/>
                <a:gd name="T18" fmla="*/ 0 w 7"/>
                <a:gd name="T19" fmla="*/ 9 h 11"/>
                <a:gd name="T20" fmla="*/ 0 w 7"/>
                <a:gd name="T21" fmla="*/ 7 h 11"/>
                <a:gd name="T22" fmla="*/ 1 w 7"/>
                <a:gd name="T23" fmla="*/ 4 h 11"/>
                <a:gd name="T24" fmla="*/ 3 w 7"/>
                <a:gd name="T25" fmla="*/ 3 h 11"/>
                <a:gd name="T26" fmla="*/ 4 w 7"/>
                <a:gd name="T27" fmla="*/ 3 h 11"/>
                <a:gd name="T28" fmla="*/ 5 w 7"/>
                <a:gd name="T29" fmla="*/ 4 h 11"/>
                <a:gd name="T30" fmla="*/ 5 w 7"/>
                <a:gd name="T31" fmla="*/ 0 h 11"/>
                <a:gd name="T32" fmla="*/ 6 w 7"/>
                <a:gd name="T33" fmla="*/ 0 h 11"/>
                <a:gd name="T34" fmla="*/ 6 w 7"/>
                <a:gd name="T35" fmla="*/ 0 h 11"/>
                <a:gd name="T36" fmla="*/ 7 w 7"/>
                <a:gd name="T37" fmla="*/ 0 h 11"/>
                <a:gd name="T38" fmla="*/ 7 w 7"/>
                <a:gd name="T39" fmla="*/ 0 h 11"/>
                <a:gd name="T40" fmla="*/ 7 w 7"/>
                <a:gd name="T41" fmla="*/ 10 h 11"/>
                <a:gd name="T42" fmla="*/ 7 w 7"/>
                <a:gd name="T43" fmla="*/ 11 h 11"/>
                <a:gd name="T44" fmla="*/ 5 w 7"/>
                <a:gd name="T45" fmla="*/ 6 h 11"/>
                <a:gd name="T46" fmla="*/ 5 w 7"/>
                <a:gd name="T47" fmla="*/ 5 h 11"/>
                <a:gd name="T48" fmla="*/ 5 w 7"/>
                <a:gd name="T49" fmla="*/ 4 h 11"/>
                <a:gd name="T50" fmla="*/ 4 w 7"/>
                <a:gd name="T51" fmla="*/ 4 h 11"/>
                <a:gd name="T52" fmla="*/ 3 w 7"/>
                <a:gd name="T53" fmla="*/ 4 h 11"/>
                <a:gd name="T54" fmla="*/ 2 w 7"/>
                <a:gd name="T55" fmla="*/ 4 h 11"/>
                <a:gd name="T56" fmla="*/ 2 w 7"/>
                <a:gd name="T57" fmla="*/ 6 h 11"/>
                <a:gd name="T58" fmla="*/ 2 w 7"/>
                <a:gd name="T59" fmla="*/ 7 h 11"/>
                <a:gd name="T60" fmla="*/ 2 w 7"/>
                <a:gd name="T61" fmla="*/ 9 h 11"/>
                <a:gd name="T62" fmla="*/ 3 w 7"/>
                <a:gd name="T63" fmla="*/ 10 h 11"/>
                <a:gd name="T64" fmla="*/ 4 w 7"/>
                <a:gd name="T65" fmla="*/ 10 h 11"/>
                <a:gd name="T66" fmla="*/ 5 w 7"/>
                <a:gd name="T67" fmla="*/ 9 h 11"/>
                <a:gd name="T68" fmla="*/ 5 w 7"/>
                <a:gd name="T69" fmla="*/ 9 h 11"/>
                <a:gd name="T70" fmla="*/ 5 w 7"/>
                <a:gd name="T71" fmla="*/ 9 h 11"/>
                <a:gd name="T72" fmla="*/ 5 w 7"/>
                <a:gd name="T73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" h="11">
                  <a:moveTo>
                    <a:pt x="7" y="11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1"/>
                    <a:pt x="4" y="11"/>
                  </a:cubicBezTo>
                  <a:cubicBezTo>
                    <a:pt x="4" y="11"/>
                    <a:pt x="3" y="11"/>
                    <a:pt x="3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10"/>
                    <a:pt x="0" y="9"/>
                    <a:pt x="0" y="9"/>
                  </a:cubicBezTo>
                  <a:cubicBezTo>
                    <a:pt x="0" y="8"/>
                    <a:pt x="0" y="8"/>
                    <a:pt x="0" y="7"/>
                  </a:cubicBezTo>
                  <a:cubicBezTo>
                    <a:pt x="0" y="6"/>
                    <a:pt x="0" y="4"/>
                    <a:pt x="1" y="4"/>
                  </a:cubicBezTo>
                  <a:cubicBezTo>
                    <a:pt x="1" y="3"/>
                    <a:pt x="2" y="3"/>
                    <a:pt x="3" y="3"/>
                  </a:cubicBezTo>
                  <a:cubicBezTo>
                    <a:pt x="3" y="3"/>
                    <a:pt x="4" y="3"/>
                    <a:pt x="4" y="3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1"/>
                    <a:pt x="7" y="11"/>
                    <a:pt x="7" y="11"/>
                  </a:cubicBezTo>
                  <a:close/>
                  <a:moveTo>
                    <a:pt x="5" y="6"/>
                  </a:moveTo>
                  <a:cubicBezTo>
                    <a:pt x="5" y="5"/>
                    <a:pt x="5" y="5"/>
                    <a:pt x="5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2" y="5"/>
                    <a:pt x="2" y="5"/>
                    <a:pt x="2" y="6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8"/>
                    <a:pt x="2" y="9"/>
                    <a:pt x="2" y="9"/>
                  </a:cubicBezTo>
                  <a:cubicBezTo>
                    <a:pt x="2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1" name="Freeform 1224"/>
            <p:cNvSpPr>
              <a:spLocks noEditPoints="1"/>
            </p:cNvSpPr>
            <p:nvPr/>
          </p:nvSpPr>
          <p:spPr bwMode="auto">
            <a:xfrm>
              <a:off x="1293411" y="5441538"/>
              <a:ext cx="5819" cy="30259"/>
            </a:xfrm>
            <a:custGeom>
              <a:avLst/>
              <a:gdLst>
                <a:gd name="T0" fmla="*/ 0 w 5"/>
                <a:gd name="T1" fmla="*/ 2 h 26"/>
                <a:gd name="T2" fmla="*/ 0 w 5"/>
                <a:gd name="T3" fmla="*/ 2 h 26"/>
                <a:gd name="T4" fmla="*/ 0 w 5"/>
                <a:gd name="T5" fmla="*/ 2 h 26"/>
                <a:gd name="T6" fmla="*/ 0 w 5"/>
                <a:gd name="T7" fmla="*/ 0 h 26"/>
                <a:gd name="T8" fmla="*/ 0 w 5"/>
                <a:gd name="T9" fmla="*/ 0 h 26"/>
                <a:gd name="T10" fmla="*/ 0 w 5"/>
                <a:gd name="T11" fmla="*/ 0 h 26"/>
                <a:gd name="T12" fmla="*/ 2 w 5"/>
                <a:gd name="T13" fmla="*/ 0 h 26"/>
                <a:gd name="T14" fmla="*/ 2 w 5"/>
                <a:gd name="T15" fmla="*/ 0 h 26"/>
                <a:gd name="T16" fmla="*/ 5 w 5"/>
                <a:gd name="T17" fmla="*/ 0 h 26"/>
                <a:gd name="T18" fmla="*/ 5 w 5"/>
                <a:gd name="T19" fmla="*/ 2 h 26"/>
                <a:gd name="T20" fmla="*/ 2 w 5"/>
                <a:gd name="T21" fmla="*/ 2 h 26"/>
                <a:gd name="T22" fmla="*/ 2 w 5"/>
                <a:gd name="T23" fmla="*/ 2 h 26"/>
                <a:gd name="T24" fmla="*/ 0 w 5"/>
                <a:gd name="T25" fmla="*/ 2 h 26"/>
                <a:gd name="T26" fmla="*/ 2 w 5"/>
                <a:gd name="T27" fmla="*/ 26 h 26"/>
                <a:gd name="T28" fmla="*/ 0 w 5"/>
                <a:gd name="T29" fmla="*/ 26 h 26"/>
                <a:gd name="T30" fmla="*/ 0 w 5"/>
                <a:gd name="T31" fmla="*/ 26 h 26"/>
                <a:gd name="T32" fmla="*/ 0 w 5"/>
                <a:gd name="T33" fmla="*/ 24 h 26"/>
                <a:gd name="T34" fmla="*/ 0 w 5"/>
                <a:gd name="T35" fmla="*/ 7 h 26"/>
                <a:gd name="T36" fmla="*/ 0 w 5"/>
                <a:gd name="T37" fmla="*/ 7 h 26"/>
                <a:gd name="T38" fmla="*/ 0 w 5"/>
                <a:gd name="T39" fmla="*/ 7 h 26"/>
                <a:gd name="T40" fmla="*/ 2 w 5"/>
                <a:gd name="T41" fmla="*/ 7 h 26"/>
                <a:gd name="T42" fmla="*/ 2 w 5"/>
                <a:gd name="T43" fmla="*/ 7 h 26"/>
                <a:gd name="T44" fmla="*/ 5 w 5"/>
                <a:gd name="T45" fmla="*/ 7 h 26"/>
                <a:gd name="T46" fmla="*/ 5 w 5"/>
                <a:gd name="T47" fmla="*/ 24 h 26"/>
                <a:gd name="T48" fmla="*/ 2 w 5"/>
                <a:gd name="T49" fmla="*/ 26 h 26"/>
                <a:gd name="T50" fmla="*/ 2 w 5"/>
                <a:gd name="T5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" h="26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close/>
                  <a:moveTo>
                    <a:pt x="2" y="26"/>
                  </a:moveTo>
                  <a:lnTo>
                    <a:pt x="0" y="26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5" y="7"/>
                  </a:lnTo>
                  <a:lnTo>
                    <a:pt x="5" y="24"/>
                  </a:lnTo>
                  <a:lnTo>
                    <a:pt x="2" y="26"/>
                  </a:lnTo>
                  <a:lnTo>
                    <a:pt x="2" y="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2" name="Freeform 1225"/>
            <p:cNvSpPr>
              <a:spLocks noEditPoints="1"/>
            </p:cNvSpPr>
            <p:nvPr/>
          </p:nvSpPr>
          <p:spPr bwMode="auto">
            <a:xfrm>
              <a:off x="1303886" y="5447357"/>
              <a:ext cx="19785" cy="32587"/>
            </a:xfrm>
            <a:custGeom>
              <a:avLst/>
              <a:gdLst>
                <a:gd name="T0" fmla="*/ 4 w 7"/>
                <a:gd name="T1" fmla="*/ 9 h 12"/>
                <a:gd name="T2" fmla="*/ 2 w 7"/>
                <a:gd name="T3" fmla="*/ 9 h 12"/>
                <a:gd name="T4" fmla="*/ 1 w 7"/>
                <a:gd name="T5" fmla="*/ 8 h 12"/>
                <a:gd name="T6" fmla="*/ 1 w 7"/>
                <a:gd name="T7" fmla="*/ 11 h 12"/>
                <a:gd name="T8" fmla="*/ 1 w 7"/>
                <a:gd name="T9" fmla="*/ 12 h 12"/>
                <a:gd name="T10" fmla="*/ 1 w 7"/>
                <a:gd name="T11" fmla="*/ 12 h 12"/>
                <a:gd name="T12" fmla="*/ 0 w 7"/>
                <a:gd name="T13" fmla="*/ 12 h 12"/>
                <a:gd name="T14" fmla="*/ 0 w 7"/>
                <a:gd name="T15" fmla="*/ 12 h 12"/>
                <a:gd name="T16" fmla="*/ 0 w 7"/>
                <a:gd name="T17" fmla="*/ 11 h 12"/>
                <a:gd name="T18" fmla="*/ 0 w 7"/>
                <a:gd name="T19" fmla="*/ 1 h 12"/>
                <a:gd name="T20" fmla="*/ 0 w 7"/>
                <a:gd name="T21" fmla="*/ 1 h 12"/>
                <a:gd name="T22" fmla="*/ 0 w 7"/>
                <a:gd name="T23" fmla="*/ 1 h 12"/>
                <a:gd name="T24" fmla="*/ 1 w 7"/>
                <a:gd name="T25" fmla="*/ 1 h 12"/>
                <a:gd name="T26" fmla="*/ 1 w 7"/>
                <a:gd name="T27" fmla="*/ 1 h 12"/>
                <a:gd name="T28" fmla="*/ 1 w 7"/>
                <a:gd name="T29" fmla="*/ 2 h 12"/>
                <a:gd name="T30" fmla="*/ 3 w 7"/>
                <a:gd name="T31" fmla="*/ 1 h 12"/>
                <a:gd name="T32" fmla="*/ 4 w 7"/>
                <a:gd name="T33" fmla="*/ 0 h 12"/>
                <a:gd name="T34" fmla="*/ 6 w 7"/>
                <a:gd name="T35" fmla="*/ 2 h 12"/>
                <a:gd name="T36" fmla="*/ 7 w 7"/>
                <a:gd name="T37" fmla="*/ 5 h 12"/>
                <a:gd name="T38" fmla="*/ 7 w 7"/>
                <a:gd name="T39" fmla="*/ 7 h 12"/>
                <a:gd name="T40" fmla="*/ 6 w 7"/>
                <a:gd name="T41" fmla="*/ 8 h 12"/>
                <a:gd name="T42" fmla="*/ 5 w 7"/>
                <a:gd name="T43" fmla="*/ 9 h 12"/>
                <a:gd name="T44" fmla="*/ 4 w 7"/>
                <a:gd name="T45" fmla="*/ 9 h 12"/>
                <a:gd name="T46" fmla="*/ 5 w 7"/>
                <a:gd name="T47" fmla="*/ 4 h 12"/>
                <a:gd name="T48" fmla="*/ 5 w 7"/>
                <a:gd name="T49" fmla="*/ 2 h 12"/>
                <a:gd name="T50" fmla="*/ 3 w 7"/>
                <a:gd name="T51" fmla="*/ 2 h 12"/>
                <a:gd name="T52" fmla="*/ 2 w 7"/>
                <a:gd name="T53" fmla="*/ 2 h 12"/>
                <a:gd name="T54" fmla="*/ 2 w 7"/>
                <a:gd name="T55" fmla="*/ 2 h 12"/>
                <a:gd name="T56" fmla="*/ 2 w 7"/>
                <a:gd name="T57" fmla="*/ 3 h 12"/>
                <a:gd name="T58" fmla="*/ 2 w 7"/>
                <a:gd name="T59" fmla="*/ 3 h 12"/>
                <a:gd name="T60" fmla="*/ 2 w 7"/>
                <a:gd name="T61" fmla="*/ 6 h 12"/>
                <a:gd name="T62" fmla="*/ 2 w 7"/>
                <a:gd name="T63" fmla="*/ 7 h 12"/>
                <a:gd name="T64" fmla="*/ 2 w 7"/>
                <a:gd name="T65" fmla="*/ 7 h 12"/>
                <a:gd name="T66" fmla="*/ 3 w 7"/>
                <a:gd name="T67" fmla="*/ 8 h 12"/>
                <a:gd name="T68" fmla="*/ 3 w 7"/>
                <a:gd name="T69" fmla="*/ 8 h 12"/>
                <a:gd name="T70" fmla="*/ 5 w 7"/>
                <a:gd name="T71" fmla="*/ 7 h 12"/>
                <a:gd name="T72" fmla="*/ 5 w 7"/>
                <a:gd name="T73" fmla="*/ 5 h 12"/>
                <a:gd name="T74" fmla="*/ 5 w 7"/>
                <a:gd name="T75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" h="12">
                  <a:moveTo>
                    <a:pt x="4" y="9"/>
                  </a:moveTo>
                  <a:cubicBezTo>
                    <a:pt x="3" y="9"/>
                    <a:pt x="3" y="9"/>
                    <a:pt x="2" y="9"/>
                  </a:cubicBezTo>
                  <a:cubicBezTo>
                    <a:pt x="2" y="9"/>
                    <a:pt x="2" y="8"/>
                    <a:pt x="1" y="8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5" y="0"/>
                    <a:pt x="6" y="1"/>
                    <a:pt x="6" y="2"/>
                  </a:cubicBezTo>
                  <a:cubicBezTo>
                    <a:pt x="7" y="2"/>
                    <a:pt x="7" y="3"/>
                    <a:pt x="7" y="5"/>
                  </a:cubicBezTo>
                  <a:cubicBezTo>
                    <a:pt x="7" y="5"/>
                    <a:pt x="7" y="6"/>
                    <a:pt x="7" y="7"/>
                  </a:cubicBezTo>
                  <a:cubicBezTo>
                    <a:pt x="6" y="7"/>
                    <a:pt x="6" y="8"/>
                    <a:pt x="6" y="8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4" y="9"/>
                    <a:pt x="4" y="9"/>
                  </a:cubicBezTo>
                  <a:close/>
                  <a:moveTo>
                    <a:pt x="5" y="4"/>
                  </a:moveTo>
                  <a:cubicBezTo>
                    <a:pt x="5" y="3"/>
                    <a:pt x="5" y="3"/>
                    <a:pt x="5" y="2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8"/>
                    <a:pt x="5" y="7"/>
                  </a:cubicBezTo>
                  <a:cubicBezTo>
                    <a:pt x="5" y="7"/>
                    <a:pt x="5" y="6"/>
                    <a:pt x="5" y="5"/>
                  </a:cubicBezTo>
                  <a:lnTo>
                    <a:pt x="5" y="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3" name="Freeform 1226"/>
            <p:cNvSpPr>
              <a:spLocks noEditPoints="1"/>
            </p:cNvSpPr>
            <p:nvPr/>
          </p:nvSpPr>
          <p:spPr bwMode="auto">
            <a:xfrm>
              <a:off x="1329490" y="5441538"/>
              <a:ext cx="2328" cy="30259"/>
            </a:xfrm>
            <a:custGeom>
              <a:avLst/>
              <a:gdLst>
                <a:gd name="T0" fmla="*/ 0 w 2"/>
                <a:gd name="T1" fmla="*/ 2 h 26"/>
                <a:gd name="T2" fmla="*/ 0 w 2"/>
                <a:gd name="T3" fmla="*/ 2 h 26"/>
                <a:gd name="T4" fmla="*/ 0 w 2"/>
                <a:gd name="T5" fmla="*/ 2 h 26"/>
                <a:gd name="T6" fmla="*/ 0 w 2"/>
                <a:gd name="T7" fmla="*/ 0 h 26"/>
                <a:gd name="T8" fmla="*/ 0 w 2"/>
                <a:gd name="T9" fmla="*/ 0 h 26"/>
                <a:gd name="T10" fmla="*/ 0 w 2"/>
                <a:gd name="T11" fmla="*/ 0 h 26"/>
                <a:gd name="T12" fmla="*/ 2 w 2"/>
                <a:gd name="T13" fmla="*/ 0 h 26"/>
                <a:gd name="T14" fmla="*/ 2 w 2"/>
                <a:gd name="T15" fmla="*/ 0 h 26"/>
                <a:gd name="T16" fmla="*/ 2 w 2"/>
                <a:gd name="T17" fmla="*/ 0 h 26"/>
                <a:gd name="T18" fmla="*/ 2 w 2"/>
                <a:gd name="T19" fmla="*/ 2 h 26"/>
                <a:gd name="T20" fmla="*/ 2 w 2"/>
                <a:gd name="T21" fmla="*/ 2 h 26"/>
                <a:gd name="T22" fmla="*/ 2 w 2"/>
                <a:gd name="T23" fmla="*/ 2 h 26"/>
                <a:gd name="T24" fmla="*/ 0 w 2"/>
                <a:gd name="T25" fmla="*/ 2 h 26"/>
                <a:gd name="T26" fmla="*/ 2 w 2"/>
                <a:gd name="T27" fmla="*/ 26 h 26"/>
                <a:gd name="T28" fmla="*/ 0 w 2"/>
                <a:gd name="T29" fmla="*/ 26 h 26"/>
                <a:gd name="T30" fmla="*/ 0 w 2"/>
                <a:gd name="T31" fmla="*/ 26 h 26"/>
                <a:gd name="T32" fmla="*/ 0 w 2"/>
                <a:gd name="T33" fmla="*/ 24 h 26"/>
                <a:gd name="T34" fmla="*/ 0 w 2"/>
                <a:gd name="T35" fmla="*/ 7 h 26"/>
                <a:gd name="T36" fmla="*/ 0 w 2"/>
                <a:gd name="T37" fmla="*/ 7 h 26"/>
                <a:gd name="T38" fmla="*/ 0 w 2"/>
                <a:gd name="T39" fmla="*/ 7 h 26"/>
                <a:gd name="T40" fmla="*/ 2 w 2"/>
                <a:gd name="T41" fmla="*/ 7 h 26"/>
                <a:gd name="T42" fmla="*/ 2 w 2"/>
                <a:gd name="T43" fmla="*/ 7 h 26"/>
                <a:gd name="T44" fmla="*/ 2 w 2"/>
                <a:gd name="T45" fmla="*/ 7 h 26"/>
                <a:gd name="T46" fmla="*/ 2 w 2"/>
                <a:gd name="T47" fmla="*/ 24 h 26"/>
                <a:gd name="T48" fmla="*/ 2 w 2"/>
                <a:gd name="T49" fmla="*/ 26 h 26"/>
                <a:gd name="T50" fmla="*/ 2 w 2"/>
                <a:gd name="T5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" h="26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close/>
                  <a:moveTo>
                    <a:pt x="2" y="26"/>
                  </a:moveTo>
                  <a:lnTo>
                    <a:pt x="0" y="26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24"/>
                  </a:lnTo>
                  <a:lnTo>
                    <a:pt x="2" y="26"/>
                  </a:lnTo>
                  <a:lnTo>
                    <a:pt x="2" y="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4" name="Freeform 1227"/>
            <p:cNvSpPr/>
            <p:nvPr/>
          </p:nvSpPr>
          <p:spPr bwMode="auto">
            <a:xfrm>
              <a:off x="1337636" y="5447357"/>
              <a:ext cx="13966" cy="24440"/>
            </a:xfrm>
            <a:custGeom>
              <a:avLst/>
              <a:gdLst>
                <a:gd name="T0" fmla="*/ 2 w 5"/>
                <a:gd name="T1" fmla="*/ 9 h 9"/>
                <a:gd name="T2" fmla="*/ 1 w 5"/>
                <a:gd name="T3" fmla="*/ 9 h 9"/>
                <a:gd name="T4" fmla="*/ 0 w 5"/>
                <a:gd name="T5" fmla="*/ 9 h 9"/>
                <a:gd name="T6" fmla="*/ 0 w 5"/>
                <a:gd name="T7" fmla="*/ 8 h 9"/>
                <a:gd name="T8" fmla="*/ 0 w 5"/>
                <a:gd name="T9" fmla="*/ 8 h 9"/>
                <a:gd name="T10" fmla="*/ 0 w 5"/>
                <a:gd name="T11" fmla="*/ 8 h 9"/>
                <a:gd name="T12" fmla="*/ 0 w 5"/>
                <a:gd name="T13" fmla="*/ 7 h 9"/>
                <a:gd name="T14" fmla="*/ 1 w 5"/>
                <a:gd name="T15" fmla="*/ 8 h 9"/>
                <a:gd name="T16" fmla="*/ 2 w 5"/>
                <a:gd name="T17" fmla="*/ 8 h 9"/>
                <a:gd name="T18" fmla="*/ 3 w 5"/>
                <a:gd name="T19" fmla="*/ 8 h 9"/>
                <a:gd name="T20" fmla="*/ 4 w 5"/>
                <a:gd name="T21" fmla="*/ 7 h 9"/>
                <a:gd name="T22" fmla="*/ 3 w 5"/>
                <a:gd name="T23" fmla="*/ 6 h 9"/>
                <a:gd name="T24" fmla="*/ 2 w 5"/>
                <a:gd name="T25" fmla="*/ 5 h 9"/>
                <a:gd name="T26" fmla="*/ 1 w 5"/>
                <a:gd name="T27" fmla="*/ 5 h 9"/>
                <a:gd name="T28" fmla="*/ 0 w 5"/>
                <a:gd name="T29" fmla="*/ 4 h 9"/>
                <a:gd name="T30" fmla="*/ 0 w 5"/>
                <a:gd name="T31" fmla="*/ 3 h 9"/>
                <a:gd name="T32" fmla="*/ 0 w 5"/>
                <a:gd name="T33" fmla="*/ 3 h 9"/>
                <a:gd name="T34" fmla="*/ 0 w 5"/>
                <a:gd name="T35" fmla="*/ 2 h 9"/>
                <a:gd name="T36" fmla="*/ 1 w 5"/>
                <a:gd name="T37" fmla="*/ 1 h 9"/>
                <a:gd name="T38" fmla="*/ 2 w 5"/>
                <a:gd name="T39" fmla="*/ 1 h 9"/>
                <a:gd name="T40" fmla="*/ 3 w 5"/>
                <a:gd name="T41" fmla="*/ 0 h 9"/>
                <a:gd name="T42" fmla="*/ 4 w 5"/>
                <a:gd name="T43" fmla="*/ 1 h 9"/>
                <a:gd name="T44" fmla="*/ 5 w 5"/>
                <a:gd name="T45" fmla="*/ 1 h 9"/>
                <a:gd name="T46" fmla="*/ 5 w 5"/>
                <a:gd name="T47" fmla="*/ 1 h 9"/>
                <a:gd name="T48" fmla="*/ 5 w 5"/>
                <a:gd name="T49" fmla="*/ 1 h 9"/>
                <a:gd name="T50" fmla="*/ 5 w 5"/>
                <a:gd name="T51" fmla="*/ 2 h 9"/>
                <a:gd name="T52" fmla="*/ 5 w 5"/>
                <a:gd name="T53" fmla="*/ 2 h 9"/>
                <a:gd name="T54" fmla="*/ 4 w 5"/>
                <a:gd name="T55" fmla="*/ 2 h 9"/>
                <a:gd name="T56" fmla="*/ 3 w 5"/>
                <a:gd name="T57" fmla="*/ 2 h 9"/>
                <a:gd name="T58" fmla="*/ 2 w 5"/>
                <a:gd name="T59" fmla="*/ 3 h 9"/>
                <a:gd name="T60" fmla="*/ 2 w 5"/>
                <a:gd name="T61" fmla="*/ 3 h 9"/>
                <a:gd name="T62" fmla="*/ 3 w 5"/>
                <a:gd name="T63" fmla="*/ 4 h 9"/>
                <a:gd name="T64" fmla="*/ 4 w 5"/>
                <a:gd name="T65" fmla="*/ 4 h 9"/>
                <a:gd name="T66" fmla="*/ 5 w 5"/>
                <a:gd name="T67" fmla="*/ 5 h 9"/>
                <a:gd name="T68" fmla="*/ 5 w 5"/>
                <a:gd name="T69" fmla="*/ 6 h 9"/>
                <a:gd name="T70" fmla="*/ 5 w 5"/>
                <a:gd name="T71" fmla="*/ 7 h 9"/>
                <a:gd name="T72" fmla="*/ 5 w 5"/>
                <a:gd name="T73" fmla="*/ 8 h 9"/>
                <a:gd name="T74" fmla="*/ 4 w 5"/>
                <a:gd name="T75" fmla="*/ 9 h 9"/>
                <a:gd name="T76" fmla="*/ 3 w 5"/>
                <a:gd name="T77" fmla="*/ 9 h 9"/>
                <a:gd name="T78" fmla="*/ 2 w 5"/>
                <a:gd name="T7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" h="9">
                  <a:moveTo>
                    <a:pt x="2" y="9"/>
                  </a:moveTo>
                  <a:cubicBezTo>
                    <a:pt x="2" y="9"/>
                    <a:pt x="1" y="9"/>
                    <a:pt x="1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5"/>
                    <a:pt x="2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0"/>
                    <a:pt x="3" y="0"/>
                  </a:cubicBezTo>
                  <a:cubicBezTo>
                    <a:pt x="3" y="0"/>
                    <a:pt x="4" y="1"/>
                    <a:pt x="4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3" y="4"/>
                    <a:pt x="3" y="4"/>
                  </a:cubicBezTo>
                  <a:cubicBezTo>
                    <a:pt x="3" y="4"/>
                    <a:pt x="4" y="4"/>
                    <a:pt x="4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8"/>
                    <a:pt x="5" y="8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3" y="9"/>
                    <a:pt x="3" y="9"/>
                    <a:pt x="3" y="9"/>
                  </a:cubicBezTo>
                  <a:lnTo>
                    <a:pt x="2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5" name="Freeform 1228"/>
            <p:cNvSpPr>
              <a:spLocks noEditPoints="1"/>
            </p:cNvSpPr>
            <p:nvPr/>
          </p:nvSpPr>
          <p:spPr bwMode="auto">
            <a:xfrm>
              <a:off x="1357422" y="5441538"/>
              <a:ext cx="4655" cy="30259"/>
            </a:xfrm>
            <a:custGeom>
              <a:avLst/>
              <a:gdLst>
                <a:gd name="T0" fmla="*/ 2 w 4"/>
                <a:gd name="T1" fmla="*/ 2 h 26"/>
                <a:gd name="T2" fmla="*/ 0 w 4"/>
                <a:gd name="T3" fmla="*/ 2 h 26"/>
                <a:gd name="T4" fmla="*/ 0 w 4"/>
                <a:gd name="T5" fmla="*/ 2 h 26"/>
                <a:gd name="T6" fmla="*/ 0 w 4"/>
                <a:gd name="T7" fmla="*/ 0 h 26"/>
                <a:gd name="T8" fmla="*/ 0 w 4"/>
                <a:gd name="T9" fmla="*/ 0 h 26"/>
                <a:gd name="T10" fmla="*/ 2 w 4"/>
                <a:gd name="T11" fmla="*/ 0 h 26"/>
                <a:gd name="T12" fmla="*/ 2 w 4"/>
                <a:gd name="T13" fmla="*/ 0 h 26"/>
                <a:gd name="T14" fmla="*/ 4 w 4"/>
                <a:gd name="T15" fmla="*/ 0 h 26"/>
                <a:gd name="T16" fmla="*/ 4 w 4"/>
                <a:gd name="T17" fmla="*/ 0 h 26"/>
                <a:gd name="T18" fmla="*/ 4 w 4"/>
                <a:gd name="T19" fmla="*/ 2 h 26"/>
                <a:gd name="T20" fmla="*/ 4 w 4"/>
                <a:gd name="T21" fmla="*/ 2 h 26"/>
                <a:gd name="T22" fmla="*/ 2 w 4"/>
                <a:gd name="T23" fmla="*/ 2 h 26"/>
                <a:gd name="T24" fmla="*/ 2 w 4"/>
                <a:gd name="T25" fmla="*/ 2 h 26"/>
                <a:gd name="T26" fmla="*/ 2 w 4"/>
                <a:gd name="T27" fmla="*/ 26 h 26"/>
                <a:gd name="T28" fmla="*/ 0 w 4"/>
                <a:gd name="T29" fmla="*/ 26 h 26"/>
                <a:gd name="T30" fmla="*/ 0 w 4"/>
                <a:gd name="T31" fmla="*/ 26 h 26"/>
                <a:gd name="T32" fmla="*/ 0 w 4"/>
                <a:gd name="T33" fmla="*/ 24 h 26"/>
                <a:gd name="T34" fmla="*/ 0 w 4"/>
                <a:gd name="T35" fmla="*/ 7 h 26"/>
                <a:gd name="T36" fmla="*/ 0 w 4"/>
                <a:gd name="T37" fmla="*/ 7 h 26"/>
                <a:gd name="T38" fmla="*/ 0 w 4"/>
                <a:gd name="T39" fmla="*/ 7 h 26"/>
                <a:gd name="T40" fmla="*/ 2 w 4"/>
                <a:gd name="T41" fmla="*/ 7 h 26"/>
                <a:gd name="T42" fmla="*/ 4 w 4"/>
                <a:gd name="T43" fmla="*/ 7 h 26"/>
                <a:gd name="T44" fmla="*/ 4 w 4"/>
                <a:gd name="T45" fmla="*/ 7 h 26"/>
                <a:gd name="T46" fmla="*/ 4 w 4"/>
                <a:gd name="T47" fmla="*/ 24 h 26"/>
                <a:gd name="T48" fmla="*/ 4 w 4"/>
                <a:gd name="T49" fmla="*/ 26 h 26"/>
                <a:gd name="T50" fmla="*/ 2 w 4"/>
                <a:gd name="T5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" h="26">
                  <a:moveTo>
                    <a:pt x="2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2"/>
                  </a:lnTo>
                  <a:close/>
                  <a:moveTo>
                    <a:pt x="2" y="26"/>
                  </a:moveTo>
                  <a:lnTo>
                    <a:pt x="0" y="26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4" y="24"/>
                  </a:lnTo>
                  <a:lnTo>
                    <a:pt x="4" y="26"/>
                  </a:lnTo>
                  <a:lnTo>
                    <a:pt x="2" y="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6" name="Freeform 1229"/>
            <p:cNvSpPr/>
            <p:nvPr/>
          </p:nvSpPr>
          <p:spPr bwMode="auto">
            <a:xfrm>
              <a:off x="1367895" y="5447357"/>
              <a:ext cx="16293" cy="24440"/>
            </a:xfrm>
            <a:custGeom>
              <a:avLst/>
              <a:gdLst>
                <a:gd name="T0" fmla="*/ 3 w 6"/>
                <a:gd name="T1" fmla="*/ 9 h 9"/>
                <a:gd name="T2" fmla="*/ 2 w 6"/>
                <a:gd name="T3" fmla="*/ 9 h 9"/>
                <a:gd name="T4" fmla="*/ 0 w 6"/>
                <a:gd name="T5" fmla="*/ 8 h 9"/>
                <a:gd name="T6" fmla="*/ 0 w 6"/>
                <a:gd name="T7" fmla="*/ 7 h 9"/>
                <a:gd name="T8" fmla="*/ 0 w 6"/>
                <a:gd name="T9" fmla="*/ 5 h 9"/>
                <a:gd name="T10" fmla="*/ 0 w 6"/>
                <a:gd name="T11" fmla="*/ 3 h 9"/>
                <a:gd name="T12" fmla="*/ 1 w 6"/>
                <a:gd name="T13" fmla="*/ 1 h 9"/>
                <a:gd name="T14" fmla="*/ 2 w 6"/>
                <a:gd name="T15" fmla="*/ 1 h 9"/>
                <a:gd name="T16" fmla="*/ 3 w 6"/>
                <a:gd name="T17" fmla="*/ 0 h 9"/>
                <a:gd name="T18" fmla="*/ 5 w 6"/>
                <a:gd name="T19" fmla="*/ 1 h 9"/>
                <a:gd name="T20" fmla="*/ 6 w 6"/>
                <a:gd name="T21" fmla="*/ 2 h 9"/>
                <a:gd name="T22" fmla="*/ 6 w 6"/>
                <a:gd name="T23" fmla="*/ 2 h 9"/>
                <a:gd name="T24" fmla="*/ 6 w 6"/>
                <a:gd name="T25" fmla="*/ 2 h 9"/>
                <a:gd name="T26" fmla="*/ 5 w 6"/>
                <a:gd name="T27" fmla="*/ 3 h 9"/>
                <a:gd name="T28" fmla="*/ 5 w 6"/>
                <a:gd name="T29" fmla="*/ 3 h 9"/>
                <a:gd name="T30" fmla="*/ 4 w 6"/>
                <a:gd name="T31" fmla="*/ 2 h 9"/>
                <a:gd name="T32" fmla="*/ 3 w 6"/>
                <a:gd name="T33" fmla="*/ 2 h 9"/>
                <a:gd name="T34" fmla="*/ 2 w 6"/>
                <a:gd name="T35" fmla="*/ 2 h 9"/>
                <a:gd name="T36" fmla="*/ 1 w 6"/>
                <a:gd name="T37" fmla="*/ 4 h 9"/>
                <a:gd name="T38" fmla="*/ 1 w 6"/>
                <a:gd name="T39" fmla="*/ 6 h 9"/>
                <a:gd name="T40" fmla="*/ 2 w 6"/>
                <a:gd name="T41" fmla="*/ 7 h 9"/>
                <a:gd name="T42" fmla="*/ 3 w 6"/>
                <a:gd name="T43" fmla="*/ 8 h 9"/>
                <a:gd name="T44" fmla="*/ 4 w 6"/>
                <a:gd name="T45" fmla="*/ 8 h 9"/>
                <a:gd name="T46" fmla="*/ 5 w 6"/>
                <a:gd name="T47" fmla="*/ 7 h 9"/>
                <a:gd name="T48" fmla="*/ 5 w 6"/>
                <a:gd name="T49" fmla="*/ 7 h 9"/>
                <a:gd name="T50" fmla="*/ 6 w 6"/>
                <a:gd name="T51" fmla="*/ 7 h 9"/>
                <a:gd name="T52" fmla="*/ 6 w 6"/>
                <a:gd name="T53" fmla="*/ 7 h 9"/>
                <a:gd name="T54" fmla="*/ 6 w 6"/>
                <a:gd name="T55" fmla="*/ 8 h 9"/>
                <a:gd name="T56" fmla="*/ 5 w 6"/>
                <a:gd name="T57" fmla="*/ 9 h 9"/>
                <a:gd name="T58" fmla="*/ 3 w 6"/>
                <a:gd name="T5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" h="9">
                  <a:moveTo>
                    <a:pt x="3" y="9"/>
                  </a:moveTo>
                  <a:cubicBezTo>
                    <a:pt x="3" y="9"/>
                    <a:pt x="2" y="9"/>
                    <a:pt x="2" y="9"/>
                  </a:cubicBezTo>
                  <a:cubicBezTo>
                    <a:pt x="1" y="9"/>
                    <a:pt x="1" y="9"/>
                    <a:pt x="0" y="8"/>
                  </a:cubicBezTo>
                  <a:cubicBezTo>
                    <a:pt x="0" y="8"/>
                    <a:pt x="0" y="7"/>
                    <a:pt x="0" y="7"/>
                  </a:cubicBezTo>
                  <a:cubicBezTo>
                    <a:pt x="0" y="6"/>
                    <a:pt x="0" y="6"/>
                    <a:pt x="0" y="5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2"/>
                    <a:pt x="0" y="2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3" y="0"/>
                    <a:pt x="3" y="0"/>
                  </a:cubicBezTo>
                  <a:cubicBezTo>
                    <a:pt x="4" y="0"/>
                    <a:pt x="5" y="1"/>
                    <a:pt x="5" y="1"/>
                  </a:cubicBezTo>
                  <a:cubicBezTo>
                    <a:pt x="6" y="1"/>
                    <a:pt x="6" y="1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3" y="2"/>
                    <a:pt x="2" y="2"/>
                    <a:pt x="2" y="2"/>
                  </a:cubicBezTo>
                  <a:cubicBezTo>
                    <a:pt x="2" y="3"/>
                    <a:pt x="1" y="3"/>
                    <a:pt x="1" y="4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2" y="7"/>
                    <a:pt x="2" y="7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5" y="9"/>
                  </a:cubicBezTo>
                  <a:cubicBezTo>
                    <a:pt x="5" y="9"/>
                    <a:pt x="4" y="9"/>
                    <a:pt x="3" y="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7" name="Freeform 1230"/>
            <p:cNvSpPr>
              <a:spLocks noEditPoints="1"/>
            </p:cNvSpPr>
            <p:nvPr/>
          </p:nvSpPr>
          <p:spPr bwMode="auto">
            <a:xfrm>
              <a:off x="1390008" y="5441538"/>
              <a:ext cx="2328" cy="30259"/>
            </a:xfrm>
            <a:custGeom>
              <a:avLst/>
              <a:gdLst>
                <a:gd name="T0" fmla="*/ 0 w 2"/>
                <a:gd name="T1" fmla="*/ 2 h 26"/>
                <a:gd name="T2" fmla="*/ 0 w 2"/>
                <a:gd name="T3" fmla="*/ 2 h 26"/>
                <a:gd name="T4" fmla="*/ 0 w 2"/>
                <a:gd name="T5" fmla="*/ 2 h 26"/>
                <a:gd name="T6" fmla="*/ 0 w 2"/>
                <a:gd name="T7" fmla="*/ 0 h 26"/>
                <a:gd name="T8" fmla="*/ 0 w 2"/>
                <a:gd name="T9" fmla="*/ 0 h 26"/>
                <a:gd name="T10" fmla="*/ 0 w 2"/>
                <a:gd name="T11" fmla="*/ 0 h 26"/>
                <a:gd name="T12" fmla="*/ 2 w 2"/>
                <a:gd name="T13" fmla="*/ 0 h 26"/>
                <a:gd name="T14" fmla="*/ 2 w 2"/>
                <a:gd name="T15" fmla="*/ 0 h 26"/>
                <a:gd name="T16" fmla="*/ 2 w 2"/>
                <a:gd name="T17" fmla="*/ 0 h 26"/>
                <a:gd name="T18" fmla="*/ 2 w 2"/>
                <a:gd name="T19" fmla="*/ 2 h 26"/>
                <a:gd name="T20" fmla="*/ 2 w 2"/>
                <a:gd name="T21" fmla="*/ 2 h 26"/>
                <a:gd name="T22" fmla="*/ 2 w 2"/>
                <a:gd name="T23" fmla="*/ 2 h 26"/>
                <a:gd name="T24" fmla="*/ 0 w 2"/>
                <a:gd name="T25" fmla="*/ 2 h 26"/>
                <a:gd name="T26" fmla="*/ 2 w 2"/>
                <a:gd name="T27" fmla="*/ 26 h 26"/>
                <a:gd name="T28" fmla="*/ 0 w 2"/>
                <a:gd name="T29" fmla="*/ 26 h 26"/>
                <a:gd name="T30" fmla="*/ 0 w 2"/>
                <a:gd name="T31" fmla="*/ 26 h 26"/>
                <a:gd name="T32" fmla="*/ 0 w 2"/>
                <a:gd name="T33" fmla="*/ 24 h 26"/>
                <a:gd name="T34" fmla="*/ 0 w 2"/>
                <a:gd name="T35" fmla="*/ 7 h 26"/>
                <a:gd name="T36" fmla="*/ 0 w 2"/>
                <a:gd name="T37" fmla="*/ 7 h 26"/>
                <a:gd name="T38" fmla="*/ 0 w 2"/>
                <a:gd name="T39" fmla="*/ 7 h 26"/>
                <a:gd name="T40" fmla="*/ 2 w 2"/>
                <a:gd name="T41" fmla="*/ 7 h 26"/>
                <a:gd name="T42" fmla="*/ 2 w 2"/>
                <a:gd name="T43" fmla="*/ 7 h 26"/>
                <a:gd name="T44" fmla="*/ 2 w 2"/>
                <a:gd name="T45" fmla="*/ 7 h 26"/>
                <a:gd name="T46" fmla="*/ 2 w 2"/>
                <a:gd name="T47" fmla="*/ 24 h 26"/>
                <a:gd name="T48" fmla="*/ 2 w 2"/>
                <a:gd name="T49" fmla="*/ 26 h 26"/>
                <a:gd name="T50" fmla="*/ 2 w 2"/>
                <a:gd name="T5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" h="26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close/>
                  <a:moveTo>
                    <a:pt x="2" y="26"/>
                  </a:moveTo>
                  <a:lnTo>
                    <a:pt x="0" y="26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24"/>
                  </a:lnTo>
                  <a:lnTo>
                    <a:pt x="2" y="26"/>
                  </a:lnTo>
                  <a:lnTo>
                    <a:pt x="2" y="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8" name="Freeform 1231"/>
            <p:cNvSpPr/>
            <p:nvPr/>
          </p:nvSpPr>
          <p:spPr bwMode="auto">
            <a:xfrm>
              <a:off x="1398155" y="5449685"/>
              <a:ext cx="19785" cy="22113"/>
            </a:xfrm>
            <a:custGeom>
              <a:avLst/>
              <a:gdLst>
                <a:gd name="T0" fmla="*/ 7 w 7"/>
                <a:gd name="T1" fmla="*/ 8 h 8"/>
                <a:gd name="T2" fmla="*/ 6 w 7"/>
                <a:gd name="T3" fmla="*/ 8 h 8"/>
                <a:gd name="T4" fmla="*/ 5 w 7"/>
                <a:gd name="T5" fmla="*/ 7 h 8"/>
                <a:gd name="T6" fmla="*/ 5 w 7"/>
                <a:gd name="T7" fmla="*/ 3 h 8"/>
                <a:gd name="T8" fmla="*/ 5 w 7"/>
                <a:gd name="T9" fmla="*/ 1 h 8"/>
                <a:gd name="T10" fmla="*/ 4 w 7"/>
                <a:gd name="T11" fmla="*/ 1 h 8"/>
                <a:gd name="T12" fmla="*/ 3 w 7"/>
                <a:gd name="T13" fmla="*/ 1 h 8"/>
                <a:gd name="T14" fmla="*/ 3 w 7"/>
                <a:gd name="T15" fmla="*/ 2 h 8"/>
                <a:gd name="T16" fmla="*/ 2 w 7"/>
                <a:gd name="T17" fmla="*/ 2 h 8"/>
                <a:gd name="T18" fmla="*/ 2 w 7"/>
                <a:gd name="T19" fmla="*/ 3 h 8"/>
                <a:gd name="T20" fmla="*/ 2 w 7"/>
                <a:gd name="T21" fmla="*/ 7 h 8"/>
                <a:gd name="T22" fmla="*/ 2 w 7"/>
                <a:gd name="T23" fmla="*/ 8 h 8"/>
                <a:gd name="T24" fmla="*/ 2 w 7"/>
                <a:gd name="T25" fmla="*/ 8 h 8"/>
                <a:gd name="T26" fmla="*/ 1 w 7"/>
                <a:gd name="T27" fmla="*/ 8 h 8"/>
                <a:gd name="T28" fmla="*/ 1 w 7"/>
                <a:gd name="T29" fmla="*/ 8 h 8"/>
                <a:gd name="T30" fmla="*/ 0 w 7"/>
                <a:gd name="T31" fmla="*/ 7 h 8"/>
                <a:gd name="T32" fmla="*/ 0 w 7"/>
                <a:gd name="T33" fmla="*/ 0 h 8"/>
                <a:gd name="T34" fmla="*/ 1 w 7"/>
                <a:gd name="T35" fmla="*/ 0 h 8"/>
                <a:gd name="T36" fmla="*/ 1 w 7"/>
                <a:gd name="T37" fmla="*/ 0 h 8"/>
                <a:gd name="T38" fmla="*/ 2 w 7"/>
                <a:gd name="T39" fmla="*/ 0 h 8"/>
                <a:gd name="T40" fmla="*/ 2 w 7"/>
                <a:gd name="T41" fmla="*/ 0 h 8"/>
                <a:gd name="T42" fmla="*/ 2 w 7"/>
                <a:gd name="T43" fmla="*/ 1 h 8"/>
                <a:gd name="T44" fmla="*/ 3 w 7"/>
                <a:gd name="T45" fmla="*/ 0 h 8"/>
                <a:gd name="T46" fmla="*/ 5 w 7"/>
                <a:gd name="T47" fmla="*/ 0 h 8"/>
                <a:gd name="T48" fmla="*/ 6 w 7"/>
                <a:gd name="T49" fmla="*/ 0 h 8"/>
                <a:gd name="T50" fmla="*/ 7 w 7"/>
                <a:gd name="T51" fmla="*/ 2 h 8"/>
                <a:gd name="T52" fmla="*/ 7 w 7"/>
                <a:gd name="T53" fmla="*/ 7 h 8"/>
                <a:gd name="T54" fmla="*/ 7 w 7"/>
                <a:gd name="T5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" h="8">
                  <a:moveTo>
                    <a:pt x="7" y="8"/>
                  </a:moveTo>
                  <a:cubicBezTo>
                    <a:pt x="6" y="8"/>
                    <a:pt x="6" y="8"/>
                    <a:pt x="6" y="8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5" y="2"/>
                    <a:pt x="5" y="1"/>
                  </a:cubicBezTo>
                  <a:cubicBezTo>
                    <a:pt x="5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4" y="0"/>
                    <a:pt x="4" y="0"/>
                    <a:pt x="5" y="0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7" y="1"/>
                    <a:pt x="7" y="1"/>
                    <a:pt x="7" y="2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8"/>
                    <a:pt x="7" y="8"/>
                    <a:pt x="7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9" name="Freeform 1232"/>
            <p:cNvSpPr>
              <a:spLocks noEditPoints="1"/>
            </p:cNvSpPr>
            <p:nvPr/>
          </p:nvSpPr>
          <p:spPr bwMode="auto">
            <a:xfrm>
              <a:off x="1420267" y="5447357"/>
              <a:ext cx="19785" cy="32587"/>
            </a:xfrm>
            <a:custGeom>
              <a:avLst/>
              <a:gdLst>
                <a:gd name="T0" fmla="*/ 4 w 7"/>
                <a:gd name="T1" fmla="*/ 12 h 12"/>
                <a:gd name="T2" fmla="*/ 2 w 7"/>
                <a:gd name="T3" fmla="*/ 12 h 12"/>
                <a:gd name="T4" fmla="*/ 1 w 7"/>
                <a:gd name="T5" fmla="*/ 12 h 12"/>
                <a:gd name="T6" fmla="*/ 1 w 7"/>
                <a:gd name="T7" fmla="*/ 12 h 12"/>
                <a:gd name="T8" fmla="*/ 1 w 7"/>
                <a:gd name="T9" fmla="*/ 11 h 12"/>
                <a:gd name="T10" fmla="*/ 1 w 7"/>
                <a:gd name="T11" fmla="*/ 11 h 12"/>
                <a:gd name="T12" fmla="*/ 1 w 7"/>
                <a:gd name="T13" fmla="*/ 10 h 12"/>
                <a:gd name="T14" fmla="*/ 2 w 7"/>
                <a:gd name="T15" fmla="*/ 11 h 12"/>
                <a:gd name="T16" fmla="*/ 2 w 7"/>
                <a:gd name="T17" fmla="*/ 11 h 12"/>
                <a:gd name="T18" fmla="*/ 4 w 7"/>
                <a:gd name="T19" fmla="*/ 11 h 12"/>
                <a:gd name="T20" fmla="*/ 5 w 7"/>
                <a:gd name="T21" fmla="*/ 10 h 12"/>
                <a:gd name="T22" fmla="*/ 5 w 7"/>
                <a:gd name="T23" fmla="*/ 8 h 12"/>
                <a:gd name="T24" fmla="*/ 5 w 7"/>
                <a:gd name="T25" fmla="*/ 8 h 12"/>
                <a:gd name="T26" fmla="*/ 5 w 7"/>
                <a:gd name="T27" fmla="*/ 8 h 12"/>
                <a:gd name="T28" fmla="*/ 4 w 7"/>
                <a:gd name="T29" fmla="*/ 9 h 12"/>
                <a:gd name="T30" fmla="*/ 3 w 7"/>
                <a:gd name="T31" fmla="*/ 9 h 12"/>
                <a:gd name="T32" fmla="*/ 2 w 7"/>
                <a:gd name="T33" fmla="*/ 9 h 12"/>
                <a:gd name="T34" fmla="*/ 1 w 7"/>
                <a:gd name="T35" fmla="*/ 8 h 12"/>
                <a:gd name="T36" fmla="*/ 0 w 7"/>
                <a:gd name="T37" fmla="*/ 7 h 12"/>
                <a:gd name="T38" fmla="*/ 0 w 7"/>
                <a:gd name="T39" fmla="*/ 5 h 12"/>
                <a:gd name="T40" fmla="*/ 0 w 7"/>
                <a:gd name="T41" fmla="*/ 3 h 12"/>
                <a:gd name="T42" fmla="*/ 1 w 7"/>
                <a:gd name="T43" fmla="*/ 2 h 12"/>
                <a:gd name="T44" fmla="*/ 2 w 7"/>
                <a:gd name="T45" fmla="*/ 1 h 12"/>
                <a:gd name="T46" fmla="*/ 3 w 7"/>
                <a:gd name="T47" fmla="*/ 0 h 12"/>
                <a:gd name="T48" fmla="*/ 4 w 7"/>
                <a:gd name="T49" fmla="*/ 1 h 12"/>
                <a:gd name="T50" fmla="*/ 5 w 7"/>
                <a:gd name="T51" fmla="*/ 1 h 12"/>
                <a:gd name="T52" fmla="*/ 6 w 7"/>
                <a:gd name="T53" fmla="*/ 1 h 12"/>
                <a:gd name="T54" fmla="*/ 6 w 7"/>
                <a:gd name="T55" fmla="*/ 1 h 12"/>
                <a:gd name="T56" fmla="*/ 7 w 7"/>
                <a:gd name="T57" fmla="*/ 1 h 12"/>
                <a:gd name="T58" fmla="*/ 7 w 7"/>
                <a:gd name="T59" fmla="*/ 1 h 12"/>
                <a:gd name="T60" fmla="*/ 7 w 7"/>
                <a:gd name="T61" fmla="*/ 1 h 12"/>
                <a:gd name="T62" fmla="*/ 7 w 7"/>
                <a:gd name="T63" fmla="*/ 8 h 12"/>
                <a:gd name="T64" fmla="*/ 7 w 7"/>
                <a:gd name="T65" fmla="*/ 10 h 12"/>
                <a:gd name="T66" fmla="*/ 6 w 7"/>
                <a:gd name="T67" fmla="*/ 11 h 12"/>
                <a:gd name="T68" fmla="*/ 5 w 7"/>
                <a:gd name="T69" fmla="*/ 12 h 12"/>
                <a:gd name="T70" fmla="*/ 4 w 7"/>
                <a:gd name="T71" fmla="*/ 12 h 12"/>
                <a:gd name="T72" fmla="*/ 5 w 7"/>
                <a:gd name="T73" fmla="*/ 3 h 12"/>
                <a:gd name="T74" fmla="*/ 5 w 7"/>
                <a:gd name="T75" fmla="*/ 3 h 12"/>
                <a:gd name="T76" fmla="*/ 5 w 7"/>
                <a:gd name="T77" fmla="*/ 2 h 12"/>
                <a:gd name="T78" fmla="*/ 4 w 7"/>
                <a:gd name="T79" fmla="*/ 2 h 12"/>
                <a:gd name="T80" fmla="*/ 4 w 7"/>
                <a:gd name="T81" fmla="*/ 2 h 12"/>
                <a:gd name="T82" fmla="*/ 2 w 7"/>
                <a:gd name="T83" fmla="*/ 2 h 12"/>
                <a:gd name="T84" fmla="*/ 2 w 7"/>
                <a:gd name="T85" fmla="*/ 4 h 12"/>
                <a:gd name="T86" fmla="*/ 2 w 7"/>
                <a:gd name="T87" fmla="*/ 5 h 12"/>
                <a:gd name="T88" fmla="*/ 2 w 7"/>
                <a:gd name="T89" fmla="*/ 7 h 12"/>
                <a:gd name="T90" fmla="*/ 4 w 7"/>
                <a:gd name="T91" fmla="*/ 8 h 12"/>
                <a:gd name="T92" fmla="*/ 4 w 7"/>
                <a:gd name="T93" fmla="*/ 8 h 12"/>
                <a:gd name="T94" fmla="*/ 5 w 7"/>
                <a:gd name="T95" fmla="*/ 7 h 12"/>
                <a:gd name="T96" fmla="*/ 5 w 7"/>
                <a:gd name="T97" fmla="*/ 7 h 12"/>
                <a:gd name="T98" fmla="*/ 5 w 7"/>
                <a:gd name="T99" fmla="*/ 6 h 12"/>
                <a:gd name="T100" fmla="*/ 5 w 7"/>
                <a:gd name="T101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" h="12">
                  <a:moveTo>
                    <a:pt x="4" y="12"/>
                  </a:moveTo>
                  <a:cubicBezTo>
                    <a:pt x="3" y="12"/>
                    <a:pt x="3" y="12"/>
                    <a:pt x="2" y="12"/>
                  </a:cubicBezTo>
                  <a:cubicBezTo>
                    <a:pt x="2" y="12"/>
                    <a:pt x="2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3" y="11"/>
                    <a:pt x="3" y="11"/>
                    <a:pt x="4" y="11"/>
                  </a:cubicBezTo>
                  <a:cubicBezTo>
                    <a:pt x="4" y="11"/>
                    <a:pt x="5" y="11"/>
                    <a:pt x="5" y="10"/>
                  </a:cubicBezTo>
                  <a:cubicBezTo>
                    <a:pt x="5" y="10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9"/>
                    <a:pt x="4" y="9"/>
                  </a:cubicBezTo>
                  <a:cubicBezTo>
                    <a:pt x="4" y="9"/>
                    <a:pt x="3" y="9"/>
                    <a:pt x="3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0" y="7"/>
                    <a:pt x="0" y="7"/>
                  </a:cubicBezTo>
                  <a:cubicBezTo>
                    <a:pt x="0" y="6"/>
                    <a:pt x="0" y="5"/>
                    <a:pt x="0" y="5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3" y="0"/>
                    <a:pt x="4" y="0"/>
                    <a:pt x="4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9"/>
                    <a:pt x="7" y="10"/>
                  </a:cubicBezTo>
                  <a:cubicBezTo>
                    <a:pt x="7" y="10"/>
                    <a:pt x="7" y="11"/>
                    <a:pt x="6" y="11"/>
                  </a:cubicBezTo>
                  <a:cubicBezTo>
                    <a:pt x="6" y="11"/>
                    <a:pt x="6" y="12"/>
                    <a:pt x="5" y="12"/>
                  </a:cubicBezTo>
                  <a:cubicBezTo>
                    <a:pt x="5" y="12"/>
                    <a:pt x="4" y="12"/>
                    <a:pt x="4" y="12"/>
                  </a:cubicBezTo>
                  <a:close/>
                  <a:moveTo>
                    <a:pt x="5" y="3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3" y="2"/>
                    <a:pt x="2" y="2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7"/>
                    <a:pt x="2" y="7"/>
                  </a:cubicBezTo>
                  <a:cubicBezTo>
                    <a:pt x="3" y="8"/>
                    <a:pt x="3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6"/>
                    <a:pt x="5" y="6"/>
                    <a:pt x="5" y="6"/>
                  </a:cubicBezTo>
                  <a:lnTo>
                    <a:pt x="5" y="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0" name="Freeform 1233"/>
            <p:cNvSpPr>
              <a:spLocks noEditPoints="1"/>
            </p:cNvSpPr>
            <p:nvPr/>
          </p:nvSpPr>
          <p:spPr bwMode="auto">
            <a:xfrm>
              <a:off x="1459837" y="5447357"/>
              <a:ext cx="18621" cy="24440"/>
            </a:xfrm>
            <a:custGeom>
              <a:avLst/>
              <a:gdLst>
                <a:gd name="T0" fmla="*/ 7 w 7"/>
                <a:gd name="T1" fmla="*/ 5 h 9"/>
                <a:gd name="T2" fmla="*/ 2 w 7"/>
                <a:gd name="T3" fmla="*/ 5 h 9"/>
                <a:gd name="T4" fmla="*/ 3 w 7"/>
                <a:gd name="T5" fmla="*/ 7 h 9"/>
                <a:gd name="T6" fmla="*/ 5 w 7"/>
                <a:gd name="T7" fmla="*/ 8 h 9"/>
                <a:gd name="T8" fmla="*/ 6 w 7"/>
                <a:gd name="T9" fmla="*/ 8 h 9"/>
                <a:gd name="T10" fmla="*/ 7 w 7"/>
                <a:gd name="T11" fmla="*/ 7 h 9"/>
                <a:gd name="T12" fmla="*/ 7 w 7"/>
                <a:gd name="T13" fmla="*/ 8 h 9"/>
                <a:gd name="T14" fmla="*/ 7 w 7"/>
                <a:gd name="T15" fmla="*/ 8 h 9"/>
                <a:gd name="T16" fmla="*/ 7 w 7"/>
                <a:gd name="T17" fmla="*/ 9 h 9"/>
                <a:gd name="T18" fmla="*/ 7 w 7"/>
                <a:gd name="T19" fmla="*/ 9 h 9"/>
                <a:gd name="T20" fmla="*/ 6 w 7"/>
                <a:gd name="T21" fmla="*/ 9 h 9"/>
                <a:gd name="T22" fmla="*/ 6 w 7"/>
                <a:gd name="T23" fmla="*/ 9 h 9"/>
                <a:gd name="T24" fmla="*/ 5 w 7"/>
                <a:gd name="T25" fmla="*/ 9 h 9"/>
                <a:gd name="T26" fmla="*/ 4 w 7"/>
                <a:gd name="T27" fmla="*/ 9 h 9"/>
                <a:gd name="T28" fmla="*/ 1 w 7"/>
                <a:gd name="T29" fmla="*/ 8 h 9"/>
                <a:gd name="T30" fmla="*/ 0 w 7"/>
                <a:gd name="T31" fmla="*/ 5 h 9"/>
                <a:gd name="T32" fmla="*/ 1 w 7"/>
                <a:gd name="T33" fmla="*/ 2 h 9"/>
                <a:gd name="T34" fmla="*/ 4 w 7"/>
                <a:gd name="T35" fmla="*/ 0 h 9"/>
                <a:gd name="T36" fmla="*/ 7 w 7"/>
                <a:gd name="T37" fmla="*/ 1 h 9"/>
                <a:gd name="T38" fmla="*/ 7 w 7"/>
                <a:gd name="T39" fmla="*/ 4 h 9"/>
                <a:gd name="T40" fmla="*/ 7 w 7"/>
                <a:gd name="T41" fmla="*/ 5 h 9"/>
                <a:gd name="T42" fmla="*/ 7 w 7"/>
                <a:gd name="T43" fmla="*/ 5 h 9"/>
                <a:gd name="T44" fmla="*/ 4 w 7"/>
                <a:gd name="T45" fmla="*/ 2 h 9"/>
                <a:gd name="T46" fmla="*/ 3 w 7"/>
                <a:gd name="T47" fmla="*/ 2 h 9"/>
                <a:gd name="T48" fmla="*/ 3 w 7"/>
                <a:gd name="T49" fmla="*/ 2 h 9"/>
                <a:gd name="T50" fmla="*/ 2 w 7"/>
                <a:gd name="T51" fmla="*/ 3 h 9"/>
                <a:gd name="T52" fmla="*/ 2 w 7"/>
                <a:gd name="T53" fmla="*/ 4 h 9"/>
                <a:gd name="T54" fmla="*/ 2 w 7"/>
                <a:gd name="T55" fmla="*/ 4 h 9"/>
                <a:gd name="T56" fmla="*/ 2 w 7"/>
                <a:gd name="T57" fmla="*/ 4 h 9"/>
                <a:gd name="T58" fmla="*/ 6 w 7"/>
                <a:gd name="T59" fmla="*/ 4 h 9"/>
                <a:gd name="T60" fmla="*/ 6 w 7"/>
                <a:gd name="T61" fmla="*/ 4 h 9"/>
                <a:gd name="T62" fmla="*/ 6 w 7"/>
                <a:gd name="T63" fmla="*/ 4 h 9"/>
                <a:gd name="T64" fmla="*/ 5 w 7"/>
                <a:gd name="T65" fmla="*/ 2 h 9"/>
                <a:gd name="T66" fmla="*/ 4 w 7"/>
                <a:gd name="T67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" h="9">
                  <a:moveTo>
                    <a:pt x="7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7"/>
                    <a:pt x="3" y="7"/>
                  </a:cubicBezTo>
                  <a:cubicBezTo>
                    <a:pt x="3" y="8"/>
                    <a:pt x="4" y="8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7" y="7"/>
                    <a:pt x="7" y="7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3" y="9"/>
                    <a:pt x="2" y="9"/>
                    <a:pt x="1" y="8"/>
                  </a:cubicBezTo>
                  <a:cubicBezTo>
                    <a:pt x="1" y="7"/>
                    <a:pt x="0" y="6"/>
                    <a:pt x="0" y="5"/>
                  </a:cubicBezTo>
                  <a:cubicBezTo>
                    <a:pt x="0" y="3"/>
                    <a:pt x="1" y="2"/>
                    <a:pt x="1" y="2"/>
                  </a:cubicBezTo>
                  <a:cubicBezTo>
                    <a:pt x="2" y="1"/>
                    <a:pt x="3" y="0"/>
                    <a:pt x="4" y="0"/>
                  </a:cubicBezTo>
                  <a:cubicBezTo>
                    <a:pt x="5" y="0"/>
                    <a:pt x="6" y="1"/>
                    <a:pt x="7" y="1"/>
                  </a:cubicBezTo>
                  <a:cubicBezTo>
                    <a:pt x="7" y="2"/>
                    <a:pt x="7" y="3"/>
                    <a:pt x="7" y="4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lose/>
                  <a:moveTo>
                    <a:pt x="4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6" y="3"/>
                    <a:pt x="5" y="2"/>
                  </a:cubicBezTo>
                  <a:cubicBezTo>
                    <a:pt x="5" y="2"/>
                    <a:pt x="5" y="2"/>
                    <a:pt x="4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1" name="Freeform 1234"/>
            <p:cNvSpPr/>
            <p:nvPr/>
          </p:nvSpPr>
          <p:spPr bwMode="auto">
            <a:xfrm>
              <a:off x="1484277" y="5441538"/>
              <a:ext cx="5819" cy="30259"/>
            </a:xfrm>
            <a:custGeom>
              <a:avLst/>
              <a:gdLst>
                <a:gd name="T0" fmla="*/ 5 w 5"/>
                <a:gd name="T1" fmla="*/ 26 h 26"/>
                <a:gd name="T2" fmla="*/ 2 w 5"/>
                <a:gd name="T3" fmla="*/ 26 h 26"/>
                <a:gd name="T4" fmla="*/ 0 w 5"/>
                <a:gd name="T5" fmla="*/ 26 h 26"/>
                <a:gd name="T6" fmla="*/ 0 w 5"/>
                <a:gd name="T7" fmla="*/ 24 h 26"/>
                <a:gd name="T8" fmla="*/ 0 w 5"/>
                <a:gd name="T9" fmla="*/ 0 h 26"/>
                <a:gd name="T10" fmla="*/ 0 w 5"/>
                <a:gd name="T11" fmla="*/ 0 h 26"/>
                <a:gd name="T12" fmla="*/ 2 w 5"/>
                <a:gd name="T13" fmla="*/ 0 h 26"/>
                <a:gd name="T14" fmla="*/ 5 w 5"/>
                <a:gd name="T15" fmla="*/ 0 h 26"/>
                <a:gd name="T16" fmla="*/ 5 w 5"/>
                <a:gd name="T17" fmla="*/ 0 h 26"/>
                <a:gd name="T18" fmla="*/ 5 w 5"/>
                <a:gd name="T19" fmla="*/ 0 h 26"/>
                <a:gd name="T20" fmla="*/ 5 w 5"/>
                <a:gd name="T21" fmla="*/ 24 h 26"/>
                <a:gd name="T22" fmla="*/ 5 w 5"/>
                <a:gd name="T23" fmla="*/ 26 h 26"/>
                <a:gd name="T24" fmla="*/ 5 w 5"/>
                <a:gd name="T2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" h="26">
                  <a:moveTo>
                    <a:pt x="5" y="26"/>
                  </a:moveTo>
                  <a:lnTo>
                    <a:pt x="2" y="26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24"/>
                  </a:lnTo>
                  <a:lnTo>
                    <a:pt x="5" y="26"/>
                  </a:lnTo>
                  <a:lnTo>
                    <a:pt x="5" y="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2" name="Freeform 1235"/>
            <p:cNvSpPr>
              <a:spLocks noEditPoints="1"/>
            </p:cNvSpPr>
            <p:nvPr/>
          </p:nvSpPr>
          <p:spPr bwMode="auto">
            <a:xfrm>
              <a:off x="1494751" y="5441538"/>
              <a:ext cx="3492" cy="30259"/>
            </a:xfrm>
            <a:custGeom>
              <a:avLst/>
              <a:gdLst>
                <a:gd name="T0" fmla="*/ 0 w 3"/>
                <a:gd name="T1" fmla="*/ 2 h 26"/>
                <a:gd name="T2" fmla="*/ 0 w 3"/>
                <a:gd name="T3" fmla="*/ 2 h 26"/>
                <a:gd name="T4" fmla="*/ 0 w 3"/>
                <a:gd name="T5" fmla="*/ 2 h 26"/>
                <a:gd name="T6" fmla="*/ 0 w 3"/>
                <a:gd name="T7" fmla="*/ 0 h 26"/>
                <a:gd name="T8" fmla="*/ 0 w 3"/>
                <a:gd name="T9" fmla="*/ 0 h 26"/>
                <a:gd name="T10" fmla="*/ 0 w 3"/>
                <a:gd name="T11" fmla="*/ 0 h 26"/>
                <a:gd name="T12" fmla="*/ 3 w 3"/>
                <a:gd name="T13" fmla="*/ 0 h 26"/>
                <a:gd name="T14" fmla="*/ 3 w 3"/>
                <a:gd name="T15" fmla="*/ 0 h 26"/>
                <a:gd name="T16" fmla="*/ 3 w 3"/>
                <a:gd name="T17" fmla="*/ 0 h 26"/>
                <a:gd name="T18" fmla="*/ 3 w 3"/>
                <a:gd name="T19" fmla="*/ 2 h 26"/>
                <a:gd name="T20" fmla="*/ 3 w 3"/>
                <a:gd name="T21" fmla="*/ 2 h 26"/>
                <a:gd name="T22" fmla="*/ 3 w 3"/>
                <a:gd name="T23" fmla="*/ 2 h 26"/>
                <a:gd name="T24" fmla="*/ 0 w 3"/>
                <a:gd name="T25" fmla="*/ 2 h 26"/>
                <a:gd name="T26" fmla="*/ 3 w 3"/>
                <a:gd name="T27" fmla="*/ 26 h 26"/>
                <a:gd name="T28" fmla="*/ 0 w 3"/>
                <a:gd name="T29" fmla="*/ 26 h 26"/>
                <a:gd name="T30" fmla="*/ 0 w 3"/>
                <a:gd name="T31" fmla="*/ 26 h 26"/>
                <a:gd name="T32" fmla="*/ 0 w 3"/>
                <a:gd name="T33" fmla="*/ 24 h 26"/>
                <a:gd name="T34" fmla="*/ 0 w 3"/>
                <a:gd name="T35" fmla="*/ 7 h 26"/>
                <a:gd name="T36" fmla="*/ 0 w 3"/>
                <a:gd name="T37" fmla="*/ 7 h 26"/>
                <a:gd name="T38" fmla="*/ 0 w 3"/>
                <a:gd name="T39" fmla="*/ 7 h 26"/>
                <a:gd name="T40" fmla="*/ 3 w 3"/>
                <a:gd name="T41" fmla="*/ 7 h 26"/>
                <a:gd name="T42" fmla="*/ 3 w 3"/>
                <a:gd name="T43" fmla="*/ 7 h 26"/>
                <a:gd name="T44" fmla="*/ 3 w 3"/>
                <a:gd name="T45" fmla="*/ 7 h 26"/>
                <a:gd name="T46" fmla="*/ 3 w 3"/>
                <a:gd name="T47" fmla="*/ 24 h 26"/>
                <a:gd name="T48" fmla="*/ 3 w 3"/>
                <a:gd name="T49" fmla="*/ 26 h 26"/>
                <a:gd name="T50" fmla="*/ 3 w 3"/>
                <a:gd name="T5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" h="26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0" y="2"/>
                  </a:lnTo>
                  <a:close/>
                  <a:moveTo>
                    <a:pt x="3" y="26"/>
                  </a:moveTo>
                  <a:lnTo>
                    <a:pt x="0" y="26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24"/>
                  </a:lnTo>
                  <a:lnTo>
                    <a:pt x="3" y="26"/>
                  </a:lnTo>
                  <a:lnTo>
                    <a:pt x="3" y="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3" name="Freeform 1236"/>
            <p:cNvSpPr/>
            <p:nvPr/>
          </p:nvSpPr>
          <p:spPr bwMode="auto">
            <a:xfrm>
              <a:off x="1504062" y="5443866"/>
              <a:ext cx="10475" cy="27932"/>
            </a:xfrm>
            <a:custGeom>
              <a:avLst/>
              <a:gdLst>
                <a:gd name="T0" fmla="*/ 4 w 4"/>
                <a:gd name="T1" fmla="*/ 3 h 10"/>
                <a:gd name="T2" fmla="*/ 3 w 4"/>
                <a:gd name="T3" fmla="*/ 3 h 10"/>
                <a:gd name="T4" fmla="*/ 3 w 4"/>
                <a:gd name="T5" fmla="*/ 8 h 10"/>
                <a:gd name="T6" fmla="*/ 3 w 4"/>
                <a:gd name="T7" fmla="*/ 9 h 10"/>
                <a:gd name="T8" fmla="*/ 4 w 4"/>
                <a:gd name="T9" fmla="*/ 9 h 10"/>
                <a:gd name="T10" fmla="*/ 4 w 4"/>
                <a:gd name="T11" fmla="*/ 9 h 10"/>
                <a:gd name="T12" fmla="*/ 4 w 4"/>
                <a:gd name="T13" fmla="*/ 9 h 10"/>
                <a:gd name="T14" fmla="*/ 4 w 4"/>
                <a:gd name="T15" fmla="*/ 9 h 10"/>
                <a:gd name="T16" fmla="*/ 4 w 4"/>
                <a:gd name="T17" fmla="*/ 10 h 10"/>
                <a:gd name="T18" fmla="*/ 4 w 4"/>
                <a:gd name="T19" fmla="*/ 10 h 10"/>
                <a:gd name="T20" fmla="*/ 4 w 4"/>
                <a:gd name="T21" fmla="*/ 10 h 10"/>
                <a:gd name="T22" fmla="*/ 3 w 4"/>
                <a:gd name="T23" fmla="*/ 10 h 10"/>
                <a:gd name="T24" fmla="*/ 2 w 4"/>
                <a:gd name="T25" fmla="*/ 10 h 10"/>
                <a:gd name="T26" fmla="*/ 1 w 4"/>
                <a:gd name="T27" fmla="*/ 9 h 10"/>
                <a:gd name="T28" fmla="*/ 1 w 4"/>
                <a:gd name="T29" fmla="*/ 9 h 10"/>
                <a:gd name="T30" fmla="*/ 1 w 4"/>
                <a:gd name="T31" fmla="*/ 8 h 10"/>
                <a:gd name="T32" fmla="*/ 1 w 4"/>
                <a:gd name="T33" fmla="*/ 3 h 10"/>
                <a:gd name="T34" fmla="*/ 0 w 4"/>
                <a:gd name="T35" fmla="*/ 3 h 10"/>
                <a:gd name="T36" fmla="*/ 0 w 4"/>
                <a:gd name="T37" fmla="*/ 3 h 10"/>
                <a:gd name="T38" fmla="*/ 0 w 4"/>
                <a:gd name="T39" fmla="*/ 3 h 10"/>
                <a:gd name="T40" fmla="*/ 0 w 4"/>
                <a:gd name="T41" fmla="*/ 2 h 10"/>
                <a:gd name="T42" fmla="*/ 0 w 4"/>
                <a:gd name="T43" fmla="*/ 2 h 10"/>
                <a:gd name="T44" fmla="*/ 0 w 4"/>
                <a:gd name="T45" fmla="*/ 2 h 10"/>
                <a:gd name="T46" fmla="*/ 1 w 4"/>
                <a:gd name="T47" fmla="*/ 2 h 10"/>
                <a:gd name="T48" fmla="*/ 1 w 4"/>
                <a:gd name="T49" fmla="*/ 0 h 10"/>
                <a:gd name="T50" fmla="*/ 1 w 4"/>
                <a:gd name="T51" fmla="*/ 0 h 10"/>
                <a:gd name="T52" fmla="*/ 1 w 4"/>
                <a:gd name="T53" fmla="*/ 0 h 10"/>
                <a:gd name="T54" fmla="*/ 2 w 4"/>
                <a:gd name="T55" fmla="*/ 0 h 10"/>
                <a:gd name="T56" fmla="*/ 2 w 4"/>
                <a:gd name="T57" fmla="*/ 0 h 10"/>
                <a:gd name="T58" fmla="*/ 3 w 4"/>
                <a:gd name="T59" fmla="*/ 0 h 10"/>
                <a:gd name="T60" fmla="*/ 3 w 4"/>
                <a:gd name="T61" fmla="*/ 2 h 10"/>
                <a:gd name="T62" fmla="*/ 4 w 4"/>
                <a:gd name="T63" fmla="*/ 2 h 10"/>
                <a:gd name="T64" fmla="*/ 4 w 4"/>
                <a:gd name="T65" fmla="*/ 2 h 10"/>
                <a:gd name="T66" fmla="*/ 4 w 4"/>
                <a:gd name="T67" fmla="*/ 2 h 10"/>
                <a:gd name="T68" fmla="*/ 4 w 4"/>
                <a:gd name="T69" fmla="*/ 3 h 10"/>
                <a:gd name="T70" fmla="*/ 4 w 4"/>
                <a:gd name="T71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" h="10">
                  <a:moveTo>
                    <a:pt x="4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4" name="Freeform 1237"/>
            <p:cNvSpPr/>
            <p:nvPr/>
          </p:nvSpPr>
          <p:spPr bwMode="auto">
            <a:xfrm>
              <a:off x="1520355" y="5465978"/>
              <a:ext cx="5819" cy="11638"/>
            </a:xfrm>
            <a:custGeom>
              <a:avLst/>
              <a:gdLst>
                <a:gd name="T0" fmla="*/ 2 w 2"/>
                <a:gd name="T1" fmla="*/ 1 h 4"/>
                <a:gd name="T2" fmla="*/ 2 w 2"/>
                <a:gd name="T3" fmla="*/ 2 h 4"/>
                <a:gd name="T4" fmla="*/ 0 w 2"/>
                <a:gd name="T5" fmla="*/ 4 h 4"/>
                <a:gd name="T6" fmla="*/ 0 w 2"/>
                <a:gd name="T7" fmla="*/ 4 h 4"/>
                <a:gd name="T8" fmla="*/ 0 w 2"/>
                <a:gd name="T9" fmla="*/ 4 h 4"/>
                <a:gd name="T10" fmla="*/ 0 w 2"/>
                <a:gd name="T11" fmla="*/ 4 h 4"/>
                <a:gd name="T12" fmla="*/ 0 w 2"/>
                <a:gd name="T13" fmla="*/ 3 h 4"/>
                <a:gd name="T14" fmla="*/ 0 w 2"/>
                <a:gd name="T15" fmla="*/ 3 h 4"/>
                <a:gd name="T16" fmla="*/ 0 w 2"/>
                <a:gd name="T17" fmla="*/ 2 h 4"/>
                <a:gd name="T18" fmla="*/ 0 w 2"/>
                <a:gd name="T19" fmla="*/ 1 h 4"/>
                <a:gd name="T20" fmla="*/ 0 w 2"/>
                <a:gd name="T21" fmla="*/ 1 h 4"/>
                <a:gd name="T22" fmla="*/ 1 w 2"/>
                <a:gd name="T23" fmla="*/ 0 h 4"/>
                <a:gd name="T24" fmla="*/ 2 w 2"/>
                <a:gd name="T25" fmla="*/ 0 h 4"/>
                <a:gd name="T26" fmla="*/ 2 w 2"/>
                <a:gd name="T27" fmla="*/ 0 h 4"/>
                <a:gd name="T28" fmla="*/ 2 w 2"/>
                <a:gd name="T2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" h="4">
                  <a:moveTo>
                    <a:pt x="2" y="1"/>
                  </a:moveTo>
                  <a:cubicBezTo>
                    <a:pt x="2" y="1"/>
                    <a:pt x="2" y="2"/>
                    <a:pt x="2" y="2"/>
                  </a:cubicBezTo>
                  <a:cubicBezTo>
                    <a:pt x="1" y="3"/>
                    <a:pt x="1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lnTo>
                    <a:pt x="2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5" name="Freeform 1238"/>
            <p:cNvSpPr/>
            <p:nvPr/>
          </p:nvSpPr>
          <p:spPr bwMode="auto">
            <a:xfrm>
              <a:off x="1544795" y="5447357"/>
              <a:ext cx="16293" cy="24440"/>
            </a:xfrm>
            <a:custGeom>
              <a:avLst/>
              <a:gdLst>
                <a:gd name="T0" fmla="*/ 3 w 6"/>
                <a:gd name="T1" fmla="*/ 9 h 9"/>
                <a:gd name="T2" fmla="*/ 1 w 6"/>
                <a:gd name="T3" fmla="*/ 9 h 9"/>
                <a:gd name="T4" fmla="*/ 0 w 6"/>
                <a:gd name="T5" fmla="*/ 9 h 9"/>
                <a:gd name="T6" fmla="*/ 0 w 6"/>
                <a:gd name="T7" fmla="*/ 8 h 9"/>
                <a:gd name="T8" fmla="*/ 0 w 6"/>
                <a:gd name="T9" fmla="*/ 8 h 9"/>
                <a:gd name="T10" fmla="*/ 0 w 6"/>
                <a:gd name="T11" fmla="*/ 8 h 9"/>
                <a:gd name="T12" fmla="*/ 0 w 6"/>
                <a:gd name="T13" fmla="*/ 7 h 9"/>
                <a:gd name="T14" fmla="*/ 1 w 6"/>
                <a:gd name="T15" fmla="*/ 8 h 9"/>
                <a:gd name="T16" fmla="*/ 3 w 6"/>
                <a:gd name="T17" fmla="*/ 8 h 9"/>
                <a:gd name="T18" fmla="*/ 4 w 6"/>
                <a:gd name="T19" fmla="*/ 8 h 9"/>
                <a:gd name="T20" fmla="*/ 4 w 6"/>
                <a:gd name="T21" fmla="*/ 7 h 9"/>
                <a:gd name="T22" fmla="*/ 4 w 6"/>
                <a:gd name="T23" fmla="*/ 6 h 9"/>
                <a:gd name="T24" fmla="*/ 3 w 6"/>
                <a:gd name="T25" fmla="*/ 5 h 9"/>
                <a:gd name="T26" fmla="*/ 2 w 6"/>
                <a:gd name="T27" fmla="*/ 5 h 9"/>
                <a:gd name="T28" fmla="*/ 1 w 6"/>
                <a:gd name="T29" fmla="*/ 4 h 9"/>
                <a:gd name="T30" fmla="*/ 1 w 6"/>
                <a:gd name="T31" fmla="*/ 3 h 9"/>
                <a:gd name="T32" fmla="*/ 0 w 6"/>
                <a:gd name="T33" fmla="*/ 3 h 9"/>
                <a:gd name="T34" fmla="*/ 1 w 6"/>
                <a:gd name="T35" fmla="*/ 2 h 9"/>
                <a:gd name="T36" fmla="*/ 1 w 6"/>
                <a:gd name="T37" fmla="*/ 1 h 9"/>
                <a:gd name="T38" fmla="*/ 2 w 6"/>
                <a:gd name="T39" fmla="*/ 1 h 9"/>
                <a:gd name="T40" fmla="*/ 3 w 6"/>
                <a:gd name="T41" fmla="*/ 0 h 9"/>
                <a:gd name="T42" fmla="*/ 5 w 6"/>
                <a:gd name="T43" fmla="*/ 1 h 9"/>
                <a:gd name="T44" fmla="*/ 6 w 6"/>
                <a:gd name="T45" fmla="*/ 1 h 9"/>
                <a:gd name="T46" fmla="*/ 6 w 6"/>
                <a:gd name="T47" fmla="*/ 1 h 9"/>
                <a:gd name="T48" fmla="*/ 6 w 6"/>
                <a:gd name="T49" fmla="*/ 1 h 9"/>
                <a:gd name="T50" fmla="*/ 5 w 6"/>
                <a:gd name="T51" fmla="*/ 2 h 9"/>
                <a:gd name="T52" fmla="*/ 5 w 6"/>
                <a:gd name="T53" fmla="*/ 2 h 9"/>
                <a:gd name="T54" fmla="*/ 5 w 6"/>
                <a:gd name="T55" fmla="*/ 2 h 9"/>
                <a:gd name="T56" fmla="*/ 4 w 6"/>
                <a:gd name="T57" fmla="*/ 2 h 9"/>
                <a:gd name="T58" fmla="*/ 2 w 6"/>
                <a:gd name="T59" fmla="*/ 3 h 9"/>
                <a:gd name="T60" fmla="*/ 3 w 6"/>
                <a:gd name="T61" fmla="*/ 3 h 9"/>
                <a:gd name="T62" fmla="*/ 4 w 6"/>
                <a:gd name="T63" fmla="*/ 4 h 9"/>
                <a:gd name="T64" fmla="*/ 5 w 6"/>
                <a:gd name="T65" fmla="*/ 4 h 9"/>
                <a:gd name="T66" fmla="*/ 5 w 6"/>
                <a:gd name="T67" fmla="*/ 5 h 9"/>
                <a:gd name="T68" fmla="*/ 6 w 6"/>
                <a:gd name="T69" fmla="*/ 6 h 9"/>
                <a:gd name="T70" fmla="*/ 6 w 6"/>
                <a:gd name="T71" fmla="*/ 7 h 9"/>
                <a:gd name="T72" fmla="*/ 6 w 6"/>
                <a:gd name="T73" fmla="*/ 8 h 9"/>
                <a:gd name="T74" fmla="*/ 5 w 6"/>
                <a:gd name="T75" fmla="*/ 9 h 9"/>
                <a:gd name="T76" fmla="*/ 4 w 6"/>
                <a:gd name="T77" fmla="*/ 9 h 9"/>
                <a:gd name="T78" fmla="*/ 3 w 6"/>
                <a:gd name="T7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" h="9">
                  <a:moveTo>
                    <a:pt x="3" y="9"/>
                  </a:moveTo>
                  <a:cubicBezTo>
                    <a:pt x="2" y="9"/>
                    <a:pt x="2" y="9"/>
                    <a:pt x="1" y="9"/>
                  </a:cubicBezTo>
                  <a:cubicBezTo>
                    <a:pt x="1" y="9"/>
                    <a:pt x="0" y="9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8"/>
                    <a:pt x="3" y="8"/>
                  </a:cubicBezTo>
                  <a:cubicBezTo>
                    <a:pt x="3" y="8"/>
                    <a:pt x="4" y="8"/>
                    <a:pt x="4" y="8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0"/>
                    <a:pt x="3" y="0"/>
                  </a:cubicBezTo>
                  <a:cubicBezTo>
                    <a:pt x="4" y="0"/>
                    <a:pt x="5" y="1"/>
                    <a:pt x="5" y="1"/>
                  </a:cubicBezTo>
                  <a:cubicBezTo>
                    <a:pt x="5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2" y="2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4"/>
                    <a:pt x="4" y="4"/>
                  </a:cubicBezTo>
                  <a:cubicBezTo>
                    <a:pt x="4" y="4"/>
                    <a:pt x="4" y="4"/>
                    <a:pt x="5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8"/>
                    <a:pt x="6" y="8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4" y="9"/>
                    <a:pt x="4" y="9"/>
                    <a:pt x="4" y="9"/>
                  </a:cubicBezTo>
                  <a:lnTo>
                    <a:pt x="3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6" name="Freeform 1239"/>
            <p:cNvSpPr>
              <a:spLocks noEditPoints="1"/>
            </p:cNvSpPr>
            <p:nvPr/>
          </p:nvSpPr>
          <p:spPr bwMode="auto">
            <a:xfrm>
              <a:off x="1564580" y="5447357"/>
              <a:ext cx="18621" cy="24440"/>
            </a:xfrm>
            <a:custGeom>
              <a:avLst/>
              <a:gdLst>
                <a:gd name="T0" fmla="*/ 7 w 7"/>
                <a:gd name="T1" fmla="*/ 5 h 9"/>
                <a:gd name="T2" fmla="*/ 2 w 7"/>
                <a:gd name="T3" fmla="*/ 5 h 9"/>
                <a:gd name="T4" fmla="*/ 3 w 7"/>
                <a:gd name="T5" fmla="*/ 7 h 9"/>
                <a:gd name="T6" fmla="*/ 5 w 7"/>
                <a:gd name="T7" fmla="*/ 8 h 9"/>
                <a:gd name="T8" fmla="*/ 6 w 7"/>
                <a:gd name="T9" fmla="*/ 8 h 9"/>
                <a:gd name="T10" fmla="*/ 7 w 7"/>
                <a:gd name="T11" fmla="*/ 7 h 9"/>
                <a:gd name="T12" fmla="*/ 7 w 7"/>
                <a:gd name="T13" fmla="*/ 8 h 9"/>
                <a:gd name="T14" fmla="*/ 7 w 7"/>
                <a:gd name="T15" fmla="*/ 8 h 9"/>
                <a:gd name="T16" fmla="*/ 7 w 7"/>
                <a:gd name="T17" fmla="*/ 9 h 9"/>
                <a:gd name="T18" fmla="*/ 7 w 7"/>
                <a:gd name="T19" fmla="*/ 9 h 9"/>
                <a:gd name="T20" fmla="*/ 7 w 7"/>
                <a:gd name="T21" fmla="*/ 9 h 9"/>
                <a:gd name="T22" fmla="*/ 6 w 7"/>
                <a:gd name="T23" fmla="*/ 9 h 9"/>
                <a:gd name="T24" fmla="*/ 5 w 7"/>
                <a:gd name="T25" fmla="*/ 9 h 9"/>
                <a:gd name="T26" fmla="*/ 4 w 7"/>
                <a:gd name="T27" fmla="*/ 9 h 9"/>
                <a:gd name="T28" fmla="*/ 1 w 7"/>
                <a:gd name="T29" fmla="*/ 8 h 9"/>
                <a:gd name="T30" fmla="*/ 0 w 7"/>
                <a:gd name="T31" fmla="*/ 5 h 9"/>
                <a:gd name="T32" fmla="*/ 1 w 7"/>
                <a:gd name="T33" fmla="*/ 2 h 9"/>
                <a:gd name="T34" fmla="*/ 4 w 7"/>
                <a:gd name="T35" fmla="*/ 0 h 9"/>
                <a:gd name="T36" fmla="*/ 7 w 7"/>
                <a:gd name="T37" fmla="*/ 1 h 9"/>
                <a:gd name="T38" fmla="*/ 7 w 7"/>
                <a:gd name="T39" fmla="*/ 4 h 9"/>
                <a:gd name="T40" fmla="*/ 7 w 7"/>
                <a:gd name="T41" fmla="*/ 5 h 9"/>
                <a:gd name="T42" fmla="*/ 7 w 7"/>
                <a:gd name="T43" fmla="*/ 5 h 9"/>
                <a:gd name="T44" fmla="*/ 4 w 7"/>
                <a:gd name="T45" fmla="*/ 2 h 9"/>
                <a:gd name="T46" fmla="*/ 3 w 7"/>
                <a:gd name="T47" fmla="*/ 2 h 9"/>
                <a:gd name="T48" fmla="*/ 3 w 7"/>
                <a:gd name="T49" fmla="*/ 2 h 9"/>
                <a:gd name="T50" fmla="*/ 2 w 7"/>
                <a:gd name="T51" fmla="*/ 3 h 9"/>
                <a:gd name="T52" fmla="*/ 2 w 7"/>
                <a:gd name="T53" fmla="*/ 4 h 9"/>
                <a:gd name="T54" fmla="*/ 2 w 7"/>
                <a:gd name="T55" fmla="*/ 4 h 9"/>
                <a:gd name="T56" fmla="*/ 2 w 7"/>
                <a:gd name="T57" fmla="*/ 4 h 9"/>
                <a:gd name="T58" fmla="*/ 6 w 7"/>
                <a:gd name="T59" fmla="*/ 4 h 9"/>
                <a:gd name="T60" fmla="*/ 6 w 7"/>
                <a:gd name="T61" fmla="*/ 4 h 9"/>
                <a:gd name="T62" fmla="*/ 6 w 7"/>
                <a:gd name="T63" fmla="*/ 4 h 9"/>
                <a:gd name="T64" fmla="*/ 5 w 7"/>
                <a:gd name="T65" fmla="*/ 2 h 9"/>
                <a:gd name="T66" fmla="*/ 4 w 7"/>
                <a:gd name="T67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" h="9">
                  <a:moveTo>
                    <a:pt x="7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7"/>
                    <a:pt x="3" y="7"/>
                  </a:cubicBezTo>
                  <a:cubicBezTo>
                    <a:pt x="3" y="8"/>
                    <a:pt x="4" y="8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7" y="8"/>
                    <a:pt x="7" y="7"/>
                    <a:pt x="7" y="7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3" y="9"/>
                    <a:pt x="2" y="9"/>
                    <a:pt x="1" y="8"/>
                  </a:cubicBezTo>
                  <a:cubicBezTo>
                    <a:pt x="1" y="7"/>
                    <a:pt x="0" y="6"/>
                    <a:pt x="0" y="5"/>
                  </a:cubicBezTo>
                  <a:cubicBezTo>
                    <a:pt x="0" y="3"/>
                    <a:pt x="1" y="2"/>
                    <a:pt x="1" y="2"/>
                  </a:cubicBezTo>
                  <a:cubicBezTo>
                    <a:pt x="2" y="1"/>
                    <a:pt x="3" y="0"/>
                    <a:pt x="4" y="0"/>
                  </a:cubicBezTo>
                  <a:cubicBezTo>
                    <a:pt x="5" y="0"/>
                    <a:pt x="6" y="1"/>
                    <a:pt x="7" y="1"/>
                  </a:cubicBezTo>
                  <a:cubicBezTo>
                    <a:pt x="7" y="2"/>
                    <a:pt x="7" y="3"/>
                    <a:pt x="7" y="4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lose/>
                  <a:moveTo>
                    <a:pt x="4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6" y="3"/>
                    <a:pt x="5" y="2"/>
                  </a:cubicBezTo>
                  <a:cubicBezTo>
                    <a:pt x="5" y="2"/>
                    <a:pt x="5" y="2"/>
                    <a:pt x="4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7" name="Freeform 1240"/>
            <p:cNvSpPr>
              <a:spLocks noEditPoints="1"/>
            </p:cNvSpPr>
            <p:nvPr/>
          </p:nvSpPr>
          <p:spPr bwMode="auto">
            <a:xfrm>
              <a:off x="1589020" y="5441538"/>
              <a:ext cx="19785" cy="30259"/>
            </a:xfrm>
            <a:custGeom>
              <a:avLst/>
              <a:gdLst>
                <a:gd name="T0" fmla="*/ 6 w 7"/>
                <a:gd name="T1" fmla="*/ 11 h 11"/>
                <a:gd name="T2" fmla="*/ 6 w 7"/>
                <a:gd name="T3" fmla="*/ 11 h 11"/>
                <a:gd name="T4" fmla="*/ 5 w 7"/>
                <a:gd name="T5" fmla="*/ 11 h 11"/>
                <a:gd name="T6" fmla="*/ 5 w 7"/>
                <a:gd name="T7" fmla="*/ 11 h 11"/>
                <a:gd name="T8" fmla="*/ 5 w 7"/>
                <a:gd name="T9" fmla="*/ 10 h 11"/>
                <a:gd name="T10" fmla="*/ 4 w 7"/>
                <a:gd name="T11" fmla="*/ 11 h 11"/>
                <a:gd name="T12" fmla="*/ 3 w 7"/>
                <a:gd name="T13" fmla="*/ 11 h 11"/>
                <a:gd name="T14" fmla="*/ 1 w 7"/>
                <a:gd name="T15" fmla="*/ 11 h 11"/>
                <a:gd name="T16" fmla="*/ 1 w 7"/>
                <a:gd name="T17" fmla="*/ 10 h 11"/>
                <a:gd name="T18" fmla="*/ 0 w 7"/>
                <a:gd name="T19" fmla="*/ 9 h 11"/>
                <a:gd name="T20" fmla="*/ 0 w 7"/>
                <a:gd name="T21" fmla="*/ 7 h 11"/>
                <a:gd name="T22" fmla="*/ 1 w 7"/>
                <a:gd name="T23" fmla="*/ 4 h 11"/>
                <a:gd name="T24" fmla="*/ 3 w 7"/>
                <a:gd name="T25" fmla="*/ 3 h 11"/>
                <a:gd name="T26" fmla="*/ 4 w 7"/>
                <a:gd name="T27" fmla="*/ 3 h 11"/>
                <a:gd name="T28" fmla="*/ 5 w 7"/>
                <a:gd name="T29" fmla="*/ 4 h 11"/>
                <a:gd name="T30" fmla="*/ 5 w 7"/>
                <a:gd name="T31" fmla="*/ 0 h 11"/>
                <a:gd name="T32" fmla="*/ 5 w 7"/>
                <a:gd name="T33" fmla="*/ 0 h 11"/>
                <a:gd name="T34" fmla="*/ 6 w 7"/>
                <a:gd name="T35" fmla="*/ 0 h 11"/>
                <a:gd name="T36" fmla="*/ 7 w 7"/>
                <a:gd name="T37" fmla="*/ 0 h 11"/>
                <a:gd name="T38" fmla="*/ 7 w 7"/>
                <a:gd name="T39" fmla="*/ 0 h 11"/>
                <a:gd name="T40" fmla="*/ 7 w 7"/>
                <a:gd name="T41" fmla="*/ 10 h 11"/>
                <a:gd name="T42" fmla="*/ 7 w 7"/>
                <a:gd name="T43" fmla="*/ 11 h 11"/>
                <a:gd name="T44" fmla="*/ 6 w 7"/>
                <a:gd name="T45" fmla="*/ 11 h 11"/>
                <a:gd name="T46" fmla="*/ 5 w 7"/>
                <a:gd name="T47" fmla="*/ 6 h 11"/>
                <a:gd name="T48" fmla="*/ 5 w 7"/>
                <a:gd name="T49" fmla="*/ 5 h 11"/>
                <a:gd name="T50" fmla="*/ 5 w 7"/>
                <a:gd name="T51" fmla="*/ 4 h 11"/>
                <a:gd name="T52" fmla="*/ 4 w 7"/>
                <a:gd name="T53" fmla="*/ 4 h 11"/>
                <a:gd name="T54" fmla="*/ 3 w 7"/>
                <a:gd name="T55" fmla="*/ 4 h 11"/>
                <a:gd name="T56" fmla="*/ 2 w 7"/>
                <a:gd name="T57" fmla="*/ 4 h 11"/>
                <a:gd name="T58" fmla="*/ 2 w 7"/>
                <a:gd name="T59" fmla="*/ 6 h 11"/>
                <a:gd name="T60" fmla="*/ 2 w 7"/>
                <a:gd name="T61" fmla="*/ 7 h 11"/>
                <a:gd name="T62" fmla="*/ 2 w 7"/>
                <a:gd name="T63" fmla="*/ 9 h 11"/>
                <a:gd name="T64" fmla="*/ 3 w 7"/>
                <a:gd name="T65" fmla="*/ 10 h 11"/>
                <a:gd name="T66" fmla="*/ 4 w 7"/>
                <a:gd name="T67" fmla="*/ 10 h 11"/>
                <a:gd name="T68" fmla="*/ 5 w 7"/>
                <a:gd name="T69" fmla="*/ 9 h 11"/>
                <a:gd name="T70" fmla="*/ 5 w 7"/>
                <a:gd name="T71" fmla="*/ 9 h 11"/>
                <a:gd name="T72" fmla="*/ 5 w 7"/>
                <a:gd name="T73" fmla="*/ 9 h 11"/>
                <a:gd name="T74" fmla="*/ 5 w 7"/>
                <a:gd name="T75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" h="11">
                  <a:moveTo>
                    <a:pt x="6" y="11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1"/>
                    <a:pt x="4" y="11"/>
                  </a:cubicBezTo>
                  <a:cubicBezTo>
                    <a:pt x="4" y="11"/>
                    <a:pt x="3" y="11"/>
                    <a:pt x="3" y="11"/>
                  </a:cubicBezTo>
                  <a:cubicBezTo>
                    <a:pt x="2" y="11"/>
                    <a:pt x="2" y="11"/>
                    <a:pt x="1" y="11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10"/>
                    <a:pt x="0" y="9"/>
                    <a:pt x="0" y="9"/>
                  </a:cubicBezTo>
                  <a:cubicBezTo>
                    <a:pt x="0" y="8"/>
                    <a:pt x="0" y="8"/>
                    <a:pt x="0" y="7"/>
                  </a:cubicBezTo>
                  <a:cubicBezTo>
                    <a:pt x="0" y="6"/>
                    <a:pt x="0" y="4"/>
                    <a:pt x="1" y="4"/>
                  </a:cubicBezTo>
                  <a:cubicBezTo>
                    <a:pt x="1" y="3"/>
                    <a:pt x="2" y="3"/>
                    <a:pt x="3" y="3"/>
                  </a:cubicBezTo>
                  <a:cubicBezTo>
                    <a:pt x="3" y="3"/>
                    <a:pt x="4" y="3"/>
                    <a:pt x="4" y="3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1"/>
                    <a:pt x="7" y="11"/>
                    <a:pt x="7" y="11"/>
                  </a:cubicBezTo>
                  <a:lnTo>
                    <a:pt x="6" y="11"/>
                  </a:lnTo>
                  <a:close/>
                  <a:moveTo>
                    <a:pt x="5" y="6"/>
                  </a:moveTo>
                  <a:cubicBezTo>
                    <a:pt x="5" y="5"/>
                    <a:pt x="5" y="5"/>
                    <a:pt x="5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2" y="5"/>
                    <a:pt x="2" y="5"/>
                    <a:pt x="2" y="6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8"/>
                    <a:pt x="2" y="9"/>
                    <a:pt x="2" y="9"/>
                  </a:cubicBezTo>
                  <a:cubicBezTo>
                    <a:pt x="2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8" name="Freeform 1241"/>
            <p:cNvSpPr>
              <a:spLocks noEditPoints="1"/>
            </p:cNvSpPr>
            <p:nvPr/>
          </p:nvSpPr>
          <p:spPr bwMode="auto">
            <a:xfrm>
              <a:off x="1627426" y="5441538"/>
              <a:ext cx="19785" cy="30259"/>
            </a:xfrm>
            <a:custGeom>
              <a:avLst/>
              <a:gdLst>
                <a:gd name="T0" fmla="*/ 7 w 7"/>
                <a:gd name="T1" fmla="*/ 11 h 11"/>
                <a:gd name="T2" fmla="*/ 6 w 7"/>
                <a:gd name="T3" fmla="*/ 11 h 11"/>
                <a:gd name="T4" fmla="*/ 6 w 7"/>
                <a:gd name="T5" fmla="*/ 11 h 11"/>
                <a:gd name="T6" fmla="*/ 6 w 7"/>
                <a:gd name="T7" fmla="*/ 11 h 11"/>
                <a:gd name="T8" fmla="*/ 6 w 7"/>
                <a:gd name="T9" fmla="*/ 10 h 11"/>
                <a:gd name="T10" fmla="*/ 5 w 7"/>
                <a:gd name="T11" fmla="*/ 11 h 11"/>
                <a:gd name="T12" fmla="*/ 3 w 7"/>
                <a:gd name="T13" fmla="*/ 11 h 11"/>
                <a:gd name="T14" fmla="*/ 2 w 7"/>
                <a:gd name="T15" fmla="*/ 11 h 11"/>
                <a:gd name="T16" fmla="*/ 1 w 7"/>
                <a:gd name="T17" fmla="*/ 10 h 11"/>
                <a:gd name="T18" fmla="*/ 0 w 7"/>
                <a:gd name="T19" fmla="*/ 9 h 11"/>
                <a:gd name="T20" fmla="*/ 0 w 7"/>
                <a:gd name="T21" fmla="*/ 7 h 11"/>
                <a:gd name="T22" fmla="*/ 1 w 7"/>
                <a:gd name="T23" fmla="*/ 4 h 11"/>
                <a:gd name="T24" fmla="*/ 3 w 7"/>
                <a:gd name="T25" fmla="*/ 3 h 11"/>
                <a:gd name="T26" fmla="*/ 5 w 7"/>
                <a:gd name="T27" fmla="*/ 3 h 11"/>
                <a:gd name="T28" fmla="*/ 6 w 7"/>
                <a:gd name="T29" fmla="*/ 4 h 11"/>
                <a:gd name="T30" fmla="*/ 6 w 7"/>
                <a:gd name="T31" fmla="*/ 0 h 11"/>
                <a:gd name="T32" fmla="*/ 6 w 7"/>
                <a:gd name="T33" fmla="*/ 0 h 11"/>
                <a:gd name="T34" fmla="*/ 7 w 7"/>
                <a:gd name="T35" fmla="*/ 0 h 11"/>
                <a:gd name="T36" fmla="*/ 7 w 7"/>
                <a:gd name="T37" fmla="*/ 0 h 11"/>
                <a:gd name="T38" fmla="*/ 7 w 7"/>
                <a:gd name="T39" fmla="*/ 0 h 11"/>
                <a:gd name="T40" fmla="*/ 7 w 7"/>
                <a:gd name="T41" fmla="*/ 10 h 11"/>
                <a:gd name="T42" fmla="*/ 7 w 7"/>
                <a:gd name="T43" fmla="*/ 11 h 11"/>
                <a:gd name="T44" fmla="*/ 6 w 7"/>
                <a:gd name="T45" fmla="*/ 6 h 11"/>
                <a:gd name="T46" fmla="*/ 5 w 7"/>
                <a:gd name="T47" fmla="*/ 5 h 11"/>
                <a:gd name="T48" fmla="*/ 5 w 7"/>
                <a:gd name="T49" fmla="*/ 4 h 11"/>
                <a:gd name="T50" fmla="*/ 5 w 7"/>
                <a:gd name="T51" fmla="*/ 4 h 11"/>
                <a:gd name="T52" fmla="*/ 4 w 7"/>
                <a:gd name="T53" fmla="*/ 4 h 11"/>
                <a:gd name="T54" fmla="*/ 2 w 7"/>
                <a:gd name="T55" fmla="*/ 4 h 11"/>
                <a:gd name="T56" fmla="*/ 2 w 7"/>
                <a:gd name="T57" fmla="*/ 6 h 11"/>
                <a:gd name="T58" fmla="*/ 2 w 7"/>
                <a:gd name="T59" fmla="*/ 7 h 11"/>
                <a:gd name="T60" fmla="*/ 2 w 7"/>
                <a:gd name="T61" fmla="*/ 9 h 11"/>
                <a:gd name="T62" fmla="*/ 4 w 7"/>
                <a:gd name="T63" fmla="*/ 10 h 11"/>
                <a:gd name="T64" fmla="*/ 5 w 7"/>
                <a:gd name="T65" fmla="*/ 10 h 11"/>
                <a:gd name="T66" fmla="*/ 5 w 7"/>
                <a:gd name="T67" fmla="*/ 9 h 11"/>
                <a:gd name="T68" fmla="*/ 5 w 7"/>
                <a:gd name="T69" fmla="*/ 9 h 11"/>
                <a:gd name="T70" fmla="*/ 6 w 7"/>
                <a:gd name="T71" fmla="*/ 9 h 11"/>
                <a:gd name="T72" fmla="*/ 6 w 7"/>
                <a:gd name="T73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" h="11">
                  <a:moveTo>
                    <a:pt x="7" y="11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5" y="10"/>
                    <a:pt x="5" y="11"/>
                    <a:pt x="5" y="11"/>
                  </a:cubicBezTo>
                  <a:cubicBezTo>
                    <a:pt x="4" y="11"/>
                    <a:pt x="4" y="11"/>
                    <a:pt x="3" y="11"/>
                  </a:cubicBezTo>
                  <a:cubicBezTo>
                    <a:pt x="3" y="11"/>
                    <a:pt x="2" y="11"/>
                    <a:pt x="2" y="11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9"/>
                    <a:pt x="0" y="9"/>
                  </a:cubicBezTo>
                  <a:cubicBezTo>
                    <a:pt x="0" y="8"/>
                    <a:pt x="0" y="8"/>
                    <a:pt x="0" y="7"/>
                  </a:cubicBezTo>
                  <a:cubicBezTo>
                    <a:pt x="0" y="6"/>
                    <a:pt x="1" y="4"/>
                    <a:pt x="1" y="4"/>
                  </a:cubicBezTo>
                  <a:cubicBezTo>
                    <a:pt x="1" y="3"/>
                    <a:pt x="2" y="3"/>
                    <a:pt x="3" y="3"/>
                  </a:cubicBezTo>
                  <a:cubicBezTo>
                    <a:pt x="4" y="3"/>
                    <a:pt x="4" y="3"/>
                    <a:pt x="5" y="3"/>
                  </a:cubicBezTo>
                  <a:cubicBezTo>
                    <a:pt x="5" y="3"/>
                    <a:pt x="5" y="3"/>
                    <a:pt x="6" y="4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1"/>
                    <a:pt x="7" y="11"/>
                    <a:pt x="7" y="11"/>
                  </a:cubicBezTo>
                  <a:close/>
                  <a:moveTo>
                    <a:pt x="6" y="6"/>
                  </a:moveTo>
                  <a:cubicBezTo>
                    <a:pt x="5" y="5"/>
                    <a:pt x="5" y="5"/>
                    <a:pt x="5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2" y="4"/>
                  </a:cubicBezTo>
                  <a:cubicBezTo>
                    <a:pt x="2" y="5"/>
                    <a:pt x="2" y="5"/>
                    <a:pt x="2" y="6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8"/>
                    <a:pt x="2" y="9"/>
                    <a:pt x="2" y="9"/>
                  </a:cubicBezTo>
                  <a:cubicBezTo>
                    <a:pt x="3" y="10"/>
                    <a:pt x="3" y="10"/>
                    <a:pt x="4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6" y="9"/>
                    <a:pt x="6" y="9"/>
                    <a:pt x="6" y="9"/>
                  </a:cubicBezTo>
                  <a:lnTo>
                    <a:pt x="6" y="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9" name="Freeform 1242"/>
            <p:cNvSpPr>
              <a:spLocks noEditPoints="1"/>
            </p:cNvSpPr>
            <p:nvPr/>
          </p:nvSpPr>
          <p:spPr bwMode="auto">
            <a:xfrm>
              <a:off x="1653030" y="5447357"/>
              <a:ext cx="22113" cy="24440"/>
            </a:xfrm>
            <a:custGeom>
              <a:avLst/>
              <a:gdLst>
                <a:gd name="T0" fmla="*/ 4 w 8"/>
                <a:gd name="T1" fmla="*/ 9 h 9"/>
                <a:gd name="T2" fmla="*/ 2 w 8"/>
                <a:gd name="T3" fmla="*/ 9 h 9"/>
                <a:gd name="T4" fmla="*/ 1 w 8"/>
                <a:gd name="T5" fmla="*/ 8 h 9"/>
                <a:gd name="T6" fmla="*/ 0 w 8"/>
                <a:gd name="T7" fmla="*/ 7 h 9"/>
                <a:gd name="T8" fmla="*/ 0 w 8"/>
                <a:gd name="T9" fmla="*/ 5 h 9"/>
                <a:gd name="T10" fmla="*/ 0 w 8"/>
                <a:gd name="T11" fmla="*/ 3 h 9"/>
                <a:gd name="T12" fmla="*/ 1 w 8"/>
                <a:gd name="T13" fmla="*/ 1 h 9"/>
                <a:gd name="T14" fmla="*/ 2 w 8"/>
                <a:gd name="T15" fmla="*/ 1 h 9"/>
                <a:gd name="T16" fmla="*/ 4 w 8"/>
                <a:gd name="T17" fmla="*/ 0 h 9"/>
                <a:gd name="T18" fmla="*/ 7 w 8"/>
                <a:gd name="T19" fmla="*/ 1 h 9"/>
                <a:gd name="T20" fmla="*/ 8 w 8"/>
                <a:gd name="T21" fmla="*/ 5 h 9"/>
                <a:gd name="T22" fmla="*/ 7 w 8"/>
                <a:gd name="T23" fmla="*/ 8 h 9"/>
                <a:gd name="T24" fmla="*/ 4 w 8"/>
                <a:gd name="T25" fmla="*/ 9 h 9"/>
                <a:gd name="T26" fmla="*/ 6 w 8"/>
                <a:gd name="T27" fmla="*/ 4 h 9"/>
                <a:gd name="T28" fmla="*/ 5 w 8"/>
                <a:gd name="T29" fmla="*/ 2 h 9"/>
                <a:gd name="T30" fmla="*/ 4 w 8"/>
                <a:gd name="T31" fmla="*/ 2 h 9"/>
                <a:gd name="T32" fmla="*/ 2 w 8"/>
                <a:gd name="T33" fmla="*/ 2 h 9"/>
                <a:gd name="T34" fmla="*/ 2 w 8"/>
                <a:gd name="T35" fmla="*/ 4 h 9"/>
                <a:gd name="T36" fmla="*/ 2 w 8"/>
                <a:gd name="T37" fmla="*/ 6 h 9"/>
                <a:gd name="T38" fmla="*/ 2 w 8"/>
                <a:gd name="T39" fmla="*/ 7 h 9"/>
                <a:gd name="T40" fmla="*/ 4 w 8"/>
                <a:gd name="T41" fmla="*/ 8 h 9"/>
                <a:gd name="T42" fmla="*/ 5 w 8"/>
                <a:gd name="T43" fmla="*/ 7 h 9"/>
                <a:gd name="T44" fmla="*/ 6 w 8"/>
                <a:gd name="T45" fmla="*/ 5 h 9"/>
                <a:gd name="T46" fmla="*/ 6 w 8"/>
                <a:gd name="T47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cubicBezTo>
                    <a:pt x="3" y="9"/>
                    <a:pt x="3" y="9"/>
                    <a:pt x="2" y="9"/>
                  </a:cubicBezTo>
                  <a:cubicBezTo>
                    <a:pt x="2" y="9"/>
                    <a:pt x="1" y="8"/>
                    <a:pt x="1" y="8"/>
                  </a:cubicBezTo>
                  <a:cubicBezTo>
                    <a:pt x="1" y="8"/>
                    <a:pt x="0" y="7"/>
                    <a:pt x="0" y="7"/>
                  </a:cubicBezTo>
                  <a:cubicBezTo>
                    <a:pt x="0" y="6"/>
                    <a:pt x="0" y="6"/>
                    <a:pt x="0" y="5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3" y="1"/>
                    <a:pt x="3" y="0"/>
                    <a:pt x="4" y="0"/>
                  </a:cubicBezTo>
                  <a:cubicBezTo>
                    <a:pt x="5" y="0"/>
                    <a:pt x="6" y="1"/>
                    <a:pt x="7" y="1"/>
                  </a:cubicBezTo>
                  <a:cubicBezTo>
                    <a:pt x="7" y="2"/>
                    <a:pt x="8" y="3"/>
                    <a:pt x="8" y="5"/>
                  </a:cubicBezTo>
                  <a:cubicBezTo>
                    <a:pt x="8" y="6"/>
                    <a:pt x="7" y="7"/>
                    <a:pt x="7" y="8"/>
                  </a:cubicBezTo>
                  <a:cubicBezTo>
                    <a:pt x="6" y="9"/>
                    <a:pt x="5" y="9"/>
                    <a:pt x="4" y="9"/>
                  </a:cubicBezTo>
                  <a:close/>
                  <a:moveTo>
                    <a:pt x="6" y="4"/>
                  </a:moveTo>
                  <a:cubicBezTo>
                    <a:pt x="6" y="3"/>
                    <a:pt x="6" y="3"/>
                    <a:pt x="5" y="2"/>
                  </a:cubicBezTo>
                  <a:cubicBezTo>
                    <a:pt x="5" y="2"/>
                    <a:pt x="5" y="2"/>
                    <a:pt x="4" y="2"/>
                  </a:cubicBezTo>
                  <a:cubicBezTo>
                    <a:pt x="3" y="2"/>
                    <a:pt x="3" y="2"/>
                    <a:pt x="2" y="2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7"/>
                    <a:pt x="2" y="7"/>
                  </a:cubicBezTo>
                  <a:cubicBezTo>
                    <a:pt x="3" y="8"/>
                    <a:pt x="3" y="8"/>
                    <a:pt x="4" y="8"/>
                  </a:cubicBezTo>
                  <a:cubicBezTo>
                    <a:pt x="5" y="8"/>
                    <a:pt x="5" y="8"/>
                    <a:pt x="5" y="7"/>
                  </a:cubicBezTo>
                  <a:cubicBezTo>
                    <a:pt x="6" y="7"/>
                    <a:pt x="6" y="6"/>
                    <a:pt x="6" y="5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0" name="Freeform 1243"/>
            <p:cNvSpPr>
              <a:spLocks noEditPoints="1"/>
            </p:cNvSpPr>
            <p:nvPr/>
          </p:nvSpPr>
          <p:spPr bwMode="auto">
            <a:xfrm>
              <a:off x="1005950" y="5493910"/>
              <a:ext cx="18621" cy="22113"/>
            </a:xfrm>
            <a:custGeom>
              <a:avLst/>
              <a:gdLst>
                <a:gd name="T0" fmla="*/ 6 w 7"/>
                <a:gd name="T1" fmla="*/ 5 h 8"/>
                <a:gd name="T2" fmla="*/ 1 w 7"/>
                <a:gd name="T3" fmla="*/ 5 h 8"/>
                <a:gd name="T4" fmla="*/ 2 w 7"/>
                <a:gd name="T5" fmla="*/ 6 h 8"/>
                <a:gd name="T6" fmla="*/ 4 w 7"/>
                <a:gd name="T7" fmla="*/ 7 h 8"/>
                <a:gd name="T8" fmla="*/ 5 w 7"/>
                <a:gd name="T9" fmla="*/ 7 h 8"/>
                <a:gd name="T10" fmla="*/ 6 w 7"/>
                <a:gd name="T11" fmla="*/ 7 h 8"/>
                <a:gd name="T12" fmla="*/ 7 w 7"/>
                <a:gd name="T13" fmla="*/ 7 h 8"/>
                <a:gd name="T14" fmla="*/ 7 w 7"/>
                <a:gd name="T15" fmla="*/ 8 h 8"/>
                <a:gd name="T16" fmla="*/ 6 w 7"/>
                <a:gd name="T17" fmla="*/ 8 h 8"/>
                <a:gd name="T18" fmla="*/ 6 w 7"/>
                <a:gd name="T19" fmla="*/ 8 h 8"/>
                <a:gd name="T20" fmla="*/ 6 w 7"/>
                <a:gd name="T21" fmla="*/ 8 h 8"/>
                <a:gd name="T22" fmla="*/ 5 w 7"/>
                <a:gd name="T23" fmla="*/ 8 h 8"/>
                <a:gd name="T24" fmla="*/ 4 w 7"/>
                <a:gd name="T25" fmla="*/ 8 h 8"/>
                <a:gd name="T26" fmla="*/ 4 w 7"/>
                <a:gd name="T27" fmla="*/ 8 h 8"/>
                <a:gd name="T28" fmla="*/ 1 w 7"/>
                <a:gd name="T29" fmla="*/ 7 h 8"/>
                <a:gd name="T30" fmla="*/ 0 w 7"/>
                <a:gd name="T31" fmla="*/ 4 h 8"/>
                <a:gd name="T32" fmla="*/ 1 w 7"/>
                <a:gd name="T33" fmla="*/ 1 h 8"/>
                <a:gd name="T34" fmla="*/ 3 w 7"/>
                <a:gd name="T35" fmla="*/ 0 h 8"/>
                <a:gd name="T36" fmla="*/ 6 w 7"/>
                <a:gd name="T37" fmla="*/ 1 h 8"/>
                <a:gd name="T38" fmla="*/ 7 w 7"/>
                <a:gd name="T39" fmla="*/ 3 h 8"/>
                <a:gd name="T40" fmla="*/ 7 w 7"/>
                <a:gd name="T41" fmla="*/ 4 h 8"/>
                <a:gd name="T42" fmla="*/ 7 w 7"/>
                <a:gd name="T43" fmla="*/ 4 h 8"/>
                <a:gd name="T44" fmla="*/ 6 w 7"/>
                <a:gd name="T45" fmla="*/ 5 h 8"/>
                <a:gd name="T46" fmla="*/ 3 w 7"/>
                <a:gd name="T47" fmla="*/ 1 h 8"/>
                <a:gd name="T48" fmla="*/ 2 w 7"/>
                <a:gd name="T49" fmla="*/ 1 h 8"/>
                <a:gd name="T50" fmla="*/ 2 w 7"/>
                <a:gd name="T51" fmla="*/ 2 h 8"/>
                <a:gd name="T52" fmla="*/ 1 w 7"/>
                <a:gd name="T53" fmla="*/ 2 h 8"/>
                <a:gd name="T54" fmla="*/ 1 w 7"/>
                <a:gd name="T55" fmla="*/ 3 h 8"/>
                <a:gd name="T56" fmla="*/ 1 w 7"/>
                <a:gd name="T57" fmla="*/ 3 h 8"/>
                <a:gd name="T58" fmla="*/ 2 w 7"/>
                <a:gd name="T59" fmla="*/ 3 h 8"/>
                <a:gd name="T60" fmla="*/ 5 w 7"/>
                <a:gd name="T61" fmla="*/ 3 h 8"/>
                <a:gd name="T62" fmla="*/ 5 w 7"/>
                <a:gd name="T63" fmla="*/ 3 h 8"/>
                <a:gd name="T64" fmla="*/ 5 w 7"/>
                <a:gd name="T65" fmla="*/ 3 h 8"/>
                <a:gd name="T66" fmla="*/ 5 w 7"/>
                <a:gd name="T67" fmla="*/ 1 h 8"/>
                <a:gd name="T68" fmla="*/ 3 w 7"/>
                <a:gd name="T6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" h="8">
                  <a:moveTo>
                    <a:pt x="6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2" y="6"/>
                    <a:pt x="2" y="6"/>
                  </a:cubicBezTo>
                  <a:cubicBezTo>
                    <a:pt x="2" y="7"/>
                    <a:pt x="3" y="7"/>
                    <a:pt x="4" y="7"/>
                  </a:cubicBezTo>
                  <a:cubicBezTo>
                    <a:pt x="4" y="7"/>
                    <a:pt x="5" y="7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1" y="8"/>
                    <a:pt x="1" y="7"/>
                  </a:cubicBezTo>
                  <a:cubicBezTo>
                    <a:pt x="0" y="7"/>
                    <a:pt x="0" y="6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5" y="0"/>
                    <a:pt x="6" y="1"/>
                  </a:cubicBezTo>
                  <a:cubicBezTo>
                    <a:pt x="6" y="1"/>
                    <a:pt x="7" y="2"/>
                    <a:pt x="7" y="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lnTo>
                    <a:pt x="6" y="5"/>
                  </a:lnTo>
                  <a:close/>
                  <a:moveTo>
                    <a:pt x="3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5" y="2"/>
                    <a:pt x="5" y="1"/>
                  </a:cubicBezTo>
                  <a:cubicBezTo>
                    <a:pt x="4" y="1"/>
                    <a:pt x="4" y="1"/>
                    <a:pt x="3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1" name="Freeform 1244"/>
            <p:cNvSpPr>
              <a:spLocks noEditPoints="1"/>
            </p:cNvSpPr>
            <p:nvPr/>
          </p:nvSpPr>
          <p:spPr bwMode="auto">
            <a:xfrm>
              <a:off x="1030390" y="5485763"/>
              <a:ext cx="3492" cy="30259"/>
            </a:xfrm>
            <a:custGeom>
              <a:avLst/>
              <a:gdLst>
                <a:gd name="T0" fmla="*/ 0 w 3"/>
                <a:gd name="T1" fmla="*/ 5 h 26"/>
                <a:gd name="T2" fmla="*/ 0 w 3"/>
                <a:gd name="T3" fmla="*/ 2 h 26"/>
                <a:gd name="T4" fmla="*/ 0 w 3"/>
                <a:gd name="T5" fmla="*/ 2 h 26"/>
                <a:gd name="T6" fmla="*/ 0 w 3"/>
                <a:gd name="T7" fmla="*/ 2 h 26"/>
                <a:gd name="T8" fmla="*/ 0 w 3"/>
                <a:gd name="T9" fmla="*/ 0 h 26"/>
                <a:gd name="T10" fmla="*/ 0 w 3"/>
                <a:gd name="T11" fmla="*/ 0 h 26"/>
                <a:gd name="T12" fmla="*/ 3 w 3"/>
                <a:gd name="T13" fmla="*/ 0 h 26"/>
                <a:gd name="T14" fmla="*/ 3 w 3"/>
                <a:gd name="T15" fmla="*/ 0 h 26"/>
                <a:gd name="T16" fmla="*/ 3 w 3"/>
                <a:gd name="T17" fmla="*/ 2 h 26"/>
                <a:gd name="T18" fmla="*/ 3 w 3"/>
                <a:gd name="T19" fmla="*/ 2 h 26"/>
                <a:gd name="T20" fmla="*/ 3 w 3"/>
                <a:gd name="T21" fmla="*/ 2 h 26"/>
                <a:gd name="T22" fmla="*/ 3 w 3"/>
                <a:gd name="T23" fmla="*/ 5 h 26"/>
                <a:gd name="T24" fmla="*/ 0 w 3"/>
                <a:gd name="T25" fmla="*/ 5 h 26"/>
                <a:gd name="T26" fmla="*/ 3 w 3"/>
                <a:gd name="T27" fmla="*/ 26 h 26"/>
                <a:gd name="T28" fmla="*/ 0 w 3"/>
                <a:gd name="T29" fmla="*/ 26 h 26"/>
                <a:gd name="T30" fmla="*/ 0 w 3"/>
                <a:gd name="T31" fmla="*/ 26 h 26"/>
                <a:gd name="T32" fmla="*/ 0 w 3"/>
                <a:gd name="T33" fmla="*/ 26 h 26"/>
                <a:gd name="T34" fmla="*/ 0 w 3"/>
                <a:gd name="T35" fmla="*/ 7 h 26"/>
                <a:gd name="T36" fmla="*/ 0 w 3"/>
                <a:gd name="T37" fmla="*/ 7 h 26"/>
                <a:gd name="T38" fmla="*/ 0 w 3"/>
                <a:gd name="T39" fmla="*/ 7 h 26"/>
                <a:gd name="T40" fmla="*/ 3 w 3"/>
                <a:gd name="T41" fmla="*/ 7 h 26"/>
                <a:gd name="T42" fmla="*/ 3 w 3"/>
                <a:gd name="T43" fmla="*/ 7 h 26"/>
                <a:gd name="T44" fmla="*/ 3 w 3"/>
                <a:gd name="T45" fmla="*/ 7 h 26"/>
                <a:gd name="T46" fmla="*/ 3 w 3"/>
                <a:gd name="T47" fmla="*/ 26 h 26"/>
                <a:gd name="T48" fmla="*/ 3 w 3"/>
                <a:gd name="T49" fmla="*/ 26 h 26"/>
                <a:gd name="T50" fmla="*/ 3 w 3"/>
                <a:gd name="T5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" h="26">
                  <a:moveTo>
                    <a:pt x="0" y="5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5"/>
                  </a:lnTo>
                  <a:lnTo>
                    <a:pt x="0" y="5"/>
                  </a:lnTo>
                  <a:close/>
                  <a:moveTo>
                    <a:pt x="3" y="26"/>
                  </a:move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3" y="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2" name="Freeform 1245"/>
            <p:cNvSpPr/>
            <p:nvPr/>
          </p:nvSpPr>
          <p:spPr bwMode="auto">
            <a:xfrm>
              <a:off x="1038537" y="5493910"/>
              <a:ext cx="19785" cy="22113"/>
            </a:xfrm>
            <a:custGeom>
              <a:avLst/>
              <a:gdLst>
                <a:gd name="T0" fmla="*/ 7 w 7"/>
                <a:gd name="T1" fmla="*/ 8 h 8"/>
                <a:gd name="T2" fmla="*/ 6 w 7"/>
                <a:gd name="T3" fmla="*/ 8 h 8"/>
                <a:gd name="T4" fmla="*/ 5 w 7"/>
                <a:gd name="T5" fmla="*/ 8 h 8"/>
                <a:gd name="T6" fmla="*/ 5 w 7"/>
                <a:gd name="T7" fmla="*/ 7 h 8"/>
                <a:gd name="T8" fmla="*/ 4 w 7"/>
                <a:gd name="T9" fmla="*/ 8 h 8"/>
                <a:gd name="T10" fmla="*/ 3 w 7"/>
                <a:gd name="T11" fmla="*/ 8 h 8"/>
                <a:gd name="T12" fmla="*/ 2 w 7"/>
                <a:gd name="T13" fmla="*/ 8 h 8"/>
                <a:gd name="T14" fmla="*/ 1 w 7"/>
                <a:gd name="T15" fmla="*/ 8 h 8"/>
                <a:gd name="T16" fmla="*/ 1 w 7"/>
                <a:gd name="T17" fmla="*/ 7 h 8"/>
                <a:gd name="T18" fmla="*/ 0 w 7"/>
                <a:gd name="T19" fmla="*/ 6 h 8"/>
                <a:gd name="T20" fmla="*/ 0 w 7"/>
                <a:gd name="T21" fmla="*/ 1 h 8"/>
                <a:gd name="T22" fmla="*/ 0 w 7"/>
                <a:gd name="T23" fmla="*/ 0 h 8"/>
                <a:gd name="T24" fmla="*/ 1 w 7"/>
                <a:gd name="T25" fmla="*/ 0 h 8"/>
                <a:gd name="T26" fmla="*/ 2 w 7"/>
                <a:gd name="T27" fmla="*/ 0 h 8"/>
                <a:gd name="T28" fmla="*/ 2 w 7"/>
                <a:gd name="T29" fmla="*/ 1 h 8"/>
                <a:gd name="T30" fmla="*/ 2 w 7"/>
                <a:gd name="T31" fmla="*/ 5 h 8"/>
                <a:gd name="T32" fmla="*/ 2 w 7"/>
                <a:gd name="T33" fmla="*/ 7 h 8"/>
                <a:gd name="T34" fmla="*/ 4 w 7"/>
                <a:gd name="T35" fmla="*/ 7 h 8"/>
                <a:gd name="T36" fmla="*/ 4 w 7"/>
                <a:gd name="T37" fmla="*/ 7 h 8"/>
                <a:gd name="T38" fmla="*/ 5 w 7"/>
                <a:gd name="T39" fmla="*/ 6 h 8"/>
                <a:gd name="T40" fmla="*/ 5 w 7"/>
                <a:gd name="T41" fmla="*/ 6 h 8"/>
                <a:gd name="T42" fmla="*/ 5 w 7"/>
                <a:gd name="T43" fmla="*/ 5 h 8"/>
                <a:gd name="T44" fmla="*/ 5 w 7"/>
                <a:gd name="T45" fmla="*/ 1 h 8"/>
                <a:gd name="T46" fmla="*/ 5 w 7"/>
                <a:gd name="T47" fmla="*/ 0 h 8"/>
                <a:gd name="T48" fmla="*/ 6 w 7"/>
                <a:gd name="T49" fmla="*/ 0 h 8"/>
                <a:gd name="T50" fmla="*/ 7 w 7"/>
                <a:gd name="T51" fmla="*/ 0 h 8"/>
                <a:gd name="T52" fmla="*/ 7 w 7"/>
                <a:gd name="T53" fmla="*/ 0 h 8"/>
                <a:gd name="T54" fmla="*/ 7 w 7"/>
                <a:gd name="T55" fmla="*/ 1 h 8"/>
                <a:gd name="T56" fmla="*/ 7 w 7"/>
                <a:gd name="T57" fmla="*/ 8 h 8"/>
                <a:gd name="T58" fmla="*/ 7 w 7"/>
                <a:gd name="T5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" h="8">
                  <a:moveTo>
                    <a:pt x="7" y="8"/>
                  </a:moveTo>
                  <a:cubicBezTo>
                    <a:pt x="6" y="8"/>
                    <a:pt x="6" y="8"/>
                    <a:pt x="6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4" y="8"/>
                    <a:pt x="3" y="8"/>
                    <a:pt x="3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7"/>
                    <a:pt x="0" y="6"/>
                    <a:pt x="0" y="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1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2" y="7"/>
                  </a:cubicBezTo>
                  <a:cubicBezTo>
                    <a:pt x="3" y="7"/>
                    <a:pt x="3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3" name="Freeform 1246"/>
            <p:cNvSpPr/>
            <p:nvPr/>
          </p:nvSpPr>
          <p:spPr bwMode="auto">
            <a:xfrm>
              <a:off x="1060649" y="5493910"/>
              <a:ext cx="17458" cy="22113"/>
            </a:xfrm>
            <a:custGeom>
              <a:avLst/>
              <a:gdLst>
                <a:gd name="T0" fmla="*/ 3 w 6"/>
                <a:gd name="T1" fmla="*/ 8 h 8"/>
                <a:gd name="T2" fmla="*/ 1 w 6"/>
                <a:gd name="T3" fmla="*/ 8 h 8"/>
                <a:gd name="T4" fmla="*/ 0 w 6"/>
                <a:gd name="T5" fmla="*/ 8 h 8"/>
                <a:gd name="T6" fmla="*/ 0 w 6"/>
                <a:gd name="T7" fmla="*/ 8 h 8"/>
                <a:gd name="T8" fmla="*/ 0 w 6"/>
                <a:gd name="T9" fmla="*/ 7 h 8"/>
                <a:gd name="T10" fmla="*/ 0 w 6"/>
                <a:gd name="T11" fmla="*/ 7 h 8"/>
                <a:gd name="T12" fmla="*/ 1 w 6"/>
                <a:gd name="T13" fmla="*/ 7 h 8"/>
                <a:gd name="T14" fmla="*/ 1 w 6"/>
                <a:gd name="T15" fmla="*/ 7 h 8"/>
                <a:gd name="T16" fmla="*/ 3 w 6"/>
                <a:gd name="T17" fmla="*/ 7 h 8"/>
                <a:gd name="T18" fmla="*/ 4 w 6"/>
                <a:gd name="T19" fmla="*/ 7 h 8"/>
                <a:gd name="T20" fmla="*/ 4 w 6"/>
                <a:gd name="T21" fmla="*/ 6 h 8"/>
                <a:gd name="T22" fmla="*/ 4 w 6"/>
                <a:gd name="T23" fmla="*/ 5 h 8"/>
                <a:gd name="T24" fmla="*/ 3 w 6"/>
                <a:gd name="T25" fmla="*/ 4 h 8"/>
                <a:gd name="T26" fmla="*/ 2 w 6"/>
                <a:gd name="T27" fmla="*/ 4 h 8"/>
                <a:gd name="T28" fmla="*/ 1 w 6"/>
                <a:gd name="T29" fmla="*/ 3 h 8"/>
                <a:gd name="T30" fmla="*/ 1 w 6"/>
                <a:gd name="T31" fmla="*/ 3 h 8"/>
                <a:gd name="T32" fmla="*/ 1 w 6"/>
                <a:gd name="T33" fmla="*/ 2 h 8"/>
                <a:gd name="T34" fmla="*/ 1 w 6"/>
                <a:gd name="T35" fmla="*/ 1 h 8"/>
                <a:gd name="T36" fmla="*/ 1 w 6"/>
                <a:gd name="T37" fmla="*/ 0 h 8"/>
                <a:gd name="T38" fmla="*/ 2 w 6"/>
                <a:gd name="T39" fmla="*/ 0 h 8"/>
                <a:gd name="T40" fmla="*/ 4 w 6"/>
                <a:gd name="T41" fmla="*/ 0 h 8"/>
                <a:gd name="T42" fmla="*/ 5 w 6"/>
                <a:gd name="T43" fmla="*/ 0 h 8"/>
                <a:gd name="T44" fmla="*/ 6 w 6"/>
                <a:gd name="T45" fmla="*/ 0 h 8"/>
                <a:gd name="T46" fmla="*/ 6 w 6"/>
                <a:gd name="T47" fmla="*/ 0 h 8"/>
                <a:gd name="T48" fmla="*/ 6 w 6"/>
                <a:gd name="T49" fmla="*/ 1 h 8"/>
                <a:gd name="T50" fmla="*/ 6 w 6"/>
                <a:gd name="T51" fmla="*/ 1 h 8"/>
                <a:gd name="T52" fmla="*/ 5 w 6"/>
                <a:gd name="T53" fmla="*/ 1 h 8"/>
                <a:gd name="T54" fmla="*/ 5 w 6"/>
                <a:gd name="T55" fmla="*/ 1 h 8"/>
                <a:gd name="T56" fmla="*/ 4 w 6"/>
                <a:gd name="T57" fmla="*/ 1 h 8"/>
                <a:gd name="T58" fmla="*/ 2 w 6"/>
                <a:gd name="T59" fmla="*/ 2 h 8"/>
                <a:gd name="T60" fmla="*/ 3 w 6"/>
                <a:gd name="T61" fmla="*/ 3 h 8"/>
                <a:gd name="T62" fmla="*/ 4 w 6"/>
                <a:gd name="T63" fmla="*/ 3 h 8"/>
                <a:gd name="T64" fmla="*/ 5 w 6"/>
                <a:gd name="T65" fmla="*/ 4 h 8"/>
                <a:gd name="T66" fmla="*/ 5 w 6"/>
                <a:gd name="T67" fmla="*/ 4 h 8"/>
                <a:gd name="T68" fmla="*/ 6 w 6"/>
                <a:gd name="T69" fmla="*/ 5 h 8"/>
                <a:gd name="T70" fmla="*/ 6 w 6"/>
                <a:gd name="T71" fmla="*/ 6 h 8"/>
                <a:gd name="T72" fmla="*/ 6 w 6"/>
                <a:gd name="T73" fmla="*/ 7 h 8"/>
                <a:gd name="T74" fmla="*/ 5 w 6"/>
                <a:gd name="T75" fmla="*/ 8 h 8"/>
                <a:gd name="T76" fmla="*/ 4 w 6"/>
                <a:gd name="T77" fmla="*/ 8 h 8"/>
                <a:gd name="T78" fmla="*/ 3 w 6"/>
                <a:gd name="T7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" h="8">
                  <a:moveTo>
                    <a:pt x="3" y="8"/>
                  </a:moveTo>
                  <a:cubicBezTo>
                    <a:pt x="2" y="8"/>
                    <a:pt x="2" y="8"/>
                    <a:pt x="1" y="8"/>
                  </a:cubicBezTo>
                  <a:cubicBezTo>
                    <a:pt x="1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3" y="7"/>
                  </a:cubicBezTo>
                  <a:cubicBezTo>
                    <a:pt x="3" y="7"/>
                    <a:pt x="4" y="7"/>
                    <a:pt x="4" y="7"/>
                  </a:cubicBezTo>
                  <a:cubicBezTo>
                    <a:pt x="4" y="7"/>
                    <a:pt x="4" y="6"/>
                    <a:pt x="4" y="6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3" y="5"/>
                    <a:pt x="3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2" y="1"/>
                    <a:pt x="2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4" y="3"/>
                  </a:cubicBezTo>
                  <a:cubicBezTo>
                    <a:pt x="4" y="3"/>
                    <a:pt x="4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4" y="8"/>
                    <a:pt x="4" y="8"/>
                    <a:pt x="4" y="8"/>
                  </a:cubicBezTo>
                  <a:lnTo>
                    <a:pt x="3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4" name="Freeform 1247"/>
            <p:cNvSpPr/>
            <p:nvPr/>
          </p:nvSpPr>
          <p:spPr bwMode="auto">
            <a:xfrm>
              <a:off x="1082762" y="5493910"/>
              <a:ext cx="30259" cy="22113"/>
            </a:xfrm>
            <a:custGeom>
              <a:avLst/>
              <a:gdLst>
                <a:gd name="T0" fmla="*/ 10 w 11"/>
                <a:gd name="T1" fmla="*/ 8 h 8"/>
                <a:gd name="T2" fmla="*/ 9 w 11"/>
                <a:gd name="T3" fmla="*/ 8 h 8"/>
                <a:gd name="T4" fmla="*/ 9 w 11"/>
                <a:gd name="T5" fmla="*/ 8 h 8"/>
                <a:gd name="T6" fmla="*/ 9 w 11"/>
                <a:gd name="T7" fmla="*/ 8 h 8"/>
                <a:gd name="T8" fmla="*/ 9 w 11"/>
                <a:gd name="T9" fmla="*/ 3 h 8"/>
                <a:gd name="T10" fmla="*/ 9 w 11"/>
                <a:gd name="T11" fmla="*/ 2 h 8"/>
                <a:gd name="T12" fmla="*/ 9 w 11"/>
                <a:gd name="T13" fmla="*/ 2 h 8"/>
                <a:gd name="T14" fmla="*/ 8 w 11"/>
                <a:gd name="T15" fmla="*/ 1 h 8"/>
                <a:gd name="T16" fmla="*/ 8 w 11"/>
                <a:gd name="T17" fmla="*/ 1 h 8"/>
                <a:gd name="T18" fmla="*/ 7 w 11"/>
                <a:gd name="T19" fmla="*/ 1 h 8"/>
                <a:gd name="T20" fmla="*/ 6 w 11"/>
                <a:gd name="T21" fmla="*/ 2 h 8"/>
                <a:gd name="T22" fmla="*/ 6 w 11"/>
                <a:gd name="T23" fmla="*/ 2 h 8"/>
                <a:gd name="T24" fmla="*/ 6 w 11"/>
                <a:gd name="T25" fmla="*/ 3 h 8"/>
                <a:gd name="T26" fmla="*/ 6 w 11"/>
                <a:gd name="T27" fmla="*/ 8 h 8"/>
                <a:gd name="T28" fmla="*/ 6 w 11"/>
                <a:gd name="T29" fmla="*/ 8 h 8"/>
                <a:gd name="T30" fmla="*/ 6 w 11"/>
                <a:gd name="T31" fmla="*/ 8 h 8"/>
                <a:gd name="T32" fmla="*/ 5 w 11"/>
                <a:gd name="T33" fmla="*/ 8 h 8"/>
                <a:gd name="T34" fmla="*/ 4 w 11"/>
                <a:gd name="T35" fmla="*/ 8 h 8"/>
                <a:gd name="T36" fmla="*/ 4 w 11"/>
                <a:gd name="T37" fmla="*/ 3 h 8"/>
                <a:gd name="T38" fmla="*/ 4 w 11"/>
                <a:gd name="T39" fmla="*/ 2 h 8"/>
                <a:gd name="T40" fmla="*/ 4 w 11"/>
                <a:gd name="T41" fmla="*/ 2 h 8"/>
                <a:gd name="T42" fmla="*/ 4 w 11"/>
                <a:gd name="T43" fmla="*/ 1 h 8"/>
                <a:gd name="T44" fmla="*/ 3 w 11"/>
                <a:gd name="T45" fmla="*/ 1 h 8"/>
                <a:gd name="T46" fmla="*/ 2 w 11"/>
                <a:gd name="T47" fmla="*/ 1 h 8"/>
                <a:gd name="T48" fmla="*/ 2 w 11"/>
                <a:gd name="T49" fmla="*/ 2 h 8"/>
                <a:gd name="T50" fmla="*/ 1 w 11"/>
                <a:gd name="T51" fmla="*/ 2 h 8"/>
                <a:gd name="T52" fmla="*/ 1 w 11"/>
                <a:gd name="T53" fmla="*/ 3 h 8"/>
                <a:gd name="T54" fmla="*/ 1 w 11"/>
                <a:gd name="T55" fmla="*/ 8 h 8"/>
                <a:gd name="T56" fmla="*/ 1 w 11"/>
                <a:gd name="T57" fmla="*/ 8 h 8"/>
                <a:gd name="T58" fmla="*/ 1 w 11"/>
                <a:gd name="T59" fmla="*/ 8 h 8"/>
                <a:gd name="T60" fmla="*/ 0 w 11"/>
                <a:gd name="T61" fmla="*/ 8 h 8"/>
                <a:gd name="T62" fmla="*/ 0 w 11"/>
                <a:gd name="T63" fmla="*/ 8 h 8"/>
                <a:gd name="T64" fmla="*/ 0 w 11"/>
                <a:gd name="T65" fmla="*/ 8 h 8"/>
                <a:gd name="T66" fmla="*/ 0 w 11"/>
                <a:gd name="T67" fmla="*/ 0 h 8"/>
                <a:gd name="T68" fmla="*/ 0 w 11"/>
                <a:gd name="T69" fmla="*/ 0 h 8"/>
                <a:gd name="T70" fmla="*/ 0 w 11"/>
                <a:gd name="T71" fmla="*/ 0 h 8"/>
                <a:gd name="T72" fmla="*/ 1 w 11"/>
                <a:gd name="T73" fmla="*/ 0 h 8"/>
                <a:gd name="T74" fmla="*/ 1 w 11"/>
                <a:gd name="T75" fmla="*/ 0 h 8"/>
                <a:gd name="T76" fmla="*/ 1 w 11"/>
                <a:gd name="T77" fmla="*/ 1 h 8"/>
                <a:gd name="T78" fmla="*/ 2 w 11"/>
                <a:gd name="T79" fmla="*/ 0 h 8"/>
                <a:gd name="T80" fmla="*/ 4 w 11"/>
                <a:gd name="T81" fmla="*/ 0 h 8"/>
                <a:gd name="T82" fmla="*/ 5 w 11"/>
                <a:gd name="T83" fmla="*/ 0 h 8"/>
                <a:gd name="T84" fmla="*/ 6 w 11"/>
                <a:gd name="T85" fmla="*/ 1 h 8"/>
                <a:gd name="T86" fmla="*/ 7 w 11"/>
                <a:gd name="T87" fmla="*/ 0 h 8"/>
                <a:gd name="T88" fmla="*/ 8 w 11"/>
                <a:gd name="T89" fmla="*/ 0 h 8"/>
                <a:gd name="T90" fmla="*/ 9 w 11"/>
                <a:gd name="T91" fmla="*/ 0 h 8"/>
                <a:gd name="T92" fmla="*/ 10 w 11"/>
                <a:gd name="T93" fmla="*/ 0 h 8"/>
                <a:gd name="T94" fmla="*/ 10 w 11"/>
                <a:gd name="T95" fmla="*/ 1 h 8"/>
                <a:gd name="T96" fmla="*/ 11 w 11"/>
                <a:gd name="T97" fmla="*/ 2 h 8"/>
                <a:gd name="T98" fmla="*/ 11 w 11"/>
                <a:gd name="T99" fmla="*/ 8 h 8"/>
                <a:gd name="T100" fmla="*/ 10 w 11"/>
                <a:gd name="T10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" h="8">
                  <a:moveTo>
                    <a:pt x="10" y="8"/>
                  </a:move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2" y="1"/>
                    <a:pt x="2" y="0"/>
                    <a:pt x="2" y="0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5" y="0"/>
                    <a:pt x="5" y="1"/>
                    <a:pt x="6" y="1"/>
                  </a:cubicBezTo>
                  <a:cubicBezTo>
                    <a:pt x="6" y="1"/>
                    <a:pt x="6" y="0"/>
                    <a:pt x="7" y="0"/>
                  </a:cubicBezTo>
                  <a:cubicBezTo>
                    <a:pt x="7" y="0"/>
                    <a:pt x="8" y="0"/>
                    <a:pt x="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2"/>
                    <a:pt x="11" y="2"/>
                    <a:pt x="11" y="2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0" y="8"/>
                    <a:pt x="10" y="8"/>
                    <a:pt x="10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5" name="Freeform 1248"/>
            <p:cNvSpPr>
              <a:spLocks noEditPoints="1"/>
            </p:cNvSpPr>
            <p:nvPr/>
          </p:nvSpPr>
          <p:spPr bwMode="auto">
            <a:xfrm>
              <a:off x="1116512" y="5493910"/>
              <a:ext cx="22113" cy="22113"/>
            </a:xfrm>
            <a:custGeom>
              <a:avLst/>
              <a:gdLst>
                <a:gd name="T0" fmla="*/ 4 w 8"/>
                <a:gd name="T1" fmla="*/ 8 h 8"/>
                <a:gd name="T2" fmla="*/ 3 w 8"/>
                <a:gd name="T3" fmla="*/ 8 h 8"/>
                <a:gd name="T4" fmla="*/ 1 w 8"/>
                <a:gd name="T5" fmla="*/ 7 h 8"/>
                <a:gd name="T6" fmla="*/ 1 w 8"/>
                <a:gd name="T7" fmla="*/ 6 h 8"/>
                <a:gd name="T8" fmla="*/ 0 w 8"/>
                <a:gd name="T9" fmla="*/ 4 h 8"/>
                <a:gd name="T10" fmla="*/ 1 w 8"/>
                <a:gd name="T11" fmla="*/ 2 h 8"/>
                <a:gd name="T12" fmla="*/ 1 w 8"/>
                <a:gd name="T13" fmla="*/ 1 h 8"/>
                <a:gd name="T14" fmla="*/ 3 w 8"/>
                <a:gd name="T15" fmla="*/ 0 h 8"/>
                <a:gd name="T16" fmla="*/ 4 w 8"/>
                <a:gd name="T17" fmla="*/ 0 h 8"/>
                <a:gd name="T18" fmla="*/ 7 w 8"/>
                <a:gd name="T19" fmla="*/ 1 h 8"/>
                <a:gd name="T20" fmla="*/ 8 w 8"/>
                <a:gd name="T21" fmla="*/ 4 h 8"/>
                <a:gd name="T22" fmla="*/ 7 w 8"/>
                <a:gd name="T23" fmla="*/ 7 h 8"/>
                <a:gd name="T24" fmla="*/ 4 w 8"/>
                <a:gd name="T25" fmla="*/ 8 h 8"/>
                <a:gd name="T26" fmla="*/ 6 w 8"/>
                <a:gd name="T27" fmla="*/ 3 h 8"/>
                <a:gd name="T28" fmla="*/ 6 w 8"/>
                <a:gd name="T29" fmla="*/ 2 h 8"/>
                <a:gd name="T30" fmla="*/ 4 w 8"/>
                <a:gd name="T31" fmla="*/ 1 h 8"/>
                <a:gd name="T32" fmla="*/ 3 w 8"/>
                <a:gd name="T33" fmla="*/ 1 h 8"/>
                <a:gd name="T34" fmla="*/ 2 w 8"/>
                <a:gd name="T35" fmla="*/ 3 h 8"/>
                <a:gd name="T36" fmla="*/ 2 w 8"/>
                <a:gd name="T37" fmla="*/ 5 h 8"/>
                <a:gd name="T38" fmla="*/ 3 w 8"/>
                <a:gd name="T39" fmla="*/ 7 h 8"/>
                <a:gd name="T40" fmla="*/ 4 w 8"/>
                <a:gd name="T41" fmla="*/ 7 h 8"/>
                <a:gd name="T42" fmla="*/ 6 w 8"/>
                <a:gd name="T43" fmla="*/ 6 h 8"/>
                <a:gd name="T44" fmla="*/ 6 w 8"/>
                <a:gd name="T45" fmla="*/ 5 h 8"/>
                <a:gd name="T46" fmla="*/ 6 w 8"/>
                <a:gd name="T47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cubicBezTo>
                    <a:pt x="4" y="8"/>
                    <a:pt x="3" y="8"/>
                    <a:pt x="3" y="8"/>
                  </a:cubicBezTo>
                  <a:cubicBezTo>
                    <a:pt x="2" y="8"/>
                    <a:pt x="2" y="8"/>
                    <a:pt x="1" y="7"/>
                  </a:cubicBezTo>
                  <a:cubicBezTo>
                    <a:pt x="1" y="7"/>
                    <a:pt x="1" y="7"/>
                    <a:pt x="1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3"/>
                    <a:pt x="1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5" y="0"/>
                    <a:pt x="6" y="0"/>
                    <a:pt x="7" y="1"/>
                  </a:cubicBezTo>
                  <a:cubicBezTo>
                    <a:pt x="8" y="1"/>
                    <a:pt x="8" y="3"/>
                    <a:pt x="8" y="4"/>
                  </a:cubicBezTo>
                  <a:cubicBezTo>
                    <a:pt x="8" y="5"/>
                    <a:pt x="8" y="7"/>
                    <a:pt x="7" y="7"/>
                  </a:cubicBezTo>
                  <a:cubicBezTo>
                    <a:pt x="6" y="8"/>
                    <a:pt x="5" y="8"/>
                    <a:pt x="4" y="8"/>
                  </a:cubicBezTo>
                  <a:close/>
                  <a:moveTo>
                    <a:pt x="6" y="3"/>
                  </a:moveTo>
                  <a:cubicBezTo>
                    <a:pt x="6" y="3"/>
                    <a:pt x="6" y="2"/>
                    <a:pt x="6" y="2"/>
                  </a:cubicBezTo>
                  <a:cubicBezTo>
                    <a:pt x="5" y="1"/>
                    <a:pt x="5" y="1"/>
                    <a:pt x="4" y="1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2"/>
                    <a:pt x="2" y="2"/>
                    <a:pt x="2" y="3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3" y="7"/>
                  </a:cubicBezTo>
                  <a:cubicBezTo>
                    <a:pt x="3" y="7"/>
                    <a:pt x="4" y="7"/>
                    <a:pt x="4" y="7"/>
                  </a:cubicBezTo>
                  <a:cubicBezTo>
                    <a:pt x="5" y="7"/>
                    <a:pt x="5" y="7"/>
                    <a:pt x="6" y="6"/>
                  </a:cubicBezTo>
                  <a:cubicBezTo>
                    <a:pt x="6" y="6"/>
                    <a:pt x="6" y="5"/>
                    <a:pt x="6" y="5"/>
                  </a:cubicBezTo>
                  <a:lnTo>
                    <a:pt x="6" y="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6" name="Freeform 1249"/>
            <p:cNvSpPr>
              <a:spLocks noEditPoints="1"/>
            </p:cNvSpPr>
            <p:nvPr/>
          </p:nvSpPr>
          <p:spPr bwMode="auto">
            <a:xfrm>
              <a:off x="1144443" y="5485763"/>
              <a:ext cx="18621" cy="30259"/>
            </a:xfrm>
            <a:custGeom>
              <a:avLst/>
              <a:gdLst>
                <a:gd name="T0" fmla="*/ 6 w 7"/>
                <a:gd name="T1" fmla="*/ 11 h 11"/>
                <a:gd name="T2" fmla="*/ 5 w 7"/>
                <a:gd name="T3" fmla="*/ 11 h 11"/>
                <a:gd name="T4" fmla="*/ 5 w 7"/>
                <a:gd name="T5" fmla="*/ 11 h 11"/>
                <a:gd name="T6" fmla="*/ 5 w 7"/>
                <a:gd name="T7" fmla="*/ 11 h 11"/>
                <a:gd name="T8" fmla="*/ 5 w 7"/>
                <a:gd name="T9" fmla="*/ 10 h 11"/>
                <a:gd name="T10" fmla="*/ 4 w 7"/>
                <a:gd name="T11" fmla="*/ 11 h 11"/>
                <a:gd name="T12" fmla="*/ 2 w 7"/>
                <a:gd name="T13" fmla="*/ 11 h 11"/>
                <a:gd name="T14" fmla="*/ 1 w 7"/>
                <a:gd name="T15" fmla="*/ 11 h 11"/>
                <a:gd name="T16" fmla="*/ 0 w 7"/>
                <a:gd name="T17" fmla="*/ 10 h 11"/>
                <a:gd name="T18" fmla="*/ 0 w 7"/>
                <a:gd name="T19" fmla="*/ 9 h 11"/>
                <a:gd name="T20" fmla="*/ 0 w 7"/>
                <a:gd name="T21" fmla="*/ 7 h 11"/>
                <a:gd name="T22" fmla="*/ 0 w 7"/>
                <a:gd name="T23" fmla="*/ 4 h 11"/>
                <a:gd name="T24" fmla="*/ 2 w 7"/>
                <a:gd name="T25" fmla="*/ 3 h 11"/>
                <a:gd name="T26" fmla="*/ 4 w 7"/>
                <a:gd name="T27" fmla="*/ 3 h 11"/>
                <a:gd name="T28" fmla="*/ 5 w 7"/>
                <a:gd name="T29" fmla="*/ 4 h 11"/>
                <a:gd name="T30" fmla="*/ 5 w 7"/>
                <a:gd name="T31" fmla="*/ 0 h 11"/>
                <a:gd name="T32" fmla="*/ 5 w 7"/>
                <a:gd name="T33" fmla="*/ 0 h 11"/>
                <a:gd name="T34" fmla="*/ 6 w 7"/>
                <a:gd name="T35" fmla="*/ 0 h 11"/>
                <a:gd name="T36" fmla="*/ 6 w 7"/>
                <a:gd name="T37" fmla="*/ 0 h 11"/>
                <a:gd name="T38" fmla="*/ 7 w 7"/>
                <a:gd name="T39" fmla="*/ 0 h 11"/>
                <a:gd name="T40" fmla="*/ 7 w 7"/>
                <a:gd name="T41" fmla="*/ 11 h 11"/>
                <a:gd name="T42" fmla="*/ 6 w 7"/>
                <a:gd name="T43" fmla="*/ 11 h 11"/>
                <a:gd name="T44" fmla="*/ 5 w 7"/>
                <a:gd name="T45" fmla="*/ 6 h 11"/>
                <a:gd name="T46" fmla="*/ 5 w 7"/>
                <a:gd name="T47" fmla="*/ 5 h 11"/>
                <a:gd name="T48" fmla="*/ 4 w 7"/>
                <a:gd name="T49" fmla="*/ 5 h 11"/>
                <a:gd name="T50" fmla="*/ 4 w 7"/>
                <a:gd name="T51" fmla="*/ 4 h 11"/>
                <a:gd name="T52" fmla="*/ 3 w 7"/>
                <a:gd name="T53" fmla="*/ 4 h 11"/>
                <a:gd name="T54" fmla="*/ 2 w 7"/>
                <a:gd name="T55" fmla="*/ 5 h 11"/>
                <a:gd name="T56" fmla="*/ 1 w 7"/>
                <a:gd name="T57" fmla="*/ 7 h 11"/>
                <a:gd name="T58" fmla="*/ 1 w 7"/>
                <a:gd name="T59" fmla="*/ 8 h 11"/>
                <a:gd name="T60" fmla="*/ 2 w 7"/>
                <a:gd name="T61" fmla="*/ 10 h 11"/>
                <a:gd name="T62" fmla="*/ 3 w 7"/>
                <a:gd name="T63" fmla="*/ 10 h 11"/>
                <a:gd name="T64" fmla="*/ 4 w 7"/>
                <a:gd name="T65" fmla="*/ 10 h 11"/>
                <a:gd name="T66" fmla="*/ 4 w 7"/>
                <a:gd name="T67" fmla="*/ 10 h 11"/>
                <a:gd name="T68" fmla="*/ 5 w 7"/>
                <a:gd name="T69" fmla="*/ 9 h 11"/>
                <a:gd name="T70" fmla="*/ 5 w 7"/>
                <a:gd name="T71" fmla="*/ 9 h 11"/>
                <a:gd name="T72" fmla="*/ 5 w 7"/>
                <a:gd name="T73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" h="11">
                  <a:moveTo>
                    <a:pt x="6" y="11"/>
                  </a:move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1"/>
                    <a:pt x="4" y="11"/>
                    <a:pt x="4" y="11"/>
                  </a:cubicBezTo>
                  <a:cubicBezTo>
                    <a:pt x="3" y="11"/>
                    <a:pt x="3" y="11"/>
                    <a:pt x="2" y="11"/>
                  </a:cubicBezTo>
                  <a:cubicBezTo>
                    <a:pt x="2" y="11"/>
                    <a:pt x="1" y="11"/>
                    <a:pt x="1" y="1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9"/>
                  </a:cubicBezTo>
                  <a:cubicBezTo>
                    <a:pt x="0" y="9"/>
                    <a:pt x="0" y="8"/>
                    <a:pt x="0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3" y="3"/>
                    <a:pt x="3" y="3"/>
                    <a:pt x="4" y="3"/>
                  </a:cubicBezTo>
                  <a:cubicBezTo>
                    <a:pt x="4" y="3"/>
                    <a:pt x="5" y="4"/>
                    <a:pt x="5" y="4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6" y="11"/>
                    <a:pt x="6" y="11"/>
                    <a:pt x="6" y="11"/>
                  </a:cubicBezTo>
                  <a:close/>
                  <a:moveTo>
                    <a:pt x="5" y="6"/>
                  </a:moveTo>
                  <a:cubicBezTo>
                    <a:pt x="5" y="5"/>
                    <a:pt x="5" y="5"/>
                    <a:pt x="5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2" y="4"/>
                    <a:pt x="2" y="5"/>
                  </a:cubicBezTo>
                  <a:cubicBezTo>
                    <a:pt x="1" y="5"/>
                    <a:pt x="1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1" y="9"/>
                    <a:pt x="2" y="10"/>
                  </a:cubicBezTo>
                  <a:cubicBezTo>
                    <a:pt x="2" y="10"/>
                    <a:pt x="2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7" name="Freeform 1250"/>
            <p:cNvSpPr/>
            <p:nvPr/>
          </p:nvSpPr>
          <p:spPr bwMode="auto">
            <a:xfrm>
              <a:off x="1180522" y="5488090"/>
              <a:ext cx="12802" cy="27932"/>
            </a:xfrm>
            <a:custGeom>
              <a:avLst/>
              <a:gdLst>
                <a:gd name="T0" fmla="*/ 5 w 5"/>
                <a:gd name="T1" fmla="*/ 3 h 10"/>
                <a:gd name="T2" fmla="*/ 3 w 5"/>
                <a:gd name="T3" fmla="*/ 3 h 10"/>
                <a:gd name="T4" fmla="*/ 3 w 5"/>
                <a:gd name="T5" fmla="*/ 8 h 10"/>
                <a:gd name="T6" fmla="*/ 4 w 5"/>
                <a:gd name="T7" fmla="*/ 9 h 10"/>
                <a:gd name="T8" fmla="*/ 4 w 5"/>
                <a:gd name="T9" fmla="*/ 9 h 10"/>
                <a:gd name="T10" fmla="*/ 5 w 5"/>
                <a:gd name="T11" fmla="*/ 9 h 10"/>
                <a:gd name="T12" fmla="*/ 5 w 5"/>
                <a:gd name="T13" fmla="*/ 9 h 10"/>
                <a:gd name="T14" fmla="*/ 5 w 5"/>
                <a:gd name="T15" fmla="*/ 10 h 10"/>
                <a:gd name="T16" fmla="*/ 5 w 5"/>
                <a:gd name="T17" fmla="*/ 10 h 10"/>
                <a:gd name="T18" fmla="*/ 5 w 5"/>
                <a:gd name="T19" fmla="*/ 10 h 10"/>
                <a:gd name="T20" fmla="*/ 4 w 5"/>
                <a:gd name="T21" fmla="*/ 10 h 10"/>
                <a:gd name="T22" fmla="*/ 3 w 5"/>
                <a:gd name="T23" fmla="*/ 10 h 10"/>
                <a:gd name="T24" fmla="*/ 2 w 5"/>
                <a:gd name="T25" fmla="*/ 10 h 10"/>
                <a:gd name="T26" fmla="*/ 2 w 5"/>
                <a:gd name="T27" fmla="*/ 10 h 10"/>
                <a:gd name="T28" fmla="*/ 2 w 5"/>
                <a:gd name="T29" fmla="*/ 9 h 10"/>
                <a:gd name="T30" fmla="*/ 1 w 5"/>
                <a:gd name="T31" fmla="*/ 8 h 10"/>
                <a:gd name="T32" fmla="*/ 1 w 5"/>
                <a:gd name="T33" fmla="*/ 3 h 10"/>
                <a:gd name="T34" fmla="*/ 1 w 5"/>
                <a:gd name="T35" fmla="*/ 3 h 10"/>
                <a:gd name="T36" fmla="*/ 0 w 5"/>
                <a:gd name="T37" fmla="*/ 3 h 10"/>
                <a:gd name="T38" fmla="*/ 0 w 5"/>
                <a:gd name="T39" fmla="*/ 3 h 10"/>
                <a:gd name="T40" fmla="*/ 0 w 5"/>
                <a:gd name="T41" fmla="*/ 2 h 10"/>
                <a:gd name="T42" fmla="*/ 0 w 5"/>
                <a:gd name="T43" fmla="*/ 2 h 10"/>
                <a:gd name="T44" fmla="*/ 1 w 5"/>
                <a:gd name="T45" fmla="*/ 2 h 10"/>
                <a:gd name="T46" fmla="*/ 2 w 5"/>
                <a:gd name="T47" fmla="*/ 2 h 10"/>
                <a:gd name="T48" fmla="*/ 2 w 5"/>
                <a:gd name="T49" fmla="*/ 1 h 10"/>
                <a:gd name="T50" fmla="*/ 2 w 5"/>
                <a:gd name="T51" fmla="*/ 0 h 10"/>
                <a:gd name="T52" fmla="*/ 2 w 5"/>
                <a:gd name="T53" fmla="*/ 0 h 10"/>
                <a:gd name="T54" fmla="*/ 3 w 5"/>
                <a:gd name="T55" fmla="*/ 0 h 10"/>
                <a:gd name="T56" fmla="*/ 3 w 5"/>
                <a:gd name="T57" fmla="*/ 0 h 10"/>
                <a:gd name="T58" fmla="*/ 3 w 5"/>
                <a:gd name="T59" fmla="*/ 0 h 10"/>
                <a:gd name="T60" fmla="*/ 3 w 5"/>
                <a:gd name="T61" fmla="*/ 2 h 10"/>
                <a:gd name="T62" fmla="*/ 5 w 5"/>
                <a:gd name="T63" fmla="*/ 2 h 10"/>
                <a:gd name="T64" fmla="*/ 5 w 5"/>
                <a:gd name="T65" fmla="*/ 2 h 10"/>
                <a:gd name="T66" fmla="*/ 5 w 5"/>
                <a:gd name="T67" fmla="*/ 2 h 10"/>
                <a:gd name="T68" fmla="*/ 5 w 5"/>
                <a:gd name="T69" fmla="*/ 3 h 10"/>
                <a:gd name="T70" fmla="*/ 5 w 5"/>
                <a:gd name="T71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" h="10">
                  <a:moveTo>
                    <a:pt x="5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8" name="Freeform 1251"/>
            <p:cNvSpPr>
              <a:spLocks noEditPoints="1"/>
            </p:cNvSpPr>
            <p:nvPr/>
          </p:nvSpPr>
          <p:spPr bwMode="auto">
            <a:xfrm>
              <a:off x="1196815" y="5493910"/>
              <a:ext cx="18621" cy="22113"/>
            </a:xfrm>
            <a:custGeom>
              <a:avLst/>
              <a:gdLst>
                <a:gd name="T0" fmla="*/ 7 w 7"/>
                <a:gd name="T1" fmla="*/ 5 h 8"/>
                <a:gd name="T2" fmla="*/ 2 w 7"/>
                <a:gd name="T3" fmla="*/ 5 h 8"/>
                <a:gd name="T4" fmla="*/ 2 w 7"/>
                <a:gd name="T5" fmla="*/ 6 h 8"/>
                <a:gd name="T6" fmla="*/ 4 w 7"/>
                <a:gd name="T7" fmla="*/ 7 h 8"/>
                <a:gd name="T8" fmla="*/ 6 w 7"/>
                <a:gd name="T9" fmla="*/ 7 h 8"/>
                <a:gd name="T10" fmla="*/ 7 w 7"/>
                <a:gd name="T11" fmla="*/ 7 h 8"/>
                <a:gd name="T12" fmla="*/ 7 w 7"/>
                <a:gd name="T13" fmla="*/ 7 h 8"/>
                <a:gd name="T14" fmla="*/ 7 w 7"/>
                <a:gd name="T15" fmla="*/ 8 h 8"/>
                <a:gd name="T16" fmla="*/ 7 w 7"/>
                <a:gd name="T17" fmla="*/ 8 h 8"/>
                <a:gd name="T18" fmla="*/ 7 w 7"/>
                <a:gd name="T19" fmla="*/ 8 h 8"/>
                <a:gd name="T20" fmla="*/ 6 w 7"/>
                <a:gd name="T21" fmla="*/ 8 h 8"/>
                <a:gd name="T22" fmla="*/ 6 w 7"/>
                <a:gd name="T23" fmla="*/ 8 h 8"/>
                <a:gd name="T24" fmla="*/ 5 w 7"/>
                <a:gd name="T25" fmla="*/ 8 h 8"/>
                <a:gd name="T26" fmla="*/ 4 w 7"/>
                <a:gd name="T27" fmla="*/ 8 h 8"/>
                <a:gd name="T28" fmla="*/ 1 w 7"/>
                <a:gd name="T29" fmla="*/ 7 h 8"/>
                <a:gd name="T30" fmla="*/ 0 w 7"/>
                <a:gd name="T31" fmla="*/ 4 h 8"/>
                <a:gd name="T32" fmla="*/ 1 w 7"/>
                <a:gd name="T33" fmla="*/ 1 h 8"/>
                <a:gd name="T34" fmla="*/ 4 w 7"/>
                <a:gd name="T35" fmla="*/ 0 h 8"/>
                <a:gd name="T36" fmla="*/ 6 w 7"/>
                <a:gd name="T37" fmla="*/ 1 h 8"/>
                <a:gd name="T38" fmla="*/ 7 w 7"/>
                <a:gd name="T39" fmla="*/ 3 h 8"/>
                <a:gd name="T40" fmla="*/ 7 w 7"/>
                <a:gd name="T41" fmla="*/ 4 h 8"/>
                <a:gd name="T42" fmla="*/ 7 w 7"/>
                <a:gd name="T43" fmla="*/ 4 h 8"/>
                <a:gd name="T44" fmla="*/ 7 w 7"/>
                <a:gd name="T45" fmla="*/ 5 h 8"/>
                <a:gd name="T46" fmla="*/ 4 w 7"/>
                <a:gd name="T47" fmla="*/ 1 h 8"/>
                <a:gd name="T48" fmla="*/ 3 w 7"/>
                <a:gd name="T49" fmla="*/ 1 h 8"/>
                <a:gd name="T50" fmla="*/ 2 w 7"/>
                <a:gd name="T51" fmla="*/ 2 h 8"/>
                <a:gd name="T52" fmla="*/ 2 w 7"/>
                <a:gd name="T53" fmla="*/ 2 h 8"/>
                <a:gd name="T54" fmla="*/ 2 w 7"/>
                <a:gd name="T55" fmla="*/ 3 h 8"/>
                <a:gd name="T56" fmla="*/ 2 w 7"/>
                <a:gd name="T57" fmla="*/ 3 h 8"/>
                <a:gd name="T58" fmla="*/ 2 w 7"/>
                <a:gd name="T59" fmla="*/ 3 h 8"/>
                <a:gd name="T60" fmla="*/ 5 w 7"/>
                <a:gd name="T61" fmla="*/ 3 h 8"/>
                <a:gd name="T62" fmla="*/ 5 w 7"/>
                <a:gd name="T63" fmla="*/ 3 h 8"/>
                <a:gd name="T64" fmla="*/ 5 w 7"/>
                <a:gd name="T65" fmla="*/ 3 h 8"/>
                <a:gd name="T66" fmla="*/ 5 w 7"/>
                <a:gd name="T67" fmla="*/ 1 h 8"/>
                <a:gd name="T68" fmla="*/ 4 w 7"/>
                <a:gd name="T6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" h="8">
                  <a:moveTo>
                    <a:pt x="7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6"/>
                    <a:pt x="2" y="6"/>
                  </a:cubicBezTo>
                  <a:cubicBezTo>
                    <a:pt x="3" y="7"/>
                    <a:pt x="3" y="7"/>
                    <a:pt x="4" y="7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7"/>
                    <a:pt x="6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8"/>
                    <a:pt x="2" y="8"/>
                    <a:pt x="1" y="7"/>
                  </a:cubicBezTo>
                  <a:cubicBezTo>
                    <a:pt x="0" y="7"/>
                    <a:pt x="0" y="6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2" y="0"/>
                    <a:pt x="4" y="0"/>
                  </a:cubicBezTo>
                  <a:cubicBezTo>
                    <a:pt x="5" y="0"/>
                    <a:pt x="6" y="0"/>
                    <a:pt x="6" y="1"/>
                  </a:cubicBezTo>
                  <a:cubicBezTo>
                    <a:pt x="7" y="1"/>
                    <a:pt x="7" y="2"/>
                    <a:pt x="7" y="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lnTo>
                    <a:pt x="7" y="5"/>
                  </a:lnTo>
                  <a:close/>
                  <a:moveTo>
                    <a:pt x="4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5" y="2"/>
                    <a:pt x="5" y="1"/>
                  </a:cubicBezTo>
                  <a:cubicBezTo>
                    <a:pt x="5" y="1"/>
                    <a:pt x="4" y="1"/>
                    <a:pt x="4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9" name="Freeform 1252"/>
            <p:cNvSpPr/>
            <p:nvPr/>
          </p:nvSpPr>
          <p:spPr bwMode="auto">
            <a:xfrm>
              <a:off x="1221255" y="5493910"/>
              <a:ext cx="30259" cy="22113"/>
            </a:xfrm>
            <a:custGeom>
              <a:avLst/>
              <a:gdLst>
                <a:gd name="T0" fmla="*/ 11 w 11"/>
                <a:gd name="T1" fmla="*/ 8 h 8"/>
                <a:gd name="T2" fmla="*/ 10 w 11"/>
                <a:gd name="T3" fmla="*/ 8 h 8"/>
                <a:gd name="T4" fmla="*/ 10 w 11"/>
                <a:gd name="T5" fmla="*/ 8 h 8"/>
                <a:gd name="T6" fmla="*/ 9 w 11"/>
                <a:gd name="T7" fmla="*/ 8 h 8"/>
                <a:gd name="T8" fmla="*/ 9 w 11"/>
                <a:gd name="T9" fmla="*/ 3 h 8"/>
                <a:gd name="T10" fmla="*/ 9 w 11"/>
                <a:gd name="T11" fmla="*/ 2 h 8"/>
                <a:gd name="T12" fmla="*/ 9 w 11"/>
                <a:gd name="T13" fmla="*/ 2 h 8"/>
                <a:gd name="T14" fmla="*/ 9 w 11"/>
                <a:gd name="T15" fmla="*/ 1 h 8"/>
                <a:gd name="T16" fmla="*/ 8 w 11"/>
                <a:gd name="T17" fmla="*/ 1 h 8"/>
                <a:gd name="T18" fmla="*/ 7 w 11"/>
                <a:gd name="T19" fmla="*/ 1 h 8"/>
                <a:gd name="T20" fmla="*/ 7 w 11"/>
                <a:gd name="T21" fmla="*/ 2 h 8"/>
                <a:gd name="T22" fmla="*/ 7 w 11"/>
                <a:gd name="T23" fmla="*/ 2 h 8"/>
                <a:gd name="T24" fmla="*/ 7 w 11"/>
                <a:gd name="T25" fmla="*/ 3 h 8"/>
                <a:gd name="T26" fmla="*/ 7 w 11"/>
                <a:gd name="T27" fmla="*/ 8 h 8"/>
                <a:gd name="T28" fmla="*/ 6 w 11"/>
                <a:gd name="T29" fmla="*/ 8 h 8"/>
                <a:gd name="T30" fmla="*/ 6 w 11"/>
                <a:gd name="T31" fmla="*/ 8 h 8"/>
                <a:gd name="T32" fmla="*/ 5 w 11"/>
                <a:gd name="T33" fmla="*/ 8 h 8"/>
                <a:gd name="T34" fmla="*/ 5 w 11"/>
                <a:gd name="T35" fmla="*/ 8 h 8"/>
                <a:gd name="T36" fmla="*/ 5 w 11"/>
                <a:gd name="T37" fmla="*/ 3 h 8"/>
                <a:gd name="T38" fmla="*/ 5 w 11"/>
                <a:gd name="T39" fmla="*/ 2 h 8"/>
                <a:gd name="T40" fmla="*/ 5 w 11"/>
                <a:gd name="T41" fmla="*/ 2 h 8"/>
                <a:gd name="T42" fmla="*/ 4 w 11"/>
                <a:gd name="T43" fmla="*/ 1 h 8"/>
                <a:gd name="T44" fmla="*/ 3 w 11"/>
                <a:gd name="T45" fmla="*/ 1 h 8"/>
                <a:gd name="T46" fmla="*/ 3 w 11"/>
                <a:gd name="T47" fmla="*/ 1 h 8"/>
                <a:gd name="T48" fmla="*/ 2 w 11"/>
                <a:gd name="T49" fmla="*/ 2 h 8"/>
                <a:gd name="T50" fmla="*/ 2 w 11"/>
                <a:gd name="T51" fmla="*/ 2 h 8"/>
                <a:gd name="T52" fmla="*/ 2 w 11"/>
                <a:gd name="T53" fmla="*/ 3 h 8"/>
                <a:gd name="T54" fmla="*/ 2 w 11"/>
                <a:gd name="T55" fmla="*/ 8 h 8"/>
                <a:gd name="T56" fmla="*/ 2 w 11"/>
                <a:gd name="T57" fmla="*/ 8 h 8"/>
                <a:gd name="T58" fmla="*/ 2 w 11"/>
                <a:gd name="T59" fmla="*/ 8 h 8"/>
                <a:gd name="T60" fmla="*/ 1 w 11"/>
                <a:gd name="T61" fmla="*/ 8 h 8"/>
                <a:gd name="T62" fmla="*/ 0 w 11"/>
                <a:gd name="T63" fmla="*/ 8 h 8"/>
                <a:gd name="T64" fmla="*/ 0 w 11"/>
                <a:gd name="T65" fmla="*/ 8 h 8"/>
                <a:gd name="T66" fmla="*/ 0 w 11"/>
                <a:gd name="T67" fmla="*/ 0 h 8"/>
                <a:gd name="T68" fmla="*/ 0 w 11"/>
                <a:gd name="T69" fmla="*/ 0 h 8"/>
                <a:gd name="T70" fmla="*/ 1 w 11"/>
                <a:gd name="T71" fmla="*/ 0 h 8"/>
                <a:gd name="T72" fmla="*/ 1 w 11"/>
                <a:gd name="T73" fmla="*/ 0 h 8"/>
                <a:gd name="T74" fmla="*/ 2 w 11"/>
                <a:gd name="T75" fmla="*/ 0 h 8"/>
                <a:gd name="T76" fmla="*/ 2 w 11"/>
                <a:gd name="T77" fmla="*/ 1 h 8"/>
                <a:gd name="T78" fmla="*/ 3 w 11"/>
                <a:gd name="T79" fmla="*/ 0 h 8"/>
                <a:gd name="T80" fmla="*/ 4 w 11"/>
                <a:gd name="T81" fmla="*/ 0 h 8"/>
                <a:gd name="T82" fmla="*/ 5 w 11"/>
                <a:gd name="T83" fmla="*/ 0 h 8"/>
                <a:gd name="T84" fmla="*/ 6 w 11"/>
                <a:gd name="T85" fmla="*/ 1 h 8"/>
                <a:gd name="T86" fmla="*/ 7 w 11"/>
                <a:gd name="T87" fmla="*/ 0 h 8"/>
                <a:gd name="T88" fmla="*/ 9 w 11"/>
                <a:gd name="T89" fmla="*/ 0 h 8"/>
                <a:gd name="T90" fmla="*/ 10 w 11"/>
                <a:gd name="T91" fmla="*/ 0 h 8"/>
                <a:gd name="T92" fmla="*/ 10 w 11"/>
                <a:gd name="T93" fmla="*/ 0 h 8"/>
                <a:gd name="T94" fmla="*/ 11 w 11"/>
                <a:gd name="T95" fmla="*/ 1 h 8"/>
                <a:gd name="T96" fmla="*/ 11 w 11"/>
                <a:gd name="T97" fmla="*/ 2 h 8"/>
                <a:gd name="T98" fmla="*/ 11 w 11"/>
                <a:gd name="T99" fmla="*/ 8 h 8"/>
                <a:gd name="T100" fmla="*/ 11 w 11"/>
                <a:gd name="T10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" h="8">
                  <a:moveTo>
                    <a:pt x="11" y="8"/>
                  </a:move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2" y="1"/>
                    <a:pt x="2" y="0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6" y="1"/>
                    <a:pt x="6" y="1"/>
                  </a:cubicBezTo>
                  <a:cubicBezTo>
                    <a:pt x="7" y="1"/>
                    <a:pt x="7" y="0"/>
                    <a:pt x="7" y="0"/>
                  </a:cubicBezTo>
                  <a:cubicBezTo>
                    <a:pt x="8" y="0"/>
                    <a:pt x="8" y="0"/>
                    <a:pt x="9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0" name="Freeform 1253"/>
            <p:cNvSpPr>
              <a:spLocks noEditPoints="1"/>
            </p:cNvSpPr>
            <p:nvPr/>
          </p:nvSpPr>
          <p:spPr bwMode="auto">
            <a:xfrm>
              <a:off x="1257334" y="5493910"/>
              <a:ext cx="19785" cy="30259"/>
            </a:xfrm>
            <a:custGeom>
              <a:avLst/>
              <a:gdLst>
                <a:gd name="T0" fmla="*/ 5 w 7"/>
                <a:gd name="T1" fmla="*/ 8 h 11"/>
                <a:gd name="T2" fmla="*/ 3 w 7"/>
                <a:gd name="T3" fmla="*/ 8 h 11"/>
                <a:gd name="T4" fmla="*/ 2 w 7"/>
                <a:gd name="T5" fmla="*/ 7 h 11"/>
                <a:gd name="T6" fmla="*/ 2 w 7"/>
                <a:gd name="T7" fmla="*/ 11 h 11"/>
                <a:gd name="T8" fmla="*/ 2 w 7"/>
                <a:gd name="T9" fmla="*/ 11 h 11"/>
                <a:gd name="T10" fmla="*/ 2 w 7"/>
                <a:gd name="T11" fmla="*/ 11 h 11"/>
                <a:gd name="T12" fmla="*/ 1 w 7"/>
                <a:gd name="T13" fmla="*/ 11 h 11"/>
                <a:gd name="T14" fmla="*/ 0 w 7"/>
                <a:gd name="T15" fmla="*/ 11 h 11"/>
                <a:gd name="T16" fmla="*/ 0 w 7"/>
                <a:gd name="T17" fmla="*/ 11 h 11"/>
                <a:gd name="T18" fmla="*/ 0 w 7"/>
                <a:gd name="T19" fmla="*/ 0 h 11"/>
                <a:gd name="T20" fmla="*/ 0 w 7"/>
                <a:gd name="T21" fmla="*/ 0 h 11"/>
                <a:gd name="T22" fmla="*/ 1 w 7"/>
                <a:gd name="T23" fmla="*/ 0 h 11"/>
                <a:gd name="T24" fmla="*/ 2 w 7"/>
                <a:gd name="T25" fmla="*/ 0 h 11"/>
                <a:gd name="T26" fmla="*/ 2 w 7"/>
                <a:gd name="T27" fmla="*/ 0 h 11"/>
                <a:gd name="T28" fmla="*/ 2 w 7"/>
                <a:gd name="T29" fmla="*/ 1 h 11"/>
                <a:gd name="T30" fmla="*/ 3 w 7"/>
                <a:gd name="T31" fmla="*/ 0 h 11"/>
                <a:gd name="T32" fmla="*/ 5 w 7"/>
                <a:gd name="T33" fmla="*/ 0 h 11"/>
                <a:gd name="T34" fmla="*/ 7 w 7"/>
                <a:gd name="T35" fmla="*/ 1 h 11"/>
                <a:gd name="T36" fmla="*/ 7 w 7"/>
                <a:gd name="T37" fmla="*/ 4 h 11"/>
                <a:gd name="T38" fmla="*/ 7 w 7"/>
                <a:gd name="T39" fmla="*/ 6 h 11"/>
                <a:gd name="T40" fmla="*/ 7 w 7"/>
                <a:gd name="T41" fmla="*/ 7 h 11"/>
                <a:gd name="T42" fmla="*/ 6 w 7"/>
                <a:gd name="T43" fmla="*/ 8 h 11"/>
                <a:gd name="T44" fmla="*/ 5 w 7"/>
                <a:gd name="T45" fmla="*/ 8 h 11"/>
                <a:gd name="T46" fmla="*/ 6 w 7"/>
                <a:gd name="T47" fmla="*/ 3 h 11"/>
                <a:gd name="T48" fmla="*/ 5 w 7"/>
                <a:gd name="T49" fmla="*/ 2 h 11"/>
                <a:gd name="T50" fmla="*/ 4 w 7"/>
                <a:gd name="T51" fmla="*/ 1 h 11"/>
                <a:gd name="T52" fmla="*/ 3 w 7"/>
                <a:gd name="T53" fmla="*/ 1 h 11"/>
                <a:gd name="T54" fmla="*/ 3 w 7"/>
                <a:gd name="T55" fmla="*/ 1 h 11"/>
                <a:gd name="T56" fmla="*/ 2 w 7"/>
                <a:gd name="T57" fmla="*/ 2 h 11"/>
                <a:gd name="T58" fmla="*/ 2 w 7"/>
                <a:gd name="T59" fmla="*/ 3 h 11"/>
                <a:gd name="T60" fmla="*/ 2 w 7"/>
                <a:gd name="T61" fmla="*/ 6 h 11"/>
                <a:gd name="T62" fmla="*/ 2 w 7"/>
                <a:gd name="T63" fmla="*/ 6 h 11"/>
                <a:gd name="T64" fmla="*/ 3 w 7"/>
                <a:gd name="T65" fmla="*/ 7 h 11"/>
                <a:gd name="T66" fmla="*/ 3 w 7"/>
                <a:gd name="T67" fmla="*/ 7 h 11"/>
                <a:gd name="T68" fmla="*/ 4 w 7"/>
                <a:gd name="T69" fmla="*/ 7 h 11"/>
                <a:gd name="T70" fmla="*/ 5 w 7"/>
                <a:gd name="T71" fmla="*/ 6 h 11"/>
                <a:gd name="T72" fmla="*/ 6 w 7"/>
                <a:gd name="T73" fmla="*/ 5 h 11"/>
                <a:gd name="T74" fmla="*/ 6 w 7"/>
                <a:gd name="T75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" h="11">
                  <a:moveTo>
                    <a:pt x="5" y="8"/>
                  </a:moveTo>
                  <a:cubicBezTo>
                    <a:pt x="4" y="8"/>
                    <a:pt x="4" y="8"/>
                    <a:pt x="3" y="8"/>
                  </a:cubicBezTo>
                  <a:cubicBezTo>
                    <a:pt x="3" y="8"/>
                    <a:pt x="2" y="8"/>
                    <a:pt x="2" y="7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4" y="0"/>
                    <a:pt x="4" y="0"/>
                    <a:pt x="5" y="0"/>
                  </a:cubicBezTo>
                  <a:cubicBezTo>
                    <a:pt x="6" y="0"/>
                    <a:pt x="6" y="0"/>
                    <a:pt x="7" y="1"/>
                  </a:cubicBezTo>
                  <a:cubicBezTo>
                    <a:pt x="7" y="2"/>
                    <a:pt x="7" y="3"/>
                    <a:pt x="7" y="4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7" y="6"/>
                    <a:pt x="7" y="7"/>
                    <a:pt x="7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5" y="8"/>
                    <a:pt x="5" y="8"/>
                    <a:pt x="5" y="8"/>
                  </a:cubicBezTo>
                  <a:close/>
                  <a:moveTo>
                    <a:pt x="6" y="3"/>
                  </a:moveTo>
                  <a:cubicBezTo>
                    <a:pt x="6" y="3"/>
                    <a:pt x="5" y="2"/>
                    <a:pt x="5" y="2"/>
                  </a:cubicBezTo>
                  <a:cubicBezTo>
                    <a:pt x="5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5" y="7"/>
                    <a:pt x="5" y="6"/>
                  </a:cubicBezTo>
                  <a:cubicBezTo>
                    <a:pt x="5" y="6"/>
                    <a:pt x="6" y="5"/>
                    <a:pt x="6" y="5"/>
                  </a:cubicBezTo>
                  <a:lnTo>
                    <a:pt x="6" y="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1" name="Freeform 1254"/>
            <p:cNvSpPr>
              <a:spLocks noEditPoints="1"/>
            </p:cNvSpPr>
            <p:nvPr/>
          </p:nvSpPr>
          <p:spPr bwMode="auto">
            <a:xfrm>
              <a:off x="1281773" y="5493910"/>
              <a:ext cx="19785" cy="22113"/>
            </a:xfrm>
            <a:custGeom>
              <a:avLst/>
              <a:gdLst>
                <a:gd name="T0" fmla="*/ 4 w 7"/>
                <a:gd name="T1" fmla="*/ 8 h 8"/>
                <a:gd name="T2" fmla="*/ 2 w 7"/>
                <a:gd name="T3" fmla="*/ 8 h 8"/>
                <a:gd name="T4" fmla="*/ 1 w 7"/>
                <a:gd name="T5" fmla="*/ 7 h 8"/>
                <a:gd name="T6" fmla="*/ 0 w 7"/>
                <a:gd name="T7" fmla="*/ 6 h 8"/>
                <a:gd name="T8" fmla="*/ 0 w 7"/>
                <a:gd name="T9" fmla="*/ 4 h 8"/>
                <a:gd name="T10" fmla="*/ 0 w 7"/>
                <a:gd name="T11" fmla="*/ 2 h 8"/>
                <a:gd name="T12" fmla="*/ 1 w 7"/>
                <a:gd name="T13" fmla="*/ 1 h 8"/>
                <a:gd name="T14" fmla="*/ 2 w 7"/>
                <a:gd name="T15" fmla="*/ 0 h 8"/>
                <a:gd name="T16" fmla="*/ 4 w 7"/>
                <a:gd name="T17" fmla="*/ 0 h 8"/>
                <a:gd name="T18" fmla="*/ 7 w 7"/>
                <a:gd name="T19" fmla="*/ 1 h 8"/>
                <a:gd name="T20" fmla="*/ 7 w 7"/>
                <a:gd name="T21" fmla="*/ 4 h 8"/>
                <a:gd name="T22" fmla="*/ 7 w 7"/>
                <a:gd name="T23" fmla="*/ 7 h 8"/>
                <a:gd name="T24" fmla="*/ 4 w 7"/>
                <a:gd name="T25" fmla="*/ 8 h 8"/>
                <a:gd name="T26" fmla="*/ 6 w 7"/>
                <a:gd name="T27" fmla="*/ 3 h 8"/>
                <a:gd name="T28" fmla="*/ 5 w 7"/>
                <a:gd name="T29" fmla="*/ 2 h 8"/>
                <a:gd name="T30" fmla="*/ 4 w 7"/>
                <a:gd name="T31" fmla="*/ 1 h 8"/>
                <a:gd name="T32" fmla="*/ 2 w 7"/>
                <a:gd name="T33" fmla="*/ 1 h 8"/>
                <a:gd name="T34" fmla="*/ 2 w 7"/>
                <a:gd name="T35" fmla="*/ 3 h 8"/>
                <a:gd name="T36" fmla="*/ 2 w 7"/>
                <a:gd name="T37" fmla="*/ 5 h 8"/>
                <a:gd name="T38" fmla="*/ 2 w 7"/>
                <a:gd name="T39" fmla="*/ 7 h 8"/>
                <a:gd name="T40" fmla="*/ 4 w 7"/>
                <a:gd name="T41" fmla="*/ 7 h 8"/>
                <a:gd name="T42" fmla="*/ 5 w 7"/>
                <a:gd name="T43" fmla="*/ 6 h 8"/>
                <a:gd name="T44" fmla="*/ 6 w 7"/>
                <a:gd name="T45" fmla="*/ 5 h 8"/>
                <a:gd name="T46" fmla="*/ 6 w 7"/>
                <a:gd name="T47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" h="8">
                  <a:moveTo>
                    <a:pt x="4" y="8"/>
                  </a:moveTo>
                  <a:cubicBezTo>
                    <a:pt x="3" y="8"/>
                    <a:pt x="3" y="8"/>
                    <a:pt x="2" y="8"/>
                  </a:cubicBezTo>
                  <a:cubicBezTo>
                    <a:pt x="2" y="8"/>
                    <a:pt x="1" y="8"/>
                    <a:pt x="1" y="7"/>
                  </a:cubicBezTo>
                  <a:cubicBezTo>
                    <a:pt x="1" y="7"/>
                    <a:pt x="0" y="7"/>
                    <a:pt x="0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0" y="2"/>
                    <a:pt x="1" y="1"/>
                    <a:pt x="1" y="1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5" y="0"/>
                    <a:pt x="6" y="0"/>
                    <a:pt x="7" y="1"/>
                  </a:cubicBezTo>
                  <a:cubicBezTo>
                    <a:pt x="7" y="1"/>
                    <a:pt x="7" y="3"/>
                    <a:pt x="7" y="4"/>
                  </a:cubicBezTo>
                  <a:cubicBezTo>
                    <a:pt x="7" y="5"/>
                    <a:pt x="7" y="7"/>
                    <a:pt x="7" y="7"/>
                  </a:cubicBezTo>
                  <a:cubicBezTo>
                    <a:pt x="6" y="8"/>
                    <a:pt x="5" y="8"/>
                    <a:pt x="4" y="8"/>
                  </a:cubicBezTo>
                  <a:close/>
                  <a:moveTo>
                    <a:pt x="6" y="3"/>
                  </a:moveTo>
                  <a:cubicBezTo>
                    <a:pt x="6" y="3"/>
                    <a:pt x="6" y="2"/>
                    <a:pt x="5" y="2"/>
                  </a:cubicBezTo>
                  <a:cubicBezTo>
                    <a:pt x="5" y="1"/>
                    <a:pt x="5" y="1"/>
                    <a:pt x="4" y="1"/>
                  </a:cubicBezTo>
                  <a:cubicBezTo>
                    <a:pt x="3" y="1"/>
                    <a:pt x="3" y="1"/>
                    <a:pt x="2" y="1"/>
                  </a:cubicBezTo>
                  <a:cubicBezTo>
                    <a:pt x="2" y="2"/>
                    <a:pt x="2" y="2"/>
                    <a:pt x="2" y="3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2" y="7"/>
                  </a:cubicBezTo>
                  <a:cubicBezTo>
                    <a:pt x="3" y="7"/>
                    <a:pt x="3" y="7"/>
                    <a:pt x="4" y="7"/>
                  </a:cubicBezTo>
                  <a:cubicBezTo>
                    <a:pt x="4" y="7"/>
                    <a:pt x="5" y="7"/>
                    <a:pt x="5" y="6"/>
                  </a:cubicBezTo>
                  <a:cubicBezTo>
                    <a:pt x="6" y="6"/>
                    <a:pt x="6" y="5"/>
                    <a:pt x="6" y="5"/>
                  </a:cubicBezTo>
                  <a:lnTo>
                    <a:pt x="6" y="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2" name="Freeform 1255"/>
            <p:cNvSpPr/>
            <p:nvPr/>
          </p:nvSpPr>
          <p:spPr bwMode="auto">
            <a:xfrm>
              <a:off x="1307377" y="5493910"/>
              <a:ext cx="10475" cy="22113"/>
            </a:xfrm>
            <a:custGeom>
              <a:avLst/>
              <a:gdLst>
                <a:gd name="T0" fmla="*/ 4 w 4"/>
                <a:gd name="T1" fmla="*/ 1 h 8"/>
                <a:gd name="T2" fmla="*/ 4 w 4"/>
                <a:gd name="T3" fmla="*/ 1 h 8"/>
                <a:gd name="T4" fmla="*/ 4 w 4"/>
                <a:gd name="T5" fmla="*/ 1 h 8"/>
                <a:gd name="T6" fmla="*/ 3 w 4"/>
                <a:gd name="T7" fmla="*/ 2 h 8"/>
                <a:gd name="T8" fmla="*/ 2 w 4"/>
                <a:gd name="T9" fmla="*/ 2 h 8"/>
                <a:gd name="T10" fmla="*/ 2 w 4"/>
                <a:gd name="T11" fmla="*/ 3 h 8"/>
                <a:gd name="T12" fmla="*/ 2 w 4"/>
                <a:gd name="T13" fmla="*/ 8 h 8"/>
                <a:gd name="T14" fmla="*/ 2 w 4"/>
                <a:gd name="T15" fmla="*/ 8 h 8"/>
                <a:gd name="T16" fmla="*/ 1 w 4"/>
                <a:gd name="T17" fmla="*/ 8 h 8"/>
                <a:gd name="T18" fmla="*/ 0 w 4"/>
                <a:gd name="T19" fmla="*/ 8 h 8"/>
                <a:gd name="T20" fmla="*/ 0 w 4"/>
                <a:gd name="T21" fmla="*/ 8 h 8"/>
                <a:gd name="T22" fmla="*/ 0 w 4"/>
                <a:gd name="T23" fmla="*/ 8 h 8"/>
                <a:gd name="T24" fmla="*/ 0 w 4"/>
                <a:gd name="T25" fmla="*/ 0 h 8"/>
                <a:gd name="T26" fmla="*/ 0 w 4"/>
                <a:gd name="T27" fmla="*/ 0 h 8"/>
                <a:gd name="T28" fmla="*/ 0 w 4"/>
                <a:gd name="T29" fmla="*/ 0 h 8"/>
                <a:gd name="T30" fmla="*/ 1 w 4"/>
                <a:gd name="T31" fmla="*/ 0 h 8"/>
                <a:gd name="T32" fmla="*/ 2 w 4"/>
                <a:gd name="T33" fmla="*/ 0 h 8"/>
                <a:gd name="T34" fmla="*/ 2 w 4"/>
                <a:gd name="T35" fmla="*/ 0 h 8"/>
                <a:gd name="T36" fmla="*/ 2 w 4"/>
                <a:gd name="T37" fmla="*/ 1 h 8"/>
                <a:gd name="T38" fmla="*/ 3 w 4"/>
                <a:gd name="T39" fmla="*/ 0 h 8"/>
                <a:gd name="T40" fmla="*/ 4 w 4"/>
                <a:gd name="T41" fmla="*/ 0 h 8"/>
                <a:gd name="T42" fmla="*/ 4 w 4"/>
                <a:gd name="T43" fmla="*/ 0 h 8"/>
                <a:gd name="T44" fmla="*/ 4 w 4"/>
                <a:gd name="T45" fmla="*/ 0 h 8"/>
                <a:gd name="T46" fmla="*/ 4 w 4"/>
                <a:gd name="T4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" h="8"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0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3" name="Freeform 1256"/>
            <p:cNvSpPr>
              <a:spLocks noEditPoints="1"/>
            </p:cNvSpPr>
            <p:nvPr/>
          </p:nvSpPr>
          <p:spPr bwMode="auto">
            <a:xfrm>
              <a:off x="1337636" y="5485763"/>
              <a:ext cx="5819" cy="30259"/>
            </a:xfrm>
            <a:custGeom>
              <a:avLst/>
              <a:gdLst>
                <a:gd name="T0" fmla="*/ 2 w 5"/>
                <a:gd name="T1" fmla="*/ 5 h 26"/>
                <a:gd name="T2" fmla="*/ 0 w 5"/>
                <a:gd name="T3" fmla="*/ 2 h 26"/>
                <a:gd name="T4" fmla="*/ 0 w 5"/>
                <a:gd name="T5" fmla="*/ 2 h 26"/>
                <a:gd name="T6" fmla="*/ 0 w 5"/>
                <a:gd name="T7" fmla="*/ 2 h 26"/>
                <a:gd name="T8" fmla="*/ 0 w 5"/>
                <a:gd name="T9" fmla="*/ 0 h 26"/>
                <a:gd name="T10" fmla="*/ 2 w 5"/>
                <a:gd name="T11" fmla="*/ 0 h 26"/>
                <a:gd name="T12" fmla="*/ 5 w 5"/>
                <a:gd name="T13" fmla="*/ 0 h 26"/>
                <a:gd name="T14" fmla="*/ 5 w 5"/>
                <a:gd name="T15" fmla="*/ 0 h 26"/>
                <a:gd name="T16" fmla="*/ 5 w 5"/>
                <a:gd name="T17" fmla="*/ 2 h 26"/>
                <a:gd name="T18" fmla="*/ 5 w 5"/>
                <a:gd name="T19" fmla="*/ 2 h 26"/>
                <a:gd name="T20" fmla="*/ 5 w 5"/>
                <a:gd name="T21" fmla="*/ 2 h 26"/>
                <a:gd name="T22" fmla="*/ 5 w 5"/>
                <a:gd name="T23" fmla="*/ 5 h 26"/>
                <a:gd name="T24" fmla="*/ 2 w 5"/>
                <a:gd name="T25" fmla="*/ 5 h 26"/>
                <a:gd name="T26" fmla="*/ 5 w 5"/>
                <a:gd name="T27" fmla="*/ 26 h 26"/>
                <a:gd name="T28" fmla="*/ 2 w 5"/>
                <a:gd name="T29" fmla="*/ 26 h 26"/>
                <a:gd name="T30" fmla="*/ 0 w 5"/>
                <a:gd name="T31" fmla="*/ 26 h 26"/>
                <a:gd name="T32" fmla="*/ 0 w 5"/>
                <a:gd name="T33" fmla="*/ 26 h 26"/>
                <a:gd name="T34" fmla="*/ 0 w 5"/>
                <a:gd name="T35" fmla="*/ 7 h 26"/>
                <a:gd name="T36" fmla="*/ 0 w 5"/>
                <a:gd name="T37" fmla="*/ 7 h 26"/>
                <a:gd name="T38" fmla="*/ 2 w 5"/>
                <a:gd name="T39" fmla="*/ 7 h 26"/>
                <a:gd name="T40" fmla="*/ 5 w 5"/>
                <a:gd name="T41" fmla="*/ 7 h 26"/>
                <a:gd name="T42" fmla="*/ 5 w 5"/>
                <a:gd name="T43" fmla="*/ 7 h 26"/>
                <a:gd name="T44" fmla="*/ 5 w 5"/>
                <a:gd name="T45" fmla="*/ 7 h 26"/>
                <a:gd name="T46" fmla="*/ 5 w 5"/>
                <a:gd name="T47" fmla="*/ 26 h 26"/>
                <a:gd name="T48" fmla="*/ 5 w 5"/>
                <a:gd name="T49" fmla="*/ 26 h 26"/>
                <a:gd name="T50" fmla="*/ 5 w 5"/>
                <a:gd name="T5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" h="26">
                  <a:moveTo>
                    <a:pt x="2" y="5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5"/>
                  </a:lnTo>
                  <a:lnTo>
                    <a:pt x="2" y="5"/>
                  </a:lnTo>
                  <a:close/>
                  <a:moveTo>
                    <a:pt x="5" y="26"/>
                  </a:moveTo>
                  <a:lnTo>
                    <a:pt x="2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5" y="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4" name="Freeform 1257"/>
            <p:cNvSpPr/>
            <p:nvPr/>
          </p:nvSpPr>
          <p:spPr bwMode="auto">
            <a:xfrm>
              <a:off x="1348111" y="5493910"/>
              <a:ext cx="19785" cy="22113"/>
            </a:xfrm>
            <a:custGeom>
              <a:avLst/>
              <a:gdLst>
                <a:gd name="T0" fmla="*/ 6 w 7"/>
                <a:gd name="T1" fmla="*/ 8 h 8"/>
                <a:gd name="T2" fmla="*/ 5 w 7"/>
                <a:gd name="T3" fmla="*/ 8 h 8"/>
                <a:gd name="T4" fmla="*/ 5 w 7"/>
                <a:gd name="T5" fmla="*/ 8 h 8"/>
                <a:gd name="T6" fmla="*/ 5 w 7"/>
                <a:gd name="T7" fmla="*/ 3 h 8"/>
                <a:gd name="T8" fmla="*/ 5 w 7"/>
                <a:gd name="T9" fmla="*/ 2 h 8"/>
                <a:gd name="T10" fmla="*/ 3 w 7"/>
                <a:gd name="T11" fmla="*/ 1 h 8"/>
                <a:gd name="T12" fmla="*/ 3 w 7"/>
                <a:gd name="T13" fmla="*/ 1 h 8"/>
                <a:gd name="T14" fmla="*/ 2 w 7"/>
                <a:gd name="T15" fmla="*/ 2 h 8"/>
                <a:gd name="T16" fmla="*/ 2 w 7"/>
                <a:gd name="T17" fmla="*/ 2 h 8"/>
                <a:gd name="T18" fmla="*/ 2 w 7"/>
                <a:gd name="T19" fmla="*/ 3 h 8"/>
                <a:gd name="T20" fmla="*/ 2 w 7"/>
                <a:gd name="T21" fmla="*/ 8 h 8"/>
                <a:gd name="T22" fmla="*/ 2 w 7"/>
                <a:gd name="T23" fmla="*/ 8 h 8"/>
                <a:gd name="T24" fmla="*/ 1 w 7"/>
                <a:gd name="T25" fmla="*/ 8 h 8"/>
                <a:gd name="T26" fmla="*/ 0 w 7"/>
                <a:gd name="T27" fmla="*/ 8 h 8"/>
                <a:gd name="T28" fmla="*/ 0 w 7"/>
                <a:gd name="T29" fmla="*/ 8 h 8"/>
                <a:gd name="T30" fmla="*/ 0 w 7"/>
                <a:gd name="T31" fmla="*/ 8 h 8"/>
                <a:gd name="T32" fmla="*/ 0 w 7"/>
                <a:gd name="T33" fmla="*/ 0 h 8"/>
                <a:gd name="T34" fmla="*/ 0 w 7"/>
                <a:gd name="T35" fmla="*/ 0 h 8"/>
                <a:gd name="T36" fmla="*/ 0 w 7"/>
                <a:gd name="T37" fmla="*/ 0 h 8"/>
                <a:gd name="T38" fmla="*/ 1 w 7"/>
                <a:gd name="T39" fmla="*/ 0 h 8"/>
                <a:gd name="T40" fmla="*/ 2 w 7"/>
                <a:gd name="T41" fmla="*/ 0 h 8"/>
                <a:gd name="T42" fmla="*/ 2 w 7"/>
                <a:gd name="T43" fmla="*/ 1 h 8"/>
                <a:gd name="T44" fmla="*/ 3 w 7"/>
                <a:gd name="T45" fmla="*/ 0 h 8"/>
                <a:gd name="T46" fmla="*/ 4 w 7"/>
                <a:gd name="T47" fmla="*/ 0 h 8"/>
                <a:gd name="T48" fmla="*/ 6 w 7"/>
                <a:gd name="T49" fmla="*/ 0 h 8"/>
                <a:gd name="T50" fmla="*/ 7 w 7"/>
                <a:gd name="T51" fmla="*/ 2 h 8"/>
                <a:gd name="T52" fmla="*/ 7 w 7"/>
                <a:gd name="T53" fmla="*/ 8 h 8"/>
                <a:gd name="T54" fmla="*/ 6 w 7"/>
                <a:gd name="T5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" h="8">
                  <a:moveTo>
                    <a:pt x="6" y="8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0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5" y="0"/>
                    <a:pt x="5" y="0"/>
                    <a:pt x="6" y="0"/>
                  </a:cubicBezTo>
                  <a:cubicBezTo>
                    <a:pt x="6" y="1"/>
                    <a:pt x="7" y="1"/>
                    <a:pt x="7" y="2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8"/>
                    <a:pt x="6" y="8"/>
                    <a:pt x="6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5" name="Freeform 1258"/>
            <p:cNvSpPr/>
            <p:nvPr/>
          </p:nvSpPr>
          <p:spPr bwMode="auto">
            <a:xfrm>
              <a:off x="1370223" y="5493910"/>
              <a:ext cx="19785" cy="22113"/>
            </a:xfrm>
            <a:custGeom>
              <a:avLst/>
              <a:gdLst>
                <a:gd name="T0" fmla="*/ 4 w 7"/>
                <a:gd name="T1" fmla="*/ 8 h 8"/>
                <a:gd name="T2" fmla="*/ 2 w 7"/>
                <a:gd name="T3" fmla="*/ 8 h 8"/>
                <a:gd name="T4" fmla="*/ 1 w 7"/>
                <a:gd name="T5" fmla="*/ 8 h 8"/>
                <a:gd name="T6" fmla="*/ 0 w 7"/>
                <a:gd name="T7" fmla="*/ 6 h 8"/>
                <a:gd name="T8" fmla="*/ 0 w 7"/>
                <a:gd name="T9" fmla="*/ 4 h 8"/>
                <a:gd name="T10" fmla="*/ 0 w 7"/>
                <a:gd name="T11" fmla="*/ 2 h 8"/>
                <a:gd name="T12" fmla="*/ 1 w 7"/>
                <a:gd name="T13" fmla="*/ 1 h 8"/>
                <a:gd name="T14" fmla="*/ 2 w 7"/>
                <a:gd name="T15" fmla="*/ 0 h 8"/>
                <a:gd name="T16" fmla="*/ 4 w 7"/>
                <a:gd name="T17" fmla="*/ 0 h 8"/>
                <a:gd name="T18" fmla="*/ 6 w 7"/>
                <a:gd name="T19" fmla="*/ 0 h 8"/>
                <a:gd name="T20" fmla="*/ 7 w 7"/>
                <a:gd name="T21" fmla="*/ 1 h 8"/>
                <a:gd name="T22" fmla="*/ 7 w 7"/>
                <a:gd name="T23" fmla="*/ 1 h 8"/>
                <a:gd name="T24" fmla="*/ 6 w 7"/>
                <a:gd name="T25" fmla="*/ 2 h 8"/>
                <a:gd name="T26" fmla="*/ 6 w 7"/>
                <a:gd name="T27" fmla="*/ 2 h 8"/>
                <a:gd name="T28" fmla="*/ 6 w 7"/>
                <a:gd name="T29" fmla="*/ 2 h 8"/>
                <a:gd name="T30" fmla="*/ 5 w 7"/>
                <a:gd name="T31" fmla="*/ 1 h 8"/>
                <a:gd name="T32" fmla="*/ 4 w 7"/>
                <a:gd name="T33" fmla="*/ 1 h 8"/>
                <a:gd name="T34" fmla="*/ 3 w 7"/>
                <a:gd name="T35" fmla="*/ 2 h 8"/>
                <a:gd name="T36" fmla="*/ 2 w 7"/>
                <a:gd name="T37" fmla="*/ 3 h 8"/>
                <a:gd name="T38" fmla="*/ 2 w 7"/>
                <a:gd name="T39" fmla="*/ 5 h 8"/>
                <a:gd name="T40" fmla="*/ 3 w 7"/>
                <a:gd name="T41" fmla="*/ 7 h 8"/>
                <a:gd name="T42" fmla="*/ 4 w 7"/>
                <a:gd name="T43" fmla="*/ 7 h 8"/>
                <a:gd name="T44" fmla="*/ 5 w 7"/>
                <a:gd name="T45" fmla="*/ 7 h 8"/>
                <a:gd name="T46" fmla="*/ 6 w 7"/>
                <a:gd name="T47" fmla="*/ 6 h 8"/>
                <a:gd name="T48" fmla="*/ 6 w 7"/>
                <a:gd name="T49" fmla="*/ 6 h 8"/>
                <a:gd name="T50" fmla="*/ 6 w 7"/>
                <a:gd name="T51" fmla="*/ 6 h 8"/>
                <a:gd name="T52" fmla="*/ 7 w 7"/>
                <a:gd name="T53" fmla="*/ 7 h 8"/>
                <a:gd name="T54" fmla="*/ 7 w 7"/>
                <a:gd name="T55" fmla="*/ 7 h 8"/>
                <a:gd name="T56" fmla="*/ 6 w 7"/>
                <a:gd name="T57" fmla="*/ 8 h 8"/>
                <a:gd name="T58" fmla="*/ 4 w 7"/>
                <a:gd name="T5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" h="8">
                  <a:moveTo>
                    <a:pt x="4" y="8"/>
                  </a:moveTo>
                  <a:cubicBezTo>
                    <a:pt x="3" y="8"/>
                    <a:pt x="3" y="8"/>
                    <a:pt x="2" y="8"/>
                  </a:cubicBezTo>
                  <a:cubicBezTo>
                    <a:pt x="2" y="8"/>
                    <a:pt x="1" y="8"/>
                    <a:pt x="1" y="8"/>
                  </a:cubicBezTo>
                  <a:cubicBezTo>
                    <a:pt x="1" y="7"/>
                    <a:pt x="1" y="7"/>
                    <a:pt x="0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5" y="0"/>
                    <a:pt x="5" y="0"/>
                    <a:pt x="6" y="0"/>
                  </a:cubicBezTo>
                  <a:cubicBezTo>
                    <a:pt x="6" y="0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4" y="1"/>
                    <a:pt x="4" y="1"/>
                  </a:cubicBezTo>
                  <a:cubicBezTo>
                    <a:pt x="3" y="1"/>
                    <a:pt x="3" y="1"/>
                    <a:pt x="3" y="2"/>
                  </a:cubicBezTo>
                  <a:cubicBezTo>
                    <a:pt x="2" y="2"/>
                    <a:pt x="2" y="3"/>
                    <a:pt x="2" y="3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3" y="7"/>
                  </a:cubicBezTo>
                  <a:cubicBezTo>
                    <a:pt x="3" y="7"/>
                    <a:pt x="3" y="7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6" y="8"/>
                    <a:pt x="6" y="8"/>
                  </a:cubicBezTo>
                  <a:cubicBezTo>
                    <a:pt x="5" y="8"/>
                    <a:pt x="5" y="8"/>
                    <a:pt x="4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6" name="Freeform 1259"/>
            <p:cNvSpPr>
              <a:spLocks noEditPoints="1"/>
            </p:cNvSpPr>
            <p:nvPr/>
          </p:nvSpPr>
          <p:spPr bwMode="auto">
            <a:xfrm>
              <a:off x="1392336" y="5485763"/>
              <a:ext cx="5819" cy="30259"/>
            </a:xfrm>
            <a:custGeom>
              <a:avLst/>
              <a:gdLst>
                <a:gd name="T0" fmla="*/ 3 w 5"/>
                <a:gd name="T1" fmla="*/ 5 h 26"/>
                <a:gd name="T2" fmla="*/ 3 w 5"/>
                <a:gd name="T3" fmla="*/ 2 h 26"/>
                <a:gd name="T4" fmla="*/ 0 w 5"/>
                <a:gd name="T5" fmla="*/ 2 h 26"/>
                <a:gd name="T6" fmla="*/ 0 w 5"/>
                <a:gd name="T7" fmla="*/ 2 h 26"/>
                <a:gd name="T8" fmla="*/ 3 w 5"/>
                <a:gd name="T9" fmla="*/ 0 h 26"/>
                <a:gd name="T10" fmla="*/ 3 w 5"/>
                <a:gd name="T11" fmla="*/ 0 h 26"/>
                <a:gd name="T12" fmla="*/ 5 w 5"/>
                <a:gd name="T13" fmla="*/ 0 h 26"/>
                <a:gd name="T14" fmla="*/ 5 w 5"/>
                <a:gd name="T15" fmla="*/ 0 h 26"/>
                <a:gd name="T16" fmla="*/ 5 w 5"/>
                <a:gd name="T17" fmla="*/ 2 h 26"/>
                <a:gd name="T18" fmla="*/ 5 w 5"/>
                <a:gd name="T19" fmla="*/ 2 h 26"/>
                <a:gd name="T20" fmla="*/ 5 w 5"/>
                <a:gd name="T21" fmla="*/ 2 h 26"/>
                <a:gd name="T22" fmla="*/ 5 w 5"/>
                <a:gd name="T23" fmla="*/ 5 h 26"/>
                <a:gd name="T24" fmla="*/ 3 w 5"/>
                <a:gd name="T25" fmla="*/ 5 h 26"/>
                <a:gd name="T26" fmla="*/ 5 w 5"/>
                <a:gd name="T27" fmla="*/ 26 h 26"/>
                <a:gd name="T28" fmla="*/ 3 w 5"/>
                <a:gd name="T29" fmla="*/ 26 h 26"/>
                <a:gd name="T30" fmla="*/ 3 w 5"/>
                <a:gd name="T31" fmla="*/ 26 h 26"/>
                <a:gd name="T32" fmla="*/ 0 w 5"/>
                <a:gd name="T33" fmla="*/ 26 h 26"/>
                <a:gd name="T34" fmla="*/ 0 w 5"/>
                <a:gd name="T35" fmla="*/ 7 h 26"/>
                <a:gd name="T36" fmla="*/ 3 w 5"/>
                <a:gd name="T37" fmla="*/ 7 h 26"/>
                <a:gd name="T38" fmla="*/ 3 w 5"/>
                <a:gd name="T39" fmla="*/ 7 h 26"/>
                <a:gd name="T40" fmla="*/ 5 w 5"/>
                <a:gd name="T41" fmla="*/ 7 h 26"/>
                <a:gd name="T42" fmla="*/ 5 w 5"/>
                <a:gd name="T43" fmla="*/ 7 h 26"/>
                <a:gd name="T44" fmla="*/ 5 w 5"/>
                <a:gd name="T45" fmla="*/ 7 h 26"/>
                <a:gd name="T46" fmla="*/ 5 w 5"/>
                <a:gd name="T47" fmla="*/ 26 h 26"/>
                <a:gd name="T48" fmla="*/ 5 w 5"/>
                <a:gd name="T49" fmla="*/ 26 h 26"/>
                <a:gd name="T50" fmla="*/ 5 w 5"/>
                <a:gd name="T5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" h="26">
                  <a:moveTo>
                    <a:pt x="3" y="5"/>
                  </a:moveTo>
                  <a:lnTo>
                    <a:pt x="3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5"/>
                  </a:lnTo>
                  <a:lnTo>
                    <a:pt x="3" y="5"/>
                  </a:lnTo>
                  <a:close/>
                  <a:moveTo>
                    <a:pt x="5" y="26"/>
                  </a:moveTo>
                  <a:lnTo>
                    <a:pt x="3" y="26"/>
                  </a:lnTo>
                  <a:lnTo>
                    <a:pt x="3" y="26"/>
                  </a:lnTo>
                  <a:lnTo>
                    <a:pt x="0" y="26"/>
                  </a:lnTo>
                  <a:lnTo>
                    <a:pt x="0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5" y="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7" name="Freeform 1260"/>
            <p:cNvSpPr>
              <a:spLocks noEditPoints="1"/>
            </p:cNvSpPr>
            <p:nvPr/>
          </p:nvSpPr>
          <p:spPr bwMode="auto">
            <a:xfrm>
              <a:off x="1403974" y="5485763"/>
              <a:ext cx="19785" cy="30259"/>
            </a:xfrm>
            <a:custGeom>
              <a:avLst/>
              <a:gdLst>
                <a:gd name="T0" fmla="*/ 7 w 7"/>
                <a:gd name="T1" fmla="*/ 11 h 11"/>
                <a:gd name="T2" fmla="*/ 6 w 7"/>
                <a:gd name="T3" fmla="*/ 11 h 11"/>
                <a:gd name="T4" fmla="*/ 6 w 7"/>
                <a:gd name="T5" fmla="*/ 11 h 11"/>
                <a:gd name="T6" fmla="*/ 5 w 7"/>
                <a:gd name="T7" fmla="*/ 11 h 11"/>
                <a:gd name="T8" fmla="*/ 5 w 7"/>
                <a:gd name="T9" fmla="*/ 10 h 11"/>
                <a:gd name="T10" fmla="*/ 4 w 7"/>
                <a:gd name="T11" fmla="*/ 11 h 11"/>
                <a:gd name="T12" fmla="*/ 3 w 7"/>
                <a:gd name="T13" fmla="*/ 11 h 11"/>
                <a:gd name="T14" fmla="*/ 2 w 7"/>
                <a:gd name="T15" fmla="*/ 11 h 11"/>
                <a:gd name="T16" fmla="*/ 1 w 7"/>
                <a:gd name="T17" fmla="*/ 10 h 11"/>
                <a:gd name="T18" fmla="*/ 0 w 7"/>
                <a:gd name="T19" fmla="*/ 9 h 11"/>
                <a:gd name="T20" fmla="*/ 0 w 7"/>
                <a:gd name="T21" fmla="*/ 7 h 11"/>
                <a:gd name="T22" fmla="*/ 1 w 7"/>
                <a:gd name="T23" fmla="*/ 4 h 11"/>
                <a:gd name="T24" fmla="*/ 3 w 7"/>
                <a:gd name="T25" fmla="*/ 3 h 11"/>
                <a:gd name="T26" fmla="*/ 4 w 7"/>
                <a:gd name="T27" fmla="*/ 3 h 11"/>
                <a:gd name="T28" fmla="*/ 5 w 7"/>
                <a:gd name="T29" fmla="*/ 4 h 11"/>
                <a:gd name="T30" fmla="*/ 5 w 7"/>
                <a:gd name="T31" fmla="*/ 0 h 11"/>
                <a:gd name="T32" fmla="*/ 6 w 7"/>
                <a:gd name="T33" fmla="*/ 0 h 11"/>
                <a:gd name="T34" fmla="*/ 7 w 7"/>
                <a:gd name="T35" fmla="*/ 0 h 11"/>
                <a:gd name="T36" fmla="*/ 7 w 7"/>
                <a:gd name="T37" fmla="*/ 0 h 11"/>
                <a:gd name="T38" fmla="*/ 7 w 7"/>
                <a:gd name="T39" fmla="*/ 0 h 11"/>
                <a:gd name="T40" fmla="*/ 7 w 7"/>
                <a:gd name="T41" fmla="*/ 11 h 11"/>
                <a:gd name="T42" fmla="*/ 7 w 7"/>
                <a:gd name="T43" fmla="*/ 11 h 11"/>
                <a:gd name="T44" fmla="*/ 5 w 7"/>
                <a:gd name="T45" fmla="*/ 6 h 11"/>
                <a:gd name="T46" fmla="*/ 5 w 7"/>
                <a:gd name="T47" fmla="*/ 5 h 11"/>
                <a:gd name="T48" fmla="*/ 5 w 7"/>
                <a:gd name="T49" fmla="*/ 5 h 11"/>
                <a:gd name="T50" fmla="*/ 4 w 7"/>
                <a:gd name="T51" fmla="*/ 4 h 11"/>
                <a:gd name="T52" fmla="*/ 4 w 7"/>
                <a:gd name="T53" fmla="*/ 4 h 11"/>
                <a:gd name="T54" fmla="*/ 2 w 7"/>
                <a:gd name="T55" fmla="*/ 5 h 11"/>
                <a:gd name="T56" fmla="*/ 2 w 7"/>
                <a:gd name="T57" fmla="*/ 7 h 11"/>
                <a:gd name="T58" fmla="*/ 2 w 7"/>
                <a:gd name="T59" fmla="*/ 8 h 11"/>
                <a:gd name="T60" fmla="*/ 2 w 7"/>
                <a:gd name="T61" fmla="*/ 10 h 11"/>
                <a:gd name="T62" fmla="*/ 4 w 7"/>
                <a:gd name="T63" fmla="*/ 10 h 11"/>
                <a:gd name="T64" fmla="*/ 4 w 7"/>
                <a:gd name="T65" fmla="*/ 10 h 11"/>
                <a:gd name="T66" fmla="*/ 5 w 7"/>
                <a:gd name="T67" fmla="*/ 10 h 11"/>
                <a:gd name="T68" fmla="*/ 5 w 7"/>
                <a:gd name="T69" fmla="*/ 9 h 11"/>
                <a:gd name="T70" fmla="*/ 5 w 7"/>
                <a:gd name="T71" fmla="*/ 9 h 11"/>
                <a:gd name="T72" fmla="*/ 5 w 7"/>
                <a:gd name="T73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" h="11">
                  <a:moveTo>
                    <a:pt x="7" y="11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1"/>
                    <a:pt x="5" y="11"/>
                    <a:pt x="4" y="11"/>
                  </a:cubicBezTo>
                  <a:cubicBezTo>
                    <a:pt x="4" y="11"/>
                    <a:pt x="3" y="11"/>
                    <a:pt x="3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0" y="10"/>
                    <a:pt x="0" y="9"/>
                  </a:cubicBezTo>
                  <a:cubicBezTo>
                    <a:pt x="0" y="9"/>
                    <a:pt x="0" y="8"/>
                    <a:pt x="0" y="7"/>
                  </a:cubicBezTo>
                  <a:cubicBezTo>
                    <a:pt x="0" y="6"/>
                    <a:pt x="0" y="5"/>
                    <a:pt x="1" y="4"/>
                  </a:cubicBezTo>
                  <a:cubicBezTo>
                    <a:pt x="1" y="3"/>
                    <a:pt x="2" y="3"/>
                    <a:pt x="3" y="3"/>
                  </a:cubicBezTo>
                  <a:cubicBezTo>
                    <a:pt x="3" y="3"/>
                    <a:pt x="4" y="3"/>
                    <a:pt x="4" y="3"/>
                  </a:cubicBezTo>
                  <a:cubicBezTo>
                    <a:pt x="5" y="3"/>
                    <a:pt x="5" y="4"/>
                    <a:pt x="5" y="4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lose/>
                  <a:moveTo>
                    <a:pt x="5" y="6"/>
                  </a:move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2" y="5"/>
                  </a:cubicBezTo>
                  <a:cubicBezTo>
                    <a:pt x="2" y="5"/>
                    <a:pt x="2" y="6"/>
                    <a:pt x="2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9"/>
                    <a:pt x="2" y="9"/>
                    <a:pt x="2" y="10"/>
                  </a:cubicBezTo>
                  <a:cubicBezTo>
                    <a:pt x="3" y="10"/>
                    <a:pt x="3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8" name="Freeform 1261"/>
            <p:cNvSpPr>
              <a:spLocks noEditPoints="1"/>
            </p:cNvSpPr>
            <p:nvPr/>
          </p:nvSpPr>
          <p:spPr bwMode="auto">
            <a:xfrm>
              <a:off x="1428414" y="5485763"/>
              <a:ext cx="5819" cy="30259"/>
            </a:xfrm>
            <a:custGeom>
              <a:avLst/>
              <a:gdLst>
                <a:gd name="T0" fmla="*/ 0 w 5"/>
                <a:gd name="T1" fmla="*/ 5 h 26"/>
                <a:gd name="T2" fmla="*/ 0 w 5"/>
                <a:gd name="T3" fmla="*/ 2 h 26"/>
                <a:gd name="T4" fmla="*/ 0 w 5"/>
                <a:gd name="T5" fmla="*/ 2 h 26"/>
                <a:gd name="T6" fmla="*/ 0 w 5"/>
                <a:gd name="T7" fmla="*/ 2 h 26"/>
                <a:gd name="T8" fmla="*/ 0 w 5"/>
                <a:gd name="T9" fmla="*/ 0 h 26"/>
                <a:gd name="T10" fmla="*/ 0 w 5"/>
                <a:gd name="T11" fmla="*/ 0 h 26"/>
                <a:gd name="T12" fmla="*/ 3 w 5"/>
                <a:gd name="T13" fmla="*/ 0 h 26"/>
                <a:gd name="T14" fmla="*/ 5 w 5"/>
                <a:gd name="T15" fmla="*/ 0 h 26"/>
                <a:gd name="T16" fmla="*/ 5 w 5"/>
                <a:gd name="T17" fmla="*/ 2 h 26"/>
                <a:gd name="T18" fmla="*/ 5 w 5"/>
                <a:gd name="T19" fmla="*/ 2 h 26"/>
                <a:gd name="T20" fmla="*/ 5 w 5"/>
                <a:gd name="T21" fmla="*/ 2 h 26"/>
                <a:gd name="T22" fmla="*/ 3 w 5"/>
                <a:gd name="T23" fmla="*/ 5 h 26"/>
                <a:gd name="T24" fmla="*/ 0 w 5"/>
                <a:gd name="T25" fmla="*/ 5 h 26"/>
                <a:gd name="T26" fmla="*/ 3 w 5"/>
                <a:gd name="T27" fmla="*/ 26 h 26"/>
                <a:gd name="T28" fmla="*/ 0 w 5"/>
                <a:gd name="T29" fmla="*/ 26 h 26"/>
                <a:gd name="T30" fmla="*/ 0 w 5"/>
                <a:gd name="T31" fmla="*/ 26 h 26"/>
                <a:gd name="T32" fmla="*/ 0 w 5"/>
                <a:gd name="T33" fmla="*/ 26 h 26"/>
                <a:gd name="T34" fmla="*/ 0 w 5"/>
                <a:gd name="T35" fmla="*/ 7 h 26"/>
                <a:gd name="T36" fmla="*/ 0 w 5"/>
                <a:gd name="T37" fmla="*/ 7 h 26"/>
                <a:gd name="T38" fmla="*/ 0 w 5"/>
                <a:gd name="T39" fmla="*/ 7 h 26"/>
                <a:gd name="T40" fmla="*/ 3 w 5"/>
                <a:gd name="T41" fmla="*/ 7 h 26"/>
                <a:gd name="T42" fmla="*/ 5 w 5"/>
                <a:gd name="T43" fmla="*/ 7 h 26"/>
                <a:gd name="T44" fmla="*/ 5 w 5"/>
                <a:gd name="T45" fmla="*/ 7 h 26"/>
                <a:gd name="T46" fmla="*/ 5 w 5"/>
                <a:gd name="T47" fmla="*/ 26 h 26"/>
                <a:gd name="T48" fmla="*/ 5 w 5"/>
                <a:gd name="T49" fmla="*/ 26 h 26"/>
                <a:gd name="T50" fmla="*/ 3 w 5"/>
                <a:gd name="T5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" h="26">
                  <a:moveTo>
                    <a:pt x="0" y="5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3" y="5"/>
                  </a:lnTo>
                  <a:lnTo>
                    <a:pt x="0" y="5"/>
                  </a:lnTo>
                  <a:close/>
                  <a:moveTo>
                    <a:pt x="3" y="26"/>
                  </a:move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3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3" y="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9" name="Freeform 1262"/>
            <p:cNvSpPr>
              <a:spLocks noEditPoints="1"/>
            </p:cNvSpPr>
            <p:nvPr/>
          </p:nvSpPr>
          <p:spPr bwMode="auto">
            <a:xfrm>
              <a:off x="1440052" y="5485763"/>
              <a:ext cx="19785" cy="30259"/>
            </a:xfrm>
            <a:custGeom>
              <a:avLst/>
              <a:gdLst>
                <a:gd name="T0" fmla="*/ 6 w 7"/>
                <a:gd name="T1" fmla="*/ 11 h 11"/>
                <a:gd name="T2" fmla="*/ 5 w 7"/>
                <a:gd name="T3" fmla="*/ 11 h 11"/>
                <a:gd name="T4" fmla="*/ 5 w 7"/>
                <a:gd name="T5" fmla="*/ 11 h 11"/>
                <a:gd name="T6" fmla="*/ 5 w 7"/>
                <a:gd name="T7" fmla="*/ 11 h 11"/>
                <a:gd name="T8" fmla="*/ 5 w 7"/>
                <a:gd name="T9" fmla="*/ 10 h 11"/>
                <a:gd name="T10" fmla="*/ 4 w 7"/>
                <a:gd name="T11" fmla="*/ 11 h 11"/>
                <a:gd name="T12" fmla="*/ 2 w 7"/>
                <a:gd name="T13" fmla="*/ 11 h 11"/>
                <a:gd name="T14" fmla="*/ 1 w 7"/>
                <a:gd name="T15" fmla="*/ 11 h 11"/>
                <a:gd name="T16" fmla="*/ 0 w 7"/>
                <a:gd name="T17" fmla="*/ 10 h 11"/>
                <a:gd name="T18" fmla="*/ 0 w 7"/>
                <a:gd name="T19" fmla="*/ 9 h 11"/>
                <a:gd name="T20" fmla="*/ 0 w 7"/>
                <a:gd name="T21" fmla="*/ 7 h 11"/>
                <a:gd name="T22" fmla="*/ 0 w 7"/>
                <a:gd name="T23" fmla="*/ 4 h 11"/>
                <a:gd name="T24" fmla="*/ 2 w 7"/>
                <a:gd name="T25" fmla="*/ 3 h 11"/>
                <a:gd name="T26" fmla="*/ 4 w 7"/>
                <a:gd name="T27" fmla="*/ 3 h 11"/>
                <a:gd name="T28" fmla="*/ 5 w 7"/>
                <a:gd name="T29" fmla="*/ 4 h 11"/>
                <a:gd name="T30" fmla="*/ 5 w 7"/>
                <a:gd name="T31" fmla="*/ 0 h 11"/>
                <a:gd name="T32" fmla="*/ 5 w 7"/>
                <a:gd name="T33" fmla="*/ 0 h 11"/>
                <a:gd name="T34" fmla="*/ 6 w 7"/>
                <a:gd name="T35" fmla="*/ 0 h 11"/>
                <a:gd name="T36" fmla="*/ 6 w 7"/>
                <a:gd name="T37" fmla="*/ 0 h 11"/>
                <a:gd name="T38" fmla="*/ 7 w 7"/>
                <a:gd name="T39" fmla="*/ 0 h 11"/>
                <a:gd name="T40" fmla="*/ 7 w 7"/>
                <a:gd name="T41" fmla="*/ 11 h 11"/>
                <a:gd name="T42" fmla="*/ 7 w 7"/>
                <a:gd name="T43" fmla="*/ 11 h 11"/>
                <a:gd name="T44" fmla="*/ 6 w 7"/>
                <a:gd name="T45" fmla="*/ 11 h 11"/>
                <a:gd name="T46" fmla="*/ 5 w 7"/>
                <a:gd name="T47" fmla="*/ 6 h 11"/>
                <a:gd name="T48" fmla="*/ 5 w 7"/>
                <a:gd name="T49" fmla="*/ 5 h 11"/>
                <a:gd name="T50" fmla="*/ 4 w 7"/>
                <a:gd name="T51" fmla="*/ 5 h 11"/>
                <a:gd name="T52" fmla="*/ 4 w 7"/>
                <a:gd name="T53" fmla="*/ 4 h 11"/>
                <a:gd name="T54" fmla="*/ 3 w 7"/>
                <a:gd name="T55" fmla="*/ 4 h 11"/>
                <a:gd name="T56" fmla="*/ 2 w 7"/>
                <a:gd name="T57" fmla="*/ 5 h 11"/>
                <a:gd name="T58" fmla="*/ 1 w 7"/>
                <a:gd name="T59" fmla="*/ 7 h 11"/>
                <a:gd name="T60" fmla="*/ 1 w 7"/>
                <a:gd name="T61" fmla="*/ 8 h 11"/>
                <a:gd name="T62" fmla="*/ 2 w 7"/>
                <a:gd name="T63" fmla="*/ 10 h 11"/>
                <a:gd name="T64" fmla="*/ 3 w 7"/>
                <a:gd name="T65" fmla="*/ 10 h 11"/>
                <a:gd name="T66" fmla="*/ 4 w 7"/>
                <a:gd name="T67" fmla="*/ 10 h 11"/>
                <a:gd name="T68" fmla="*/ 4 w 7"/>
                <a:gd name="T69" fmla="*/ 10 h 11"/>
                <a:gd name="T70" fmla="*/ 5 w 7"/>
                <a:gd name="T71" fmla="*/ 9 h 11"/>
                <a:gd name="T72" fmla="*/ 5 w 7"/>
                <a:gd name="T73" fmla="*/ 9 h 11"/>
                <a:gd name="T74" fmla="*/ 5 w 7"/>
                <a:gd name="T75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" h="11">
                  <a:moveTo>
                    <a:pt x="6" y="11"/>
                  </a:move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1"/>
                    <a:pt x="4" y="11"/>
                    <a:pt x="4" y="11"/>
                  </a:cubicBezTo>
                  <a:cubicBezTo>
                    <a:pt x="3" y="11"/>
                    <a:pt x="3" y="11"/>
                    <a:pt x="2" y="11"/>
                  </a:cubicBezTo>
                  <a:cubicBezTo>
                    <a:pt x="2" y="11"/>
                    <a:pt x="1" y="11"/>
                    <a:pt x="1" y="1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9"/>
                  </a:cubicBezTo>
                  <a:cubicBezTo>
                    <a:pt x="0" y="9"/>
                    <a:pt x="0" y="8"/>
                    <a:pt x="0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3" y="3"/>
                    <a:pt x="3" y="3"/>
                    <a:pt x="4" y="3"/>
                  </a:cubicBezTo>
                  <a:cubicBezTo>
                    <a:pt x="4" y="3"/>
                    <a:pt x="5" y="4"/>
                    <a:pt x="5" y="4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lnTo>
                    <a:pt x="6" y="11"/>
                  </a:lnTo>
                  <a:close/>
                  <a:moveTo>
                    <a:pt x="5" y="6"/>
                  </a:moveTo>
                  <a:cubicBezTo>
                    <a:pt x="5" y="5"/>
                    <a:pt x="5" y="5"/>
                    <a:pt x="5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2" y="4"/>
                    <a:pt x="2" y="5"/>
                  </a:cubicBezTo>
                  <a:cubicBezTo>
                    <a:pt x="1" y="5"/>
                    <a:pt x="1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1" y="9"/>
                    <a:pt x="2" y="10"/>
                  </a:cubicBezTo>
                  <a:cubicBezTo>
                    <a:pt x="2" y="10"/>
                    <a:pt x="2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0" name="Freeform 1263"/>
            <p:cNvSpPr/>
            <p:nvPr/>
          </p:nvSpPr>
          <p:spPr bwMode="auto">
            <a:xfrm>
              <a:off x="1462165" y="5493910"/>
              <a:ext cx="19785" cy="22113"/>
            </a:xfrm>
            <a:custGeom>
              <a:avLst/>
              <a:gdLst>
                <a:gd name="T0" fmla="*/ 6 w 7"/>
                <a:gd name="T1" fmla="*/ 8 h 8"/>
                <a:gd name="T2" fmla="*/ 5 w 7"/>
                <a:gd name="T3" fmla="*/ 8 h 8"/>
                <a:gd name="T4" fmla="*/ 5 w 7"/>
                <a:gd name="T5" fmla="*/ 8 h 8"/>
                <a:gd name="T6" fmla="*/ 5 w 7"/>
                <a:gd name="T7" fmla="*/ 7 h 8"/>
                <a:gd name="T8" fmla="*/ 4 w 7"/>
                <a:gd name="T9" fmla="*/ 8 h 8"/>
                <a:gd name="T10" fmla="*/ 2 w 7"/>
                <a:gd name="T11" fmla="*/ 8 h 8"/>
                <a:gd name="T12" fmla="*/ 2 w 7"/>
                <a:gd name="T13" fmla="*/ 8 h 8"/>
                <a:gd name="T14" fmla="*/ 1 w 7"/>
                <a:gd name="T15" fmla="*/ 8 h 8"/>
                <a:gd name="T16" fmla="*/ 0 w 7"/>
                <a:gd name="T17" fmla="*/ 7 h 8"/>
                <a:gd name="T18" fmla="*/ 0 w 7"/>
                <a:gd name="T19" fmla="*/ 6 h 8"/>
                <a:gd name="T20" fmla="*/ 0 w 7"/>
                <a:gd name="T21" fmla="*/ 1 h 8"/>
                <a:gd name="T22" fmla="*/ 0 w 7"/>
                <a:gd name="T23" fmla="*/ 0 h 8"/>
                <a:gd name="T24" fmla="*/ 0 w 7"/>
                <a:gd name="T25" fmla="*/ 0 h 8"/>
                <a:gd name="T26" fmla="*/ 1 w 7"/>
                <a:gd name="T27" fmla="*/ 0 h 8"/>
                <a:gd name="T28" fmla="*/ 2 w 7"/>
                <a:gd name="T29" fmla="*/ 1 h 8"/>
                <a:gd name="T30" fmla="*/ 2 w 7"/>
                <a:gd name="T31" fmla="*/ 5 h 8"/>
                <a:gd name="T32" fmla="*/ 2 w 7"/>
                <a:gd name="T33" fmla="*/ 7 h 8"/>
                <a:gd name="T34" fmla="*/ 3 w 7"/>
                <a:gd name="T35" fmla="*/ 7 h 8"/>
                <a:gd name="T36" fmla="*/ 4 w 7"/>
                <a:gd name="T37" fmla="*/ 7 h 8"/>
                <a:gd name="T38" fmla="*/ 5 w 7"/>
                <a:gd name="T39" fmla="*/ 6 h 8"/>
                <a:gd name="T40" fmla="*/ 5 w 7"/>
                <a:gd name="T41" fmla="*/ 6 h 8"/>
                <a:gd name="T42" fmla="*/ 5 w 7"/>
                <a:gd name="T43" fmla="*/ 5 h 8"/>
                <a:gd name="T44" fmla="*/ 5 w 7"/>
                <a:gd name="T45" fmla="*/ 1 h 8"/>
                <a:gd name="T46" fmla="*/ 5 w 7"/>
                <a:gd name="T47" fmla="*/ 0 h 8"/>
                <a:gd name="T48" fmla="*/ 5 w 7"/>
                <a:gd name="T49" fmla="*/ 0 h 8"/>
                <a:gd name="T50" fmla="*/ 6 w 7"/>
                <a:gd name="T51" fmla="*/ 0 h 8"/>
                <a:gd name="T52" fmla="*/ 7 w 7"/>
                <a:gd name="T53" fmla="*/ 0 h 8"/>
                <a:gd name="T54" fmla="*/ 7 w 7"/>
                <a:gd name="T55" fmla="*/ 1 h 8"/>
                <a:gd name="T56" fmla="*/ 7 w 7"/>
                <a:gd name="T57" fmla="*/ 8 h 8"/>
                <a:gd name="T58" fmla="*/ 7 w 7"/>
                <a:gd name="T59" fmla="*/ 8 h 8"/>
                <a:gd name="T60" fmla="*/ 6 w 7"/>
                <a:gd name="T6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" h="8">
                  <a:moveTo>
                    <a:pt x="6" y="8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8"/>
                    <a:pt x="4" y="8"/>
                    <a:pt x="4" y="8"/>
                  </a:cubicBezTo>
                  <a:cubicBezTo>
                    <a:pt x="3" y="8"/>
                    <a:pt x="3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6"/>
                    <a:pt x="0" y="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1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2" y="7"/>
                  </a:cubicBezTo>
                  <a:cubicBezTo>
                    <a:pt x="2" y="7"/>
                    <a:pt x="3" y="7"/>
                    <a:pt x="3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lnTo>
                    <a:pt x="6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1" name="Freeform 1264"/>
            <p:cNvSpPr/>
            <p:nvPr/>
          </p:nvSpPr>
          <p:spPr bwMode="auto">
            <a:xfrm>
              <a:off x="1484277" y="5493910"/>
              <a:ext cx="19785" cy="22113"/>
            </a:xfrm>
            <a:custGeom>
              <a:avLst/>
              <a:gdLst>
                <a:gd name="T0" fmla="*/ 7 w 7"/>
                <a:gd name="T1" fmla="*/ 8 h 8"/>
                <a:gd name="T2" fmla="*/ 6 w 7"/>
                <a:gd name="T3" fmla="*/ 8 h 8"/>
                <a:gd name="T4" fmla="*/ 5 w 7"/>
                <a:gd name="T5" fmla="*/ 8 h 8"/>
                <a:gd name="T6" fmla="*/ 5 w 7"/>
                <a:gd name="T7" fmla="*/ 3 h 8"/>
                <a:gd name="T8" fmla="*/ 5 w 7"/>
                <a:gd name="T9" fmla="*/ 2 h 8"/>
                <a:gd name="T10" fmla="*/ 4 w 7"/>
                <a:gd name="T11" fmla="*/ 1 h 8"/>
                <a:gd name="T12" fmla="*/ 3 w 7"/>
                <a:gd name="T13" fmla="*/ 1 h 8"/>
                <a:gd name="T14" fmla="*/ 3 w 7"/>
                <a:gd name="T15" fmla="*/ 2 h 8"/>
                <a:gd name="T16" fmla="*/ 2 w 7"/>
                <a:gd name="T17" fmla="*/ 2 h 8"/>
                <a:gd name="T18" fmla="*/ 2 w 7"/>
                <a:gd name="T19" fmla="*/ 3 h 8"/>
                <a:gd name="T20" fmla="*/ 2 w 7"/>
                <a:gd name="T21" fmla="*/ 8 h 8"/>
                <a:gd name="T22" fmla="*/ 2 w 7"/>
                <a:gd name="T23" fmla="*/ 8 h 8"/>
                <a:gd name="T24" fmla="*/ 2 w 7"/>
                <a:gd name="T25" fmla="*/ 8 h 8"/>
                <a:gd name="T26" fmla="*/ 1 w 7"/>
                <a:gd name="T27" fmla="*/ 8 h 8"/>
                <a:gd name="T28" fmla="*/ 1 w 7"/>
                <a:gd name="T29" fmla="*/ 8 h 8"/>
                <a:gd name="T30" fmla="*/ 0 w 7"/>
                <a:gd name="T31" fmla="*/ 8 h 8"/>
                <a:gd name="T32" fmla="*/ 0 w 7"/>
                <a:gd name="T33" fmla="*/ 0 h 8"/>
                <a:gd name="T34" fmla="*/ 1 w 7"/>
                <a:gd name="T35" fmla="*/ 0 h 8"/>
                <a:gd name="T36" fmla="*/ 1 w 7"/>
                <a:gd name="T37" fmla="*/ 0 h 8"/>
                <a:gd name="T38" fmla="*/ 2 w 7"/>
                <a:gd name="T39" fmla="*/ 0 h 8"/>
                <a:gd name="T40" fmla="*/ 2 w 7"/>
                <a:gd name="T41" fmla="*/ 0 h 8"/>
                <a:gd name="T42" fmla="*/ 2 w 7"/>
                <a:gd name="T43" fmla="*/ 1 h 8"/>
                <a:gd name="T44" fmla="*/ 3 w 7"/>
                <a:gd name="T45" fmla="*/ 0 h 8"/>
                <a:gd name="T46" fmla="*/ 5 w 7"/>
                <a:gd name="T47" fmla="*/ 0 h 8"/>
                <a:gd name="T48" fmla="*/ 6 w 7"/>
                <a:gd name="T49" fmla="*/ 0 h 8"/>
                <a:gd name="T50" fmla="*/ 7 w 7"/>
                <a:gd name="T51" fmla="*/ 2 h 8"/>
                <a:gd name="T52" fmla="*/ 7 w 7"/>
                <a:gd name="T53" fmla="*/ 8 h 8"/>
                <a:gd name="T54" fmla="*/ 7 w 7"/>
                <a:gd name="T5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" h="8">
                  <a:moveTo>
                    <a:pt x="7" y="8"/>
                  </a:moveTo>
                  <a:cubicBezTo>
                    <a:pt x="6" y="8"/>
                    <a:pt x="6" y="8"/>
                    <a:pt x="6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3" y="0"/>
                    <a:pt x="3" y="0"/>
                  </a:cubicBezTo>
                  <a:cubicBezTo>
                    <a:pt x="4" y="0"/>
                    <a:pt x="4" y="0"/>
                    <a:pt x="5" y="0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7" y="1"/>
                    <a:pt x="7" y="1"/>
                    <a:pt x="7" y="2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2" name="Freeform 1265"/>
            <p:cNvSpPr/>
            <p:nvPr/>
          </p:nvSpPr>
          <p:spPr bwMode="auto">
            <a:xfrm>
              <a:off x="1506390" y="5488090"/>
              <a:ext cx="13966" cy="27932"/>
            </a:xfrm>
            <a:custGeom>
              <a:avLst/>
              <a:gdLst>
                <a:gd name="T0" fmla="*/ 4 w 5"/>
                <a:gd name="T1" fmla="*/ 3 h 10"/>
                <a:gd name="T2" fmla="*/ 3 w 5"/>
                <a:gd name="T3" fmla="*/ 3 h 10"/>
                <a:gd name="T4" fmla="*/ 3 w 5"/>
                <a:gd name="T5" fmla="*/ 8 h 10"/>
                <a:gd name="T6" fmla="*/ 3 w 5"/>
                <a:gd name="T7" fmla="*/ 9 h 10"/>
                <a:gd name="T8" fmla="*/ 4 w 5"/>
                <a:gd name="T9" fmla="*/ 9 h 10"/>
                <a:gd name="T10" fmla="*/ 4 w 5"/>
                <a:gd name="T11" fmla="*/ 9 h 10"/>
                <a:gd name="T12" fmla="*/ 4 w 5"/>
                <a:gd name="T13" fmla="*/ 9 h 10"/>
                <a:gd name="T14" fmla="*/ 4 w 5"/>
                <a:gd name="T15" fmla="*/ 10 h 10"/>
                <a:gd name="T16" fmla="*/ 5 w 5"/>
                <a:gd name="T17" fmla="*/ 10 h 10"/>
                <a:gd name="T18" fmla="*/ 4 w 5"/>
                <a:gd name="T19" fmla="*/ 10 h 10"/>
                <a:gd name="T20" fmla="*/ 4 w 5"/>
                <a:gd name="T21" fmla="*/ 10 h 10"/>
                <a:gd name="T22" fmla="*/ 3 w 5"/>
                <a:gd name="T23" fmla="*/ 10 h 10"/>
                <a:gd name="T24" fmla="*/ 2 w 5"/>
                <a:gd name="T25" fmla="*/ 10 h 10"/>
                <a:gd name="T26" fmla="*/ 1 w 5"/>
                <a:gd name="T27" fmla="*/ 10 h 10"/>
                <a:gd name="T28" fmla="*/ 1 w 5"/>
                <a:gd name="T29" fmla="*/ 9 h 10"/>
                <a:gd name="T30" fmla="*/ 1 w 5"/>
                <a:gd name="T31" fmla="*/ 8 h 10"/>
                <a:gd name="T32" fmla="*/ 1 w 5"/>
                <a:gd name="T33" fmla="*/ 3 h 10"/>
                <a:gd name="T34" fmla="*/ 0 w 5"/>
                <a:gd name="T35" fmla="*/ 3 h 10"/>
                <a:gd name="T36" fmla="*/ 0 w 5"/>
                <a:gd name="T37" fmla="*/ 3 h 10"/>
                <a:gd name="T38" fmla="*/ 0 w 5"/>
                <a:gd name="T39" fmla="*/ 3 h 10"/>
                <a:gd name="T40" fmla="*/ 0 w 5"/>
                <a:gd name="T41" fmla="*/ 2 h 10"/>
                <a:gd name="T42" fmla="*/ 0 w 5"/>
                <a:gd name="T43" fmla="*/ 2 h 10"/>
                <a:gd name="T44" fmla="*/ 0 w 5"/>
                <a:gd name="T45" fmla="*/ 2 h 10"/>
                <a:gd name="T46" fmla="*/ 1 w 5"/>
                <a:gd name="T47" fmla="*/ 2 h 10"/>
                <a:gd name="T48" fmla="*/ 1 w 5"/>
                <a:gd name="T49" fmla="*/ 1 h 10"/>
                <a:gd name="T50" fmla="*/ 1 w 5"/>
                <a:gd name="T51" fmla="*/ 0 h 10"/>
                <a:gd name="T52" fmla="*/ 2 w 5"/>
                <a:gd name="T53" fmla="*/ 0 h 10"/>
                <a:gd name="T54" fmla="*/ 2 w 5"/>
                <a:gd name="T55" fmla="*/ 0 h 10"/>
                <a:gd name="T56" fmla="*/ 3 w 5"/>
                <a:gd name="T57" fmla="*/ 0 h 10"/>
                <a:gd name="T58" fmla="*/ 3 w 5"/>
                <a:gd name="T59" fmla="*/ 0 h 10"/>
                <a:gd name="T60" fmla="*/ 3 w 5"/>
                <a:gd name="T61" fmla="*/ 2 h 10"/>
                <a:gd name="T62" fmla="*/ 4 w 5"/>
                <a:gd name="T63" fmla="*/ 2 h 10"/>
                <a:gd name="T64" fmla="*/ 5 w 5"/>
                <a:gd name="T65" fmla="*/ 2 h 10"/>
                <a:gd name="T66" fmla="*/ 5 w 5"/>
                <a:gd name="T67" fmla="*/ 2 h 10"/>
                <a:gd name="T68" fmla="*/ 5 w 5"/>
                <a:gd name="T69" fmla="*/ 3 h 10"/>
                <a:gd name="T70" fmla="*/ 5 w 5"/>
                <a:gd name="T71" fmla="*/ 3 h 10"/>
                <a:gd name="T72" fmla="*/ 4 w 5"/>
                <a:gd name="T73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" h="10">
                  <a:moveTo>
                    <a:pt x="4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2" y="10"/>
                    <a:pt x="2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lnTo>
                    <a:pt x="4" y="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3" name="Freeform 1266"/>
            <p:cNvSpPr/>
            <p:nvPr/>
          </p:nvSpPr>
          <p:spPr bwMode="auto">
            <a:xfrm>
              <a:off x="1538976" y="5493910"/>
              <a:ext cx="17458" cy="22113"/>
            </a:xfrm>
            <a:custGeom>
              <a:avLst/>
              <a:gdLst>
                <a:gd name="T0" fmla="*/ 6 w 6"/>
                <a:gd name="T1" fmla="*/ 8 h 8"/>
                <a:gd name="T2" fmla="*/ 5 w 6"/>
                <a:gd name="T3" fmla="*/ 8 h 8"/>
                <a:gd name="T4" fmla="*/ 5 w 6"/>
                <a:gd name="T5" fmla="*/ 8 h 8"/>
                <a:gd name="T6" fmla="*/ 5 w 6"/>
                <a:gd name="T7" fmla="*/ 7 h 8"/>
                <a:gd name="T8" fmla="*/ 4 w 6"/>
                <a:gd name="T9" fmla="*/ 8 h 8"/>
                <a:gd name="T10" fmla="*/ 2 w 6"/>
                <a:gd name="T11" fmla="*/ 8 h 8"/>
                <a:gd name="T12" fmla="*/ 1 w 6"/>
                <a:gd name="T13" fmla="*/ 8 h 8"/>
                <a:gd name="T14" fmla="*/ 0 w 6"/>
                <a:gd name="T15" fmla="*/ 8 h 8"/>
                <a:gd name="T16" fmla="*/ 0 w 6"/>
                <a:gd name="T17" fmla="*/ 7 h 8"/>
                <a:gd name="T18" fmla="*/ 0 w 6"/>
                <a:gd name="T19" fmla="*/ 6 h 8"/>
                <a:gd name="T20" fmla="*/ 0 w 6"/>
                <a:gd name="T21" fmla="*/ 1 h 8"/>
                <a:gd name="T22" fmla="*/ 0 w 6"/>
                <a:gd name="T23" fmla="*/ 0 h 8"/>
                <a:gd name="T24" fmla="*/ 0 w 6"/>
                <a:gd name="T25" fmla="*/ 0 h 8"/>
                <a:gd name="T26" fmla="*/ 1 w 6"/>
                <a:gd name="T27" fmla="*/ 0 h 8"/>
                <a:gd name="T28" fmla="*/ 1 w 6"/>
                <a:gd name="T29" fmla="*/ 1 h 8"/>
                <a:gd name="T30" fmla="*/ 1 w 6"/>
                <a:gd name="T31" fmla="*/ 5 h 8"/>
                <a:gd name="T32" fmla="*/ 2 w 6"/>
                <a:gd name="T33" fmla="*/ 7 h 8"/>
                <a:gd name="T34" fmla="*/ 3 w 6"/>
                <a:gd name="T35" fmla="*/ 7 h 8"/>
                <a:gd name="T36" fmla="*/ 4 w 6"/>
                <a:gd name="T37" fmla="*/ 7 h 8"/>
                <a:gd name="T38" fmla="*/ 4 w 6"/>
                <a:gd name="T39" fmla="*/ 6 h 8"/>
                <a:gd name="T40" fmla="*/ 5 w 6"/>
                <a:gd name="T41" fmla="*/ 6 h 8"/>
                <a:gd name="T42" fmla="*/ 5 w 6"/>
                <a:gd name="T43" fmla="*/ 5 h 8"/>
                <a:gd name="T44" fmla="*/ 5 w 6"/>
                <a:gd name="T45" fmla="*/ 1 h 8"/>
                <a:gd name="T46" fmla="*/ 5 w 6"/>
                <a:gd name="T47" fmla="*/ 0 h 8"/>
                <a:gd name="T48" fmla="*/ 5 w 6"/>
                <a:gd name="T49" fmla="*/ 0 h 8"/>
                <a:gd name="T50" fmla="*/ 6 w 6"/>
                <a:gd name="T51" fmla="*/ 0 h 8"/>
                <a:gd name="T52" fmla="*/ 6 w 6"/>
                <a:gd name="T53" fmla="*/ 0 h 8"/>
                <a:gd name="T54" fmla="*/ 6 w 6"/>
                <a:gd name="T55" fmla="*/ 1 h 8"/>
                <a:gd name="T56" fmla="*/ 6 w 6"/>
                <a:gd name="T57" fmla="*/ 8 h 8"/>
                <a:gd name="T58" fmla="*/ 6 w 6"/>
                <a:gd name="T5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" h="8">
                  <a:moveTo>
                    <a:pt x="6" y="8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8"/>
                    <a:pt x="3" y="8"/>
                    <a:pt x="2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6"/>
                    <a:pt x="0" y="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1" y="6"/>
                    <a:pt x="2" y="7"/>
                  </a:cubicBezTo>
                  <a:cubicBezTo>
                    <a:pt x="2" y="7"/>
                    <a:pt x="2" y="7"/>
                    <a:pt x="3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4" name="Freeform 1267"/>
            <p:cNvSpPr/>
            <p:nvPr/>
          </p:nvSpPr>
          <p:spPr bwMode="auto">
            <a:xfrm>
              <a:off x="1561088" y="5488090"/>
              <a:ext cx="11638" cy="27932"/>
            </a:xfrm>
            <a:custGeom>
              <a:avLst/>
              <a:gdLst>
                <a:gd name="T0" fmla="*/ 4 w 4"/>
                <a:gd name="T1" fmla="*/ 3 h 10"/>
                <a:gd name="T2" fmla="*/ 3 w 4"/>
                <a:gd name="T3" fmla="*/ 3 h 10"/>
                <a:gd name="T4" fmla="*/ 3 w 4"/>
                <a:gd name="T5" fmla="*/ 8 h 10"/>
                <a:gd name="T6" fmla="*/ 3 w 4"/>
                <a:gd name="T7" fmla="*/ 9 h 10"/>
                <a:gd name="T8" fmla="*/ 4 w 4"/>
                <a:gd name="T9" fmla="*/ 9 h 10"/>
                <a:gd name="T10" fmla="*/ 4 w 4"/>
                <a:gd name="T11" fmla="*/ 9 h 10"/>
                <a:gd name="T12" fmla="*/ 4 w 4"/>
                <a:gd name="T13" fmla="*/ 9 h 10"/>
                <a:gd name="T14" fmla="*/ 4 w 4"/>
                <a:gd name="T15" fmla="*/ 10 h 10"/>
                <a:gd name="T16" fmla="*/ 4 w 4"/>
                <a:gd name="T17" fmla="*/ 10 h 10"/>
                <a:gd name="T18" fmla="*/ 4 w 4"/>
                <a:gd name="T19" fmla="*/ 10 h 10"/>
                <a:gd name="T20" fmla="*/ 4 w 4"/>
                <a:gd name="T21" fmla="*/ 10 h 10"/>
                <a:gd name="T22" fmla="*/ 3 w 4"/>
                <a:gd name="T23" fmla="*/ 10 h 10"/>
                <a:gd name="T24" fmla="*/ 2 w 4"/>
                <a:gd name="T25" fmla="*/ 10 h 10"/>
                <a:gd name="T26" fmla="*/ 1 w 4"/>
                <a:gd name="T27" fmla="*/ 10 h 10"/>
                <a:gd name="T28" fmla="*/ 1 w 4"/>
                <a:gd name="T29" fmla="*/ 9 h 10"/>
                <a:gd name="T30" fmla="*/ 1 w 4"/>
                <a:gd name="T31" fmla="*/ 8 h 10"/>
                <a:gd name="T32" fmla="*/ 1 w 4"/>
                <a:gd name="T33" fmla="*/ 3 h 10"/>
                <a:gd name="T34" fmla="*/ 0 w 4"/>
                <a:gd name="T35" fmla="*/ 3 h 10"/>
                <a:gd name="T36" fmla="*/ 0 w 4"/>
                <a:gd name="T37" fmla="*/ 3 h 10"/>
                <a:gd name="T38" fmla="*/ 0 w 4"/>
                <a:gd name="T39" fmla="*/ 3 h 10"/>
                <a:gd name="T40" fmla="*/ 0 w 4"/>
                <a:gd name="T41" fmla="*/ 2 h 10"/>
                <a:gd name="T42" fmla="*/ 0 w 4"/>
                <a:gd name="T43" fmla="*/ 2 h 10"/>
                <a:gd name="T44" fmla="*/ 0 w 4"/>
                <a:gd name="T45" fmla="*/ 2 h 10"/>
                <a:gd name="T46" fmla="*/ 1 w 4"/>
                <a:gd name="T47" fmla="*/ 2 h 10"/>
                <a:gd name="T48" fmla="*/ 1 w 4"/>
                <a:gd name="T49" fmla="*/ 1 h 10"/>
                <a:gd name="T50" fmla="*/ 1 w 4"/>
                <a:gd name="T51" fmla="*/ 0 h 10"/>
                <a:gd name="T52" fmla="*/ 1 w 4"/>
                <a:gd name="T53" fmla="*/ 0 h 10"/>
                <a:gd name="T54" fmla="*/ 2 w 4"/>
                <a:gd name="T55" fmla="*/ 0 h 10"/>
                <a:gd name="T56" fmla="*/ 2 w 4"/>
                <a:gd name="T57" fmla="*/ 0 h 10"/>
                <a:gd name="T58" fmla="*/ 3 w 4"/>
                <a:gd name="T59" fmla="*/ 0 h 10"/>
                <a:gd name="T60" fmla="*/ 3 w 4"/>
                <a:gd name="T61" fmla="*/ 2 h 10"/>
                <a:gd name="T62" fmla="*/ 4 w 4"/>
                <a:gd name="T63" fmla="*/ 2 h 10"/>
                <a:gd name="T64" fmla="*/ 4 w 4"/>
                <a:gd name="T65" fmla="*/ 2 h 10"/>
                <a:gd name="T66" fmla="*/ 4 w 4"/>
                <a:gd name="T67" fmla="*/ 2 h 10"/>
                <a:gd name="T68" fmla="*/ 4 w 4"/>
                <a:gd name="T69" fmla="*/ 3 h 10"/>
                <a:gd name="T70" fmla="*/ 4 w 4"/>
                <a:gd name="T71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" h="10">
                  <a:moveTo>
                    <a:pt x="4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5" name="Freeform 1268"/>
            <p:cNvSpPr/>
            <p:nvPr/>
          </p:nvSpPr>
          <p:spPr bwMode="auto">
            <a:xfrm>
              <a:off x="1005950" y="5529988"/>
              <a:ext cx="2328" cy="32587"/>
            </a:xfrm>
            <a:custGeom>
              <a:avLst/>
              <a:gdLst>
                <a:gd name="T0" fmla="*/ 2 w 2"/>
                <a:gd name="T1" fmla="*/ 28 h 28"/>
                <a:gd name="T2" fmla="*/ 0 w 2"/>
                <a:gd name="T3" fmla="*/ 28 h 28"/>
                <a:gd name="T4" fmla="*/ 0 w 2"/>
                <a:gd name="T5" fmla="*/ 26 h 28"/>
                <a:gd name="T6" fmla="*/ 0 w 2"/>
                <a:gd name="T7" fmla="*/ 26 h 28"/>
                <a:gd name="T8" fmla="*/ 0 w 2"/>
                <a:gd name="T9" fmla="*/ 2 h 28"/>
                <a:gd name="T10" fmla="*/ 0 w 2"/>
                <a:gd name="T11" fmla="*/ 0 h 28"/>
                <a:gd name="T12" fmla="*/ 0 w 2"/>
                <a:gd name="T13" fmla="*/ 0 h 28"/>
                <a:gd name="T14" fmla="*/ 2 w 2"/>
                <a:gd name="T15" fmla="*/ 0 h 28"/>
                <a:gd name="T16" fmla="*/ 2 w 2"/>
                <a:gd name="T17" fmla="*/ 0 h 28"/>
                <a:gd name="T18" fmla="*/ 2 w 2"/>
                <a:gd name="T19" fmla="*/ 2 h 28"/>
                <a:gd name="T20" fmla="*/ 2 w 2"/>
                <a:gd name="T21" fmla="*/ 26 h 28"/>
                <a:gd name="T22" fmla="*/ 2 w 2"/>
                <a:gd name="T23" fmla="*/ 26 h 28"/>
                <a:gd name="T24" fmla="*/ 2 w 2"/>
                <a:gd name="T2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" h="28">
                  <a:moveTo>
                    <a:pt x="2" y="28"/>
                  </a:moveTo>
                  <a:lnTo>
                    <a:pt x="0" y="28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6" name="Freeform 1269"/>
            <p:cNvSpPr>
              <a:spLocks noEditPoints="1"/>
            </p:cNvSpPr>
            <p:nvPr/>
          </p:nvSpPr>
          <p:spPr bwMode="auto">
            <a:xfrm>
              <a:off x="1014096" y="5538135"/>
              <a:ext cx="19785" cy="24440"/>
            </a:xfrm>
            <a:custGeom>
              <a:avLst/>
              <a:gdLst>
                <a:gd name="T0" fmla="*/ 6 w 7"/>
                <a:gd name="T1" fmla="*/ 9 h 9"/>
                <a:gd name="T2" fmla="*/ 5 w 7"/>
                <a:gd name="T3" fmla="*/ 9 h 9"/>
                <a:gd name="T4" fmla="*/ 5 w 7"/>
                <a:gd name="T5" fmla="*/ 8 h 9"/>
                <a:gd name="T6" fmla="*/ 5 w 7"/>
                <a:gd name="T7" fmla="*/ 8 h 9"/>
                <a:gd name="T8" fmla="*/ 5 w 7"/>
                <a:gd name="T9" fmla="*/ 7 h 9"/>
                <a:gd name="T10" fmla="*/ 4 w 7"/>
                <a:gd name="T11" fmla="*/ 8 h 9"/>
                <a:gd name="T12" fmla="*/ 2 w 7"/>
                <a:gd name="T13" fmla="*/ 9 h 9"/>
                <a:gd name="T14" fmla="*/ 1 w 7"/>
                <a:gd name="T15" fmla="*/ 8 h 9"/>
                <a:gd name="T16" fmla="*/ 0 w 7"/>
                <a:gd name="T17" fmla="*/ 8 h 9"/>
                <a:gd name="T18" fmla="*/ 0 w 7"/>
                <a:gd name="T19" fmla="*/ 6 h 9"/>
                <a:gd name="T20" fmla="*/ 0 w 7"/>
                <a:gd name="T21" fmla="*/ 4 h 9"/>
                <a:gd name="T22" fmla="*/ 0 w 7"/>
                <a:gd name="T23" fmla="*/ 1 h 9"/>
                <a:gd name="T24" fmla="*/ 2 w 7"/>
                <a:gd name="T25" fmla="*/ 0 h 9"/>
                <a:gd name="T26" fmla="*/ 4 w 7"/>
                <a:gd name="T27" fmla="*/ 0 h 9"/>
                <a:gd name="T28" fmla="*/ 5 w 7"/>
                <a:gd name="T29" fmla="*/ 1 h 9"/>
                <a:gd name="T30" fmla="*/ 5 w 7"/>
                <a:gd name="T31" fmla="*/ 1 h 9"/>
                <a:gd name="T32" fmla="*/ 5 w 7"/>
                <a:gd name="T33" fmla="*/ 0 h 9"/>
                <a:gd name="T34" fmla="*/ 6 w 7"/>
                <a:gd name="T35" fmla="*/ 0 h 9"/>
                <a:gd name="T36" fmla="*/ 6 w 7"/>
                <a:gd name="T37" fmla="*/ 0 h 9"/>
                <a:gd name="T38" fmla="*/ 7 w 7"/>
                <a:gd name="T39" fmla="*/ 1 h 9"/>
                <a:gd name="T40" fmla="*/ 7 w 7"/>
                <a:gd name="T41" fmla="*/ 8 h 9"/>
                <a:gd name="T42" fmla="*/ 6 w 7"/>
                <a:gd name="T43" fmla="*/ 8 h 9"/>
                <a:gd name="T44" fmla="*/ 6 w 7"/>
                <a:gd name="T45" fmla="*/ 9 h 9"/>
                <a:gd name="T46" fmla="*/ 5 w 7"/>
                <a:gd name="T47" fmla="*/ 3 h 9"/>
                <a:gd name="T48" fmla="*/ 5 w 7"/>
                <a:gd name="T49" fmla="*/ 3 h 9"/>
                <a:gd name="T50" fmla="*/ 4 w 7"/>
                <a:gd name="T51" fmla="*/ 2 h 9"/>
                <a:gd name="T52" fmla="*/ 4 w 7"/>
                <a:gd name="T53" fmla="*/ 1 h 9"/>
                <a:gd name="T54" fmla="*/ 3 w 7"/>
                <a:gd name="T55" fmla="*/ 1 h 9"/>
                <a:gd name="T56" fmla="*/ 2 w 7"/>
                <a:gd name="T57" fmla="*/ 2 h 9"/>
                <a:gd name="T58" fmla="*/ 1 w 7"/>
                <a:gd name="T59" fmla="*/ 4 h 9"/>
                <a:gd name="T60" fmla="*/ 1 w 7"/>
                <a:gd name="T61" fmla="*/ 5 h 9"/>
                <a:gd name="T62" fmla="*/ 2 w 7"/>
                <a:gd name="T63" fmla="*/ 7 h 9"/>
                <a:gd name="T64" fmla="*/ 3 w 7"/>
                <a:gd name="T65" fmla="*/ 8 h 9"/>
                <a:gd name="T66" fmla="*/ 4 w 7"/>
                <a:gd name="T67" fmla="*/ 7 h 9"/>
                <a:gd name="T68" fmla="*/ 4 w 7"/>
                <a:gd name="T69" fmla="*/ 7 h 9"/>
                <a:gd name="T70" fmla="*/ 5 w 7"/>
                <a:gd name="T71" fmla="*/ 6 h 9"/>
                <a:gd name="T72" fmla="*/ 5 w 7"/>
                <a:gd name="T73" fmla="*/ 6 h 9"/>
                <a:gd name="T74" fmla="*/ 5 w 7"/>
                <a:gd name="T75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" h="9">
                  <a:moveTo>
                    <a:pt x="6" y="9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8"/>
                    <a:pt x="4" y="8"/>
                    <a:pt x="4" y="8"/>
                  </a:cubicBezTo>
                  <a:cubicBezTo>
                    <a:pt x="3" y="9"/>
                    <a:pt x="3" y="9"/>
                    <a:pt x="2" y="9"/>
                  </a:cubicBezTo>
                  <a:cubicBezTo>
                    <a:pt x="2" y="9"/>
                    <a:pt x="1" y="9"/>
                    <a:pt x="1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4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8"/>
                    <a:pt x="6" y="8"/>
                    <a:pt x="6" y="8"/>
                  </a:cubicBezTo>
                  <a:lnTo>
                    <a:pt x="6" y="9"/>
                  </a:lnTo>
                  <a:close/>
                  <a:moveTo>
                    <a:pt x="5" y="3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1" y="2"/>
                    <a:pt x="1" y="3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1" y="6"/>
                    <a:pt x="2" y="7"/>
                  </a:cubicBezTo>
                  <a:cubicBezTo>
                    <a:pt x="2" y="7"/>
                    <a:pt x="2" y="8"/>
                    <a:pt x="3" y="8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lnTo>
                    <a:pt x="5" y="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7" name="Freeform 1270"/>
            <p:cNvSpPr>
              <a:spLocks noEditPoints="1"/>
            </p:cNvSpPr>
            <p:nvPr/>
          </p:nvSpPr>
          <p:spPr bwMode="auto">
            <a:xfrm>
              <a:off x="1038537" y="5529988"/>
              <a:ext cx="19785" cy="32587"/>
            </a:xfrm>
            <a:custGeom>
              <a:avLst/>
              <a:gdLst>
                <a:gd name="T0" fmla="*/ 4 w 7"/>
                <a:gd name="T1" fmla="*/ 12 h 12"/>
                <a:gd name="T2" fmla="*/ 2 w 7"/>
                <a:gd name="T3" fmla="*/ 11 h 12"/>
                <a:gd name="T4" fmla="*/ 2 w 7"/>
                <a:gd name="T5" fmla="*/ 11 h 12"/>
                <a:gd name="T6" fmla="*/ 1 w 7"/>
                <a:gd name="T7" fmla="*/ 11 h 12"/>
                <a:gd name="T8" fmla="*/ 1 w 7"/>
                <a:gd name="T9" fmla="*/ 12 h 12"/>
                <a:gd name="T10" fmla="*/ 0 w 7"/>
                <a:gd name="T11" fmla="*/ 12 h 12"/>
                <a:gd name="T12" fmla="*/ 0 w 7"/>
                <a:gd name="T13" fmla="*/ 11 h 12"/>
                <a:gd name="T14" fmla="*/ 0 w 7"/>
                <a:gd name="T15" fmla="*/ 11 h 12"/>
                <a:gd name="T16" fmla="*/ 0 w 7"/>
                <a:gd name="T17" fmla="*/ 1 h 12"/>
                <a:gd name="T18" fmla="*/ 0 w 7"/>
                <a:gd name="T19" fmla="*/ 0 h 12"/>
                <a:gd name="T20" fmla="*/ 0 w 7"/>
                <a:gd name="T21" fmla="*/ 0 h 12"/>
                <a:gd name="T22" fmla="*/ 1 w 7"/>
                <a:gd name="T23" fmla="*/ 0 h 12"/>
                <a:gd name="T24" fmla="*/ 1 w 7"/>
                <a:gd name="T25" fmla="*/ 0 h 12"/>
                <a:gd name="T26" fmla="*/ 2 w 7"/>
                <a:gd name="T27" fmla="*/ 1 h 12"/>
                <a:gd name="T28" fmla="*/ 2 w 7"/>
                <a:gd name="T29" fmla="*/ 4 h 12"/>
                <a:gd name="T30" fmla="*/ 4 w 7"/>
                <a:gd name="T31" fmla="*/ 3 h 12"/>
                <a:gd name="T32" fmla="*/ 6 w 7"/>
                <a:gd name="T33" fmla="*/ 4 h 12"/>
                <a:gd name="T34" fmla="*/ 7 w 7"/>
                <a:gd name="T35" fmla="*/ 7 h 12"/>
                <a:gd name="T36" fmla="*/ 7 w 7"/>
                <a:gd name="T37" fmla="*/ 9 h 12"/>
                <a:gd name="T38" fmla="*/ 6 w 7"/>
                <a:gd name="T39" fmla="*/ 11 h 12"/>
                <a:gd name="T40" fmla="*/ 5 w 7"/>
                <a:gd name="T41" fmla="*/ 11 h 12"/>
                <a:gd name="T42" fmla="*/ 4 w 7"/>
                <a:gd name="T43" fmla="*/ 12 h 12"/>
                <a:gd name="T44" fmla="*/ 5 w 7"/>
                <a:gd name="T45" fmla="*/ 7 h 12"/>
                <a:gd name="T46" fmla="*/ 5 w 7"/>
                <a:gd name="T47" fmla="*/ 5 h 12"/>
                <a:gd name="T48" fmla="*/ 3 w 7"/>
                <a:gd name="T49" fmla="*/ 4 h 12"/>
                <a:gd name="T50" fmla="*/ 3 w 7"/>
                <a:gd name="T51" fmla="*/ 4 h 12"/>
                <a:gd name="T52" fmla="*/ 2 w 7"/>
                <a:gd name="T53" fmla="*/ 5 h 12"/>
                <a:gd name="T54" fmla="*/ 2 w 7"/>
                <a:gd name="T55" fmla="*/ 6 h 12"/>
                <a:gd name="T56" fmla="*/ 2 w 7"/>
                <a:gd name="T57" fmla="*/ 6 h 12"/>
                <a:gd name="T58" fmla="*/ 2 w 7"/>
                <a:gd name="T59" fmla="*/ 9 h 12"/>
                <a:gd name="T60" fmla="*/ 2 w 7"/>
                <a:gd name="T61" fmla="*/ 10 h 12"/>
                <a:gd name="T62" fmla="*/ 2 w 7"/>
                <a:gd name="T63" fmla="*/ 10 h 12"/>
                <a:gd name="T64" fmla="*/ 3 w 7"/>
                <a:gd name="T65" fmla="*/ 10 h 12"/>
                <a:gd name="T66" fmla="*/ 3 w 7"/>
                <a:gd name="T67" fmla="*/ 11 h 12"/>
                <a:gd name="T68" fmla="*/ 5 w 7"/>
                <a:gd name="T69" fmla="*/ 10 h 12"/>
                <a:gd name="T70" fmla="*/ 5 w 7"/>
                <a:gd name="T71" fmla="*/ 8 h 12"/>
                <a:gd name="T72" fmla="*/ 5 w 7"/>
                <a:gd name="T73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" h="12">
                  <a:moveTo>
                    <a:pt x="4" y="12"/>
                  </a:moveTo>
                  <a:cubicBezTo>
                    <a:pt x="3" y="12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3" y="3"/>
                    <a:pt x="4" y="3"/>
                  </a:cubicBezTo>
                  <a:cubicBezTo>
                    <a:pt x="5" y="3"/>
                    <a:pt x="6" y="3"/>
                    <a:pt x="6" y="4"/>
                  </a:cubicBezTo>
                  <a:cubicBezTo>
                    <a:pt x="7" y="5"/>
                    <a:pt x="7" y="6"/>
                    <a:pt x="7" y="7"/>
                  </a:cubicBezTo>
                  <a:cubicBezTo>
                    <a:pt x="7" y="8"/>
                    <a:pt x="7" y="9"/>
                    <a:pt x="7" y="9"/>
                  </a:cubicBezTo>
                  <a:cubicBezTo>
                    <a:pt x="7" y="10"/>
                    <a:pt x="6" y="10"/>
                    <a:pt x="6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2"/>
                    <a:pt x="5" y="12"/>
                    <a:pt x="4" y="12"/>
                  </a:cubicBezTo>
                  <a:close/>
                  <a:moveTo>
                    <a:pt x="5" y="7"/>
                  </a:moveTo>
                  <a:cubicBezTo>
                    <a:pt x="5" y="6"/>
                    <a:pt x="5" y="5"/>
                    <a:pt x="5" y="5"/>
                  </a:cubicBezTo>
                  <a:cubicBezTo>
                    <a:pt x="4" y="4"/>
                    <a:pt x="4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4" y="11"/>
                    <a:pt x="4" y="10"/>
                    <a:pt x="5" y="10"/>
                  </a:cubicBezTo>
                  <a:cubicBezTo>
                    <a:pt x="5" y="9"/>
                    <a:pt x="5" y="9"/>
                    <a:pt x="5" y="8"/>
                  </a:cubicBezTo>
                  <a:lnTo>
                    <a:pt x="5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8" name="Freeform 1271"/>
            <p:cNvSpPr>
              <a:spLocks noEditPoints="1"/>
            </p:cNvSpPr>
            <p:nvPr/>
          </p:nvSpPr>
          <p:spPr bwMode="auto">
            <a:xfrm>
              <a:off x="1064141" y="5538135"/>
              <a:ext cx="18621" cy="24440"/>
            </a:xfrm>
            <a:custGeom>
              <a:avLst/>
              <a:gdLst>
                <a:gd name="T0" fmla="*/ 3 w 7"/>
                <a:gd name="T1" fmla="*/ 9 h 9"/>
                <a:gd name="T2" fmla="*/ 2 w 7"/>
                <a:gd name="T3" fmla="*/ 8 h 9"/>
                <a:gd name="T4" fmla="*/ 1 w 7"/>
                <a:gd name="T5" fmla="*/ 8 h 9"/>
                <a:gd name="T6" fmla="*/ 0 w 7"/>
                <a:gd name="T7" fmla="*/ 6 h 9"/>
                <a:gd name="T8" fmla="*/ 0 w 7"/>
                <a:gd name="T9" fmla="*/ 4 h 9"/>
                <a:gd name="T10" fmla="*/ 0 w 7"/>
                <a:gd name="T11" fmla="*/ 2 h 9"/>
                <a:gd name="T12" fmla="*/ 1 w 7"/>
                <a:gd name="T13" fmla="*/ 1 h 9"/>
                <a:gd name="T14" fmla="*/ 2 w 7"/>
                <a:gd name="T15" fmla="*/ 0 h 9"/>
                <a:gd name="T16" fmla="*/ 3 w 7"/>
                <a:gd name="T17" fmla="*/ 0 h 9"/>
                <a:gd name="T18" fmla="*/ 6 w 7"/>
                <a:gd name="T19" fmla="*/ 1 h 9"/>
                <a:gd name="T20" fmla="*/ 7 w 7"/>
                <a:gd name="T21" fmla="*/ 4 h 9"/>
                <a:gd name="T22" fmla="*/ 6 w 7"/>
                <a:gd name="T23" fmla="*/ 8 h 9"/>
                <a:gd name="T24" fmla="*/ 3 w 7"/>
                <a:gd name="T25" fmla="*/ 9 h 9"/>
                <a:gd name="T26" fmla="*/ 5 w 7"/>
                <a:gd name="T27" fmla="*/ 4 h 9"/>
                <a:gd name="T28" fmla="*/ 5 w 7"/>
                <a:gd name="T29" fmla="*/ 2 h 9"/>
                <a:gd name="T30" fmla="*/ 3 w 7"/>
                <a:gd name="T31" fmla="*/ 1 h 9"/>
                <a:gd name="T32" fmla="*/ 2 w 7"/>
                <a:gd name="T33" fmla="*/ 2 h 9"/>
                <a:gd name="T34" fmla="*/ 1 w 7"/>
                <a:gd name="T35" fmla="*/ 4 h 9"/>
                <a:gd name="T36" fmla="*/ 1 w 7"/>
                <a:gd name="T37" fmla="*/ 5 h 9"/>
                <a:gd name="T38" fmla="*/ 2 w 7"/>
                <a:gd name="T39" fmla="*/ 7 h 9"/>
                <a:gd name="T40" fmla="*/ 3 w 7"/>
                <a:gd name="T41" fmla="*/ 7 h 9"/>
                <a:gd name="T42" fmla="*/ 5 w 7"/>
                <a:gd name="T43" fmla="*/ 7 h 9"/>
                <a:gd name="T44" fmla="*/ 5 w 7"/>
                <a:gd name="T45" fmla="*/ 5 h 9"/>
                <a:gd name="T46" fmla="*/ 5 w 7"/>
                <a:gd name="T47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" h="9">
                  <a:moveTo>
                    <a:pt x="3" y="9"/>
                  </a:moveTo>
                  <a:cubicBezTo>
                    <a:pt x="3" y="9"/>
                    <a:pt x="2" y="9"/>
                    <a:pt x="2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1" y="1"/>
                    <a:pt x="1" y="0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5" y="0"/>
                    <a:pt x="6" y="0"/>
                    <a:pt x="6" y="1"/>
                  </a:cubicBezTo>
                  <a:cubicBezTo>
                    <a:pt x="7" y="2"/>
                    <a:pt x="7" y="3"/>
                    <a:pt x="7" y="4"/>
                  </a:cubicBezTo>
                  <a:cubicBezTo>
                    <a:pt x="7" y="6"/>
                    <a:pt x="7" y="7"/>
                    <a:pt x="6" y="8"/>
                  </a:cubicBezTo>
                  <a:cubicBezTo>
                    <a:pt x="6" y="8"/>
                    <a:pt x="5" y="9"/>
                    <a:pt x="3" y="9"/>
                  </a:cubicBezTo>
                  <a:close/>
                  <a:moveTo>
                    <a:pt x="5" y="4"/>
                  </a:moveTo>
                  <a:cubicBezTo>
                    <a:pt x="5" y="3"/>
                    <a:pt x="5" y="2"/>
                    <a:pt x="5" y="2"/>
                  </a:cubicBezTo>
                  <a:cubicBezTo>
                    <a:pt x="5" y="1"/>
                    <a:pt x="4" y="1"/>
                    <a:pt x="3" y="1"/>
                  </a:cubicBezTo>
                  <a:cubicBezTo>
                    <a:pt x="3" y="1"/>
                    <a:pt x="2" y="1"/>
                    <a:pt x="2" y="2"/>
                  </a:cubicBezTo>
                  <a:cubicBezTo>
                    <a:pt x="2" y="2"/>
                    <a:pt x="1" y="3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2" y="7"/>
                    <a:pt x="2" y="7"/>
                  </a:cubicBezTo>
                  <a:cubicBezTo>
                    <a:pt x="2" y="7"/>
                    <a:pt x="3" y="7"/>
                    <a:pt x="3" y="7"/>
                  </a:cubicBezTo>
                  <a:cubicBezTo>
                    <a:pt x="4" y="7"/>
                    <a:pt x="5" y="7"/>
                    <a:pt x="5" y="7"/>
                  </a:cubicBezTo>
                  <a:cubicBezTo>
                    <a:pt x="5" y="6"/>
                    <a:pt x="5" y="6"/>
                    <a:pt x="5" y="5"/>
                  </a:cubicBezTo>
                  <a:lnTo>
                    <a:pt x="5" y="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9" name="Freeform 1272"/>
            <p:cNvSpPr/>
            <p:nvPr/>
          </p:nvSpPr>
          <p:spPr bwMode="auto">
            <a:xfrm>
              <a:off x="1088580" y="5538135"/>
              <a:ext cx="11638" cy="24440"/>
            </a:xfrm>
            <a:custGeom>
              <a:avLst/>
              <a:gdLst>
                <a:gd name="T0" fmla="*/ 4 w 4"/>
                <a:gd name="T1" fmla="*/ 1 h 9"/>
                <a:gd name="T2" fmla="*/ 4 w 4"/>
                <a:gd name="T3" fmla="*/ 2 h 9"/>
                <a:gd name="T4" fmla="*/ 3 w 4"/>
                <a:gd name="T5" fmla="*/ 2 h 9"/>
                <a:gd name="T6" fmla="*/ 3 w 4"/>
                <a:gd name="T7" fmla="*/ 2 h 9"/>
                <a:gd name="T8" fmla="*/ 2 w 4"/>
                <a:gd name="T9" fmla="*/ 3 h 9"/>
                <a:gd name="T10" fmla="*/ 1 w 4"/>
                <a:gd name="T11" fmla="*/ 3 h 9"/>
                <a:gd name="T12" fmla="*/ 1 w 4"/>
                <a:gd name="T13" fmla="*/ 8 h 9"/>
                <a:gd name="T14" fmla="*/ 1 w 4"/>
                <a:gd name="T15" fmla="*/ 8 h 9"/>
                <a:gd name="T16" fmla="*/ 1 w 4"/>
                <a:gd name="T17" fmla="*/ 9 h 9"/>
                <a:gd name="T18" fmla="*/ 0 w 4"/>
                <a:gd name="T19" fmla="*/ 9 h 9"/>
                <a:gd name="T20" fmla="*/ 0 w 4"/>
                <a:gd name="T21" fmla="*/ 8 h 9"/>
                <a:gd name="T22" fmla="*/ 0 w 4"/>
                <a:gd name="T23" fmla="*/ 8 h 9"/>
                <a:gd name="T24" fmla="*/ 0 w 4"/>
                <a:gd name="T25" fmla="*/ 1 h 9"/>
                <a:gd name="T26" fmla="*/ 0 w 4"/>
                <a:gd name="T27" fmla="*/ 0 h 9"/>
                <a:gd name="T28" fmla="*/ 0 w 4"/>
                <a:gd name="T29" fmla="*/ 0 h 9"/>
                <a:gd name="T30" fmla="*/ 1 w 4"/>
                <a:gd name="T31" fmla="*/ 0 h 9"/>
                <a:gd name="T32" fmla="*/ 1 w 4"/>
                <a:gd name="T33" fmla="*/ 0 h 9"/>
                <a:gd name="T34" fmla="*/ 1 w 4"/>
                <a:gd name="T35" fmla="*/ 1 h 9"/>
                <a:gd name="T36" fmla="*/ 1 w 4"/>
                <a:gd name="T37" fmla="*/ 1 h 9"/>
                <a:gd name="T38" fmla="*/ 2 w 4"/>
                <a:gd name="T39" fmla="*/ 1 h 9"/>
                <a:gd name="T40" fmla="*/ 4 w 4"/>
                <a:gd name="T41" fmla="*/ 0 h 9"/>
                <a:gd name="T42" fmla="*/ 4 w 4"/>
                <a:gd name="T43" fmla="*/ 0 h 9"/>
                <a:gd name="T44" fmla="*/ 4 w 4"/>
                <a:gd name="T45" fmla="*/ 0 h 9"/>
                <a:gd name="T46" fmla="*/ 4 w 4"/>
                <a:gd name="T47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" h="9">
                  <a:moveTo>
                    <a:pt x="4" y="1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0" name="Freeform 1273"/>
            <p:cNvSpPr>
              <a:spLocks noEditPoints="1"/>
            </p:cNvSpPr>
            <p:nvPr/>
          </p:nvSpPr>
          <p:spPr bwMode="auto">
            <a:xfrm>
              <a:off x="1102546" y="5538135"/>
              <a:ext cx="19785" cy="24440"/>
            </a:xfrm>
            <a:custGeom>
              <a:avLst/>
              <a:gdLst>
                <a:gd name="T0" fmla="*/ 7 w 7"/>
                <a:gd name="T1" fmla="*/ 5 h 9"/>
                <a:gd name="T2" fmla="*/ 2 w 7"/>
                <a:gd name="T3" fmla="*/ 5 h 9"/>
                <a:gd name="T4" fmla="*/ 3 w 7"/>
                <a:gd name="T5" fmla="*/ 7 h 9"/>
                <a:gd name="T6" fmla="*/ 5 w 7"/>
                <a:gd name="T7" fmla="*/ 7 h 9"/>
                <a:gd name="T8" fmla="*/ 6 w 7"/>
                <a:gd name="T9" fmla="*/ 7 h 9"/>
                <a:gd name="T10" fmla="*/ 7 w 7"/>
                <a:gd name="T11" fmla="*/ 7 h 9"/>
                <a:gd name="T12" fmla="*/ 7 w 7"/>
                <a:gd name="T13" fmla="*/ 7 h 9"/>
                <a:gd name="T14" fmla="*/ 7 w 7"/>
                <a:gd name="T15" fmla="*/ 8 h 9"/>
                <a:gd name="T16" fmla="*/ 7 w 7"/>
                <a:gd name="T17" fmla="*/ 8 h 9"/>
                <a:gd name="T18" fmla="*/ 7 w 7"/>
                <a:gd name="T19" fmla="*/ 8 h 9"/>
                <a:gd name="T20" fmla="*/ 6 w 7"/>
                <a:gd name="T21" fmla="*/ 8 h 9"/>
                <a:gd name="T22" fmla="*/ 6 w 7"/>
                <a:gd name="T23" fmla="*/ 9 h 9"/>
                <a:gd name="T24" fmla="*/ 5 w 7"/>
                <a:gd name="T25" fmla="*/ 9 h 9"/>
                <a:gd name="T26" fmla="*/ 4 w 7"/>
                <a:gd name="T27" fmla="*/ 9 h 9"/>
                <a:gd name="T28" fmla="*/ 1 w 7"/>
                <a:gd name="T29" fmla="*/ 8 h 9"/>
                <a:gd name="T30" fmla="*/ 0 w 7"/>
                <a:gd name="T31" fmla="*/ 4 h 9"/>
                <a:gd name="T32" fmla="*/ 1 w 7"/>
                <a:gd name="T33" fmla="*/ 1 h 9"/>
                <a:gd name="T34" fmla="*/ 4 w 7"/>
                <a:gd name="T35" fmla="*/ 0 h 9"/>
                <a:gd name="T36" fmla="*/ 7 w 7"/>
                <a:gd name="T37" fmla="*/ 1 h 9"/>
                <a:gd name="T38" fmla="*/ 7 w 7"/>
                <a:gd name="T39" fmla="*/ 3 h 9"/>
                <a:gd name="T40" fmla="*/ 7 w 7"/>
                <a:gd name="T41" fmla="*/ 4 h 9"/>
                <a:gd name="T42" fmla="*/ 7 w 7"/>
                <a:gd name="T43" fmla="*/ 5 h 9"/>
                <a:gd name="T44" fmla="*/ 4 w 7"/>
                <a:gd name="T45" fmla="*/ 1 h 9"/>
                <a:gd name="T46" fmla="*/ 3 w 7"/>
                <a:gd name="T47" fmla="*/ 1 h 9"/>
                <a:gd name="T48" fmla="*/ 3 w 7"/>
                <a:gd name="T49" fmla="*/ 2 h 9"/>
                <a:gd name="T50" fmla="*/ 2 w 7"/>
                <a:gd name="T51" fmla="*/ 3 h 9"/>
                <a:gd name="T52" fmla="*/ 2 w 7"/>
                <a:gd name="T53" fmla="*/ 3 h 9"/>
                <a:gd name="T54" fmla="*/ 2 w 7"/>
                <a:gd name="T55" fmla="*/ 4 h 9"/>
                <a:gd name="T56" fmla="*/ 2 w 7"/>
                <a:gd name="T57" fmla="*/ 4 h 9"/>
                <a:gd name="T58" fmla="*/ 6 w 7"/>
                <a:gd name="T59" fmla="*/ 4 h 9"/>
                <a:gd name="T60" fmla="*/ 6 w 7"/>
                <a:gd name="T61" fmla="*/ 4 h 9"/>
                <a:gd name="T62" fmla="*/ 6 w 7"/>
                <a:gd name="T63" fmla="*/ 3 h 9"/>
                <a:gd name="T64" fmla="*/ 5 w 7"/>
                <a:gd name="T65" fmla="*/ 2 h 9"/>
                <a:gd name="T66" fmla="*/ 4 w 7"/>
                <a:gd name="T67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" h="9">
                  <a:moveTo>
                    <a:pt x="7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3" y="7"/>
                  </a:cubicBezTo>
                  <a:cubicBezTo>
                    <a:pt x="3" y="7"/>
                    <a:pt x="4" y="7"/>
                    <a:pt x="5" y="7"/>
                  </a:cubicBezTo>
                  <a:cubicBezTo>
                    <a:pt x="5" y="7"/>
                    <a:pt x="6" y="7"/>
                    <a:pt x="6" y="7"/>
                  </a:cubicBezTo>
                  <a:cubicBezTo>
                    <a:pt x="6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3" y="9"/>
                    <a:pt x="2" y="8"/>
                    <a:pt x="1" y="8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3"/>
                    <a:pt x="1" y="2"/>
                    <a:pt x="1" y="1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5" y="0"/>
                    <a:pt x="6" y="0"/>
                    <a:pt x="7" y="1"/>
                  </a:cubicBezTo>
                  <a:cubicBezTo>
                    <a:pt x="7" y="1"/>
                    <a:pt x="7" y="2"/>
                    <a:pt x="7" y="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5"/>
                    <a:pt x="7" y="5"/>
                    <a:pt x="7" y="5"/>
                  </a:cubicBezTo>
                  <a:close/>
                  <a:moveTo>
                    <a:pt x="4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2"/>
                    <a:pt x="5" y="2"/>
                  </a:cubicBezTo>
                  <a:cubicBezTo>
                    <a:pt x="5" y="1"/>
                    <a:pt x="5" y="1"/>
                    <a:pt x="4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1" name="Freeform 1274"/>
            <p:cNvSpPr>
              <a:spLocks noEditPoints="1"/>
            </p:cNvSpPr>
            <p:nvPr/>
          </p:nvSpPr>
          <p:spPr bwMode="auto">
            <a:xfrm>
              <a:off x="1144443" y="5538135"/>
              <a:ext cx="18621" cy="24440"/>
            </a:xfrm>
            <a:custGeom>
              <a:avLst/>
              <a:gdLst>
                <a:gd name="T0" fmla="*/ 6 w 7"/>
                <a:gd name="T1" fmla="*/ 5 h 9"/>
                <a:gd name="T2" fmla="*/ 2 w 7"/>
                <a:gd name="T3" fmla="*/ 5 h 9"/>
                <a:gd name="T4" fmla="*/ 2 w 7"/>
                <a:gd name="T5" fmla="*/ 7 h 9"/>
                <a:gd name="T6" fmla="*/ 4 w 7"/>
                <a:gd name="T7" fmla="*/ 7 h 9"/>
                <a:gd name="T8" fmla="*/ 6 w 7"/>
                <a:gd name="T9" fmla="*/ 7 h 9"/>
                <a:gd name="T10" fmla="*/ 6 w 7"/>
                <a:gd name="T11" fmla="*/ 7 h 9"/>
                <a:gd name="T12" fmla="*/ 7 w 7"/>
                <a:gd name="T13" fmla="*/ 7 h 9"/>
                <a:gd name="T14" fmla="*/ 7 w 7"/>
                <a:gd name="T15" fmla="*/ 8 h 9"/>
                <a:gd name="T16" fmla="*/ 7 w 7"/>
                <a:gd name="T17" fmla="*/ 8 h 9"/>
                <a:gd name="T18" fmla="*/ 6 w 7"/>
                <a:gd name="T19" fmla="*/ 8 h 9"/>
                <a:gd name="T20" fmla="*/ 6 w 7"/>
                <a:gd name="T21" fmla="*/ 8 h 9"/>
                <a:gd name="T22" fmla="*/ 5 w 7"/>
                <a:gd name="T23" fmla="*/ 9 h 9"/>
                <a:gd name="T24" fmla="*/ 5 w 7"/>
                <a:gd name="T25" fmla="*/ 9 h 9"/>
                <a:gd name="T26" fmla="*/ 4 w 7"/>
                <a:gd name="T27" fmla="*/ 9 h 9"/>
                <a:gd name="T28" fmla="*/ 1 w 7"/>
                <a:gd name="T29" fmla="*/ 8 h 9"/>
                <a:gd name="T30" fmla="*/ 0 w 7"/>
                <a:gd name="T31" fmla="*/ 4 h 9"/>
                <a:gd name="T32" fmla="*/ 1 w 7"/>
                <a:gd name="T33" fmla="*/ 1 h 9"/>
                <a:gd name="T34" fmla="*/ 4 w 7"/>
                <a:gd name="T35" fmla="*/ 0 h 9"/>
                <a:gd name="T36" fmla="*/ 6 w 7"/>
                <a:gd name="T37" fmla="*/ 1 h 9"/>
                <a:gd name="T38" fmla="*/ 7 w 7"/>
                <a:gd name="T39" fmla="*/ 3 h 9"/>
                <a:gd name="T40" fmla="*/ 7 w 7"/>
                <a:gd name="T41" fmla="*/ 4 h 9"/>
                <a:gd name="T42" fmla="*/ 7 w 7"/>
                <a:gd name="T43" fmla="*/ 5 h 9"/>
                <a:gd name="T44" fmla="*/ 6 w 7"/>
                <a:gd name="T45" fmla="*/ 5 h 9"/>
                <a:gd name="T46" fmla="*/ 3 w 7"/>
                <a:gd name="T47" fmla="*/ 1 h 9"/>
                <a:gd name="T48" fmla="*/ 3 w 7"/>
                <a:gd name="T49" fmla="*/ 1 h 9"/>
                <a:gd name="T50" fmla="*/ 2 w 7"/>
                <a:gd name="T51" fmla="*/ 2 h 9"/>
                <a:gd name="T52" fmla="*/ 2 w 7"/>
                <a:gd name="T53" fmla="*/ 3 h 9"/>
                <a:gd name="T54" fmla="*/ 2 w 7"/>
                <a:gd name="T55" fmla="*/ 3 h 9"/>
                <a:gd name="T56" fmla="*/ 2 w 7"/>
                <a:gd name="T57" fmla="*/ 4 h 9"/>
                <a:gd name="T58" fmla="*/ 2 w 7"/>
                <a:gd name="T59" fmla="*/ 4 h 9"/>
                <a:gd name="T60" fmla="*/ 5 w 7"/>
                <a:gd name="T61" fmla="*/ 4 h 9"/>
                <a:gd name="T62" fmla="*/ 5 w 7"/>
                <a:gd name="T63" fmla="*/ 4 h 9"/>
                <a:gd name="T64" fmla="*/ 5 w 7"/>
                <a:gd name="T65" fmla="*/ 3 h 9"/>
                <a:gd name="T66" fmla="*/ 5 w 7"/>
                <a:gd name="T67" fmla="*/ 2 h 9"/>
                <a:gd name="T68" fmla="*/ 3 w 7"/>
                <a:gd name="T6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" h="9">
                  <a:moveTo>
                    <a:pt x="6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2" y="7"/>
                  </a:cubicBezTo>
                  <a:cubicBezTo>
                    <a:pt x="3" y="7"/>
                    <a:pt x="3" y="7"/>
                    <a:pt x="4" y="7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3" y="9"/>
                    <a:pt x="2" y="8"/>
                    <a:pt x="1" y="8"/>
                  </a:cubicBezTo>
                  <a:cubicBezTo>
                    <a:pt x="0" y="7"/>
                    <a:pt x="0" y="6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1" y="0"/>
                    <a:pt x="2" y="0"/>
                    <a:pt x="4" y="0"/>
                  </a:cubicBezTo>
                  <a:cubicBezTo>
                    <a:pt x="5" y="0"/>
                    <a:pt x="6" y="0"/>
                    <a:pt x="6" y="1"/>
                  </a:cubicBezTo>
                  <a:cubicBezTo>
                    <a:pt x="7" y="1"/>
                    <a:pt x="7" y="2"/>
                    <a:pt x="7" y="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5"/>
                    <a:pt x="7" y="5"/>
                    <a:pt x="7" y="5"/>
                  </a:cubicBezTo>
                  <a:lnTo>
                    <a:pt x="6" y="5"/>
                  </a:lnTo>
                  <a:close/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2"/>
                    <a:pt x="5" y="2"/>
                  </a:cubicBezTo>
                  <a:cubicBezTo>
                    <a:pt x="5" y="1"/>
                    <a:pt x="4" y="1"/>
                    <a:pt x="3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2" name="Freeform 1275"/>
            <p:cNvSpPr/>
            <p:nvPr/>
          </p:nvSpPr>
          <p:spPr bwMode="auto">
            <a:xfrm>
              <a:off x="1166556" y="5532315"/>
              <a:ext cx="13966" cy="30259"/>
            </a:xfrm>
            <a:custGeom>
              <a:avLst/>
              <a:gdLst>
                <a:gd name="T0" fmla="*/ 5 w 5"/>
                <a:gd name="T1" fmla="*/ 4 h 11"/>
                <a:gd name="T2" fmla="*/ 3 w 5"/>
                <a:gd name="T3" fmla="*/ 4 h 11"/>
                <a:gd name="T4" fmla="*/ 3 w 5"/>
                <a:gd name="T5" fmla="*/ 9 h 11"/>
                <a:gd name="T6" fmla="*/ 4 w 5"/>
                <a:gd name="T7" fmla="*/ 9 h 11"/>
                <a:gd name="T8" fmla="*/ 4 w 5"/>
                <a:gd name="T9" fmla="*/ 9 h 11"/>
                <a:gd name="T10" fmla="*/ 5 w 5"/>
                <a:gd name="T11" fmla="*/ 9 h 11"/>
                <a:gd name="T12" fmla="*/ 5 w 5"/>
                <a:gd name="T13" fmla="*/ 9 h 11"/>
                <a:gd name="T14" fmla="*/ 5 w 5"/>
                <a:gd name="T15" fmla="*/ 10 h 11"/>
                <a:gd name="T16" fmla="*/ 5 w 5"/>
                <a:gd name="T17" fmla="*/ 10 h 11"/>
                <a:gd name="T18" fmla="*/ 5 w 5"/>
                <a:gd name="T19" fmla="*/ 10 h 11"/>
                <a:gd name="T20" fmla="*/ 4 w 5"/>
                <a:gd name="T21" fmla="*/ 11 h 11"/>
                <a:gd name="T22" fmla="*/ 3 w 5"/>
                <a:gd name="T23" fmla="*/ 11 h 11"/>
                <a:gd name="T24" fmla="*/ 2 w 5"/>
                <a:gd name="T25" fmla="*/ 10 h 11"/>
                <a:gd name="T26" fmla="*/ 2 w 5"/>
                <a:gd name="T27" fmla="*/ 10 h 11"/>
                <a:gd name="T28" fmla="*/ 1 w 5"/>
                <a:gd name="T29" fmla="*/ 9 h 11"/>
                <a:gd name="T30" fmla="*/ 1 w 5"/>
                <a:gd name="T31" fmla="*/ 9 h 11"/>
                <a:gd name="T32" fmla="*/ 1 w 5"/>
                <a:gd name="T33" fmla="*/ 4 h 11"/>
                <a:gd name="T34" fmla="*/ 1 w 5"/>
                <a:gd name="T35" fmla="*/ 4 h 11"/>
                <a:gd name="T36" fmla="*/ 0 w 5"/>
                <a:gd name="T37" fmla="*/ 4 h 11"/>
                <a:gd name="T38" fmla="*/ 0 w 5"/>
                <a:gd name="T39" fmla="*/ 3 h 11"/>
                <a:gd name="T40" fmla="*/ 0 w 5"/>
                <a:gd name="T41" fmla="*/ 3 h 11"/>
                <a:gd name="T42" fmla="*/ 0 w 5"/>
                <a:gd name="T43" fmla="*/ 2 h 11"/>
                <a:gd name="T44" fmla="*/ 1 w 5"/>
                <a:gd name="T45" fmla="*/ 2 h 11"/>
                <a:gd name="T46" fmla="*/ 1 w 5"/>
                <a:gd name="T47" fmla="*/ 2 h 11"/>
                <a:gd name="T48" fmla="*/ 1 w 5"/>
                <a:gd name="T49" fmla="*/ 1 h 11"/>
                <a:gd name="T50" fmla="*/ 2 w 5"/>
                <a:gd name="T51" fmla="*/ 1 h 11"/>
                <a:gd name="T52" fmla="*/ 2 w 5"/>
                <a:gd name="T53" fmla="*/ 0 h 11"/>
                <a:gd name="T54" fmla="*/ 3 w 5"/>
                <a:gd name="T55" fmla="*/ 0 h 11"/>
                <a:gd name="T56" fmla="*/ 3 w 5"/>
                <a:gd name="T57" fmla="*/ 0 h 11"/>
                <a:gd name="T58" fmla="*/ 3 w 5"/>
                <a:gd name="T59" fmla="*/ 1 h 11"/>
                <a:gd name="T60" fmla="*/ 3 w 5"/>
                <a:gd name="T61" fmla="*/ 2 h 11"/>
                <a:gd name="T62" fmla="*/ 5 w 5"/>
                <a:gd name="T63" fmla="*/ 2 h 11"/>
                <a:gd name="T64" fmla="*/ 5 w 5"/>
                <a:gd name="T65" fmla="*/ 2 h 11"/>
                <a:gd name="T66" fmla="*/ 5 w 5"/>
                <a:gd name="T67" fmla="*/ 3 h 11"/>
                <a:gd name="T68" fmla="*/ 5 w 5"/>
                <a:gd name="T69" fmla="*/ 3 h 11"/>
                <a:gd name="T70" fmla="*/ 5 w 5"/>
                <a:gd name="T71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" h="11">
                  <a:moveTo>
                    <a:pt x="5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3" y="11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3" name="Freeform 1276"/>
            <p:cNvSpPr>
              <a:spLocks noEditPoints="1"/>
            </p:cNvSpPr>
            <p:nvPr/>
          </p:nvSpPr>
          <p:spPr bwMode="auto">
            <a:xfrm>
              <a:off x="1199143" y="5529988"/>
              <a:ext cx="19785" cy="32587"/>
            </a:xfrm>
            <a:custGeom>
              <a:avLst/>
              <a:gdLst>
                <a:gd name="T0" fmla="*/ 6 w 7"/>
                <a:gd name="T1" fmla="*/ 12 h 12"/>
                <a:gd name="T2" fmla="*/ 6 w 7"/>
                <a:gd name="T3" fmla="*/ 12 h 12"/>
                <a:gd name="T4" fmla="*/ 5 w 7"/>
                <a:gd name="T5" fmla="*/ 11 h 12"/>
                <a:gd name="T6" fmla="*/ 5 w 7"/>
                <a:gd name="T7" fmla="*/ 11 h 12"/>
                <a:gd name="T8" fmla="*/ 5 w 7"/>
                <a:gd name="T9" fmla="*/ 11 h 12"/>
                <a:gd name="T10" fmla="*/ 4 w 7"/>
                <a:gd name="T11" fmla="*/ 11 h 12"/>
                <a:gd name="T12" fmla="*/ 3 w 7"/>
                <a:gd name="T13" fmla="*/ 12 h 12"/>
                <a:gd name="T14" fmla="*/ 1 w 7"/>
                <a:gd name="T15" fmla="*/ 11 h 12"/>
                <a:gd name="T16" fmla="*/ 1 w 7"/>
                <a:gd name="T17" fmla="*/ 11 h 12"/>
                <a:gd name="T18" fmla="*/ 0 w 7"/>
                <a:gd name="T19" fmla="*/ 9 h 12"/>
                <a:gd name="T20" fmla="*/ 0 w 7"/>
                <a:gd name="T21" fmla="*/ 7 h 12"/>
                <a:gd name="T22" fmla="*/ 1 w 7"/>
                <a:gd name="T23" fmla="*/ 4 h 12"/>
                <a:gd name="T24" fmla="*/ 3 w 7"/>
                <a:gd name="T25" fmla="*/ 3 h 12"/>
                <a:gd name="T26" fmla="*/ 4 w 7"/>
                <a:gd name="T27" fmla="*/ 3 h 12"/>
                <a:gd name="T28" fmla="*/ 5 w 7"/>
                <a:gd name="T29" fmla="*/ 4 h 12"/>
                <a:gd name="T30" fmla="*/ 5 w 7"/>
                <a:gd name="T31" fmla="*/ 1 h 12"/>
                <a:gd name="T32" fmla="*/ 6 w 7"/>
                <a:gd name="T33" fmla="*/ 0 h 12"/>
                <a:gd name="T34" fmla="*/ 6 w 7"/>
                <a:gd name="T35" fmla="*/ 0 h 12"/>
                <a:gd name="T36" fmla="*/ 7 w 7"/>
                <a:gd name="T37" fmla="*/ 0 h 12"/>
                <a:gd name="T38" fmla="*/ 7 w 7"/>
                <a:gd name="T39" fmla="*/ 1 h 12"/>
                <a:gd name="T40" fmla="*/ 7 w 7"/>
                <a:gd name="T41" fmla="*/ 11 h 12"/>
                <a:gd name="T42" fmla="*/ 7 w 7"/>
                <a:gd name="T43" fmla="*/ 11 h 12"/>
                <a:gd name="T44" fmla="*/ 6 w 7"/>
                <a:gd name="T45" fmla="*/ 12 h 12"/>
                <a:gd name="T46" fmla="*/ 5 w 7"/>
                <a:gd name="T47" fmla="*/ 6 h 12"/>
                <a:gd name="T48" fmla="*/ 5 w 7"/>
                <a:gd name="T49" fmla="*/ 6 h 12"/>
                <a:gd name="T50" fmla="*/ 5 w 7"/>
                <a:gd name="T51" fmla="*/ 5 h 12"/>
                <a:gd name="T52" fmla="*/ 4 w 7"/>
                <a:gd name="T53" fmla="*/ 4 h 12"/>
                <a:gd name="T54" fmla="*/ 3 w 7"/>
                <a:gd name="T55" fmla="*/ 4 h 12"/>
                <a:gd name="T56" fmla="*/ 2 w 7"/>
                <a:gd name="T57" fmla="*/ 5 h 12"/>
                <a:gd name="T58" fmla="*/ 2 w 7"/>
                <a:gd name="T59" fmla="*/ 7 h 12"/>
                <a:gd name="T60" fmla="*/ 2 w 7"/>
                <a:gd name="T61" fmla="*/ 8 h 12"/>
                <a:gd name="T62" fmla="*/ 2 w 7"/>
                <a:gd name="T63" fmla="*/ 10 h 12"/>
                <a:gd name="T64" fmla="*/ 3 w 7"/>
                <a:gd name="T65" fmla="*/ 11 h 12"/>
                <a:gd name="T66" fmla="*/ 4 w 7"/>
                <a:gd name="T67" fmla="*/ 10 h 12"/>
                <a:gd name="T68" fmla="*/ 5 w 7"/>
                <a:gd name="T69" fmla="*/ 10 h 12"/>
                <a:gd name="T70" fmla="*/ 5 w 7"/>
                <a:gd name="T71" fmla="*/ 10 h 12"/>
                <a:gd name="T72" fmla="*/ 5 w 7"/>
                <a:gd name="T73" fmla="*/ 9 h 12"/>
                <a:gd name="T74" fmla="*/ 5 w 7"/>
                <a:gd name="T75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" h="12">
                  <a:moveTo>
                    <a:pt x="6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4" y="11"/>
                  </a:cubicBezTo>
                  <a:cubicBezTo>
                    <a:pt x="4" y="12"/>
                    <a:pt x="3" y="12"/>
                    <a:pt x="3" y="12"/>
                  </a:cubicBezTo>
                  <a:cubicBezTo>
                    <a:pt x="2" y="12"/>
                    <a:pt x="2" y="12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0"/>
                    <a:pt x="0" y="10"/>
                    <a:pt x="0" y="9"/>
                  </a:cubicBezTo>
                  <a:cubicBezTo>
                    <a:pt x="0" y="9"/>
                    <a:pt x="0" y="8"/>
                    <a:pt x="0" y="7"/>
                  </a:cubicBezTo>
                  <a:cubicBezTo>
                    <a:pt x="0" y="6"/>
                    <a:pt x="0" y="5"/>
                    <a:pt x="1" y="4"/>
                  </a:cubicBezTo>
                  <a:cubicBezTo>
                    <a:pt x="1" y="3"/>
                    <a:pt x="2" y="3"/>
                    <a:pt x="3" y="3"/>
                  </a:cubicBezTo>
                  <a:cubicBezTo>
                    <a:pt x="3" y="3"/>
                    <a:pt x="4" y="3"/>
                    <a:pt x="4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lnTo>
                    <a:pt x="6" y="12"/>
                  </a:lnTo>
                  <a:close/>
                  <a:moveTo>
                    <a:pt x="5" y="6"/>
                  </a:moveTo>
                  <a:cubicBezTo>
                    <a:pt x="5" y="6"/>
                    <a:pt x="5" y="6"/>
                    <a:pt x="5" y="6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2" y="5"/>
                  </a:cubicBezTo>
                  <a:cubicBezTo>
                    <a:pt x="2" y="5"/>
                    <a:pt x="2" y="6"/>
                    <a:pt x="2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9"/>
                    <a:pt x="2" y="9"/>
                    <a:pt x="2" y="10"/>
                  </a:cubicBezTo>
                  <a:cubicBezTo>
                    <a:pt x="2" y="10"/>
                    <a:pt x="3" y="11"/>
                    <a:pt x="3" y="11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9"/>
                    <a:pt x="5" y="9"/>
                    <a:pt x="5" y="9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4" name="Freeform 1277"/>
            <p:cNvSpPr>
              <a:spLocks noEditPoints="1"/>
            </p:cNvSpPr>
            <p:nvPr/>
          </p:nvSpPr>
          <p:spPr bwMode="auto">
            <a:xfrm>
              <a:off x="1224747" y="5538135"/>
              <a:ext cx="18621" cy="24440"/>
            </a:xfrm>
            <a:custGeom>
              <a:avLst/>
              <a:gdLst>
                <a:gd name="T0" fmla="*/ 3 w 7"/>
                <a:gd name="T1" fmla="*/ 9 h 9"/>
                <a:gd name="T2" fmla="*/ 2 w 7"/>
                <a:gd name="T3" fmla="*/ 8 h 9"/>
                <a:gd name="T4" fmla="*/ 1 w 7"/>
                <a:gd name="T5" fmla="*/ 8 h 9"/>
                <a:gd name="T6" fmla="*/ 0 w 7"/>
                <a:gd name="T7" fmla="*/ 6 h 9"/>
                <a:gd name="T8" fmla="*/ 0 w 7"/>
                <a:gd name="T9" fmla="*/ 4 h 9"/>
                <a:gd name="T10" fmla="*/ 0 w 7"/>
                <a:gd name="T11" fmla="*/ 2 h 9"/>
                <a:gd name="T12" fmla="*/ 1 w 7"/>
                <a:gd name="T13" fmla="*/ 1 h 9"/>
                <a:gd name="T14" fmla="*/ 2 w 7"/>
                <a:gd name="T15" fmla="*/ 0 h 9"/>
                <a:gd name="T16" fmla="*/ 4 w 7"/>
                <a:gd name="T17" fmla="*/ 0 h 9"/>
                <a:gd name="T18" fmla="*/ 6 w 7"/>
                <a:gd name="T19" fmla="*/ 1 h 9"/>
                <a:gd name="T20" fmla="*/ 7 w 7"/>
                <a:gd name="T21" fmla="*/ 4 h 9"/>
                <a:gd name="T22" fmla="*/ 6 w 7"/>
                <a:gd name="T23" fmla="*/ 8 h 9"/>
                <a:gd name="T24" fmla="*/ 3 w 7"/>
                <a:gd name="T25" fmla="*/ 9 h 9"/>
                <a:gd name="T26" fmla="*/ 5 w 7"/>
                <a:gd name="T27" fmla="*/ 4 h 9"/>
                <a:gd name="T28" fmla="*/ 5 w 7"/>
                <a:gd name="T29" fmla="*/ 2 h 9"/>
                <a:gd name="T30" fmla="*/ 3 w 7"/>
                <a:gd name="T31" fmla="*/ 1 h 9"/>
                <a:gd name="T32" fmla="*/ 2 w 7"/>
                <a:gd name="T33" fmla="*/ 2 h 9"/>
                <a:gd name="T34" fmla="*/ 1 w 7"/>
                <a:gd name="T35" fmla="*/ 4 h 9"/>
                <a:gd name="T36" fmla="*/ 1 w 7"/>
                <a:gd name="T37" fmla="*/ 5 h 9"/>
                <a:gd name="T38" fmla="*/ 2 w 7"/>
                <a:gd name="T39" fmla="*/ 7 h 9"/>
                <a:gd name="T40" fmla="*/ 3 w 7"/>
                <a:gd name="T41" fmla="*/ 7 h 9"/>
                <a:gd name="T42" fmla="*/ 5 w 7"/>
                <a:gd name="T43" fmla="*/ 7 h 9"/>
                <a:gd name="T44" fmla="*/ 5 w 7"/>
                <a:gd name="T45" fmla="*/ 5 h 9"/>
                <a:gd name="T46" fmla="*/ 5 w 7"/>
                <a:gd name="T47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" h="9">
                  <a:moveTo>
                    <a:pt x="3" y="9"/>
                  </a:moveTo>
                  <a:cubicBezTo>
                    <a:pt x="3" y="9"/>
                    <a:pt x="2" y="9"/>
                    <a:pt x="2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1" y="1"/>
                    <a:pt x="1" y="0"/>
                    <a:pt x="2" y="0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5" y="0"/>
                    <a:pt x="6" y="0"/>
                    <a:pt x="6" y="1"/>
                  </a:cubicBezTo>
                  <a:cubicBezTo>
                    <a:pt x="7" y="2"/>
                    <a:pt x="7" y="3"/>
                    <a:pt x="7" y="4"/>
                  </a:cubicBezTo>
                  <a:cubicBezTo>
                    <a:pt x="7" y="6"/>
                    <a:pt x="7" y="7"/>
                    <a:pt x="6" y="8"/>
                  </a:cubicBezTo>
                  <a:cubicBezTo>
                    <a:pt x="6" y="8"/>
                    <a:pt x="5" y="9"/>
                    <a:pt x="3" y="9"/>
                  </a:cubicBezTo>
                  <a:close/>
                  <a:moveTo>
                    <a:pt x="5" y="4"/>
                  </a:moveTo>
                  <a:cubicBezTo>
                    <a:pt x="5" y="3"/>
                    <a:pt x="5" y="2"/>
                    <a:pt x="5" y="2"/>
                  </a:cubicBezTo>
                  <a:cubicBezTo>
                    <a:pt x="5" y="1"/>
                    <a:pt x="4" y="1"/>
                    <a:pt x="3" y="1"/>
                  </a:cubicBezTo>
                  <a:cubicBezTo>
                    <a:pt x="3" y="1"/>
                    <a:pt x="2" y="1"/>
                    <a:pt x="2" y="2"/>
                  </a:cubicBezTo>
                  <a:cubicBezTo>
                    <a:pt x="2" y="2"/>
                    <a:pt x="1" y="3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2" y="7"/>
                    <a:pt x="2" y="7"/>
                  </a:cubicBezTo>
                  <a:cubicBezTo>
                    <a:pt x="2" y="7"/>
                    <a:pt x="3" y="7"/>
                    <a:pt x="3" y="7"/>
                  </a:cubicBezTo>
                  <a:cubicBezTo>
                    <a:pt x="4" y="7"/>
                    <a:pt x="5" y="7"/>
                    <a:pt x="5" y="7"/>
                  </a:cubicBezTo>
                  <a:cubicBezTo>
                    <a:pt x="5" y="6"/>
                    <a:pt x="5" y="6"/>
                    <a:pt x="5" y="5"/>
                  </a:cubicBezTo>
                  <a:lnTo>
                    <a:pt x="5" y="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5" name="Freeform 1278"/>
            <p:cNvSpPr/>
            <p:nvPr/>
          </p:nvSpPr>
          <p:spPr bwMode="auto">
            <a:xfrm>
              <a:off x="1249187" y="5529988"/>
              <a:ext cx="2328" cy="32587"/>
            </a:xfrm>
            <a:custGeom>
              <a:avLst/>
              <a:gdLst>
                <a:gd name="T0" fmla="*/ 2 w 2"/>
                <a:gd name="T1" fmla="*/ 28 h 28"/>
                <a:gd name="T2" fmla="*/ 0 w 2"/>
                <a:gd name="T3" fmla="*/ 28 h 28"/>
                <a:gd name="T4" fmla="*/ 0 w 2"/>
                <a:gd name="T5" fmla="*/ 26 h 28"/>
                <a:gd name="T6" fmla="*/ 0 w 2"/>
                <a:gd name="T7" fmla="*/ 26 h 28"/>
                <a:gd name="T8" fmla="*/ 0 w 2"/>
                <a:gd name="T9" fmla="*/ 2 h 28"/>
                <a:gd name="T10" fmla="*/ 0 w 2"/>
                <a:gd name="T11" fmla="*/ 0 h 28"/>
                <a:gd name="T12" fmla="*/ 0 w 2"/>
                <a:gd name="T13" fmla="*/ 0 h 28"/>
                <a:gd name="T14" fmla="*/ 2 w 2"/>
                <a:gd name="T15" fmla="*/ 0 h 28"/>
                <a:gd name="T16" fmla="*/ 2 w 2"/>
                <a:gd name="T17" fmla="*/ 0 h 28"/>
                <a:gd name="T18" fmla="*/ 2 w 2"/>
                <a:gd name="T19" fmla="*/ 2 h 28"/>
                <a:gd name="T20" fmla="*/ 2 w 2"/>
                <a:gd name="T21" fmla="*/ 26 h 28"/>
                <a:gd name="T22" fmla="*/ 2 w 2"/>
                <a:gd name="T23" fmla="*/ 26 h 28"/>
                <a:gd name="T24" fmla="*/ 2 w 2"/>
                <a:gd name="T2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" h="28">
                  <a:moveTo>
                    <a:pt x="2" y="28"/>
                  </a:moveTo>
                  <a:lnTo>
                    <a:pt x="0" y="28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6" name="Freeform 1279"/>
            <p:cNvSpPr>
              <a:spLocks noEditPoints="1"/>
            </p:cNvSpPr>
            <p:nvPr/>
          </p:nvSpPr>
          <p:spPr bwMode="auto">
            <a:xfrm>
              <a:off x="1257334" y="5538135"/>
              <a:ext cx="19785" cy="24440"/>
            </a:xfrm>
            <a:custGeom>
              <a:avLst/>
              <a:gdLst>
                <a:gd name="T0" fmla="*/ 4 w 7"/>
                <a:gd name="T1" fmla="*/ 9 h 9"/>
                <a:gd name="T2" fmla="*/ 2 w 7"/>
                <a:gd name="T3" fmla="*/ 8 h 9"/>
                <a:gd name="T4" fmla="*/ 1 w 7"/>
                <a:gd name="T5" fmla="*/ 8 h 9"/>
                <a:gd name="T6" fmla="*/ 0 w 7"/>
                <a:gd name="T7" fmla="*/ 6 h 9"/>
                <a:gd name="T8" fmla="*/ 0 w 7"/>
                <a:gd name="T9" fmla="*/ 4 h 9"/>
                <a:gd name="T10" fmla="*/ 0 w 7"/>
                <a:gd name="T11" fmla="*/ 2 h 9"/>
                <a:gd name="T12" fmla="*/ 1 w 7"/>
                <a:gd name="T13" fmla="*/ 1 h 9"/>
                <a:gd name="T14" fmla="*/ 2 w 7"/>
                <a:gd name="T15" fmla="*/ 0 h 9"/>
                <a:gd name="T16" fmla="*/ 4 w 7"/>
                <a:gd name="T17" fmla="*/ 0 h 9"/>
                <a:gd name="T18" fmla="*/ 7 w 7"/>
                <a:gd name="T19" fmla="*/ 1 h 9"/>
                <a:gd name="T20" fmla="*/ 7 w 7"/>
                <a:gd name="T21" fmla="*/ 4 h 9"/>
                <a:gd name="T22" fmla="*/ 7 w 7"/>
                <a:gd name="T23" fmla="*/ 8 h 9"/>
                <a:gd name="T24" fmla="*/ 4 w 7"/>
                <a:gd name="T25" fmla="*/ 9 h 9"/>
                <a:gd name="T26" fmla="*/ 6 w 7"/>
                <a:gd name="T27" fmla="*/ 4 h 9"/>
                <a:gd name="T28" fmla="*/ 5 w 7"/>
                <a:gd name="T29" fmla="*/ 2 h 9"/>
                <a:gd name="T30" fmla="*/ 4 w 7"/>
                <a:gd name="T31" fmla="*/ 1 h 9"/>
                <a:gd name="T32" fmla="*/ 2 w 7"/>
                <a:gd name="T33" fmla="*/ 2 h 9"/>
                <a:gd name="T34" fmla="*/ 2 w 7"/>
                <a:gd name="T35" fmla="*/ 4 h 9"/>
                <a:gd name="T36" fmla="*/ 2 w 7"/>
                <a:gd name="T37" fmla="*/ 5 h 9"/>
                <a:gd name="T38" fmla="*/ 2 w 7"/>
                <a:gd name="T39" fmla="*/ 7 h 9"/>
                <a:gd name="T40" fmla="*/ 4 w 7"/>
                <a:gd name="T41" fmla="*/ 7 h 9"/>
                <a:gd name="T42" fmla="*/ 5 w 7"/>
                <a:gd name="T43" fmla="*/ 7 h 9"/>
                <a:gd name="T44" fmla="*/ 6 w 7"/>
                <a:gd name="T45" fmla="*/ 5 h 9"/>
                <a:gd name="T46" fmla="*/ 6 w 7"/>
                <a:gd name="T47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" h="9">
                  <a:moveTo>
                    <a:pt x="4" y="9"/>
                  </a:moveTo>
                  <a:cubicBezTo>
                    <a:pt x="3" y="9"/>
                    <a:pt x="3" y="9"/>
                    <a:pt x="2" y="8"/>
                  </a:cubicBezTo>
                  <a:cubicBezTo>
                    <a:pt x="2" y="8"/>
                    <a:pt x="1" y="8"/>
                    <a:pt x="1" y="8"/>
                  </a:cubicBezTo>
                  <a:cubicBezTo>
                    <a:pt x="1" y="7"/>
                    <a:pt x="0" y="7"/>
                    <a:pt x="0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2"/>
                    <a:pt x="1" y="1"/>
                    <a:pt x="1" y="1"/>
                  </a:cubicBezTo>
                  <a:cubicBezTo>
                    <a:pt x="1" y="1"/>
                    <a:pt x="2" y="0"/>
                    <a:pt x="2" y="0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5" y="0"/>
                    <a:pt x="6" y="0"/>
                    <a:pt x="7" y="1"/>
                  </a:cubicBezTo>
                  <a:cubicBezTo>
                    <a:pt x="7" y="2"/>
                    <a:pt x="7" y="3"/>
                    <a:pt x="7" y="4"/>
                  </a:cubicBezTo>
                  <a:cubicBezTo>
                    <a:pt x="7" y="6"/>
                    <a:pt x="7" y="7"/>
                    <a:pt x="7" y="8"/>
                  </a:cubicBezTo>
                  <a:cubicBezTo>
                    <a:pt x="6" y="8"/>
                    <a:pt x="5" y="9"/>
                    <a:pt x="4" y="9"/>
                  </a:cubicBezTo>
                  <a:close/>
                  <a:moveTo>
                    <a:pt x="6" y="4"/>
                  </a:moveTo>
                  <a:cubicBezTo>
                    <a:pt x="6" y="3"/>
                    <a:pt x="6" y="2"/>
                    <a:pt x="5" y="2"/>
                  </a:cubicBezTo>
                  <a:cubicBezTo>
                    <a:pt x="5" y="1"/>
                    <a:pt x="5" y="1"/>
                    <a:pt x="4" y="1"/>
                  </a:cubicBezTo>
                  <a:cubicBezTo>
                    <a:pt x="3" y="1"/>
                    <a:pt x="3" y="1"/>
                    <a:pt x="2" y="2"/>
                  </a:cubicBezTo>
                  <a:cubicBezTo>
                    <a:pt x="2" y="2"/>
                    <a:pt x="2" y="3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7"/>
                    <a:pt x="2" y="7"/>
                  </a:cubicBezTo>
                  <a:cubicBezTo>
                    <a:pt x="3" y="7"/>
                    <a:pt x="3" y="7"/>
                    <a:pt x="4" y="7"/>
                  </a:cubicBezTo>
                  <a:cubicBezTo>
                    <a:pt x="4" y="7"/>
                    <a:pt x="5" y="7"/>
                    <a:pt x="5" y="7"/>
                  </a:cubicBezTo>
                  <a:cubicBezTo>
                    <a:pt x="6" y="6"/>
                    <a:pt x="6" y="6"/>
                    <a:pt x="6" y="5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7" name="Freeform 1280"/>
            <p:cNvSpPr/>
            <p:nvPr/>
          </p:nvSpPr>
          <p:spPr bwMode="auto">
            <a:xfrm>
              <a:off x="1281773" y="5538135"/>
              <a:ext cx="11638" cy="24440"/>
            </a:xfrm>
            <a:custGeom>
              <a:avLst/>
              <a:gdLst>
                <a:gd name="T0" fmla="*/ 4 w 4"/>
                <a:gd name="T1" fmla="*/ 1 h 9"/>
                <a:gd name="T2" fmla="*/ 4 w 4"/>
                <a:gd name="T3" fmla="*/ 2 h 9"/>
                <a:gd name="T4" fmla="*/ 4 w 4"/>
                <a:gd name="T5" fmla="*/ 2 h 9"/>
                <a:gd name="T6" fmla="*/ 3 w 4"/>
                <a:gd name="T7" fmla="*/ 2 h 9"/>
                <a:gd name="T8" fmla="*/ 2 w 4"/>
                <a:gd name="T9" fmla="*/ 3 h 9"/>
                <a:gd name="T10" fmla="*/ 2 w 4"/>
                <a:gd name="T11" fmla="*/ 3 h 9"/>
                <a:gd name="T12" fmla="*/ 2 w 4"/>
                <a:gd name="T13" fmla="*/ 8 h 9"/>
                <a:gd name="T14" fmla="*/ 2 w 4"/>
                <a:gd name="T15" fmla="*/ 8 h 9"/>
                <a:gd name="T16" fmla="*/ 1 w 4"/>
                <a:gd name="T17" fmla="*/ 9 h 9"/>
                <a:gd name="T18" fmla="*/ 0 w 4"/>
                <a:gd name="T19" fmla="*/ 9 h 9"/>
                <a:gd name="T20" fmla="*/ 0 w 4"/>
                <a:gd name="T21" fmla="*/ 8 h 9"/>
                <a:gd name="T22" fmla="*/ 0 w 4"/>
                <a:gd name="T23" fmla="*/ 8 h 9"/>
                <a:gd name="T24" fmla="*/ 0 w 4"/>
                <a:gd name="T25" fmla="*/ 1 h 9"/>
                <a:gd name="T26" fmla="*/ 0 w 4"/>
                <a:gd name="T27" fmla="*/ 0 h 9"/>
                <a:gd name="T28" fmla="*/ 0 w 4"/>
                <a:gd name="T29" fmla="*/ 0 h 9"/>
                <a:gd name="T30" fmla="*/ 1 w 4"/>
                <a:gd name="T31" fmla="*/ 0 h 9"/>
                <a:gd name="T32" fmla="*/ 2 w 4"/>
                <a:gd name="T33" fmla="*/ 0 h 9"/>
                <a:gd name="T34" fmla="*/ 2 w 4"/>
                <a:gd name="T35" fmla="*/ 1 h 9"/>
                <a:gd name="T36" fmla="*/ 2 w 4"/>
                <a:gd name="T37" fmla="*/ 1 h 9"/>
                <a:gd name="T38" fmla="*/ 3 w 4"/>
                <a:gd name="T39" fmla="*/ 1 h 9"/>
                <a:gd name="T40" fmla="*/ 4 w 4"/>
                <a:gd name="T41" fmla="*/ 0 h 9"/>
                <a:gd name="T42" fmla="*/ 4 w 4"/>
                <a:gd name="T43" fmla="*/ 0 h 9"/>
                <a:gd name="T44" fmla="*/ 4 w 4"/>
                <a:gd name="T45" fmla="*/ 0 h 9"/>
                <a:gd name="T46" fmla="*/ 4 w 4"/>
                <a:gd name="T47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" h="9">
                  <a:moveTo>
                    <a:pt x="4" y="1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2" y="2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8" name="Freeform 1281"/>
            <p:cNvSpPr>
              <a:spLocks noEditPoints="1"/>
            </p:cNvSpPr>
            <p:nvPr/>
          </p:nvSpPr>
          <p:spPr bwMode="auto">
            <a:xfrm>
              <a:off x="1299231" y="5538135"/>
              <a:ext cx="18621" cy="24440"/>
            </a:xfrm>
            <a:custGeom>
              <a:avLst/>
              <a:gdLst>
                <a:gd name="T0" fmla="*/ 6 w 7"/>
                <a:gd name="T1" fmla="*/ 5 h 9"/>
                <a:gd name="T2" fmla="*/ 1 w 7"/>
                <a:gd name="T3" fmla="*/ 5 h 9"/>
                <a:gd name="T4" fmla="*/ 2 w 7"/>
                <a:gd name="T5" fmla="*/ 7 h 9"/>
                <a:gd name="T6" fmla="*/ 4 w 7"/>
                <a:gd name="T7" fmla="*/ 7 h 9"/>
                <a:gd name="T8" fmla="*/ 5 w 7"/>
                <a:gd name="T9" fmla="*/ 7 h 9"/>
                <a:gd name="T10" fmla="*/ 6 w 7"/>
                <a:gd name="T11" fmla="*/ 7 h 9"/>
                <a:gd name="T12" fmla="*/ 7 w 7"/>
                <a:gd name="T13" fmla="*/ 7 h 9"/>
                <a:gd name="T14" fmla="*/ 7 w 7"/>
                <a:gd name="T15" fmla="*/ 8 h 9"/>
                <a:gd name="T16" fmla="*/ 7 w 7"/>
                <a:gd name="T17" fmla="*/ 8 h 9"/>
                <a:gd name="T18" fmla="*/ 6 w 7"/>
                <a:gd name="T19" fmla="*/ 8 h 9"/>
                <a:gd name="T20" fmla="*/ 6 w 7"/>
                <a:gd name="T21" fmla="*/ 8 h 9"/>
                <a:gd name="T22" fmla="*/ 5 w 7"/>
                <a:gd name="T23" fmla="*/ 9 h 9"/>
                <a:gd name="T24" fmla="*/ 5 w 7"/>
                <a:gd name="T25" fmla="*/ 9 h 9"/>
                <a:gd name="T26" fmla="*/ 4 w 7"/>
                <a:gd name="T27" fmla="*/ 9 h 9"/>
                <a:gd name="T28" fmla="*/ 1 w 7"/>
                <a:gd name="T29" fmla="*/ 8 h 9"/>
                <a:gd name="T30" fmla="*/ 0 w 7"/>
                <a:gd name="T31" fmla="*/ 4 h 9"/>
                <a:gd name="T32" fmla="*/ 1 w 7"/>
                <a:gd name="T33" fmla="*/ 1 h 9"/>
                <a:gd name="T34" fmla="*/ 3 w 7"/>
                <a:gd name="T35" fmla="*/ 0 h 9"/>
                <a:gd name="T36" fmla="*/ 6 w 7"/>
                <a:gd name="T37" fmla="*/ 1 h 9"/>
                <a:gd name="T38" fmla="*/ 7 w 7"/>
                <a:gd name="T39" fmla="*/ 3 h 9"/>
                <a:gd name="T40" fmla="*/ 7 w 7"/>
                <a:gd name="T41" fmla="*/ 4 h 9"/>
                <a:gd name="T42" fmla="*/ 7 w 7"/>
                <a:gd name="T43" fmla="*/ 5 h 9"/>
                <a:gd name="T44" fmla="*/ 6 w 7"/>
                <a:gd name="T45" fmla="*/ 5 h 9"/>
                <a:gd name="T46" fmla="*/ 3 w 7"/>
                <a:gd name="T47" fmla="*/ 1 h 9"/>
                <a:gd name="T48" fmla="*/ 2 w 7"/>
                <a:gd name="T49" fmla="*/ 1 h 9"/>
                <a:gd name="T50" fmla="*/ 2 w 7"/>
                <a:gd name="T51" fmla="*/ 2 h 9"/>
                <a:gd name="T52" fmla="*/ 2 w 7"/>
                <a:gd name="T53" fmla="*/ 3 h 9"/>
                <a:gd name="T54" fmla="*/ 2 w 7"/>
                <a:gd name="T55" fmla="*/ 3 h 9"/>
                <a:gd name="T56" fmla="*/ 2 w 7"/>
                <a:gd name="T57" fmla="*/ 4 h 9"/>
                <a:gd name="T58" fmla="*/ 2 w 7"/>
                <a:gd name="T59" fmla="*/ 4 h 9"/>
                <a:gd name="T60" fmla="*/ 5 w 7"/>
                <a:gd name="T61" fmla="*/ 4 h 9"/>
                <a:gd name="T62" fmla="*/ 5 w 7"/>
                <a:gd name="T63" fmla="*/ 4 h 9"/>
                <a:gd name="T64" fmla="*/ 5 w 7"/>
                <a:gd name="T65" fmla="*/ 3 h 9"/>
                <a:gd name="T66" fmla="*/ 5 w 7"/>
                <a:gd name="T67" fmla="*/ 2 h 9"/>
                <a:gd name="T68" fmla="*/ 3 w 7"/>
                <a:gd name="T6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" h="9">
                  <a:moveTo>
                    <a:pt x="6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2" y="6"/>
                    <a:pt x="2" y="7"/>
                  </a:cubicBezTo>
                  <a:cubicBezTo>
                    <a:pt x="3" y="7"/>
                    <a:pt x="3" y="7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1" y="8"/>
                    <a:pt x="1" y="8"/>
                  </a:cubicBezTo>
                  <a:cubicBezTo>
                    <a:pt x="0" y="7"/>
                    <a:pt x="0" y="6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5" y="0"/>
                    <a:pt x="6" y="1"/>
                  </a:cubicBezTo>
                  <a:cubicBezTo>
                    <a:pt x="7" y="1"/>
                    <a:pt x="7" y="2"/>
                    <a:pt x="7" y="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5"/>
                    <a:pt x="7" y="5"/>
                    <a:pt x="7" y="5"/>
                  </a:cubicBezTo>
                  <a:lnTo>
                    <a:pt x="6" y="5"/>
                  </a:lnTo>
                  <a:close/>
                  <a:moveTo>
                    <a:pt x="3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2"/>
                    <a:pt x="5" y="2"/>
                  </a:cubicBezTo>
                  <a:cubicBezTo>
                    <a:pt x="4" y="1"/>
                    <a:pt x="4" y="1"/>
                    <a:pt x="3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9" name="Freeform 1282"/>
            <p:cNvSpPr/>
            <p:nvPr/>
          </p:nvSpPr>
          <p:spPr bwMode="auto">
            <a:xfrm>
              <a:off x="1337636" y="5538135"/>
              <a:ext cx="30259" cy="24440"/>
            </a:xfrm>
            <a:custGeom>
              <a:avLst/>
              <a:gdLst>
                <a:gd name="T0" fmla="*/ 11 w 11"/>
                <a:gd name="T1" fmla="*/ 9 h 9"/>
                <a:gd name="T2" fmla="*/ 10 w 11"/>
                <a:gd name="T3" fmla="*/ 9 h 9"/>
                <a:gd name="T4" fmla="*/ 10 w 11"/>
                <a:gd name="T5" fmla="*/ 8 h 9"/>
                <a:gd name="T6" fmla="*/ 10 w 11"/>
                <a:gd name="T7" fmla="*/ 8 h 9"/>
                <a:gd name="T8" fmla="*/ 10 w 11"/>
                <a:gd name="T9" fmla="*/ 3 h 9"/>
                <a:gd name="T10" fmla="*/ 10 w 11"/>
                <a:gd name="T11" fmla="*/ 3 h 9"/>
                <a:gd name="T12" fmla="*/ 9 w 11"/>
                <a:gd name="T13" fmla="*/ 2 h 9"/>
                <a:gd name="T14" fmla="*/ 9 w 11"/>
                <a:gd name="T15" fmla="*/ 2 h 9"/>
                <a:gd name="T16" fmla="*/ 8 w 11"/>
                <a:gd name="T17" fmla="*/ 2 h 9"/>
                <a:gd name="T18" fmla="*/ 8 w 11"/>
                <a:gd name="T19" fmla="*/ 2 h 9"/>
                <a:gd name="T20" fmla="*/ 7 w 11"/>
                <a:gd name="T21" fmla="*/ 2 h 9"/>
                <a:gd name="T22" fmla="*/ 7 w 11"/>
                <a:gd name="T23" fmla="*/ 3 h 9"/>
                <a:gd name="T24" fmla="*/ 7 w 11"/>
                <a:gd name="T25" fmla="*/ 3 h 9"/>
                <a:gd name="T26" fmla="*/ 7 w 11"/>
                <a:gd name="T27" fmla="*/ 8 h 9"/>
                <a:gd name="T28" fmla="*/ 7 w 11"/>
                <a:gd name="T29" fmla="*/ 8 h 9"/>
                <a:gd name="T30" fmla="*/ 6 w 11"/>
                <a:gd name="T31" fmla="*/ 9 h 9"/>
                <a:gd name="T32" fmla="*/ 5 w 11"/>
                <a:gd name="T33" fmla="*/ 9 h 9"/>
                <a:gd name="T34" fmla="*/ 5 w 11"/>
                <a:gd name="T35" fmla="*/ 8 h 9"/>
                <a:gd name="T36" fmla="*/ 5 w 11"/>
                <a:gd name="T37" fmla="*/ 3 h 9"/>
                <a:gd name="T38" fmla="*/ 5 w 11"/>
                <a:gd name="T39" fmla="*/ 3 h 9"/>
                <a:gd name="T40" fmla="*/ 5 w 11"/>
                <a:gd name="T41" fmla="*/ 2 h 9"/>
                <a:gd name="T42" fmla="*/ 4 w 11"/>
                <a:gd name="T43" fmla="*/ 2 h 9"/>
                <a:gd name="T44" fmla="*/ 4 w 11"/>
                <a:gd name="T45" fmla="*/ 2 h 9"/>
                <a:gd name="T46" fmla="*/ 3 w 11"/>
                <a:gd name="T47" fmla="*/ 2 h 9"/>
                <a:gd name="T48" fmla="*/ 2 w 11"/>
                <a:gd name="T49" fmla="*/ 2 h 9"/>
                <a:gd name="T50" fmla="*/ 2 w 11"/>
                <a:gd name="T51" fmla="*/ 3 h 9"/>
                <a:gd name="T52" fmla="*/ 2 w 11"/>
                <a:gd name="T53" fmla="*/ 3 h 9"/>
                <a:gd name="T54" fmla="*/ 2 w 11"/>
                <a:gd name="T55" fmla="*/ 8 h 9"/>
                <a:gd name="T56" fmla="*/ 2 w 11"/>
                <a:gd name="T57" fmla="*/ 8 h 9"/>
                <a:gd name="T58" fmla="*/ 2 w 11"/>
                <a:gd name="T59" fmla="*/ 9 h 9"/>
                <a:gd name="T60" fmla="*/ 1 w 11"/>
                <a:gd name="T61" fmla="*/ 9 h 9"/>
                <a:gd name="T62" fmla="*/ 0 w 11"/>
                <a:gd name="T63" fmla="*/ 8 h 9"/>
                <a:gd name="T64" fmla="*/ 0 w 11"/>
                <a:gd name="T65" fmla="*/ 8 h 9"/>
                <a:gd name="T66" fmla="*/ 0 w 11"/>
                <a:gd name="T67" fmla="*/ 1 h 9"/>
                <a:gd name="T68" fmla="*/ 0 w 11"/>
                <a:gd name="T69" fmla="*/ 0 h 9"/>
                <a:gd name="T70" fmla="*/ 1 w 11"/>
                <a:gd name="T71" fmla="*/ 0 h 9"/>
                <a:gd name="T72" fmla="*/ 2 w 11"/>
                <a:gd name="T73" fmla="*/ 0 h 9"/>
                <a:gd name="T74" fmla="*/ 2 w 11"/>
                <a:gd name="T75" fmla="*/ 0 h 9"/>
                <a:gd name="T76" fmla="*/ 2 w 11"/>
                <a:gd name="T77" fmla="*/ 1 h 9"/>
                <a:gd name="T78" fmla="*/ 3 w 11"/>
                <a:gd name="T79" fmla="*/ 0 h 9"/>
                <a:gd name="T80" fmla="*/ 4 w 11"/>
                <a:gd name="T81" fmla="*/ 0 h 9"/>
                <a:gd name="T82" fmla="*/ 6 w 11"/>
                <a:gd name="T83" fmla="*/ 0 h 9"/>
                <a:gd name="T84" fmla="*/ 6 w 11"/>
                <a:gd name="T85" fmla="*/ 1 h 9"/>
                <a:gd name="T86" fmla="*/ 8 w 11"/>
                <a:gd name="T87" fmla="*/ 0 h 9"/>
                <a:gd name="T88" fmla="*/ 9 w 11"/>
                <a:gd name="T89" fmla="*/ 0 h 9"/>
                <a:gd name="T90" fmla="*/ 10 w 11"/>
                <a:gd name="T91" fmla="*/ 0 h 9"/>
                <a:gd name="T92" fmla="*/ 11 w 11"/>
                <a:gd name="T93" fmla="*/ 1 h 9"/>
                <a:gd name="T94" fmla="*/ 11 w 11"/>
                <a:gd name="T95" fmla="*/ 2 h 9"/>
                <a:gd name="T96" fmla="*/ 11 w 11"/>
                <a:gd name="T97" fmla="*/ 3 h 9"/>
                <a:gd name="T98" fmla="*/ 11 w 11"/>
                <a:gd name="T99" fmla="*/ 8 h 9"/>
                <a:gd name="T100" fmla="*/ 11 w 11"/>
                <a:gd name="T101" fmla="*/ 8 h 9"/>
                <a:gd name="T102" fmla="*/ 11 w 11"/>
                <a:gd name="T10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" h="9">
                  <a:moveTo>
                    <a:pt x="11" y="9"/>
                  </a:moveTo>
                  <a:cubicBezTo>
                    <a:pt x="10" y="9"/>
                    <a:pt x="10" y="9"/>
                    <a:pt x="10" y="9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5" y="0"/>
                    <a:pt x="5" y="0"/>
                    <a:pt x="6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1"/>
                    <a:pt x="7" y="1"/>
                    <a:pt x="8" y="0"/>
                  </a:cubicBezTo>
                  <a:cubicBezTo>
                    <a:pt x="8" y="0"/>
                    <a:pt x="8" y="0"/>
                    <a:pt x="9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1" y="2"/>
                    <a:pt x="11" y="3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lnTo>
                    <a:pt x="11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0" name="Freeform 1283"/>
            <p:cNvSpPr>
              <a:spLocks noEditPoints="1"/>
            </p:cNvSpPr>
            <p:nvPr/>
          </p:nvSpPr>
          <p:spPr bwMode="auto">
            <a:xfrm>
              <a:off x="1373715" y="5538135"/>
              <a:ext cx="18621" cy="24440"/>
            </a:xfrm>
            <a:custGeom>
              <a:avLst/>
              <a:gdLst>
                <a:gd name="T0" fmla="*/ 7 w 7"/>
                <a:gd name="T1" fmla="*/ 9 h 9"/>
                <a:gd name="T2" fmla="*/ 6 w 7"/>
                <a:gd name="T3" fmla="*/ 9 h 9"/>
                <a:gd name="T4" fmla="*/ 5 w 7"/>
                <a:gd name="T5" fmla="*/ 8 h 9"/>
                <a:gd name="T6" fmla="*/ 5 w 7"/>
                <a:gd name="T7" fmla="*/ 8 h 9"/>
                <a:gd name="T8" fmla="*/ 5 w 7"/>
                <a:gd name="T9" fmla="*/ 7 h 9"/>
                <a:gd name="T10" fmla="*/ 4 w 7"/>
                <a:gd name="T11" fmla="*/ 8 h 9"/>
                <a:gd name="T12" fmla="*/ 3 w 7"/>
                <a:gd name="T13" fmla="*/ 9 h 9"/>
                <a:gd name="T14" fmla="*/ 2 w 7"/>
                <a:gd name="T15" fmla="*/ 8 h 9"/>
                <a:gd name="T16" fmla="*/ 1 w 7"/>
                <a:gd name="T17" fmla="*/ 8 h 9"/>
                <a:gd name="T18" fmla="*/ 0 w 7"/>
                <a:gd name="T19" fmla="*/ 6 h 9"/>
                <a:gd name="T20" fmla="*/ 0 w 7"/>
                <a:gd name="T21" fmla="*/ 4 h 9"/>
                <a:gd name="T22" fmla="*/ 1 w 7"/>
                <a:gd name="T23" fmla="*/ 1 h 9"/>
                <a:gd name="T24" fmla="*/ 3 w 7"/>
                <a:gd name="T25" fmla="*/ 0 h 9"/>
                <a:gd name="T26" fmla="*/ 4 w 7"/>
                <a:gd name="T27" fmla="*/ 0 h 9"/>
                <a:gd name="T28" fmla="*/ 5 w 7"/>
                <a:gd name="T29" fmla="*/ 1 h 9"/>
                <a:gd name="T30" fmla="*/ 5 w 7"/>
                <a:gd name="T31" fmla="*/ 1 h 9"/>
                <a:gd name="T32" fmla="*/ 6 w 7"/>
                <a:gd name="T33" fmla="*/ 0 h 9"/>
                <a:gd name="T34" fmla="*/ 6 w 7"/>
                <a:gd name="T35" fmla="*/ 0 h 9"/>
                <a:gd name="T36" fmla="*/ 7 w 7"/>
                <a:gd name="T37" fmla="*/ 0 h 9"/>
                <a:gd name="T38" fmla="*/ 7 w 7"/>
                <a:gd name="T39" fmla="*/ 1 h 9"/>
                <a:gd name="T40" fmla="*/ 7 w 7"/>
                <a:gd name="T41" fmla="*/ 8 h 9"/>
                <a:gd name="T42" fmla="*/ 7 w 7"/>
                <a:gd name="T43" fmla="*/ 8 h 9"/>
                <a:gd name="T44" fmla="*/ 7 w 7"/>
                <a:gd name="T45" fmla="*/ 9 h 9"/>
                <a:gd name="T46" fmla="*/ 5 w 7"/>
                <a:gd name="T47" fmla="*/ 3 h 9"/>
                <a:gd name="T48" fmla="*/ 5 w 7"/>
                <a:gd name="T49" fmla="*/ 3 h 9"/>
                <a:gd name="T50" fmla="*/ 5 w 7"/>
                <a:gd name="T51" fmla="*/ 2 h 9"/>
                <a:gd name="T52" fmla="*/ 4 w 7"/>
                <a:gd name="T53" fmla="*/ 1 h 9"/>
                <a:gd name="T54" fmla="*/ 3 w 7"/>
                <a:gd name="T55" fmla="*/ 1 h 9"/>
                <a:gd name="T56" fmla="*/ 2 w 7"/>
                <a:gd name="T57" fmla="*/ 2 h 9"/>
                <a:gd name="T58" fmla="*/ 2 w 7"/>
                <a:gd name="T59" fmla="*/ 4 h 9"/>
                <a:gd name="T60" fmla="*/ 2 w 7"/>
                <a:gd name="T61" fmla="*/ 5 h 9"/>
                <a:gd name="T62" fmla="*/ 2 w 7"/>
                <a:gd name="T63" fmla="*/ 7 h 9"/>
                <a:gd name="T64" fmla="*/ 3 w 7"/>
                <a:gd name="T65" fmla="*/ 8 h 9"/>
                <a:gd name="T66" fmla="*/ 4 w 7"/>
                <a:gd name="T67" fmla="*/ 7 h 9"/>
                <a:gd name="T68" fmla="*/ 5 w 7"/>
                <a:gd name="T69" fmla="*/ 7 h 9"/>
                <a:gd name="T70" fmla="*/ 5 w 7"/>
                <a:gd name="T71" fmla="*/ 6 h 9"/>
                <a:gd name="T72" fmla="*/ 5 w 7"/>
                <a:gd name="T73" fmla="*/ 6 h 9"/>
                <a:gd name="T74" fmla="*/ 5 w 7"/>
                <a:gd name="T75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" h="9">
                  <a:moveTo>
                    <a:pt x="7" y="9"/>
                  </a:moveTo>
                  <a:cubicBezTo>
                    <a:pt x="6" y="9"/>
                    <a:pt x="6" y="9"/>
                    <a:pt x="6" y="9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4" y="9"/>
                    <a:pt x="3" y="9"/>
                    <a:pt x="3" y="9"/>
                  </a:cubicBezTo>
                  <a:cubicBezTo>
                    <a:pt x="2" y="9"/>
                    <a:pt x="2" y="9"/>
                    <a:pt x="2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lnTo>
                    <a:pt x="7" y="9"/>
                  </a:lnTo>
                  <a:close/>
                  <a:moveTo>
                    <a:pt x="5" y="3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1"/>
                    <a:pt x="2" y="2"/>
                  </a:cubicBezTo>
                  <a:cubicBezTo>
                    <a:pt x="2" y="2"/>
                    <a:pt x="2" y="3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2" y="7"/>
                  </a:cubicBezTo>
                  <a:cubicBezTo>
                    <a:pt x="2" y="7"/>
                    <a:pt x="3" y="8"/>
                    <a:pt x="3" y="8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lnTo>
                    <a:pt x="5" y="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1" name="Freeform 1284"/>
            <p:cNvSpPr>
              <a:spLocks noEditPoints="1"/>
            </p:cNvSpPr>
            <p:nvPr/>
          </p:nvSpPr>
          <p:spPr bwMode="auto">
            <a:xfrm>
              <a:off x="1398155" y="5538135"/>
              <a:ext cx="19785" cy="32587"/>
            </a:xfrm>
            <a:custGeom>
              <a:avLst/>
              <a:gdLst>
                <a:gd name="T0" fmla="*/ 4 w 7"/>
                <a:gd name="T1" fmla="*/ 12 h 12"/>
                <a:gd name="T2" fmla="*/ 2 w 7"/>
                <a:gd name="T3" fmla="*/ 12 h 12"/>
                <a:gd name="T4" fmla="*/ 1 w 7"/>
                <a:gd name="T5" fmla="*/ 11 h 12"/>
                <a:gd name="T6" fmla="*/ 1 w 7"/>
                <a:gd name="T7" fmla="*/ 11 h 12"/>
                <a:gd name="T8" fmla="*/ 1 w 7"/>
                <a:gd name="T9" fmla="*/ 11 h 12"/>
                <a:gd name="T10" fmla="*/ 1 w 7"/>
                <a:gd name="T11" fmla="*/ 10 h 12"/>
                <a:gd name="T12" fmla="*/ 1 w 7"/>
                <a:gd name="T13" fmla="*/ 10 h 12"/>
                <a:gd name="T14" fmla="*/ 1 w 7"/>
                <a:gd name="T15" fmla="*/ 10 h 12"/>
                <a:gd name="T16" fmla="*/ 2 w 7"/>
                <a:gd name="T17" fmla="*/ 10 h 12"/>
                <a:gd name="T18" fmla="*/ 3 w 7"/>
                <a:gd name="T19" fmla="*/ 10 h 12"/>
                <a:gd name="T20" fmla="*/ 5 w 7"/>
                <a:gd name="T21" fmla="*/ 10 h 12"/>
                <a:gd name="T22" fmla="*/ 5 w 7"/>
                <a:gd name="T23" fmla="*/ 8 h 12"/>
                <a:gd name="T24" fmla="*/ 5 w 7"/>
                <a:gd name="T25" fmla="*/ 8 h 12"/>
                <a:gd name="T26" fmla="*/ 5 w 7"/>
                <a:gd name="T27" fmla="*/ 7 h 12"/>
                <a:gd name="T28" fmla="*/ 4 w 7"/>
                <a:gd name="T29" fmla="*/ 8 h 12"/>
                <a:gd name="T30" fmla="*/ 2 w 7"/>
                <a:gd name="T31" fmla="*/ 9 h 12"/>
                <a:gd name="T32" fmla="*/ 1 w 7"/>
                <a:gd name="T33" fmla="*/ 8 h 12"/>
                <a:gd name="T34" fmla="*/ 1 w 7"/>
                <a:gd name="T35" fmla="*/ 8 h 12"/>
                <a:gd name="T36" fmla="*/ 0 w 7"/>
                <a:gd name="T37" fmla="*/ 6 h 12"/>
                <a:gd name="T38" fmla="*/ 0 w 7"/>
                <a:gd name="T39" fmla="*/ 4 h 12"/>
                <a:gd name="T40" fmla="*/ 0 w 7"/>
                <a:gd name="T41" fmla="*/ 2 h 12"/>
                <a:gd name="T42" fmla="*/ 0 w 7"/>
                <a:gd name="T43" fmla="*/ 1 h 12"/>
                <a:gd name="T44" fmla="*/ 1 w 7"/>
                <a:gd name="T45" fmla="*/ 0 h 12"/>
                <a:gd name="T46" fmla="*/ 2 w 7"/>
                <a:gd name="T47" fmla="*/ 0 h 12"/>
                <a:gd name="T48" fmla="*/ 4 w 7"/>
                <a:gd name="T49" fmla="*/ 0 h 12"/>
                <a:gd name="T50" fmla="*/ 5 w 7"/>
                <a:gd name="T51" fmla="*/ 1 h 12"/>
                <a:gd name="T52" fmla="*/ 5 w 7"/>
                <a:gd name="T53" fmla="*/ 0 h 12"/>
                <a:gd name="T54" fmla="*/ 5 w 7"/>
                <a:gd name="T55" fmla="*/ 0 h 12"/>
                <a:gd name="T56" fmla="*/ 6 w 7"/>
                <a:gd name="T57" fmla="*/ 0 h 12"/>
                <a:gd name="T58" fmla="*/ 7 w 7"/>
                <a:gd name="T59" fmla="*/ 0 h 12"/>
                <a:gd name="T60" fmla="*/ 7 w 7"/>
                <a:gd name="T61" fmla="*/ 1 h 12"/>
                <a:gd name="T62" fmla="*/ 7 w 7"/>
                <a:gd name="T63" fmla="*/ 7 h 12"/>
                <a:gd name="T64" fmla="*/ 7 w 7"/>
                <a:gd name="T65" fmla="*/ 9 h 12"/>
                <a:gd name="T66" fmla="*/ 6 w 7"/>
                <a:gd name="T67" fmla="*/ 11 h 12"/>
                <a:gd name="T68" fmla="*/ 5 w 7"/>
                <a:gd name="T69" fmla="*/ 11 h 12"/>
                <a:gd name="T70" fmla="*/ 4 w 7"/>
                <a:gd name="T71" fmla="*/ 12 h 12"/>
                <a:gd name="T72" fmla="*/ 5 w 7"/>
                <a:gd name="T73" fmla="*/ 3 h 12"/>
                <a:gd name="T74" fmla="*/ 5 w 7"/>
                <a:gd name="T75" fmla="*/ 2 h 12"/>
                <a:gd name="T76" fmla="*/ 5 w 7"/>
                <a:gd name="T77" fmla="*/ 2 h 12"/>
                <a:gd name="T78" fmla="*/ 4 w 7"/>
                <a:gd name="T79" fmla="*/ 1 h 12"/>
                <a:gd name="T80" fmla="*/ 3 w 7"/>
                <a:gd name="T81" fmla="*/ 1 h 12"/>
                <a:gd name="T82" fmla="*/ 2 w 7"/>
                <a:gd name="T83" fmla="*/ 2 h 12"/>
                <a:gd name="T84" fmla="*/ 2 w 7"/>
                <a:gd name="T85" fmla="*/ 4 h 12"/>
                <a:gd name="T86" fmla="*/ 2 w 7"/>
                <a:gd name="T87" fmla="*/ 5 h 12"/>
                <a:gd name="T88" fmla="*/ 2 w 7"/>
                <a:gd name="T89" fmla="*/ 7 h 12"/>
                <a:gd name="T90" fmla="*/ 3 w 7"/>
                <a:gd name="T91" fmla="*/ 7 h 12"/>
                <a:gd name="T92" fmla="*/ 4 w 7"/>
                <a:gd name="T93" fmla="*/ 7 h 12"/>
                <a:gd name="T94" fmla="*/ 5 w 7"/>
                <a:gd name="T95" fmla="*/ 7 h 12"/>
                <a:gd name="T96" fmla="*/ 5 w 7"/>
                <a:gd name="T97" fmla="*/ 6 h 12"/>
                <a:gd name="T98" fmla="*/ 5 w 7"/>
                <a:gd name="T99" fmla="*/ 6 h 12"/>
                <a:gd name="T100" fmla="*/ 5 w 7"/>
                <a:gd name="T101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" h="12">
                  <a:moveTo>
                    <a:pt x="4" y="12"/>
                  </a:moveTo>
                  <a:cubicBezTo>
                    <a:pt x="3" y="12"/>
                    <a:pt x="2" y="12"/>
                    <a:pt x="2" y="12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2" y="10"/>
                    <a:pt x="2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5" y="10"/>
                  </a:cubicBezTo>
                  <a:cubicBezTo>
                    <a:pt x="5" y="9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8"/>
                    <a:pt x="4" y="8"/>
                    <a:pt x="4" y="8"/>
                  </a:cubicBezTo>
                  <a:cubicBezTo>
                    <a:pt x="4" y="8"/>
                    <a:pt x="3" y="9"/>
                    <a:pt x="2" y="9"/>
                  </a:cubicBezTo>
                  <a:cubicBezTo>
                    <a:pt x="2" y="9"/>
                    <a:pt x="2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4" y="0"/>
                    <a:pt x="5" y="1"/>
                    <a:pt x="5" y="1"/>
                  </a:cubicBezTo>
                  <a:cubicBezTo>
                    <a:pt x="5" y="1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8"/>
                    <a:pt x="7" y="9"/>
                    <a:pt x="7" y="9"/>
                  </a:cubicBezTo>
                  <a:cubicBezTo>
                    <a:pt x="6" y="10"/>
                    <a:pt x="6" y="10"/>
                    <a:pt x="6" y="11"/>
                  </a:cubicBezTo>
                  <a:cubicBezTo>
                    <a:pt x="6" y="11"/>
                    <a:pt x="5" y="11"/>
                    <a:pt x="5" y="11"/>
                  </a:cubicBezTo>
                  <a:cubicBezTo>
                    <a:pt x="5" y="12"/>
                    <a:pt x="4" y="12"/>
                    <a:pt x="4" y="12"/>
                  </a:cubicBezTo>
                  <a:close/>
                  <a:moveTo>
                    <a:pt x="5" y="3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1"/>
                    <a:pt x="2" y="2"/>
                  </a:cubicBezTo>
                  <a:cubicBezTo>
                    <a:pt x="2" y="2"/>
                    <a:pt x="2" y="3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2" y="7"/>
                  </a:cubicBezTo>
                  <a:cubicBezTo>
                    <a:pt x="2" y="7"/>
                    <a:pt x="3" y="7"/>
                    <a:pt x="3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lnTo>
                    <a:pt x="5" y="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2" name="Freeform 1285"/>
            <p:cNvSpPr/>
            <p:nvPr/>
          </p:nvSpPr>
          <p:spPr bwMode="auto">
            <a:xfrm>
              <a:off x="1423759" y="5538135"/>
              <a:ext cx="16293" cy="24440"/>
            </a:xfrm>
            <a:custGeom>
              <a:avLst/>
              <a:gdLst>
                <a:gd name="T0" fmla="*/ 6 w 6"/>
                <a:gd name="T1" fmla="*/ 9 h 9"/>
                <a:gd name="T2" fmla="*/ 5 w 6"/>
                <a:gd name="T3" fmla="*/ 9 h 9"/>
                <a:gd name="T4" fmla="*/ 4 w 6"/>
                <a:gd name="T5" fmla="*/ 8 h 9"/>
                <a:gd name="T6" fmla="*/ 4 w 6"/>
                <a:gd name="T7" fmla="*/ 3 h 9"/>
                <a:gd name="T8" fmla="*/ 4 w 6"/>
                <a:gd name="T9" fmla="*/ 2 h 9"/>
                <a:gd name="T10" fmla="*/ 3 w 6"/>
                <a:gd name="T11" fmla="*/ 2 h 9"/>
                <a:gd name="T12" fmla="*/ 2 w 6"/>
                <a:gd name="T13" fmla="*/ 2 h 9"/>
                <a:gd name="T14" fmla="*/ 2 w 6"/>
                <a:gd name="T15" fmla="*/ 2 h 9"/>
                <a:gd name="T16" fmla="*/ 1 w 6"/>
                <a:gd name="T17" fmla="*/ 3 h 9"/>
                <a:gd name="T18" fmla="*/ 1 w 6"/>
                <a:gd name="T19" fmla="*/ 3 h 9"/>
                <a:gd name="T20" fmla="*/ 1 w 6"/>
                <a:gd name="T21" fmla="*/ 8 h 9"/>
                <a:gd name="T22" fmla="*/ 1 w 6"/>
                <a:gd name="T23" fmla="*/ 8 h 9"/>
                <a:gd name="T24" fmla="*/ 1 w 6"/>
                <a:gd name="T25" fmla="*/ 9 h 9"/>
                <a:gd name="T26" fmla="*/ 0 w 6"/>
                <a:gd name="T27" fmla="*/ 9 h 9"/>
                <a:gd name="T28" fmla="*/ 0 w 6"/>
                <a:gd name="T29" fmla="*/ 8 h 9"/>
                <a:gd name="T30" fmla="*/ 0 w 6"/>
                <a:gd name="T31" fmla="*/ 8 h 9"/>
                <a:gd name="T32" fmla="*/ 0 w 6"/>
                <a:gd name="T33" fmla="*/ 1 h 9"/>
                <a:gd name="T34" fmla="*/ 0 w 6"/>
                <a:gd name="T35" fmla="*/ 0 h 9"/>
                <a:gd name="T36" fmla="*/ 0 w 6"/>
                <a:gd name="T37" fmla="*/ 0 h 9"/>
                <a:gd name="T38" fmla="*/ 1 w 6"/>
                <a:gd name="T39" fmla="*/ 0 h 9"/>
                <a:gd name="T40" fmla="*/ 1 w 6"/>
                <a:gd name="T41" fmla="*/ 1 h 9"/>
                <a:gd name="T42" fmla="*/ 1 w 6"/>
                <a:gd name="T43" fmla="*/ 1 h 9"/>
                <a:gd name="T44" fmla="*/ 2 w 6"/>
                <a:gd name="T45" fmla="*/ 0 h 9"/>
                <a:gd name="T46" fmla="*/ 4 w 6"/>
                <a:gd name="T47" fmla="*/ 0 h 9"/>
                <a:gd name="T48" fmla="*/ 5 w 6"/>
                <a:gd name="T49" fmla="*/ 1 h 9"/>
                <a:gd name="T50" fmla="*/ 6 w 6"/>
                <a:gd name="T51" fmla="*/ 3 h 9"/>
                <a:gd name="T52" fmla="*/ 6 w 6"/>
                <a:gd name="T53" fmla="*/ 8 h 9"/>
                <a:gd name="T54" fmla="*/ 6 w 6"/>
                <a:gd name="T55" fmla="*/ 8 h 9"/>
                <a:gd name="T56" fmla="*/ 6 w 6"/>
                <a:gd name="T5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" h="9">
                  <a:moveTo>
                    <a:pt x="6" y="9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2"/>
                    <a:pt x="4" y="2"/>
                  </a:cubicBezTo>
                  <a:cubicBezTo>
                    <a:pt x="4" y="2"/>
                    <a:pt x="3" y="2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2" y="1"/>
                    <a:pt x="2" y="0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4" y="0"/>
                    <a:pt x="5" y="0"/>
                    <a:pt x="5" y="1"/>
                  </a:cubicBezTo>
                  <a:cubicBezTo>
                    <a:pt x="6" y="1"/>
                    <a:pt x="6" y="2"/>
                    <a:pt x="6" y="3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lnTo>
                    <a:pt x="6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3" name="Freeform 1286"/>
            <p:cNvSpPr>
              <a:spLocks noEditPoints="1"/>
            </p:cNvSpPr>
            <p:nvPr/>
          </p:nvSpPr>
          <p:spPr bwMode="auto">
            <a:xfrm>
              <a:off x="1445871" y="5538135"/>
              <a:ext cx="16293" cy="24440"/>
            </a:xfrm>
            <a:custGeom>
              <a:avLst/>
              <a:gdLst>
                <a:gd name="T0" fmla="*/ 6 w 6"/>
                <a:gd name="T1" fmla="*/ 9 h 9"/>
                <a:gd name="T2" fmla="*/ 5 w 6"/>
                <a:gd name="T3" fmla="*/ 9 h 9"/>
                <a:gd name="T4" fmla="*/ 5 w 6"/>
                <a:gd name="T5" fmla="*/ 8 h 9"/>
                <a:gd name="T6" fmla="*/ 5 w 6"/>
                <a:gd name="T7" fmla="*/ 8 h 9"/>
                <a:gd name="T8" fmla="*/ 5 w 6"/>
                <a:gd name="T9" fmla="*/ 7 h 9"/>
                <a:gd name="T10" fmla="*/ 4 w 6"/>
                <a:gd name="T11" fmla="*/ 8 h 9"/>
                <a:gd name="T12" fmla="*/ 2 w 6"/>
                <a:gd name="T13" fmla="*/ 9 h 9"/>
                <a:gd name="T14" fmla="*/ 1 w 6"/>
                <a:gd name="T15" fmla="*/ 8 h 9"/>
                <a:gd name="T16" fmla="*/ 0 w 6"/>
                <a:gd name="T17" fmla="*/ 8 h 9"/>
                <a:gd name="T18" fmla="*/ 0 w 6"/>
                <a:gd name="T19" fmla="*/ 6 h 9"/>
                <a:gd name="T20" fmla="*/ 0 w 6"/>
                <a:gd name="T21" fmla="*/ 4 h 9"/>
                <a:gd name="T22" fmla="*/ 0 w 6"/>
                <a:gd name="T23" fmla="*/ 1 h 9"/>
                <a:gd name="T24" fmla="*/ 2 w 6"/>
                <a:gd name="T25" fmla="*/ 0 h 9"/>
                <a:gd name="T26" fmla="*/ 4 w 6"/>
                <a:gd name="T27" fmla="*/ 0 h 9"/>
                <a:gd name="T28" fmla="*/ 5 w 6"/>
                <a:gd name="T29" fmla="*/ 1 h 9"/>
                <a:gd name="T30" fmla="*/ 5 w 6"/>
                <a:gd name="T31" fmla="*/ 1 h 9"/>
                <a:gd name="T32" fmla="*/ 5 w 6"/>
                <a:gd name="T33" fmla="*/ 0 h 9"/>
                <a:gd name="T34" fmla="*/ 6 w 6"/>
                <a:gd name="T35" fmla="*/ 0 h 9"/>
                <a:gd name="T36" fmla="*/ 6 w 6"/>
                <a:gd name="T37" fmla="*/ 0 h 9"/>
                <a:gd name="T38" fmla="*/ 6 w 6"/>
                <a:gd name="T39" fmla="*/ 1 h 9"/>
                <a:gd name="T40" fmla="*/ 6 w 6"/>
                <a:gd name="T41" fmla="*/ 8 h 9"/>
                <a:gd name="T42" fmla="*/ 6 w 6"/>
                <a:gd name="T43" fmla="*/ 8 h 9"/>
                <a:gd name="T44" fmla="*/ 6 w 6"/>
                <a:gd name="T45" fmla="*/ 9 h 9"/>
                <a:gd name="T46" fmla="*/ 5 w 6"/>
                <a:gd name="T47" fmla="*/ 3 h 9"/>
                <a:gd name="T48" fmla="*/ 5 w 6"/>
                <a:gd name="T49" fmla="*/ 3 h 9"/>
                <a:gd name="T50" fmla="*/ 4 w 6"/>
                <a:gd name="T51" fmla="*/ 2 h 9"/>
                <a:gd name="T52" fmla="*/ 4 w 6"/>
                <a:gd name="T53" fmla="*/ 1 h 9"/>
                <a:gd name="T54" fmla="*/ 3 w 6"/>
                <a:gd name="T55" fmla="*/ 1 h 9"/>
                <a:gd name="T56" fmla="*/ 2 w 6"/>
                <a:gd name="T57" fmla="*/ 2 h 9"/>
                <a:gd name="T58" fmla="*/ 1 w 6"/>
                <a:gd name="T59" fmla="*/ 4 h 9"/>
                <a:gd name="T60" fmla="*/ 1 w 6"/>
                <a:gd name="T61" fmla="*/ 5 h 9"/>
                <a:gd name="T62" fmla="*/ 2 w 6"/>
                <a:gd name="T63" fmla="*/ 7 h 9"/>
                <a:gd name="T64" fmla="*/ 3 w 6"/>
                <a:gd name="T65" fmla="*/ 8 h 9"/>
                <a:gd name="T66" fmla="*/ 4 w 6"/>
                <a:gd name="T67" fmla="*/ 7 h 9"/>
                <a:gd name="T68" fmla="*/ 4 w 6"/>
                <a:gd name="T69" fmla="*/ 7 h 9"/>
                <a:gd name="T70" fmla="*/ 5 w 6"/>
                <a:gd name="T71" fmla="*/ 6 h 9"/>
                <a:gd name="T72" fmla="*/ 5 w 6"/>
                <a:gd name="T73" fmla="*/ 6 h 9"/>
                <a:gd name="T74" fmla="*/ 5 w 6"/>
                <a:gd name="T75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" h="9">
                  <a:moveTo>
                    <a:pt x="6" y="9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8"/>
                    <a:pt x="4" y="8"/>
                    <a:pt x="4" y="8"/>
                  </a:cubicBezTo>
                  <a:cubicBezTo>
                    <a:pt x="3" y="9"/>
                    <a:pt x="3" y="9"/>
                    <a:pt x="2" y="9"/>
                  </a:cubicBezTo>
                  <a:cubicBezTo>
                    <a:pt x="2" y="9"/>
                    <a:pt x="1" y="9"/>
                    <a:pt x="1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4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lnTo>
                    <a:pt x="6" y="9"/>
                  </a:lnTo>
                  <a:close/>
                  <a:moveTo>
                    <a:pt x="5" y="3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1" y="2"/>
                    <a:pt x="1" y="3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1" y="6"/>
                    <a:pt x="2" y="7"/>
                  </a:cubicBezTo>
                  <a:cubicBezTo>
                    <a:pt x="2" y="7"/>
                    <a:pt x="2" y="8"/>
                    <a:pt x="3" y="8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lnTo>
                    <a:pt x="5" y="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4" name="Freeform 1287"/>
            <p:cNvSpPr>
              <a:spLocks noEditPoints="1"/>
            </p:cNvSpPr>
            <p:nvPr/>
          </p:nvSpPr>
          <p:spPr bwMode="auto">
            <a:xfrm>
              <a:off x="1484277" y="5538135"/>
              <a:ext cx="19785" cy="24440"/>
            </a:xfrm>
            <a:custGeom>
              <a:avLst/>
              <a:gdLst>
                <a:gd name="T0" fmla="*/ 6 w 7"/>
                <a:gd name="T1" fmla="*/ 9 h 9"/>
                <a:gd name="T2" fmla="*/ 5 w 7"/>
                <a:gd name="T3" fmla="*/ 9 h 9"/>
                <a:gd name="T4" fmla="*/ 5 w 7"/>
                <a:gd name="T5" fmla="*/ 8 h 9"/>
                <a:gd name="T6" fmla="*/ 5 w 7"/>
                <a:gd name="T7" fmla="*/ 8 h 9"/>
                <a:gd name="T8" fmla="*/ 5 w 7"/>
                <a:gd name="T9" fmla="*/ 7 h 9"/>
                <a:gd name="T10" fmla="*/ 4 w 7"/>
                <a:gd name="T11" fmla="*/ 8 h 9"/>
                <a:gd name="T12" fmla="*/ 2 w 7"/>
                <a:gd name="T13" fmla="*/ 9 h 9"/>
                <a:gd name="T14" fmla="*/ 1 w 7"/>
                <a:gd name="T15" fmla="*/ 8 h 9"/>
                <a:gd name="T16" fmla="*/ 0 w 7"/>
                <a:gd name="T17" fmla="*/ 8 h 9"/>
                <a:gd name="T18" fmla="*/ 0 w 7"/>
                <a:gd name="T19" fmla="*/ 6 h 9"/>
                <a:gd name="T20" fmla="*/ 0 w 7"/>
                <a:gd name="T21" fmla="*/ 4 h 9"/>
                <a:gd name="T22" fmla="*/ 0 w 7"/>
                <a:gd name="T23" fmla="*/ 1 h 9"/>
                <a:gd name="T24" fmla="*/ 2 w 7"/>
                <a:gd name="T25" fmla="*/ 0 h 9"/>
                <a:gd name="T26" fmla="*/ 4 w 7"/>
                <a:gd name="T27" fmla="*/ 0 h 9"/>
                <a:gd name="T28" fmla="*/ 5 w 7"/>
                <a:gd name="T29" fmla="*/ 1 h 9"/>
                <a:gd name="T30" fmla="*/ 5 w 7"/>
                <a:gd name="T31" fmla="*/ 1 h 9"/>
                <a:gd name="T32" fmla="*/ 5 w 7"/>
                <a:gd name="T33" fmla="*/ 0 h 9"/>
                <a:gd name="T34" fmla="*/ 6 w 7"/>
                <a:gd name="T35" fmla="*/ 0 h 9"/>
                <a:gd name="T36" fmla="*/ 7 w 7"/>
                <a:gd name="T37" fmla="*/ 0 h 9"/>
                <a:gd name="T38" fmla="*/ 7 w 7"/>
                <a:gd name="T39" fmla="*/ 1 h 9"/>
                <a:gd name="T40" fmla="*/ 7 w 7"/>
                <a:gd name="T41" fmla="*/ 8 h 9"/>
                <a:gd name="T42" fmla="*/ 7 w 7"/>
                <a:gd name="T43" fmla="*/ 8 h 9"/>
                <a:gd name="T44" fmla="*/ 6 w 7"/>
                <a:gd name="T45" fmla="*/ 9 h 9"/>
                <a:gd name="T46" fmla="*/ 5 w 7"/>
                <a:gd name="T47" fmla="*/ 3 h 9"/>
                <a:gd name="T48" fmla="*/ 5 w 7"/>
                <a:gd name="T49" fmla="*/ 3 h 9"/>
                <a:gd name="T50" fmla="*/ 4 w 7"/>
                <a:gd name="T51" fmla="*/ 2 h 9"/>
                <a:gd name="T52" fmla="*/ 4 w 7"/>
                <a:gd name="T53" fmla="*/ 1 h 9"/>
                <a:gd name="T54" fmla="*/ 3 w 7"/>
                <a:gd name="T55" fmla="*/ 1 h 9"/>
                <a:gd name="T56" fmla="*/ 2 w 7"/>
                <a:gd name="T57" fmla="*/ 2 h 9"/>
                <a:gd name="T58" fmla="*/ 1 w 7"/>
                <a:gd name="T59" fmla="*/ 4 h 9"/>
                <a:gd name="T60" fmla="*/ 1 w 7"/>
                <a:gd name="T61" fmla="*/ 5 h 9"/>
                <a:gd name="T62" fmla="*/ 2 w 7"/>
                <a:gd name="T63" fmla="*/ 7 h 9"/>
                <a:gd name="T64" fmla="*/ 3 w 7"/>
                <a:gd name="T65" fmla="*/ 8 h 9"/>
                <a:gd name="T66" fmla="*/ 4 w 7"/>
                <a:gd name="T67" fmla="*/ 7 h 9"/>
                <a:gd name="T68" fmla="*/ 4 w 7"/>
                <a:gd name="T69" fmla="*/ 7 h 9"/>
                <a:gd name="T70" fmla="*/ 5 w 7"/>
                <a:gd name="T71" fmla="*/ 6 h 9"/>
                <a:gd name="T72" fmla="*/ 5 w 7"/>
                <a:gd name="T73" fmla="*/ 6 h 9"/>
                <a:gd name="T74" fmla="*/ 5 w 7"/>
                <a:gd name="T75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" h="9">
                  <a:moveTo>
                    <a:pt x="6" y="9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4" y="9"/>
                    <a:pt x="3" y="9"/>
                    <a:pt x="2" y="9"/>
                  </a:cubicBezTo>
                  <a:cubicBezTo>
                    <a:pt x="2" y="9"/>
                    <a:pt x="2" y="9"/>
                    <a:pt x="1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4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lnTo>
                    <a:pt x="6" y="9"/>
                  </a:lnTo>
                  <a:close/>
                  <a:moveTo>
                    <a:pt x="5" y="3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1"/>
                    <a:pt x="2" y="2"/>
                  </a:cubicBezTo>
                  <a:cubicBezTo>
                    <a:pt x="2" y="2"/>
                    <a:pt x="1" y="3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2" y="6"/>
                    <a:pt x="2" y="7"/>
                  </a:cubicBezTo>
                  <a:cubicBezTo>
                    <a:pt x="2" y="7"/>
                    <a:pt x="3" y="8"/>
                    <a:pt x="3" y="8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lnTo>
                    <a:pt x="5" y="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5" name="Freeform 1288"/>
            <p:cNvSpPr/>
            <p:nvPr/>
          </p:nvSpPr>
          <p:spPr bwMode="auto">
            <a:xfrm>
              <a:off x="1508717" y="5529988"/>
              <a:ext cx="3492" cy="32587"/>
            </a:xfrm>
            <a:custGeom>
              <a:avLst/>
              <a:gdLst>
                <a:gd name="T0" fmla="*/ 3 w 3"/>
                <a:gd name="T1" fmla="*/ 28 h 28"/>
                <a:gd name="T2" fmla="*/ 0 w 3"/>
                <a:gd name="T3" fmla="*/ 28 h 28"/>
                <a:gd name="T4" fmla="*/ 0 w 3"/>
                <a:gd name="T5" fmla="*/ 26 h 28"/>
                <a:gd name="T6" fmla="*/ 0 w 3"/>
                <a:gd name="T7" fmla="*/ 26 h 28"/>
                <a:gd name="T8" fmla="*/ 0 w 3"/>
                <a:gd name="T9" fmla="*/ 2 h 28"/>
                <a:gd name="T10" fmla="*/ 0 w 3"/>
                <a:gd name="T11" fmla="*/ 0 h 28"/>
                <a:gd name="T12" fmla="*/ 0 w 3"/>
                <a:gd name="T13" fmla="*/ 0 h 28"/>
                <a:gd name="T14" fmla="*/ 3 w 3"/>
                <a:gd name="T15" fmla="*/ 0 h 28"/>
                <a:gd name="T16" fmla="*/ 3 w 3"/>
                <a:gd name="T17" fmla="*/ 0 h 28"/>
                <a:gd name="T18" fmla="*/ 3 w 3"/>
                <a:gd name="T19" fmla="*/ 2 h 28"/>
                <a:gd name="T20" fmla="*/ 3 w 3"/>
                <a:gd name="T21" fmla="*/ 26 h 28"/>
                <a:gd name="T22" fmla="*/ 3 w 3"/>
                <a:gd name="T23" fmla="*/ 26 h 28"/>
                <a:gd name="T24" fmla="*/ 3 w 3"/>
                <a:gd name="T2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" h="28">
                  <a:moveTo>
                    <a:pt x="3" y="28"/>
                  </a:moveTo>
                  <a:lnTo>
                    <a:pt x="0" y="28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3" y="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6" name="Freeform 1289"/>
            <p:cNvSpPr>
              <a:spLocks noEditPoints="1"/>
            </p:cNvSpPr>
            <p:nvPr/>
          </p:nvSpPr>
          <p:spPr bwMode="auto">
            <a:xfrm>
              <a:off x="1516864" y="5529988"/>
              <a:ext cx="5819" cy="32587"/>
            </a:xfrm>
            <a:custGeom>
              <a:avLst/>
              <a:gdLst>
                <a:gd name="T0" fmla="*/ 0 w 5"/>
                <a:gd name="T1" fmla="*/ 4 h 28"/>
                <a:gd name="T2" fmla="*/ 0 w 5"/>
                <a:gd name="T3" fmla="*/ 4 h 28"/>
                <a:gd name="T4" fmla="*/ 0 w 5"/>
                <a:gd name="T5" fmla="*/ 2 h 28"/>
                <a:gd name="T6" fmla="*/ 0 w 5"/>
                <a:gd name="T7" fmla="*/ 2 h 28"/>
                <a:gd name="T8" fmla="*/ 0 w 5"/>
                <a:gd name="T9" fmla="*/ 0 h 28"/>
                <a:gd name="T10" fmla="*/ 0 w 5"/>
                <a:gd name="T11" fmla="*/ 0 h 28"/>
                <a:gd name="T12" fmla="*/ 3 w 5"/>
                <a:gd name="T13" fmla="*/ 0 h 28"/>
                <a:gd name="T14" fmla="*/ 5 w 5"/>
                <a:gd name="T15" fmla="*/ 0 h 28"/>
                <a:gd name="T16" fmla="*/ 5 w 5"/>
                <a:gd name="T17" fmla="*/ 2 h 28"/>
                <a:gd name="T18" fmla="*/ 5 w 5"/>
                <a:gd name="T19" fmla="*/ 2 h 28"/>
                <a:gd name="T20" fmla="*/ 5 w 5"/>
                <a:gd name="T21" fmla="*/ 4 h 28"/>
                <a:gd name="T22" fmla="*/ 3 w 5"/>
                <a:gd name="T23" fmla="*/ 4 h 28"/>
                <a:gd name="T24" fmla="*/ 0 w 5"/>
                <a:gd name="T25" fmla="*/ 4 h 28"/>
                <a:gd name="T26" fmla="*/ 3 w 5"/>
                <a:gd name="T27" fmla="*/ 28 h 28"/>
                <a:gd name="T28" fmla="*/ 0 w 5"/>
                <a:gd name="T29" fmla="*/ 28 h 28"/>
                <a:gd name="T30" fmla="*/ 0 w 5"/>
                <a:gd name="T31" fmla="*/ 26 h 28"/>
                <a:gd name="T32" fmla="*/ 0 w 5"/>
                <a:gd name="T33" fmla="*/ 26 h 28"/>
                <a:gd name="T34" fmla="*/ 0 w 5"/>
                <a:gd name="T35" fmla="*/ 9 h 28"/>
                <a:gd name="T36" fmla="*/ 0 w 5"/>
                <a:gd name="T37" fmla="*/ 7 h 28"/>
                <a:gd name="T38" fmla="*/ 0 w 5"/>
                <a:gd name="T39" fmla="*/ 7 h 28"/>
                <a:gd name="T40" fmla="*/ 3 w 5"/>
                <a:gd name="T41" fmla="*/ 7 h 28"/>
                <a:gd name="T42" fmla="*/ 5 w 5"/>
                <a:gd name="T43" fmla="*/ 7 h 28"/>
                <a:gd name="T44" fmla="*/ 5 w 5"/>
                <a:gd name="T45" fmla="*/ 9 h 28"/>
                <a:gd name="T46" fmla="*/ 5 w 5"/>
                <a:gd name="T47" fmla="*/ 26 h 28"/>
                <a:gd name="T48" fmla="*/ 5 w 5"/>
                <a:gd name="T49" fmla="*/ 26 h 28"/>
                <a:gd name="T50" fmla="*/ 3 w 5"/>
                <a:gd name="T51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" h="28">
                  <a:moveTo>
                    <a:pt x="0" y="4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4"/>
                  </a:lnTo>
                  <a:lnTo>
                    <a:pt x="3" y="4"/>
                  </a:lnTo>
                  <a:lnTo>
                    <a:pt x="0" y="4"/>
                  </a:lnTo>
                  <a:close/>
                  <a:moveTo>
                    <a:pt x="3" y="28"/>
                  </a:moveTo>
                  <a:lnTo>
                    <a:pt x="0" y="28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7"/>
                  </a:lnTo>
                  <a:lnTo>
                    <a:pt x="3" y="7"/>
                  </a:lnTo>
                  <a:lnTo>
                    <a:pt x="5" y="7"/>
                  </a:lnTo>
                  <a:lnTo>
                    <a:pt x="5" y="9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3" y="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7" name="Freeform 1290"/>
            <p:cNvSpPr>
              <a:spLocks noEditPoints="1"/>
            </p:cNvSpPr>
            <p:nvPr/>
          </p:nvSpPr>
          <p:spPr bwMode="auto">
            <a:xfrm>
              <a:off x="1528502" y="5538135"/>
              <a:ext cx="19785" cy="32587"/>
            </a:xfrm>
            <a:custGeom>
              <a:avLst/>
              <a:gdLst>
                <a:gd name="T0" fmla="*/ 6 w 7"/>
                <a:gd name="T1" fmla="*/ 12 h 12"/>
                <a:gd name="T2" fmla="*/ 5 w 7"/>
                <a:gd name="T3" fmla="*/ 12 h 12"/>
                <a:gd name="T4" fmla="*/ 5 w 7"/>
                <a:gd name="T5" fmla="*/ 12 h 12"/>
                <a:gd name="T6" fmla="*/ 5 w 7"/>
                <a:gd name="T7" fmla="*/ 11 h 12"/>
                <a:gd name="T8" fmla="*/ 5 w 7"/>
                <a:gd name="T9" fmla="*/ 8 h 12"/>
                <a:gd name="T10" fmla="*/ 4 w 7"/>
                <a:gd name="T11" fmla="*/ 8 h 12"/>
                <a:gd name="T12" fmla="*/ 2 w 7"/>
                <a:gd name="T13" fmla="*/ 9 h 12"/>
                <a:gd name="T14" fmla="*/ 1 w 7"/>
                <a:gd name="T15" fmla="*/ 8 h 12"/>
                <a:gd name="T16" fmla="*/ 0 w 7"/>
                <a:gd name="T17" fmla="*/ 8 h 12"/>
                <a:gd name="T18" fmla="*/ 0 w 7"/>
                <a:gd name="T19" fmla="*/ 6 h 12"/>
                <a:gd name="T20" fmla="*/ 0 w 7"/>
                <a:gd name="T21" fmla="*/ 4 h 12"/>
                <a:gd name="T22" fmla="*/ 0 w 7"/>
                <a:gd name="T23" fmla="*/ 2 h 12"/>
                <a:gd name="T24" fmla="*/ 0 w 7"/>
                <a:gd name="T25" fmla="*/ 1 h 12"/>
                <a:gd name="T26" fmla="*/ 1 w 7"/>
                <a:gd name="T27" fmla="*/ 0 h 12"/>
                <a:gd name="T28" fmla="*/ 2 w 7"/>
                <a:gd name="T29" fmla="*/ 0 h 12"/>
                <a:gd name="T30" fmla="*/ 4 w 7"/>
                <a:gd name="T31" fmla="*/ 0 h 12"/>
                <a:gd name="T32" fmla="*/ 5 w 7"/>
                <a:gd name="T33" fmla="*/ 1 h 12"/>
                <a:gd name="T34" fmla="*/ 5 w 7"/>
                <a:gd name="T35" fmla="*/ 1 h 12"/>
                <a:gd name="T36" fmla="*/ 5 w 7"/>
                <a:gd name="T37" fmla="*/ 0 h 12"/>
                <a:gd name="T38" fmla="*/ 5 w 7"/>
                <a:gd name="T39" fmla="*/ 0 h 12"/>
                <a:gd name="T40" fmla="*/ 6 w 7"/>
                <a:gd name="T41" fmla="*/ 0 h 12"/>
                <a:gd name="T42" fmla="*/ 7 w 7"/>
                <a:gd name="T43" fmla="*/ 0 h 12"/>
                <a:gd name="T44" fmla="*/ 7 w 7"/>
                <a:gd name="T45" fmla="*/ 1 h 12"/>
                <a:gd name="T46" fmla="*/ 7 w 7"/>
                <a:gd name="T47" fmla="*/ 11 h 12"/>
                <a:gd name="T48" fmla="*/ 6 w 7"/>
                <a:gd name="T49" fmla="*/ 11 h 12"/>
                <a:gd name="T50" fmla="*/ 6 w 7"/>
                <a:gd name="T51" fmla="*/ 12 h 12"/>
                <a:gd name="T52" fmla="*/ 5 w 7"/>
                <a:gd name="T53" fmla="*/ 3 h 12"/>
                <a:gd name="T54" fmla="*/ 5 w 7"/>
                <a:gd name="T55" fmla="*/ 2 h 12"/>
                <a:gd name="T56" fmla="*/ 4 w 7"/>
                <a:gd name="T57" fmla="*/ 2 h 12"/>
                <a:gd name="T58" fmla="*/ 4 w 7"/>
                <a:gd name="T59" fmla="*/ 1 h 12"/>
                <a:gd name="T60" fmla="*/ 3 w 7"/>
                <a:gd name="T61" fmla="*/ 1 h 12"/>
                <a:gd name="T62" fmla="*/ 2 w 7"/>
                <a:gd name="T63" fmla="*/ 2 h 12"/>
                <a:gd name="T64" fmla="*/ 1 w 7"/>
                <a:gd name="T65" fmla="*/ 4 h 12"/>
                <a:gd name="T66" fmla="*/ 1 w 7"/>
                <a:gd name="T67" fmla="*/ 5 h 12"/>
                <a:gd name="T68" fmla="*/ 2 w 7"/>
                <a:gd name="T69" fmla="*/ 7 h 12"/>
                <a:gd name="T70" fmla="*/ 3 w 7"/>
                <a:gd name="T71" fmla="*/ 7 h 12"/>
                <a:gd name="T72" fmla="*/ 4 w 7"/>
                <a:gd name="T73" fmla="*/ 7 h 12"/>
                <a:gd name="T74" fmla="*/ 4 w 7"/>
                <a:gd name="T75" fmla="*/ 7 h 12"/>
                <a:gd name="T76" fmla="*/ 5 w 7"/>
                <a:gd name="T77" fmla="*/ 6 h 12"/>
                <a:gd name="T78" fmla="*/ 5 w 7"/>
                <a:gd name="T79" fmla="*/ 6 h 12"/>
                <a:gd name="T80" fmla="*/ 5 w 7"/>
                <a:gd name="T81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" h="12">
                  <a:moveTo>
                    <a:pt x="6" y="12"/>
                  </a:moveTo>
                  <a:cubicBezTo>
                    <a:pt x="5" y="12"/>
                    <a:pt x="5" y="12"/>
                    <a:pt x="5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4" y="8"/>
                    <a:pt x="4" y="8"/>
                  </a:cubicBezTo>
                  <a:cubicBezTo>
                    <a:pt x="3" y="8"/>
                    <a:pt x="3" y="9"/>
                    <a:pt x="2" y="9"/>
                  </a:cubicBezTo>
                  <a:cubicBezTo>
                    <a:pt x="2" y="9"/>
                    <a:pt x="2" y="8"/>
                    <a:pt x="1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4" y="0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6" y="11"/>
                    <a:pt x="6" y="11"/>
                    <a:pt x="6" y="11"/>
                  </a:cubicBezTo>
                  <a:lnTo>
                    <a:pt x="6" y="12"/>
                  </a:lnTo>
                  <a:close/>
                  <a:moveTo>
                    <a:pt x="5" y="3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1" y="2"/>
                    <a:pt x="1" y="3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1" y="6"/>
                    <a:pt x="2" y="7"/>
                  </a:cubicBezTo>
                  <a:cubicBezTo>
                    <a:pt x="2" y="7"/>
                    <a:pt x="2" y="7"/>
                    <a:pt x="3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lnTo>
                    <a:pt x="5" y="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8" name="Freeform 1291"/>
            <p:cNvSpPr/>
            <p:nvPr/>
          </p:nvSpPr>
          <p:spPr bwMode="auto">
            <a:xfrm>
              <a:off x="1552942" y="5538135"/>
              <a:ext cx="17458" cy="24440"/>
            </a:xfrm>
            <a:custGeom>
              <a:avLst/>
              <a:gdLst>
                <a:gd name="T0" fmla="*/ 6 w 6"/>
                <a:gd name="T1" fmla="*/ 9 h 9"/>
                <a:gd name="T2" fmla="*/ 5 w 6"/>
                <a:gd name="T3" fmla="*/ 9 h 9"/>
                <a:gd name="T4" fmla="*/ 5 w 6"/>
                <a:gd name="T5" fmla="*/ 8 h 9"/>
                <a:gd name="T6" fmla="*/ 5 w 6"/>
                <a:gd name="T7" fmla="*/ 8 h 9"/>
                <a:gd name="T8" fmla="*/ 3 w 6"/>
                <a:gd name="T9" fmla="*/ 8 h 9"/>
                <a:gd name="T10" fmla="*/ 2 w 6"/>
                <a:gd name="T11" fmla="*/ 9 h 9"/>
                <a:gd name="T12" fmla="*/ 1 w 6"/>
                <a:gd name="T13" fmla="*/ 9 h 9"/>
                <a:gd name="T14" fmla="*/ 0 w 6"/>
                <a:gd name="T15" fmla="*/ 8 h 9"/>
                <a:gd name="T16" fmla="*/ 0 w 6"/>
                <a:gd name="T17" fmla="*/ 7 h 9"/>
                <a:gd name="T18" fmla="*/ 0 w 6"/>
                <a:gd name="T19" fmla="*/ 6 h 9"/>
                <a:gd name="T20" fmla="*/ 0 w 6"/>
                <a:gd name="T21" fmla="*/ 1 h 9"/>
                <a:gd name="T22" fmla="*/ 0 w 6"/>
                <a:gd name="T23" fmla="*/ 0 h 9"/>
                <a:gd name="T24" fmla="*/ 0 w 6"/>
                <a:gd name="T25" fmla="*/ 0 h 9"/>
                <a:gd name="T26" fmla="*/ 1 w 6"/>
                <a:gd name="T27" fmla="*/ 0 h 9"/>
                <a:gd name="T28" fmla="*/ 1 w 6"/>
                <a:gd name="T29" fmla="*/ 1 h 9"/>
                <a:gd name="T30" fmla="*/ 1 w 6"/>
                <a:gd name="T31" fmla="*/ 6 h 9"/>
                <a:gd name="T32" fmla="*/ 2 w 6"/>
                <a:gd name="T33" fmla="*/ 7 h 9"/>
                <a:gd name="T34" fmla="*/ 3 w 6"/>
                <a:gd name="T35" fmla="*/ 7 h 9"/>
                <a:gd name="T36" fmla="*/ 4 w 6"/>
                <a:gd name="T37" fmla="*/ 7 h 9"/>
                <a:gd name="T38" fmla="*/ 4 w 6"/>
                <a:gd name="T39" fmla="*/ 7 h 9"/>
                <a:gd name="T40" fmla="*/ 4 w 6"/>
                <a:gd name="T41" fmla="*/ 6 h 9"/>
                <a:gd name="T42" fmla="*/ 5 w 6"/>
                <a:gd name="T43" fmla="*/ 5 h 9"/>
                <a:gd name="T44" fmla="*/ 5 w 6"/>
                <a:gd name="T45" fmla="*/ 1 h 9"/>
                <a:gd name="T46" fmla="*/ 5 w 6"/>
                <a:gd name="T47" fmla="*/ 0 h 9"/>
                <a:gd name="T48" fmla="*/ 5 w 6"/>
                <a:gd name="T49" fmla="*/ 0 h 9"/>
                <a:gd name="T50" fmla="*/ 6 w 6"/>
                <a:gd name="T51" fmla="*/ 0 h 9"/>
                <a:gd name="T52" fmla="*/ 6 w 6"/>
                <a:gd name="T53" fmla="*/ 0 h 9"/>
                <a:gd name="T54" fmla="*/ 6 w 6"/>
                <a:gd name="T55" fmla="*/ 1 h 9"/>
                <a:gd name="T56" fmla="*/ 6 w 6"/>
                <a:gd name="T57" fmla="*/ 8 h 9"/>
                <a:gd name="T58" fmla="*/ 6 w 6"/>
                <a:gd name="T59" fmla="*/ 8 h 9"/>
                <a:gd name="T60" fmla="*/ 6 w 6"/>
                <a:gd name="T6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" h="9">
                  <a:moveTo>
                    <a:pt x="6" y="9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4" y="8"/>
                    <a:pt x="4" y="8"/>
                    <a:pt x="3" y="8"/>
                  </a:cubicBezTo>
                  <a:cubicBezTo>
                    <a:pt x="3" y="9"/>
                    <a:pt x="3" y="9"/>
                    <a:pt x="2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7"/>
                    <a:pt x="2" y="7"/>
                  </a:cubicBezTo>
                  <a:cubicBezTo>
                    <a:pt x="2" y="7"/>
                    <a:pt x="2" y="7"/>
                    <a:pt x="3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lnTo>
                    <a:pt x="6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9" name="Freeform 1292"/>
            <p:cNvSpPr>
              <a:spLocks noEditPoints="1"/>
            </p:cNvSpPr>
            <p:nvPr/>
          </p:nvSpPr>
          <p:spPr bwMode="auto">
            <a:xfrm>
              <a:off x="1572727" y="5538135"/>
              <a:ext cx="19785" cy="24440"/>
            </a:xfrm>
            <a:custGeom>
              <a:avLst/>
              <a:gdLst>
                <a:gd name="T0" fmla="*/ 7 w 7"/>
                <a:gd name="T1" fmla="*/ 9 h 9"/>
                <a:gd name="T2" fmla="*/ 6 w 7"/>
                <a:gd name="T3" fmla="*/ 9 h 9"/>
                <a:gd name="T4" fmla="*/ 6 w 7"/>
                <a:gd name="T5" fmla="*/ 8 h 9"/>
                <a:gd name="T6" fmla="*/ 6 w 7"/>
                <a:gd name="T7" fmla="*/ 8 h 9"/>
                <a:gd name="T8" fmla="*/ 6 w 7"/>
                <a:gd name="T9" fmla="*/ 7 h 9"/>
                <a:gd name="T10" fmla="*/ 5 w 7"/>
                <a:gd name="T11" fmla="*/ 8 h 9"/>
                <a:gd name="T12" fmla="*/ 3 w 7"/>
                <a:gd name="T13" fmla="*/ 9 h 9"/>
                <a:gd name="T14" fmla="*/ 2 w 7"/>
                <a:gd name="T15" fmla="*/ 8 h 9"/>
                <a:gd name="T16" fmla="*/ 1 w 7"/>
                <a:gd name="T17" fmla="*/ 8 h 9"/>
                <a:gd name="T18" fmla="*/ 1 w 7"/>
                <a:gd name="T19" fmla="*/ 6 h 9"/>
                <a:gd name="T20" fmla="*/ 0 w 7"/>
                <a:gd name="T21" fmla="*/ 4 h 9"/>
                <a:gd name="T22" fmla="*/ 1 w 7"/>
                <a:gd name="T23" fmla="*/ 1 h 9"/>
                <a:gd name="T24" fmla="*/ 3 w 7"/>
                <a:gd name="T25" fmla="*/ 0 h 9"/>
                <a:gd name="T26" fmla="*/ 5 w 7"/>
                <a:gd name="T27" fmla="*/ 0 h 9"/>
                <a:gd name="T28" fmla="*/ 6 w 7"/>
                <a:gd name="T29" fmla="*/ 1 h 9"/>
                <a:gd name="T30" fmla="*/ 6 w 7"/>
                <a:gd name="T31" fmla="*/ 1 h 9"/>
                <a:gd name="T32" fmla="*/ 6 w 7"/>
                <a:gd name="T33" fmla="*/ 0 h 9"/>
                <a:gd name="T34" fmla="*/ 7 w 7"/>
                <a:gd name="T35" fmla="*/ 0 h 9"/>
                <a:gd name="T36" fmla="*/ 7 w 7"/>
                <a:gd name="T37" fmla="*/ 0 h 9"/>
                <a:gd name="T38" fmla="*/ 7 w 7"/>
                <a:gd name="T39" fmla="*/ 1 h 9"/>
                <a:gd name="T40" fmla="*/ 7 w 7"/>
                <a:gd name="T41" fmla="*/ 8 h 9"/>
                <a:gd name="T42" fmla="*/ 7 w 7"/>
                <a:gd name="T43" fmla="*/ 8 h 9"/>
                <a:gd name="T44" fmla="*/ 7 w 7"/>
                <a:gd name="T45" fmla="*/ 9 h 9"/>
                <a:gd name="T46" fmla="*/ 6 w 7"/>
                <a:gd name="T47" fmla="*/ 3 h 9"/>
                <a:gd name="T48" fmla="*/ 5 w 7"/>
                <a:gd name="T49" fmla="*/ 3 h 9"/>
                <a:gd name="T50" fmla="*/ 5 w 7"/>
                <a:gd name="T51" fmla="*/ 2 h 9"/>
                <a:gd name="T52" fmla="*/ 5 w 7"/>
                <a:gd name="T53" fmla="*/ 1 h 9"/>
                <a:gd name="T54" fmla="*/ 4 w 7"/>
                <a:gd name="T55" fmla="*/ 1 h 9"/>
                <a:gd name="T56" fmla="*/ 2 w 7"/>
                <a:gd name="T57" fmla="*/ 2 h 9"/>
                <a:gd name="T58" fmla="*/ 2 w 7"/>
                <a:gd name="T59" fmla="*/ 4 h 9"/>
                <a:gd name="T60" fmla="*/ 2 w 7"/>
                <a:gd name="T61" fmla="*/ 5 h 9"/>
                <a:gd name="T62" fmla="*/ 2 w 7"/>
                <a:gd name="T63" fmla="*/ 7 h 9"/>
                <a:gd name="T64" fmla="*/ 4 w 7"/>
                <a:gd name="T65" fmla="*/ 8 h 9"/>
                <a:gd name="T66" fmla="*/ 5 w 7"/>
                <a:gd name="T67" fmla="*/ 7 h 9"/>
                <a:gd name="T68" fmla="*/ 5 w 7"/>
                <a:gd name="T69" fmla="*/ 7 h 9"/>
                <a:gd name="T70" fmla="*/ 5 w 7"/>
                <a:gd name="T71" fmla="*/ 6 h 9"/>
                <a:gd name="T72" fmla="*/ 6 w 7"/>
                <a:gd name="T73" fmla="*/ 6 h 9"/>
                <a:gd name="T74" fmla="*/ 6 w 7"/>
                <a:gd name="T75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" h="9">
                  <a:moveTo>
                    <a:pt x="7" y="9"/>
                  </a:moveTo>
                  <a:cubicBezTo>
                    <a:pt x="6" y="9"/>
                    <a:pt x="6" y="9"/>
                    <a:pt x="6" y="9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5" y="8"/>
                    <a:pt x="5" y="8"/>
                  </a:cubicBezTo>
                  <a:cubicBezTo>
                    <a:pt x="4" y="9"/>
                    <a:pt x="4" y="9"/>
                    <a:pt x="3" y="9"/>
                  </a:cubicBezTo>
                  <a:cubicBezTo>
                    <a:pt x="3" y="9"/>
                    <a:pt x="2" y="9"/>
                    <a:pt x="2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7"/>
                    <a:pt x="1" y="7"/>
                    <a:pt x="1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1" y="2"/>
                    <a:pt x="1" y="1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4" y="0"/>
                    <a:pt x="5" y="0"/>
                  </a:cubicBezTo>
                  <a:cubicBezTo>
                    <a:pt x="5" y="1"/>
                    <a:pt x="5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lnTo>
                    <a:pt x="7" y="9"/>
                  </a:lnTo>
                  <a:close/>
                  <a:moveTo>
                    <a:pt x="6" y="3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2" y="2"/>
                  </a:cubicBezTo>
                  <a:cubicBezTo>
                    <a:pt x="2" y="2"/>
                    <a:pt x="2" y="3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2" y="7"/>
                  </a:cubicBezTo>
                  <a:cubicBezTo>
                    <a:pt x="3" y="7"/>
                    <a:pt x="3" y="8"/>
                    <a:pt x="4" y="8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6"/>
                    <a:pt x="6" y="6"/>
                  </a:cubicBezTo>
                  <a:lnTo>
                    <a:pt x="6" y="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0" name="Freeform 1293"/>
            <p:cNvSpPr/>
            <p:nvPr/>
          </p:nvSpPr>
          <p:spPr bwMode="auto">
            <a:xfrm>
              <a:off x="1600658" y="5556756"/>
              <a:ext cx="4655" cy="5819"/>
            </a:xfrm>
            <a:custGeom>
              <a:avLst/>
              <a:gdLst>
                <a:gd name="T0" fmla="*/ 4 w 4"/>
                <a:gd name="T1" fmla="*/ 3 h 5"/>
                <a:gd name="T2" fmla="*/ 2 w 4"/>
                <a:gd name="T3" fmla="*/ 5 h 5"/>
                <a:gd name="T4" fmla="*/ 0 w 4"/>
                <a:gd name="T5" fmla="*/ 5 h 5"/>
                <a:gd name="T6" fmla="*/ 0 w 4"/>
                <a:gd name="T7" fmla="*/ 3 h 5"/>
                <a:gd name="T8" fmla="*/ 0 w 4"/>
                <a:gd name="T9" fmla="*/ 3 h 5"/>
                <a:gd name="T10" fmla="*/ 0 w 4"/>
                <a:gd name="T11" fmla="*/ 0 h 5"/>
                <a:gd name="T12" fmla="*/ 0 w 4"/>
                <a:gd name="T13" fmla="*/ 0 h 5"/>
                <a:gd name="T14" fmla="*/ 0 w 4"/>
                <a:gd name="T15" fmla="*/ 0 h 5"/>
                <a:gd name="T16" fmla="*/ 2 w 4"/>
                <a:gd name="T17" fmla="*/ 0 h 5"/>
                <a:gd name="T18" fmla="*/ 4 w 4"/>
                <a:gd name="T19" fmla="*/ 0 h 5"/>
                <a:gd name="T20" fmla="*/ 4 w 4"/>
                <a:gd name="T21" fmla="*/ 0 h 5"/>
                <a:gd name="T22" fmla="*/ 4 w 4"/>
                <a:gd name="T23" fmla="*/ 3 h 5"/>
                <a:gd name="T24" fmla="*/ 4 w 4"/>
                <a:gd name="T2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lnTo>
                    <a:pt x="2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3"/>
                  </a:lnTo>
                  <a:lnTo>
                    <a:pt x="4" y="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1" name="Freeform 1294"/>
            <p:cNvSpPr/>
            <p:nvPr/>
          </p:nvSpPr>
          <p:spPr bwMode="auto">
            <a:xfrm>
              <a:off x="989657" y="5232052"/>
              <a:ext cx="137330" cy="107071"/>
            </a:xfrm>
            <a:custGeom>
              <a:avLst/>
              <a:gdLst>
                <a:gd name="T0" fmla="*/ 38 w 50"/>
                <a:gd name="T1" fmla="*/ 39 h 39"/>
                <a:gd name="T2" fmla="*/ 37 w 50"/>
                <a:gd name="T3" fmla="*/ 39 h 39"/>
                <a:gd name="T4" fmla="*/ 36 w 50"/>
                <a:gd name="T5" fmla="*/ 39 h 39"/>
                <a:gd name="T6" fmla="*/ 32 w 50"/>
                <a:gd name="T7" fmla="*/ 39 h 39"/>
                <a:gd name="T8" fmla="*/ 31 w 50"/>
                <a:gd name="T9" fmla="*/ 39 h 39"/>
                <a:gd name="T10" fmla="*/ 31 w 50"/>
                <a:gd name="T11" fmla="*/ 39 h 39"/>
                <a:gd name="T12" fmla="*/ 25 w 50"/>
                <a:gd name="T13" fmla="*/ 21 h 39"/>
                <a:gd name="T14" fmla="*/ 19 w 50"/>
                <a:gd name="T15" fmla="*/ 39 h 39"/>
                <a:gd name="T16" fmla="*/ 18 w 50"/>
                <a:gd name="T17" fmla="*/ 39 h 39"/>
                <a:gd name="T18" fmla="*/ 18 w 50"/>
                <a:gd name="T19" fmla="*/ 39 h 39"/>
                <a:gd name="T20" fmla="*/ 13 w 50"/>
                <a:gd name="T21" fmla="*/ 39 h 39"/>
                <a:gd name="T22" fmla="*/ 13 w 50"/>
                <a:gd name="T23" fmla="*/ 39 h 39"/>
                <a:gd name="T24" fmla="*/ 12 w 50"/>
                <a:gd name="T25" fmla="*/ 39 h 39"/>
                <a:gd name="T26" fmla="*/ 0 w 50"/>
                <a:gd name="T27" fmla="*/ 1 h 39"/>
                <a:gd name="T28" fmla="*/ 0 w 50"/>
                <a:gd name="T29" fmla="*/ 0 h 39"/>
                <a:gd name="T30" fmla="*/ 1 w 50"/>
                <a:gd name="T31" fmla="*/ 0 h 39"/>
                <a:gd name="T32" fmla="*/ 5 w 50"/>
                <a:gd name="T33" fmla="*/ 0 h 39"/>
                <a:gd name="T34" fmla="*/ 5 w 50"/>
                <a:gd name="T35" fmla="*/ 0 h 39"/>
                <a:gd name="T36" fmla="*/ 6 w 50"/>
                <a:gd name="T37" fmla="*/ 2 h 39"/>
                <a:gd name="T38" fmla="*/ 7 w 50"/>
                <a:gd name="T39" fmla="*/ 5 h 39"/>
                <a:gd name="T40" fmla="*/ 9 w 50"/>
                <a:gd name="T41" fmla="*/ 11 h 39"/>
                <a:gd name="T42" fmla="*/ 12 w 50"/>
                <a:gd name="T43" fmla="*/ 20 h 39"/>
                <a:gd name="T44" fmla="*/ 16 w 50"/>
                <a:gd name="T45" fmla="*/ 34 h 39"/>
                <a:gd name="T46" fmla="*/ 23 w 50"/>
                <a:gd name="T47" fmla="*/ 15 h 39"/>
                <a:gd name="T48" fmla="*/ 18 w 50"/>
                <a:gd name="T49" fmla="*/ 1 h 39"/>
                <a:gd name="T50" fmla="*/ 18 w 50"/>
                <a:gd name="T51" fmla="*/ 0 h 39"/>
                <a:gd name="T52" fmla="*/ 19 w 50"/>
                <a:gd name="T53" fmla="*/ 0 h 39"/>
                <a:gd name="T54" fmla="*/ 23 w 50"/>
                <a:gd name="T55" fmla="*/ 0 h 39"/>
                <a:gd name="T56" fmla="*/ 23 w 50"/>
                <a:gd name="T57" fmla="*/ 0 h 39"/>
                <a:gd name="T58" fmla="*/ 24 w 50"/>
                <a:gd name="T59" fmla="*/ 0 h 39"/>
                <a:gd name="T60" fmla="*/ 24 w 50"/>
                <a:gd name="T61" fmla="*/ 2 h 39"/>
                <a:gd name="T62" fmla="*/ 25 w 50"/>
                <a:gd name="T63" fmla="*/ 5 h 39"/>
                <a:gd name="T64" fmla="*/ 27 w 50"/>
                <a:gd name="T65" fmla="*/ 11 h 39"/>
                <a:gd name="T66" fmla="*/ 30 w 50"/>
                <a:gd name="T67" fmla="*/ 20 h 39"/>
                <a:gd name="T68" fmla="*/ 34 w 50"/>
                <a:gd name="T69" fmla="*/ 35 h 39"/>
                <a:gd name="T70" fmla="*/ 45 w 50"/>
                <a:gd name="T71" fmla="*/ 1 h 39"/>
                <a:gd name="T72" fmla="*/ 45 w 50"/>
                <a:gd name="T73" fmla="*/ 0 h 39"/>
                <a:gd name="T74" fmla="*/ 46 w 50"/>
                <a:gd name="T75" fmla="*/ 0 h 39"/>
                <a:gd name="T76" fmla="*/ 49 w 50"/>
                <a:gd name="T77" fmla="*/ 0 h 39"/>
                <a:gd name="T78" fmla="*/ 50 w 50"/>
                <a:gd name="T79" fmla="*/ 0 h 39"/>
                <a:gd name="T80" fmla="*/ 38 w 50"/>
                <a:gd name="T81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0" h="39">
                  <a:moveTo>
                    <a:pt x="38" y="39"/>
                  </a:moveTo>
                  <a:cubicBezTo>
                    <a:pt x="37" y="39"/>
                    <a:pt x="37" y="39"/>
                    <a:pt x="37" y="39"/>
                  </a:cubicBezTo>
                  <a:cubicBezTo>
                    <a:pt x="37" y="39"/>
                    <a:pt x="37" y="39"/>
                    <a:pt x="36" y="39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32" y="39"/>
                    <a:pt x="31" y="39"/>
                    <a:pt x="31" y="39"/>
                  </a:cubicBezTo>
                  <a:cubicBezTo>
                    <a:pt x="31" y="39"/>
                    <a:pt x="31" y="39"/>
                    <a:pt x="31" y="39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1"/>
                    <a:pt x="6" y="1"/>
                    <a:pt x="6" y="2"/>
                  </a:cubicBezTo>
                  <a:cubicBezTo>
                    <a:pt x="6" y="2"/>
                    <a:pt x="6" y="3"/>
                    <a:pt x="7" y="5"/>
                  </a:cubicBezTo>
                  <a:cubicBezTo>
                    <a:pt x="7" y="6"/>
                    <a:pt x="8" y="8"/>
                    <a:pt x="9" y="11"/>
                  </a:cubicBezTo>
                  <a:cubicBezTo>
                    <a:pt x="9" y="13"/>
                    <a:pt x="10" y="16"/>
                    <a:pt x="12" y="20"/>
                  </a:cubicBezTo>
                  <a:cubicBezTo>
                    <a:pt x="13" y="24"/>
                    <a:pt x="14" y="29"/>
                    <a:pt x="16" y="34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1"/>
                    <a:pt x="24" y="1"/>
                    <a:pt x="24" y="2"/>
                  </a:cubicBezTo>
                  <a:cubicBezTo>
                    <a:pt x="24" y="2"/>
                    <a:pt x="25" y="4"/>
                    <a:pt x="25" y="5"/>
                  </a:cubicBezTo>
                  <a:cubicBezTo>
                    <a:pt x="25" y="6"/>
                    <a:pt x="26" y="8"/>
                    <a:pt x="27" y="11"/>
                  </a:cubicBezTo>
                  <a:cubicBezTo>
                    <a:pt x="28" y="13"/>
                    <a:pt x="29" y="17"/>
                    <a:pt x="30" y="20"/>
                  </a:cubicBezTo>
                  <a:cubicBezTo>
                    <a:pt x="31" y="24"/>
                    <a:pt x="33" y="29"/>
                    <a:pt x="34" y="35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50" y="0"/>
                    <a:pt x="50" y="0"/>
                    <a:pt x="50" y="0"/>
                  </a:cubicBezTo>
                  <a:lnTo>
                    <a:pt x="38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2" name="Freeform 1295"/>
            <p:cNvSpPr>
              <a:spLocks noEditPoints="1"/>
            </p:cNvSpPr>
            <p:nvPr/>
          </p:nvSpPr>
          <p:spPr bwMode="auto">
            <a:xfrm>
              <a:off x="1149099" y="5229724"/>
              <a:ext cx="80303" cy="112890"/>
            </a:xfrm>
            <a:custGeom>
              <a:avLst/>
              <a:gdLst>
                <a:gd name="T0" fmla="*/ 14 w 29"/>
                <a:gd name="T1" fmla="*/ 41 h 41"/>
                <a:gd name="T2" fmla="*/ 10 w 29"/>
                <a:gd name="T3" fmla="*/ 40 h 41"/>
                <a:gd name="T4" fmla="*/ 5 w 29"/>
                <a:gd name="T5" fmla="*/ 39 h 41"/>
                <a:gd name="T6" fmla="*/ 1 w 29"/>
                <a:gd name="T7" fmla="*/ 36 h 41"/>
                <a:gd name="T8" fmla="*/ 0 w 29"/>
                <a:gd name="T9" fmla="*/ 30 h 41"/>
                <a:gd name="T10" fmla="*/ 0 w 29"/>
                <a:gd name="T11" fmla="*/ 13 h 41"/>
                <a:gd name="T12" fmla="*/ 3 w 29"/>
                <a:gd name="T13" fmla="*/ 3 h 41"/>
                <a:gd name="T14" fmla="*/ 14 w 29"/>
                <a:gd name="T15" fmla="*/ 0 h 41"/>
                <a:gd name="T16" fmla="*/ 20 w 29"/>
                <a:gd name="T17" fmla="*/ 1 h 41"/>
                <a:gd name="T18" fmla="*/ 25 w 29"/>
                <a:gd name="T19" fmla="*/ 3 h 41"/>
                <a:gd name="T20" fmla="*/ 28 w 29"/>
                <a:gd name="T21" fmla="*/ 7 h 41"/>
                <a:gd name="T22" fmla="*/ 29 w 29"/>
                <a:gd name="T23" fmla="*/ 13 h 41"/>
                <a:gd name="T24" fmla="*/ 29 w 29"/>
                <a:gd name="T25" fmla="*/ 28 h 41"/>
                <a:gd name="T26" fmla="*/ 27 w 29"/>
                <a:gd name="T27" fmla="*/ 35 h 41"/>
                <a:gd name="T28" fmla="*/ 23 w 29"/>
                <a:gd name="T29" fmla="*/ 39 h 41"/>
                <a:gd name="T30" fmla="*/ 19 w 29"/>
                <a:gd name="T31" fmla="*/ 40 h 41"/>
                <a:gd name="T32" fmla="*/ 14 w 29"/>
                <a:gd name="T33" fmla="*/ 41 h 41"/>
                <a:gd name="T34" fmla="*/ 24 w 29"/>
                <a:gd name="T35" fmla="*/ 14 h 41"/>
                <a:gd name="T36" fmla="*/ 22 w 29"/>
                <a:gd name="T37" fmla="*/ 6 h 41"/>
                <a:gd name="T38" fmla="*/ 15 w 29"/>
                <a:gd name="T39" fmla="*/ 4 h 41"/>
                <a:gd name="T40" fmla="*/ 7 w 29"/>
                <a:gd name="T41" fmla="*/ 6 h 41"/>
                <a:gd name="T42" fmla="*/ 5 w 29"/>
                <a:gd name="T43" fmla="*/ 14 h 41"/>
                <a:gd name="T44" fmla="*/ 5 w 29"/>
                <a:gd name="T45" fmla="*/ 28 h 41"/>
                <a:gd name="T46" fmla="*/ 5 w 29"/>
                <a:gd name="T47" fmla="*/ 32 h 41"/>
                <a:gd name="T48" fmla="*/ 8 w 29"/>
                <a:gd name="T49" fmla="*/ 35 h 41"/>
                <a:gd name="T50" fmla="*/ 11 w 29"/>
                <a:gd name="T51" fmla="*/ 36 h 41"/>
                <a:gd name="T52" fmla="*/ 14 w 29"/>
                <a:gd name="T53" fmla="*/ 37 h 41"/>
                <a:gd name="T54" fmla="*/ 18 w 29"/>
                <a:gd name="T55" fmla="*/ 36 h 41"/>
                <a:gd name="T56" fmla="*/ 21 w 29"/>
                <a:gd name="T57" fmla="*/ 35 h 41"/>
                <a:gd name="T58" fmla="*/ 23 w 29"/>
                <a:gd name="T59" fmla="*/ 32 h 41"/>
                <a:gd name="T60" fmla="*/ 24 w 29"/>
                <a:gd name="T61" fmla="*/ 27 h 41"/>
                <a:gd name="T62" fmla="*/ 24 w 29"/>
                <a:gd name="T63" fmla="*/ 1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1">
                  <a:moveTo>
                    <a:pt x="14" y="41"/>
                  </a:moveTo>
                  <a:cubicBezTo>
                    <a:pt x="13" y="41"/>
                    <a:pt x="12" y="41"/>
                    <a:pt x="10" y="40"/>
                  </a:cubicBezTo>
                  <a:cubicBezTo>
                    <a:pt x="8" y="40"/>
                    <a:pt x="7" y="40"/>
                    <a:pt x="5" y="39"/>
                  </a:cubicBezTo>
                  <a:cubicBezTo>
                    <a:pt x="3" y="38"/>
                    <a:pt x="2" y="37"/>
                    <a:pt x="1" y="36"/>
                  </a:cubicBezTo>
                  <a:cubicBezTo>
                    <a:pt x="0" y="34"/>
                    <a:pt x="0" y="32"/>
                    <a:pt x="0" y="3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9"/>
                    <a:pt x="1" y="5"/>
                    <a:pt x="3" y="3"/>
                  </a:cubicBezTo>
                  <a:cubicBezTo>
                    <a:pt x="5" y="1"/>
                    <a:pt x="9" y="0"/>
                    <a:pt x="14" y="0"/>
                  </a:cubicBezTo>
                  <a:cubicBezTo>
                    <a:pt x="16" y="0"/>
                    <a:pt x="18" y="0"/>
                    <a:pt x="20" y="1"/>
                  </a:cubicBezTo>
                  <a:cubicBezTo>
                    <a:pt x="22" y="1"/>
                    <a:pt x="23" y="2"/>
                    <a:pt x="25" y="3"/>
                  </a:cubicBezTo>
                  <a:cubicBezTo>
                    <a:pt x="26" y="4"/>
                    <a:pt x="27" y="5"/>
                    <a:pt x="28" y="7"/>
                  </a:cubicBezTo>
                  <a:cubicBezTo>
                    <a:pt x="29" y="9"/>
                    <a:pt x="29" y="11"/>
                    <a:pt x="29" y="13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9" y="31"/>
                    <a:pt x="28" y="34"/>
                    <a:pt x="27" y="35"/>
                  </a:cubicBezTo>
                  <a:cubicBezTo>
                    <a:pt x="26" y="37"/>
                    <a:pt x="25" y="38"/>
                    <a:pt x="23" y="39"/>
                  </a:cubicBezTo>
                  <a:cubicBezTo>
                    <a:pt x="22" y="40"/>
                    <a:pt x="20" y="40"/>
                    <a:pt x="19" y="40"/>
                  </a:cubicBezTo>
                  <a:cubicBezTo>
                    <a:pt x="17" y="41"/>
                    <a:pt x="16" y="41"/>
                    <a:pt x="14" y="41"/>
                  </a:cubicBezTo>
                  <a:close/>
                  <a:moveTo>
                    <a:pt x="24" y="14"/>
                  </a:moveTo>
                  <a:cubicBezTo>
                    <a:pt x="24" y="10"/>
                    <a:pt x="23" y="8"/>
                    <a:pt x="22" y="6"/>
                  </a:cubicBezTo>
                  <a:cubicBezTo>
                    <a:pt x="20" y="5"/>
                    <a:pt x="18" y="4"/>
                    <a:pt x="15" y="4"/>
                  </a:cubicBezTo>
                  <a:cubicBezTo>
                    <a:pt x="11" y="4"/>
                    <a:pt x="8" y="5"/>
                    <a:pt x="7" y="6"/>
                  </a:cubicBezTo>
                  <a:cubicBezTo>
                    <a:pt x="5" y="8"/>
                    <a:pt x="5" y="11"/>
                    <a:pt x="5" y="14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30"/>
                    <a:pt x="5" y="31"/>
                    <a:pt x="5" y="32"/>
                  </a:cubicBezTo>
                  <a:cubicBezTo>
                    <a:pt x="6" y="33"/>
                    <a:pt x="7" y="34"/>
                    <a:pt x="8" y="35"/>
                  </a:cubicBezTo>
                  <a:cubicBezTo>
                    <a:pt x="9" y="36"/>
                    <a:pt x="10" y="36"/>
                    <a:pt x="11" y="36"/>
                  </a:cubicBezTo>
                  <a:cubicBezTo>
                    <a:pt x="12" y="37"/>
                    <a:pt x="13" y="37"/>
                    <a:pt x="14" y="37"/>
                  </a:cubicBezTo>
                  <a:cubicBezTo>
                    <a:pt x="16" y="37"/>
                    <a:pt x="17" y="37"/>
                    <a:pt x="18" y="36"/>
                  </a:cubicBezTo>
                  <a:cubicBezTo>
                    <a:pt x="19" y="36"/>
                    <a:pt x="20" y="36"/>
                    <a:pt x="21" y="35"/>
                  </a:cubicBezTo>
                  <a:cubicBezTo>
                    <a:pt x="22" y="34"/>
                    <a:pt x="23" y="33"/>
                    <a:pt x="23" y="32"/>
                  </a:cubicBezTo>
                  <a:cubicBezTo>
                    <a:pt x="24" y="31"/>
                    <a:pt x="24" y="29"/>
                    <a:pt x="24" y="27"/>
                  </a:cubicBezTo>
                  <a:lnTo>
                    <a:pt x="24" y="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3" name="Freeform 1296"/>
            <p:cNvSpPr>
              <a:spLocks noEditPoints="1"/>
            </p:cNvSpPr>
            <p:nvPr/>
          </p:nvSpPr>
          <p:spPr bwMode="auto">
            <a:xfrm>
              <a:off x="1257334" y="5232052"/>
              <a:ext cx="74484" cy="107071"/>
            </a:xfrm>
            <a:custGeom>
              <a:avLst/>
              <a:gdLst>
                <a:gd name="T0" fmla="*/ 20 w 27"/>
                <a:gd name="T1" fmla="*/ 21 h 39"/>
                <a:gd name="T2" fmla="*/ 19 w 27"/>
                <a:gd name="T3" fmla="*/ 21 h 39"/>
                <a:gd name="T4" fmla="*/ 19 w 27"/>
                <a:gd name="T5" fmla="*/ 21 h 39"/>
                <a:gd name="T6" fmla="*/ 19 w 27"/>
                <a:gd name="T7" fmla="*/ 22 h 39"/>
                <a:gd name="T8" fmla="*/ 19 w 27"/>
                <a:gd name="T9" fmla="*/ 23 h 39"/>
                <a:gd name="T10" fmla="*/ 27 w 27"/>
                <a:gd name="T11" fmla="*/ 39 h 39"/>
                <a:gd name="T12" fmla="*/ 27 w 27"/>
                <a:gd name="T13" fmla="*/ 38 h 39"/>
                <a:gd name="T14" fmla="*/ 27 w 27"/>
                <a:gd name="T15" fmla="*/ 39 h 39"/>
                <a:gd name="T16" fmla="*/ 23 w 27"/>
                <a:gd name="T17" fmla="*/ 39 h 39"/>
                <a:gd name="T18" fmla="*/ 22 w 27"/>
                <a:gd name="T19" fmla="*/ 39 h 39"/>
                <a:gd name="T20" fmla="*/ 22 w 27"/>
                <a:gd name="T21" fmla="*/ 38 h 39"/>
                <a:gd name="T22" fmla="*/ 14 w 27"/>
                <a:gd name="T23" fmla="*/ 23 h 39"/>
                <a:gd name="T24" fmla="*/ 13 w 27"/>
                <a:gd name="T25" fmla="*/ 22 h 39"/>
                <a:gd name="T26" fmla="*/ 12 w 27"/>
                <a:gd name="T27" fmla="*/ 22 h 39"/>
                <a:gd name="T28" fmla="*/ 6 w 27"/>
                <a:gd name="T29" fmla="*/ 22 h 39"/>
                <a:gd name="T30" fmla="*/ 5 w 27"/>
                <a:gd name="T31" fmla="*/ 23 h 39"/>
                <a:gd name="T32" fmla="*/ 5 w 27"/>
                <a:gd name="T33" fmla="*/ 23 h 39"/>
                <a:gd name="T34" fmla="*/ 5 w 27"/>
                <a:gd name="T35" fmla="*/ 38 h 39"/>
                <a:gd name="T36" fmla="*/ 5 w 27"/>
                <a:gd name="T37" fmla="*/ 39 h 39"/>
                <a:gd name="T38" fmla="*/ 4 w 27"/>
                <a:gd name="T39" fmla="*/ 39 h 39"/>
                <a:gd name="T40" fmla="*/ 0 w 27"/>
                <a:gd name="T41" fmla="*/ 39 h 39"/>
                <a:gd name="T42" fmla="*/ 0 w 27"/>
                <a:gd name="T43" fmla="*/ 39 h 39"/>
                <a:gd name="T44" fmla="*/ 0 w 27"/>
                <a:gd name="T45" fmla="*/ 38 h 39"/>
                <a:gd name="T46" fmla="*/ 0 w 27"/>
                <a:gd name="T47" fmla="*/ 1 h 39"/>
                <a:gd name="T48" fmla="*/ 0 w 27"/>
                <a:gd name="T49" fmla="*/ 0 h 39"/>
                <a:gd name="T50" fmla="*/ 0 w 27"/>
                <a:gd name="T51" fmla="*/ 0 h 39"/>
                <a:gd name="T52" fmla="*/ 12 w 27"/>
                <a:gd name="T53" fmla="*/ 0 h 39"/>
                <a:gd name="T54" fmla="*/ 24 w 27"/>
                <a:gd name="T55" fmla="*/ 3 h 39"/>
                <a:gd name="T56" fmla="*/ 27 w 27"/>
                <a:gd name="T57" fmla="*/ 11 h 39"/>
                <a:gd name="T58" fmla="*/ 27 w 27"/>
                <a:gd name="T59" fmla="*/ 15 h 39"/>
                <a:gd name="T60" fmla="*/ 25 w 27"/>
                <a:gd name="T61" fmla="*/ 18 h 39"/>
                <a:gd name="T62" fmla="*/ 23 w 27"/>
                <a:gd name="T63" fmla="*/ 20 h 39"/>
                <a:gd name="T64" fmla="*/ 20 w 27"/>
                <a:gd name="T65" fmla="*/ 21 h 39"/>
                <a:gd name="T66" fmla="*/ 7 w 27"/>
                <a:gd name="T67" fmla="*/ 4 h 39"/>
                <a:gd name="T68" fmla="*/ 5 w 27"/>
                <a:gd name="T69" fmla="*/ 4 h 39"/>
                <a:gd name="T70" fmla="*/ 5 w 27"/>
                <a:gd name="T71" fmla="*/ 5 h 39"/>
                <a:gd name="T72" fmla="*/ 5 w 27"/>
                <a:gd name="T73" fmla="*/ 17 h 39"/>
                <a:gd name="T74" fmla="*/ 5 w 27"/>
                <a:gd name="T75" fmla="*/ 18 h 39"/>
                <a:gd name="T76" fmla="*/ 7 w 27"/>
                <a:gd name="T77" fmla="*/ 18 h 39"/>
                <a:gd name="T78" fmla="*/ 14 w 27"/>
                <a:gd name="T79" fmla="*/ 18 h 39"/>
                <a:gd name="T80" fmla="*/ 20 w 27"/>
                <a:gd name="T81" fmla="*/ 17 h 39"/>
                <a:gd name="T82" fmla="*/ 22 w 27"/>
                <a:gd name="T83" fmla="*/ 11 h 39"/>
                <a:gd name="T84" fmla="*/ 21 w 27"/>
                <a:gd name="T85" fmla="*/ 8 h 39"/>
                <a:gd name="T86" fmla="*/ 19 w 27"/>
                <a:gd name="T87" fmla="*/ 5 h 39"/>
                <a:gd name="T88" fmla="*/ 16 w 27"/>
                <a:gd name="T89" fmla="*/ 4 h 39"/>
                <a:gd name="T90" fmla="*/ 12 w 27"/>
                <a:gd name="T91" fmla="*/ 4 h 39"/>
                <a:gd name="T92" fmla="*/ 7 w 27"/>
                <a:gd name="T93" fmla="*/ 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7" h="39">
                  <a:moveTo>
                    <a:pt x="20" y="21"/>
                  </a:moveTo>
                  <a:cubicBezTo>
                    <a:pt x="20" y="21"/>
                    <a:pt x="19" y="21"/>
                    <a:pt x="19" y="21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3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2" y="39"/>
                    <a:pt x="22" y="39"/>
                    <a:pt x="22" y="38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23"/>
                    <a:pt x="14" y="23"/>
                    <a:pt x="13" y="22"/>
                  </a:cubicBezTo>
                  <a:cubicBezTo>
                    <a:pt x="13" y="22"/>
                    <a:pt x="13" y="22"/>
                    <a:pt x="12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2"/>
                    <a:pt x="5" y="22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8" y="0"/>
                    <a:pt x="21" y="1"/>
                    <a:pt x="24" y="3"/>
                  </a:cubicBezTo>
                  <a:cubicBezTo>
                    <a:pt x="26" y="5"/>
                    <a:pt x="27" y="8"/>
                    <a:pt x="27" y="11"/>
                  </a:cubicBezTo>
                  <a:cubicBezTo>
                    <a:pt x="27" y="13"/>
                    <a:pt x="27" y="14"/>
                    <a:pt x="27" y="15"/>
                  </a:cubicBezTo>
                  <a:cubicBezTo>
                    <a:pt x="26" y="16"/>
                    <a:pt x="26" y="17"/>
                    <a:pt x="25" y="18"/>
                  </a:cubicBezTo>
                  <a:cubicBezTo>
                    <a:pt x="24" y="19"/>
                    <a:pt x="23" y="19"/>
                    <a:pt x="23" y="20"/>
                  </a:cubicBezTo>
                  <a:cubicBezTo>
                    <a:pt x="22" y="20"/>
                    <a:pt x="21" y="21"/>
                    <a:pt x="20" y="21"/>
                  </a:cubicBezTo>
                  <a:close/>
                  <a:moveTo>
                    <a:pt x="7" y="4"/>
                  </a:moveTo>
                  <a:cubicBezTo>
                    <a:pt x="6" y="4"/>
                    <a:pt x="5" y="4"/>
                    <a:pt x="5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7"/>
                    <a:pt x="5" y="18"/>
                    <a:pt x="5" y="18"/>
                  </a:cubicBezTo>
                  <a:cubicBezTo>
                    <a:pt x="6" y="18"/>
                    <a:pt x="6" y="18"/>
                    <a:pt x="7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6" y="18"/>
                    <a:pt x="18" y="18"/>
                    <a:pt x="20" y="17"/>
                  </a:cubicBezTo>
                  <a:cubicBezTo>
                    <a:pt x="21" y="16"/>
                    <a:pt x="22" y="14"/>
                    <a:pt x="22" y="11"/>
                  </a:cubicBezTo>
                  <a:cubicBezTo>
                    <a:pt x="22" y="10"/>
                    <a:pt x="22" y="9"/>
                    <a:pt x="21" y="8"/>
                  </a:cubicBezTo>
                  <a:cubicBezTo>
                    <a:pt x="21" y="7"/>
                    <a:pt x="20" y="6"/>
                    <a:pt x="19" y="5"/>
                  </a:cubicBezTo>
                  <a:cubicBezTo>
                    <a:pt x="18" y="5"/>
                    <a:pt x="17" y="4"/>
                    <a:pt x="16" y="4"/>
                  </a:cubicBezTo>
                  <a:cubicBezTo>
                    <a:pt x="15" y="4"/>
                    <a:pt x="14" y="4"/>
                    <a:pt x="12" y="4"/>
                  </a:cubicBezTo>
                  <a:lnTo>
                    <a:pt x="7" y="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4" name="Freeform 1297"/>
            <p:cNvSpPr/>
            <p:nvPr/>
          </p:nvSpPr>
          <p:spPr bwMode="auto">
            <a:xfrm>
              <a:off x="1357422" y="5232052"/>
              <a:ext cx="76812" cy="107071"/>
            </a:xfrm>
            <a:custGeom>
              <a:avLst/>
              <a:gdLst>
                <a:gd name="T0" fmla="*/ 23 w 28"/>
                <a:gd name="T1" fmla="*/ 39 h 39"/>
                <a:gd name="T2" fmla="*/ 22 w 28"/>
                <a:gd name="T3" fmla="*/ 39 h 39"/>
                <a:gd name="T4" fmla="*/ 21 w 28"/>
                <a:gd name="T5" fmla="*/ 39 h 39"/>
                <a:gd name="T6" fmla="*/ 7 w 28"/>
                <a:gd name="T7" fmla="*/ 21 h 39"/>
                <a:gd name="T8" fmla="*/ 5 w 28"/>
                <a:gd name="T9" fmla="*/ 23 h 39"/>
                <a:gd name="T10" fmla="*/ 5 w 28"/>
                <a:gd name="T11" fmla="*/ 39 h 39"/>
                <a:gd name="T12" fmla="*/ 5 w 28"/>
                <a:gd name="T13" fmla="*/ 39 h 39"/>
                <a:gd name="T14" fmla="*/ 1 w 28"/>
                <a:gd name="T15" fmla="*/ 39 h 39"/>
                <a:gd name="T16" fmla="*/ 0 w 28"/>
                <a:gd name="T17" fmla="*/ 39 h 39"/>
                <a:gd name="T18" fmla="*/ 0 w 28"/>
                <a:gd name="T19" fmla="*/ 38 h 39"/>
                <a:gd name="T20" fmla="*/ 0 w 28"/>
                <a:gd name="T21" fmla="*/ 1 h 39"/>
                <a:gd name="T22" fmla="*/ 0 w 28"/>
                <a:gd name="T23" fmla="*/ 0 h 39"/>
                <a:gd name="T24" fmla="*/ 1 w 28"/>
                <a:gd name="T25" fmla="*/ 0 h 39"/>
                <a:gd name="T26" fmla="*/ 4 w 28"/>
                <a:gd name="T27" fmla="*/ 0 h 39"/>
                <a:gd name="T28" fmla="*/ 5 w 28"/>
                <a:gd name="T29" fmla="*/ 0 h 39"/>
                <a:gd name="T30" fmla="*/ 5 w 28"/>
                <a:gd name="T31" fmla="*/ 1 h 39"/>
                <a:gd name="T32" fmla="*/ 5 w 28"/>
                <a:gd name="T33" fmla="*/ 18 h 39"/>
                <a:gd name="T34" fmla="*/ 20 w 28"/>
                <a:gd name="T35" fmla="*/ 1 h 39"/>
                <a:gd name="T36" fmla="*/ 21 w 28"/>
                <a:gd name="T37" fmla="*/ 0 h 39"/>
                <a:gd name="T38" fmla="*/ 22 w 28"/>
                <a:gd name="T39" fmla="*/ 0 h 39"/>
                <a:gd name="T40" fmla="*/ 26 w 28"/>
                <a:gd name="T41" fmla="*/ 0 h 39"/>
                <a:gd name="T42" fmla="*/ 27 w 28"/>
                <a:gd name="T43" fmla="*/ 0 h 39"/>
                <a:gd name="T44" fmla="*/ 27 w 28"/>
                <a:gd name="T45" fmla="*/ 0 h 39"/>
                <a:gd name="T46" fmla="*/ 11 w 28"/>
                <a:gd name="T47" fmla="*/ 18 h 39"/>
                <a:gd name="T48" fmla="*/ 28 w 28"/>
                <a:gd name="T49" fmla="*/ 39 h 39"/>
                <a:gd name="T50" fmla="*/ 28 w 28"/>
                <a:gd name="T51" fmla="*/ 39 h 39"/>
                <a:gd name="T52" fmla="*/ 23 w 28"/>
                <a:gd name="T53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8" h="39">
                  <a:moveTo>
                    <a:pt x="23" y="39"/>
                  </a:moveTo>
                  <a:cubicBezTo>
                    <a:pt x="22" y="39"/>
                    <a:pt x="22" y="39"/>
                    <a:pt x="22" y="39"/>
                  </a:cubicBezTo>
                  <a:cubicBezTo>
                    <a:pt x="21" y="39"/>
                    <a:pt x="21" y="39"/>
                    <a:pt x="21" y="39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28" y="39"/>
                    <a:pt x="28" y="39"/>
                    <a:pt x="28" y="39"/>
                  </a:cubicBezTo>
                  <a:lnTo>
                    <a:pt x="23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5" name="Freeform 1298"/>
            <p:cNvSpPr/>
            <p:nvPr/>
          </p:nvSpPr>
          <p:spPr bwMode="auto">
            <a:xfrm>
              <a:off x="1005950" y="4234664"/>
              <a:ext cx="16293" cy="30259"/>
            </a:xfrm>
            <a:custGeom>
              <a:avLst/>
              <a:gdLst>
                <a:gd name="T0" fmla="*/ 14 w 14"/>
                <a:gd name="T1" fmla="*/ 26 h 26"/>
                <a:gd name="T2" fmla="*/ 0 w 14"/>
                <a:gd name="T3" fmla="*/ 26 h 26"/>
                <a:gd name="T4" fmla="*/ 0 w 14"/>
                <a:gd name="T5" fmla="*/ 26 h 26"/>
                <a:gd name="T6" fmla="*/ 0 w 14"/>
                <a:gd name="T7" fmla="*/ 26 h 26"/>
                <a:gd name="T8" fmla="*/ 0 w 14"/>
                <a:gd name="T9" fmla="*/ 2 h 26"/>
                <a:gd name="T10" fmla="*/ 0 w 14"/>
                <a:gd name="T11" fmla="*/ 0 h 26"/>
                <a:gd name="T12" fmla="*/ 0 w 14"/>
                <a:gd name="T13" fmla="*/ 0 h 26"/>
                <a:gd name="T14" fmla="*/ 2 w 14"/>
                <a:gd name="T15" fmla="*/ 0 h 26"/>
                <a:gd name="T16" fmla="*/ 5 w 14"/>
                <a:gd name="T17" fmla="*/ 0 h 26"/>
                <a:gd name="T18" fmla="*/ 5 w 14"/>
                <a:gd name="T19" fmla="*/ 2 h 26"/>
                <a:gd name="T20" fmla="*/ 5 w 14"/>
                <a:gd name="T21" fmla="*/ 24 h 26"/>
                <a:gd name="T22" fmla="*/ 5 w 14"/>
                <a:gd name="T23" fmla="*/ 24 h 26"/>
                <a:gd name="T24" fmla="*/ 5 w 14"/>
                <a:gd name="T25" fmla="*/ 24 h 26"/>
                <a:gd name="T26" fmla="*/ 14 w 14"/>
                <a:gd name="T27" fmla="*/ 24 h 26"/>
                <a:gd name="T28" fmla="*/ 14 w 14"/>
                <a:gd name="T29" fmla="*/ 24 h 26"/>
                <a:gd name="T30" fmla="*/ 14 w 14"/>
                <a:gd name="T31" fmla="*/ 24 h 26"/>
                <a:gd name="T32" fmla="*/ 14 w 14"/>
                <a:gd name="T33" fmla="*/ 26 h 26"/>
                <a:gd name="T34" fmla="*/ 14 w 14"/>
                <a:gd name="T35" fmla="*/ 26 h 26"/>
                <a:gd name="T36" fmla="*/ 14 w 14"/>
                <a:gd name="T3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" h="26">
                  <a:moveTo>
                    <a:pt x="14" y="26"/>
                  </a:move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24"/>
                  </a:lnTo>
                  <a:lnTo>
                    <a:pt x="5" y="24"/>
                  </a:lnTo>
                  <a:lnTo>
                    <a:pt x="5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6" name="Freeform 1299"/>
            <p:cNvSpPr>
              <a:spLocks noEditPoints="1"/>
            </p:cNvSpPr>
            <p:nvPr/>
          </p:nvSpPr>
          <p:spPr bwMode="auto">
            <a:xfrm>
              <a:off x="1028062" y="4242811"/>
              <a:ext cx="18621" cy="22113"/>
            </a:xfrm>
            <a:custGeom>
              <a:avLst/>
              <a:gdLst>
                <a:gd name="T0" fmla="*/ 3 w 7"/>
                <a:gd name="T1" fmla="*/ 8 h 8"/>
                <a:gd name="T2" fmla="*/ 2 w 7"/>
                <a:gd name="T3" fmla="*/ 8 h 8"/>
                <a:gd name="T4" fmla="*/ 0 w 7"/>
                <a:gd name="T5" fmla="*/ 8 h 8"/>
                <a:gd name="T6" fmla="*/ 0 w 7"/>
                <a:gd name="T7" fmla="*/ 6 h 8"/>
                <a:gd name="T8" fmla="*/ 0 w 7"/>
                <a:gd name="T9" fmla="*/ 4 h 8"/>
                <a:gd name="T10" fmla="*/ 0 w 7"/>
                <a:gd name="T11" fmla="*/ 2 h 8"/>
                <a:gd name="T12" fmla="*/ 1 w 7"/>
                <a:gd name="T13" fmla="*/ 1 h 8"/>
                <a:gd name="T14" fmla="*/ 2 w 7"/>
                <a:gd name="T15" fmla="*/ 0 h 8"/>
                <a:gd name="T16" fmla="*/ 3 w 7"/>
                <a:gd name="T17" fmla="*/ 0 h 8"/>
                <a:gd name="T18" fmla="*/ 6 w 7"/>
                <a:gd name="T19" fmla="*/ 1 h 8"/>
                <a:gd name="T20" fmla="*/ 7 w 7"/>
                <a:gd name="T21" fmla="*/ 4 h 8"/>
                <a:gd name="T22" fmla="*/ 6 w 7"/>
                <a:gd name="T23" fmla="*/ 7 h 8"/>
                <a:gd name="T24" fmla="*/ 3 w 7"/>
                <a:gd name="T25" fmla="*/ 8 h 8"/>
                <a:gd name="T26" fmla="*/ 5 w 7"/>
                <a:gd name="T27" fmla="*/ 3 h 8"/>
                <a:gd name="T28" fmla="*/ 5 w 7"/>
                <a:gd name="T29" fmla="*/ 2 h 8"/>
                <a:gd name="T30" fmla="*/ 3 w 7"/>
                <a:gd name="T31" fmla="*/ 1 h 8"/>
                <a:gd name="T32" fmla="*/ 2 w 7"/>
                <a:gd name="T33" fmla="*/ 2 h 8"/>
                <a:gd name="T34" fmla="*/ 1 w 7"/>
                <a:gd name="T35" fmla="*/ 3 h 8"/>
                <a:gd name="T36" fmla="*/ 1 w 7"/>
                <a:gd name="T37" fmla="*/ 5 h 8"/>
                <a:gd name="T38" fmla="*/ 2 w 7"/>
                <a:gd name="T39" fmla="*/ 7 h 8"/>
                <a:gd name="T40" fmla="*/ 3 w 7"/>
                <a:gd name="T41" fmla="*/ 7 h 8"/>
                <a:gd name="T42" fmla="*/ 5 w 7"/>
                <a:gd name="T43" fmla="*/ 7 h 8"/>
                <a:gd name="T44" fmla="*/ 5 w 7"/>
                <a:gd name="T45" fmla="*/ 5 h 8"/>
                <a:gd name="T46" fmla="*/ 5 w 7"/>
                <a:gd name="T47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" h="8">
                  <a:moveTo>
                    <a:pt x="3" y="8"/>
                  </a:moveTo>
                  <a:cubicBezTo>
                    <a:pt x="3" y="8"/>
                    <a:pt x="2" y="8"/>
                    <a:pt x="2" y="8"/>
                  </a:cubicBezTo>
                  <a:cubicBezTo>
                    <a:pt x="1" y="8"/>
                    <a:pt x="1" y="8"/>
                    <a:pt x="0" y="8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5" y="0"/>
                    <a:pt x="5" y="0"/>
                    <a:pt x="6" y="1"/>
                  </a:cubicBezTo>
                  <a:cubicBezTo>
                    <a:pt x="7" y="1"/>
                    <a:pt x="7" y="3"/>
                    <a:pt x="7" y="4"/>
                  </a:cubicBezTo>
                  <a:cubicBezTo>
                    <a:pt x="7" y="6"/>
                    <a:pt x="7" y="7"/>
                    <a:pt x="6" y="7"/>
                  </a:cubicBezTo>
                  <a:cubicBezTo>
                    <a:pt x="5" y="8"/>
                    <a:pt x="5" y="8"/>
                    <a:pt x="3" y="8"/>
                  </a:cubicBezTo>
                  <a:close/>
                  <a:moveTo>
                    <a:pt x="5" y="3"/>
                  </a:moveTo>
                  <a:cubicBezTo>
                    <a:pt x="5" y="3"/>
                    <a:pt x="5" y="2"/>
                    <a:pt x="5" y="2"/>
                  </a:cubicBezTo>
                  <a:cubicBezTo>
                    <a:pt x="5" y="1"/>
                    <a:pt x="4" y="1"/>
                    <a:pt x="3" y="1"/>
                  </a:cubicBezTo>
                  <a:cubicBezTo>
                    <a:pt x="3" y="1"/>
                    <a:pt x="2" y="1"/>
                    <a:pt x="2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1" y="6"/>
                    <a:pt x="2" y="7"/>
                  </a:cubicBezTo>
                  <a:cubicBezTo>
                    <a:pt x="2" y="7"/>
                    <a:pt x="3" y="7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6"/>
                    <a:pt x="5" y="5"/>
                    <a:pt x="5" y="5"/>
                  </a:cubicBezTo>
                  <a:lnTo>
                    <a:pt x="5" y="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7" name="Freeform 1300"/>
            <p:cNvSpPr/>
            <p:nvPr/>
          </p:nvSpPr>
          <p:spPr bwMode="auto">
            <a:xfrm>
              <a:off x="1052503" y="4242811"/>
              <a:ext cx="11638" cy="22113"/>
            </a:xfrm>
            <a:custGeom>
              <a:avLst/>
              <a:gdLst>
                <a:gd name="T0" fmla="*/ 4 w 4"/>
                <a:gd name="T1" fmla="*/ 1 h 8"/>
                <a:gd name="T2" fmla="*/ 4 w 4"/>
                <a:gd name="T3" fmla="*/ 1 h 8"/>
                <a:gd name="T4" fmla="*/ 3 w 4"/>
                <a:gd name="T5" fmla="*/ 1 h 8"/>
                <a:gd name="T6" fmla="*/ 2 w 4"/>
                <a:gd name="T7" fmla="*/ 2 h 8"/>
                <a:gd name="T8" fmla="*/ 2 w 4"/>
                <a:gd name="T9" fmla="*/ 2 h 8"/>
                <a:gd name="T10" fmla="*/ 1 w 4"/>
                <a:gd name="T11" fmla="*/ 3 h 8"/>
                <a:gd name="T12" fmla="*/ 1 w 4"/>
                <a:gd name="T13" fmla="*/ 8 h 8"/>
                <a:gd name="T14" fmla="*/ 1 w 4"/>
                <a:gd name="T15" fmla="*/ 8 h 8"/>
                <a:gd name="T16" fmla="*/ 1 w 4"/>
                <a:gd name="T17" fmla="*/ 8 h 8"/>
                <a:gd name="T18" fmla="*/ 0 w 4"/>
                <a:gd name="T19" fmla="*/ 8 h 8"/>
                <a:gd name="T20" fmla="*/ 0 w 4"/>
                <a:gd name="T21" fmla="*/ 8 h 8"/>
                <a:gd name="T22" fmla="*/ 0 w 4"/>
                <a:gd name="T23" fmla="*/ 8 h 8"/>
                <a:gd name="T24" fmla="*/ 0 w 4"/>
                <a:gd name="T25" fmla="*/ 1 h 8"/>
                <a:gd name="T26" fmla="*/ 0 w 4"/>
                <a:gd name="T27" fmla="*/ 0 h 8"/>
                <a:gd name="T28" fmla="*/ 0 w 4"/>
                <a:gd name="T29" fmla="*/ 0 h 8"/>
                <a:gd name="T30" fmla="*/ 1 w 4"/>
                <a:gd name="T31" fmla="*/ 0 h 8"/>
                <a:gd name="T32" fmla="*/ 1 w 4"/>
                <a:gd name="T33" fmla="*/ 0 h 8"/>
                <a:gd name="T34" fmla="*/ 1 w 4"/>
                <a:gd name="T35" fmla="*/ 0 h 8"/>
                <a:gd name="T36" fmla="*/ 1 w 4"/>
                <a:gd name="T37" fmla="*/ 1 h 8"/>
                <a:gd name="T38" fmla="*/ 2 w 4"/>
                <a:gd name="T39" fmla="*/ 0 h 8"/>
                <a:gd name="T40" fmla="*/ 4 w 4"/>
                <a:gd name="T41" fmla="*/ 0 h 8"/>
                <a:gd name="T42" fmla="*/ 4 w 4"/>
                <a:gd name="T43" fmla="*/ 0 h 8"/>
                <a:gd name="T44" fmla="*/ 4 w 4"/>
                <a:gd name="T45" fmla="*/ 0 h 8"/>
                <a:gd name="T46" fmla="*/ 4 w 4"/>
                <a:gd name="T4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" h="8"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8" name="Freeform 1301"/>
            <p:cNvSpPr>
              <a:spLocks noEditPoints="1"/>
            </p:cNvSpPr>
            <p:nvPr/>
          </p:nvSpPr>
          <p:spPr bwMode="auto">
            <a:xfrm>
              <a:off x="1066468" y="4242811"/>
              <a:ext cx="19785" cy="22113"/>
            </a:xfrm>
            <a:custGeom>
              <a:avLst/>
              <a:gdLst>
                <a:gd name="T0" fmla="*/ 7 w 7"/>
                <a:gd name="T1" fmla="*/ 5 h 8"/>
                <a:gd name="T2" fmla="*/ 2 w 7"/>
                <a:gd name="T3" fmla="*/ 5 h 8"/>
                <a:gd name="T4" fmla="*/ 3 w 7"/>
                <a:gd name="T5" fmla="*/ 7 h 8"/>
                <a:gd name="T6" fmla="*/ 4 w 7"/>
                <a:gd name="T7" fmla="*/ 7 h 8"/>
                <a:gd name="T8" fmla="*/ 6 w 7"/>
                <a:gd name="T9" fmla="*/ 7 h 8"/>
                <a:gd name="T10" fmla="*/ 7 w 7"/>
                <a:gd name="T11" fmla="*/ 7 h 8"/>
                <a:gd name="T12" fmla="*/ 7 w 7"/>
                <a:gd name="T13" fmla="*/ 7 h 8"/>
                <a:gd name="T14" fmla="*/ 7 w 7"/>
                <a:gd name="T15" fmla="*/ 8 h 8"/>
                <a:gd name="T16" fmla="*/ 7 w 7"/>
                <a:gd name="T17" fmla="*/ 8 h 8"/>
                <a:gd name="T18" fmla="*/ 7 w 7"/>
                <a:gd name="T19" fmla="*/ 8 h 8"/>
                <a:gd name="T20" fmla="*/ 6 w 7"/>
                <a:gd name="T21" fmla="*/ 8 h 8"/>
                <a:gd name="T22" fmla="*/ 6 w 7"/>
                <a:gd name="T23" fmla="*/ 8 h 8"/>
                <a:gd name="T24" fmla="*/ 5 w 7"/>
                <a:gd name="T25" fmla="*/ 8 h 8"/>
                <a:gd name="T26" fmla="*/ 4 w 7"/>
                <a:gd name="T27" fmla="*/ 8 h 8"/>
                <a:gd name="T28" fmla="*/ 1 w 7"/>
                <a:gd name="T29" fmla="*/ 7 h 8"/>
                <a:gd name="T30" fmla="*/ 0 w 7"/>
                <a:gd name="T31" fmla="*/ 4 h 8"/>
                <a:gd name="T32" fmla="*/ 1 w 7"/>
                <a:gd name="T33" fmla="*/ 1 h 8"/>
                <a:gd name="T34" fmla="*/ 4 w 7"/>
                <a:gd name="T35" fmla="*/ 0 h 8"/>
                <a:gd name="T36" fmla="*/ 6 w 7"/>
                <a:gd name="T37" fmla="*/ 1 h 8"/>
                <a:gd name="T38" fmla="*/ 7 w 7"/>
                <a:gd name="T39" fmla="*/ 3 h 8"/>
                <a:gd name="T40" fmla="*/ 7 w 7"/>
                <a:gd name="T41" fmla="*/ 4 h 8"/>
                <a:gd name="T42" fmla="*/ 7 w 7"/>
                <a:gd name="T43" fmla="*/ 5 h 8"/>
                <a:gd name="T44" fmla="*/ 4 w 7"/>
                <a:gd name="T45" fmla="*/ 1 h 8"/>
                <a:gd name="T46" fmla="*/ 3 w 7"/>
                <a:gd name="T47" fmla="*/ 1 h 8"/>
                <a:gd name="T48" fmla="*/ 2 w 7"/>
                <a:gd name="T49" fmla="*/ 2 h 8"/>
                <a:gd name="T50" fmla="*/ 2 w 7"/>
                <a:gd name="T51" fmla="*/ 2 h 8"/>
                <a:gd name="T52" fmla="*/ 2 w 7"/>
                <a:gd name="T53" fmla="*/ 3 h 8"/>
                <a:gd name="T54" fmla="*/ 2 w 7"/>
                <a:gd name="T55" fmla="*/ 3 h 8"/>
                <a:gd name="T56" fmla="*/ 2 w 7"/>
                <a:gd name="T57" fmla="*/ 4 h 8"/>
                <a:gd name="T58" fmla="*/ 5 w 7"/>
                <a:gd name="T59" fmla="*/ 4 h 8"/>
                <a:gd name="T60" fmla="*/ 6 w 7"/>
                <a:gd name="T61" fmla="*/ 3 h 8"/>
                <a:gd name="T62" fmla="*/ 6 w 7"/>
                <a:gd name="T63" fmla="*/ 3 h 8"/>
                <a:gd name="T64" fmla="*/ 5 w 7"/>
                <a:gd name="T65" fmla="*/ 2 h 8"/>
                <a:gd name="T66" fmla="*/ 4 w 7"/>
                <a:gd name="T6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" h="8">
                  <a:moveTo>
                    <a:pt x="7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3" y="7"/>
                  </a:cubicBezTo>
                  <a:cubicBezTo>
                    <a:pt x="3" y="7"/>
                    <a:pt x="4" y="7"/>
                    <a:pt x="4" y="7"/>
                  </a:cubicBezTo>
                  <a:cubicBezTo>
                    <a:pt x="5" y="7"/>
                    <a:pt x="6" y="7"/>
                    <a:pt x="6" y="7"/>
                  </a:cubicBezTo>
                  <a:cubicBezTo>
                    <a:pt x="6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8"/>
                    <a:pt x="2" y="8"/>
                    <a:pt x="1" y="7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3"/>
                    <a:pt x="1" y="2"/>
                    <a:pt x="1" y="1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5" y="0"/>
                    <a:pt x="6" y="0"/>
                    <a:pt x="6" y="1"/>
                  </a:cubicBezTo>
                  <a:cubicBezTo>
                    <a:pt x="7" y="1"/>
                    <a:pt x="7" y="2"/>
                    <a:pt x="7" y="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5"/>
                    <a:pt x="7" y="5"/>
                    <a:pt x="7" y="5"/>
                  </a:cubicBezTo>
                  <a:close/>
                  <a:moveTo>
                    <a:pt x="4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5" y="2"/>
                    <a:pt x="5" y="2"/>
                  </a:cubicBezTo>
                  <a:cubicBezTo>
                    <a:pt x="5" y="1"/>
                    <a:pt x="4" y="1"/>
                    <a:pt x="4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9" name="Freeform 1302"/>
            <p:cNvSpPr/>
            <p:nvPr/>
          </p:nvSpPr>
          <p:spPr bwMode="auto">
            <a:xfrm>
              <a:off x="1090908" y="4242811"/>
              <a:ext cx="31423" cy="22113"/>
            </a:xfrm>
            <a:custGeom>
              <a:avLst/>
              <a:gdLst>
                <a:gd name="T0" fmla="*/ 11 w 11"/>
                <a:gd name="T1" fmla="*/ 8 h 8"/>
                <a:gd name="T2" fmla="*/ 10 w 11"/>
                <a:gd name="T3" fmla="*/ 8 h 8"/>
                <a:gd name="T4" fmla="*/ 10 w 11"/>
                <a:gd name="T5" fmla="*/ 8 h 8"/>
                <a:gd name="T6" fmla="*/ 10 w 11"/>
                <a:gd name="T7" fmla="*/ 8 h 8"/>
                <a:gd name="T8" fmla="*/ 10 w 11"/>
                <a:gd name="T9" fmla="*/ 3 h 8"/>
                <a:gd name="T10" fmla="*/ 10 w 11"/>
                <a:gd name="T11" fmla="*/ 2 h 8"/>
                <a:gd name="T12" fmla="*/ 9 w 11"/>
                <a:gd name="T13" fmla="*/ 2 h 8"/>
                <a:gd name="T14" fmla="*/ 9 w 11"/>
                <a:gd name="T15" fmla="*/ 2 h 8"/>
                <a:gd name="T16" fmla="*/ 8 w 11"/>
                <a:gd name="T17" fmla="*/ 1 h 8"/>
                <a:gd name="T18" fmla="*/ 8 w 11"/>
                <a:gd name="T19" fmla="*/ 2 h 8"/>
                <a:gd name="T20" fmla="*/ 7 w 11"/>
                <a:gd name="T21" fmla="*/ 2 h 8"/>
                <a:gd name="T22" fmla="*/ 7 w 11"/>
                <a:gd name="T23" fmla="*/ 2 h 8"/>
                <a:gd name="T24" fmla="*/ 7 w 11"/>
                <a:gd name="T25" fmla="*/ 3 h 8"/>
                <a:gd name="T26" fmla="*/ 7 w 11"/>
                <a:gd name="T27" fmla="*/ 8 h 8"/>
                <a:gd name="T28" fmla="*/ 7 w 11"/>
                <a:gd name="T29" fmla="*/ 8 h 8"/>
                <a:gd name="T30" fmla="*/ 6 w 11"/>
                <a:gd name="T31" fmla="*/ 8 h 8"/>
                <a:gd name="T32" fmla="*/ 5 w 11"/>
                <a:gd name="T33" fmla="*/ 8 h 8"/>
                <a:gd name="T34" fmla="*/ 5 w 11"/>
                <a:gd name="T35" fmla="*/ 8 h 8"/>
                <a:gd name="T36" fmla="*/ 5 w 11"/>
                <a:gd name="T37" fmla="*/ 3 h 8"/>
                <a:gd name="T38" fmla="*/ 5 w 11"/>
                <a:gd name="T39" fmla="*/ 2 h 8"/>
                <a:gd name="T40" fmla="*/ 5 w 11"/>
                <a:gd name="T41" fmla="*/ 2 h 8"/>
                <a:gd name="T42" fmla="*/ 4 w 11"/>
                <a:gd name="T43" fmla="*/ 2 h 8"/>
                <a:gd name="T44" fmla="*/ 4 w 11"/>
                <a:gd name="T45" fmla="*/ 1 h 8"/>
                <a:gd name="T46" fmla="*/ 3 w 11"/>
                <a:gd name="T47" fmla="*/ 2 h 8"/>
                <a:gd name="T48" fmla="*/ 2 w 11"/>
                <a:gd name="T49" fmla="*/ 2 h 8"/>
                <a:gd name="T50" fmla="*/ 2 w 11"/>
                <a:gd name="T51" fmla="*/ 3 h 8"/>
                <a:gd name="T52" fmla="*/ 2 w 11"/>
                <a:gd name="T53" fmla="*/ 3 h 8"/>
                <a:gd name="T54" fmla="*/ 2 w 11"/>
                <a:gd name="T55" fmla="*/ 8 h 8"/>
                <a:gd name="T56" fmla="*/ 2 w 11"/>
                <a:gd name="T57" fmla="*/ 8 h 8"/>
                <a:gd name="T58" fmla="*/ 2 w 11"/>
                <a:gd name="T59" fmla="*/ 8 h 8"/>
                <a:gd name="T60" fmla="*/ 1 w 11"/>
                <a:gd name="T61" fmla="*/ 8 h 8"/>
                <a:gd name="T62" fmla="*/ 0 w 11"/>
                <a:gd name="T63" fmla="*/ 8 h 8"/>
                <a:gd name="T64" fmla="*/ 0 w 11"/>
                <a:gd name="T65" fmla="*/ 8 h 8"/>
                <a:gd name="T66" fmla="*/ 0 w 11"/>
                <a:gd name="T67" fmla="*/ 1 h 8"/>
                <a:gd name="T68" fmla="*/ 0 w 11"/>
                <a:gd name="T69" fmla="*/ 0 h 8"/>
                <a:gd name="T70" fmla="*/ 1 w 11"/>
                <a:gd name="T71" fmla="*/ 0 h 8"/>
                <a:gd name="T72" fmla="*/ 2 w 11"/>
                <a:gd name="T73" fmla="*/ 0 h 8"/>
                <a:gd name="T74" fmla="*/ 2 w 11"/>
                <a:gd name="T75" fmla="*/ 0 h 8"/>
                <a:gd name="T76" fmla="*/ 2 w 11"/>
                <a:gd name="T77" fmla="*/ 1 h 8"/>
                <a:gd name="T78" fmla="*/ 3 w 11"/>
                <a:gd name="T79" fmla="*/ 0 h 8"/>
                <a:gd name="T80" fmla="*/ 4 w 11"/>
                <a:gd name="T81" fmla="*/ 0 h 8"/>
                <a:gd name="T82" fmla="*/ 6 w 11"/>
                <a:gd name="T83" fmla="*/ 0 h 8"/>
                <a:gd name="T84" fmla="*/ 6 w 11"/>
                <a:gd name="T85" fmla="*/ 1 h 8"/>
                <a:gd name="T86" fmla="*/ 7 w 11"/>
                <a:gd name="T87" fmla="*/ 0 h 8"/>
                <a:gd name="T88" fmla="*/ 9 w 11"/>
                <a:gd name="T89" fmla="*/ 0 h 8"/>
                <a:gd name="T90" fmla="*/ 10 w 11"/>
                <a:gd name="T91" fmla="*/ 0 h 8"/>
                <a:gd name="T92" fmla="*/ 11 w 11"/>
                <a:gd name="T93" fmla="*/ 0 h 8"/>
                <a:gd name="T94" fmla="*/ 11 w 11"/>
                <a:gd name="T95" fmla="*/ 1 h 8"/>
                <a:gd name="T96" fmla="*/ 11 w 11"/>
                <a:gd name="T97" fmla="*/ 3 h 8"/>
                <a:gd name="T98" fmla="*/ 11 w 11"/>
                <a:gd name="T99" fmla="*/ 8 h 8"/>
                <a:gd name="T100" fmla="*/ 11 w 11"/>
                <a:gd name="T10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" h="8">
                  <a:moveTo>
                    <a:pt x="11" y="8"/>
                  </a:move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2" y="1"/>
                    <a:pt x="3" y="0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5" y="0"/>
                    <a:pt x="5" y="0"/>
                    <a:pt x="6" y="0"/>
                  </a:cubicBezTo>
                  <a:cubicBezTo>
                    <a:pt x="6" y="0"/>
                    <a:pt x="6" y="1"/>
                    <a:pt x="6" y="1"/>
                  </a:cubicBezTo>
                  <a:cubicBezTo>
                    <a:pt x="7" y="1"/>
                    <a:pt x="7" y="1"/>
                    <a:pt x="7" y="0"/>
                  </a:cubicBezTo>
                  <a:cubicBezTo>
                    <a:pt x="8" y="0"/>
                    <a:pt x="8" y="0"/>
                    <a:pt x="9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2"/>
                    <a:pt x="11" y="2"/>
                    <a:pt x="11" y="3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0" name="Freeform 1303"/>
            <p:cNvSpPr>
              <a:spLocks noEditPoints="1"/>
            </p:cNvSpPr>
            <p:nvPr/>
          </p:nvSpPr>
          <p:spPr bwMode="auto">
            <a:xfrm>
              <a:off x="1144443" y="4234664"/>
              <a:ext cx="4655" cy="30259"/>
            </a:xfrm>
            <a:custGeom>
              <a:avLst/>
              <a:gdLst>
                <a:gd name="T0" fmla="*/ 0 w 4"/>
                <a:gd name="T1" fmla="*/ 5 h 26"/>
                <a:gd name="T2" fmla="*/ 0 w 4"/>
                <a:gd name="T3" fmla="*/ 5 h 26"/>
                <a:gd name="T4" fmla="*/ 0 w 4"/>
                <a:gd name="T5" fmla="*/ 2 h 26"/>
                <a:gd name="T6" fmla="*/ 0 w 4"/>
                <a:gd name="T7" fmla="*/ 2 h 26"/>
                <a:gd name="T8" fmla="*/ 0 w 4"/>
                <a:gd name="T9" fmla="*/ 0 h 26"/>
                <a:gd name="T10" fmla="*/ 0 w 4"/>
                <a:gd name="T11" fmla="*/ 0 h 26"/>
                <a:gd name="T12" fmla="*/ 2 w 4"/>
                <a:gd name="T13" fmla="*/ 0 h 26"/>
                <a:gd name="T14" fmla="*/ 2 w 4"/>
                <a:gd name="T15" fmla="*/ 0 h 26"/>
                <a:gd name="T16" fmla="*/ 4 w 4"/>
                <a:gd name="T17" fmla="*/ 2 h 26"/>
                <a:gd name="T18" fmla="*/ 4 w 4"/>
                <a:gd name="T19" fmla="*/ 2 h 26"/>
                <a:gd name="T20" fmla="*/ 2 w 4"/>
                <a:gd name="T21" fmla="*/ 5 h 26"/>
                <a:gd name="T22" fmla="*/ 2 w 4"/>
                <a:gd name="T23" fmla="*/ 5 h 26"/>
                <a:gd name="T24" fmla="*/ 0 w 4"/>
                <a:gd name="T25" fmla="*/ 5 h 26"/>
                <a:gd name="T26" fmla="*/ 2 w 4"/>
                <a:gd name="T27" fmla="*/ 26 h 26"/>
                <a:gd name="T28" fmla="*/ 0 w 4"/>
                <a:gd name="T29" fmla="*/ 26 h 26"/>
                <a:gd name="T30" fmla="*/ 0 w 4"/>
                <a:gd name="T31" fmla="*/ 26 h 26"/>
                <a:gd name="T32" fmla="*/ 0 w 4"/>
                <a:gd name="T33" fmla="*/ 26 h 26"/>
                <a:gd name="T34" fmla="*/ 0 w 4"/>
                <a:gd name="T35" fmla="*/ 9 h 26"/>
                <a:gd name="T36" fmla="*/ 0 w 4"/>
                <a:gd name="T37" fmla="*/ 7 h 26"/>
                <a:gd name="T38" fmla="*/ 0 w 4"/>
                <a:gd name="T39" fmla="*/ 7 h 26"/>
                <a:gd name="T40" fmla="*/ 2 w 4"/>
                <a:gd name="T41" fmla="*/ 7 h 26"/>
                <a:gd name="T42" fmla="*/ 2 w 4"/>
                <a:gd name="T43" fmla="*/ 7 h 26"/>
                <a:gd name="T44" fmla="*/ 4 w 4"/>
                <a:gd name="T45" fmla="*/ 9 h 26"/>
                <a:gd name="T46" fmla="*/ 4 w 4"/>
                <a:gd name="T47" fmla="*/ 26 h 26"/>
                <a:gd name="T48" fmla="*/ 2 w 4"/>
                <a:gd name="T49" fmla="*/ 26 h 26"/>
                <a:gd name="T50" fmla="*/ 2 w 4"/>
                <a:gd name="T5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" h="26">
                  <a:moveTo>
                    <a:pt x="0" y="5"/>
                  </a:moveTo>
                  <a:lnTo>
                    <a:pt x="0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2"/>
                  </a:lnTo>
                  <a:lnTo>
                    <a:pt x="4" y="2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"/>
                  </a:lnTo>
                  <a:close/>
                  <a:moveTo>
                    <a:pt x="2" y="26"/>
                  </a:move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4" y="9"/>
                  </a:lnTo>
                  <a:lnTo>
                    <a:pt x="4" y="26"/>
                  </a:lnTo>
                  <a:lnTo>
                    <a:pt x="2" y="26"/>
                  </a:lnTo>
                  <a:lnTo>
                    <a:pt x="2" y="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1" name="Freeform 1304"/>
            <p:cNvSpPr>
              <a:spLocks noEditPoints="1"/>
            </p:cNvSpPr>
            <p:nvPr/>
          </p:nvSpPr>
          <p:spPr bwMode="auto">
            <a:xfrm>
              <a:off x="1154918" y="4242811"/>
              <a:ext cx="19785" cy="30259"/>
            </a:xfrm>
            <a:custGeom>
              <a:avLst/>
              <a:gdLst>
                <a:gd name="T0" fmla="*/ 4 w 7"/>
                <a:gd name="T1" fmla="*/ 8 h 11"/>
                <a:gd name="T2" fmla="*/ 2 w 7"/>
                <a:gd name="T3" fmla="*/ 8 h 11"/>
                <a:gd name="T4" fmla="*/ 1 w 7"/>
                <a:gd name="T5" fmla="*/ 7 h 11"/>
                <a:gd name="T6" fmla="*/ 1 w 7"/>
                <a:gd name="T7" fmla="*/ 11 h 11"/>
                <a:gd name="T8" fmla="*/ 1 w 7"/>
                <a:gd name="T9" fmla="*/ 11 h 11"/>
                <a:gd name="T10" fmla="*/ 1 w 7"/>
                <a:gd name="T11" fmla="*/ 11 h 11"/>
                <a:gd name="T12" fmla="*/ 0 w 7"/>
                <a:gd name="T13" fmla="*/ 11 h 11"/>
                <a:gd name="T14" fmla="*/ 0 w 7"/>
                <a:gd name="T15" fmla="*/ 11 h 11"/>
                <a:gd name="T16" fmla="*/ 0 w 7"/>
                <a:gd name="T17" fmla="*/ 11 h 11"/>
                <a:gd name="T18" fmla="*/ 0 w 7"/>
                <a:gd name="T19" fmla="*/ 0 h 11"/>
                <a:gd name="T20" fmla="*/ 0 w 7"/>
                <a:gd name="T21" fmla="*/ 0 h 11"/>
                <a:gd name="T22" fmla="*/ 0 w 7"/>
                <a:gd name="T23" fmla="*/ 0 h 11"/>
                <a:gd name="T24" fmla="*/ 1 w 7"/>
                <a:gd name="T25" fmla="*/ 0 h 11"/>
                <a:gd name="T26" fmla="*/ 1 w 7"/>
                <a:gd name="T27" fmla="*/ 0 h 11"/>
                <a:gd name="T28" fmla="*/ 1 w 7"/>
                <a:gd name="T29" fmla="*/ 1 h 11"/>
                <a:gd name="T30" fmla="*/ 3 w 7"/>
                <a:gd name="T31" fmla="*/ 0 h 11"/>
                <a:gd name="T32" fmla="*/ 4 w 7"/>
                <a:gd name="T33" fmla="*/ 0 h 11"/>
                <a:gd name="T34" fmla="*/ 6 w 7"/>
                <a:gd name="T35" fmla="*/ 1 h 11"/>
                <a:gd name="T36" fmla="*/ 7 w 7"/>
                <a:gd name="T37" fmla="*/ 4 h 11"/>
                <a:gd name="T38" fmla="*/ 7 w 7"/>
                <a:gd name="T39" fmla="*/ 6 h 11"/>
                <a:gd name="T40" fmla="*/ 6 w 7"/>
                <a:gd name="T41" fmla="*/ 7 h 11"/>
                <a:gd name="T42" fmla="*/ 5 w 7"/>
                <a:gd name="T43" fmla="*/ 8 h 11"/>
                <a:gd name="T44" fmla="*/ 4 w 7"/>
                <a:gd name="T45" fmla="*/ 8 h 11"/>
                <a:gd name="T46" fmla="*/ 5 w 7"/>
                <a:gd name="T47" fmla="*/ 3 h 11"/>
                <a:gd name="T48" fmla="*/ 5 w 7"/>
                <a:gd name="T49" fmla="*/ 2 h 11"/>
                <a:gd name="T50" fmla="*/ 3 w 7"/>
                <a:gd name="T51" fmla="*/ 1 h 11"/>
                <a:gd name="T52" fmla="*/ 2 w 7"/>
                <a:gd name="T53" fmla="*/ 1 h 11"/>
                <a:gd name="T54" fmla="*/ 2 w 7"/>
                <a:gd name="T55" fmla="*/ 2 h 11"/>
                <a:gd name="T56" fmla="*/ 2 w 7"/>
                <a:gd name="T57" fmla="*/ 2 h 11"/>
                <a:gd name="T58" fmla="*/ 2 w 7"/>
                <a:gd name="T59" fmla="*/ 3 h 11"/>
                <a:gd name="T60" fmla="*/ 2 w 7"/>
                <a:gd name="T61" fmla="*/ 6 h 11"/>
                <a:gd name="T62" fmla="*/ 2 w 7"/>
                <a:gd name="T63" fmla="*/ 6 h 11"/>
                <a:gd name="T64" fmla="*/ 2 w 7"/>
                <a:gd name="T65" fmla="*/ 7 h 11"/>
                <a:gd name="T66" fmla="*/ 3 w 7"/>
                <a:gd name="T67" fmla="*/ 7 h 11"/>
                <a:gd name="T68" fmla="*/ 3 w 7"/>
                <a:gd name="T69" fmla="*/ 7 h 11"/>
                <a:gd name="T70" fmla="*/ 5 w 7"/>
                <a:gd name="T71" fmla="*/ 7 h 11"/>
                <a:gd name="T72" fmla="*/ 5 w 7"/>
                <a:gd name="T73" fmla="*/ 5 h 11"/>
                <a:gd name="T74" fmla="*/ 5 w 7"/>
                <a:gd name="T75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" h="11">
                  <a:moveTo>
                    <a:pt x="4" y="8"/>
                  </a:moveTo>
                  <a:cubicBezTo>
                    <a:pt x="3" y="8"/>
                    <a:pt x="3" y="8"/>
                    <a:pt x="2" y="8"/>
                  </a:cubicBezTo>
                  <a:cubicBezTo>
                    <a:pt x="2" y="8"/>
                    <a:pt x="2" y="8"/>
                    <a:pt x="1" y="7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0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5" y="0"/>
                    <a:pt x="6" y="0"/>
                    <a:pt x="6" y="1"/>
                  </a:cubicBezTo>
                  <a:cubicBezTo>
                    <a:pt x="7" y="2"/>
                    <a:pt x="7" y="3"/>
                    <a:pt x="7" y="4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4" y="8"/>
                    <a:pt x="4" y="8"/>
                  </a:cubicBezTo>
                  <a:close/>
                  <a:moveTo>
                    <a:pt x="5" y="3"/>
                  </a:moveTo>
                  <a:cubicBezTo>
                    <a:pt x="5" y="3"/>
                    <a:pt x="5" y="2"/>
                    <a:pt x="5" y="2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6"/>
                    <a:pt x="5" y="5"/>
                    <a:pt x="5" y="5"/>
                  </a:cubicBezTo>
                  <a:lnTo>
                    <a:pt x="5" y="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2" name="Freeform 1305"/>
            <p:cNvSpPr/>
            <p:nvPr/>
          </p:nvSpPr>
          <p:spPr bwMode="auto">
            <a:xfrm>
              <a:off x="1177030" y="4242811"/>
              <a:ext cx="16293" cy="22113"/>
            </a:xfrm>
            <a:custGeom>
              <a:avLst/>
              <a:gdLst>
                <a:gd name="T0" fmla="*/ 3 w 6"/>
                <a:gd name="T1" fmla="*/ 8 h 8"/>
                <a:gd name="T2" fmla="*/ 1 w 6"/>
                <a:gd name="T3" fmla="*/ 8 h 8"/>
                <a:gd name="T4" fmla="*/ 0 w 6"/>
                <a:gd name="T5" fmla="*/ 8 h 8"/>
                <a:gd name="T6" fmla="*/ 0 w 6"/>
                <a:gd name="T7" fmla="*/ 8 h 8"/>
                <a:gd name="T8" fmla="*/ 0 w 6"/>
                <a:gd name="T9" fmla="*/ 7 h 8"/>
                <a:gd name="T10" fmla="*/ 0 w 6"/>
                <a:gd name="T11" fmla="*/ 7 h 8"/>
                <a:gd name="T12" fmla="*/ 0 w 6"/>
                <a:gd name="T13" fmla="*/ 7 h 8"/>
                <a:gd name="T14" fmla="*/ 1 w 6"/>
                <a:gd name="T15" fmla="*/ 7 h 8"/>
                <a:gd name="T16" fmla="*/ 2 w 6"/>
                <a:gd name="T17" fmla="*/ 7 h 8"/>
                <a:gd name="T18" fmla="*/ 4 w 6"/>
                <a:gd name="T19" fmla="*/ 7 h 8"/>
                <a:gd name="T20" fmla="*/ 4 w 6"/>
                <a:gd name="T21" fmla="*/ 6 h 8"/>
                <a:gd name="T22" fmla="*/ 4 w 6"/>
                <a:gd name="T23" fmla="*/ 5 h 8"/>
                <a:gd name="T24" fmla="*/ 2 w 6"/>
                <a:gd name="T25" fmla="*/ 4 h 8"/>
                <a:gd name="T26" fmla="*/ 2 w 6"/>
                <a:gd name="T27" fmla="*/ 4 h 8"/>
                <a:gd name="T28" fmla="*/ 1 w 6"/>
                <a:gd name="T29" fmla="*/ 4 h 8"/>
                <a:gd name="T30" fmla="*/ 0 w 6"/>
                <a:gd name="T31" fmla="*/ 3 h 8"/>
                <a:gd name="T32" fmla="*/ 0 w 6"/>
                <a:gd name="T33" fmla="*/ 2 h 8"/>
                <a:gd name="T34" fmla="*/ 0 w 6"/>
                <a:gd name="T35" fmla="*/ 1 h 8"/>
                <a:gd name="T36" fmla="*/ 1 w 6"/>
                <a:gd name="T37" fmla="*/ 0 h 8"/>
                <a:gd name="T38" fmla="*/ 2 w 6"/>
                <a:gd name="T39" fmla="*/ 0 h 8"/>
                <a:gd name="T40" fmla="*/ 3 w 6"/>
                <a:gd name="T41" fmla="*/ 0 h 8"/>
                <a:gd name="T42" fmla="*/ 5 w 6"/>
                <a:gd name="T43" fmla="*/ 0 h 8"/>
                <a:gd name="T44" fmla="*/ 5 w 6"/>
                <a:gd name="T45" fmla="*/ 0 h 8"/>
                <a:gd name="T46" fmla="*/ 5 w 6"/>
                <a:gd name="T47" fmla="*/ 0 h 8"/>
                <a:gd name="T48" fmla="*/ 5 w 6"/>
                <a:gd name="T49" fmla="*/ 1 h 8"/>
                <a:gd name="T50" fmla="*/ 5 w 6"/>
                <a:gd name="T51" fmla="*/ 1 h 8"/>
                <a:gd name="T52" fmla="*/ 5 w 6"/>
                <a:gd name="T53" fmla="*/ 1 h 8"/>
                <a:gd name="T54" fmla="*/ 4 w 6"/>
                <a:gd name="T55" fmla="*/ 1 h 8"/>
                <a:gd name="T56" fmla="*/ 3 w 6"/>
                <a:gd name="T57" fmla="*/ 1 h 8"/>
                <a:gd name="T58" fmla="*/ 2 w 6"/>
                <a:gd name="T59" fmla="*/ 2 h 8"/>
                <a:gd name="T60" fmla="*/ 2 w 6"/>
                <a:gd name="T61" fmla="*/ 3 h 8"/>
                <a:gd name="T62" fmla="*/ 3 w 6"/>
                <a:gd name="T63" fmla="*/ 3 h 8"/>
                <a:gd name="T64" fmla="*/ 4 w 6"/>
                <a:gd name="T65" fmla="*/ 4 h 8"/>
                <a:gd name="T66" fmla="*/ 5 w 6"/>
                <a:gd name="T67" fmla="*/ 4 h 8"/>
                <a:gd name="T68" fmla="*/ 6 w 6"/>
                <a:gd name="T69" fmla="*/ 5 h 8"/>
                <a:gd name="T70" fmla="*/ 6 w 6"/>
                <a:gd name="T71" fmla="*/ 6 h 8"/>
                <a:gd name="T72" fmla="*/ 5 w 6"/>
                <a:gd name="T73" fmla="*/ 7 h 8"/>
                <a:gd name="T74" fmla="*/ 5 w 6"/>
                <a:gd name="T75" fmla="*/ 8 h 8"/>
                <a:gd name="T76" fmla="*/ 4 w 6"/>
                <a:gd name="T77" fmla="*/ 8 h 8"/>
                <a:gd name="T78" fmla="*/ 3 w 6"/>
                <a:gd name="T7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" h="8">
                  <a:moveTo>
                    <a:pt x="3" y="8"/>
                  </a:moveTo>
                  <a:cubicBezTo>
                    <a:pt x="2" y="8"/>
                    <a:pt x="1" y="8"/>
                    <a:pt x="1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2" y="7"/>
                    <a:pt x="2" y="7"/>
                  </a:cubicBezTo>
                  <a:cubicBezTo>
                    <a:pt x="3" y="7"/>
                    <a:pt x="3" y="7"/>
                    <a:pt x="4" y="7"/>
                  </a:cubicBezTo>
                  <a:cubicBezTo>
                    <a:pt x="4" y="7"/>
                    <a:pt x="4" y="7"/>
                    <a:pt x="4" y="6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3" y="5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4" y="0"/>
                    <a:pt x="4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7"/>
                    <a:pt x="6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4" y="8"/>
                    <a:pt x="4" y="8"/>
                    <a:pt x="4" y="8"/>
                  </a:cubicBezTo>
                  <a:lnTo>
                    <a:pt x="3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3" name="Freeform 1306"/>
            <p:cNvSpPr/>
            <p:nvPr/>
          </p:nvSpPr>
          <p:spPr bwMode="auto">
            <a:xfrm>
              <a:off x="1196815" y="4242811"/>
              <a:ext cx="16293" cy="22113"/>
            </a:xfrm>
            <a:custGeom>
              <a:avLst/>
              <a:gdLst>
                <a:gd name="T0" fmla="*/ 6 w 6"/>
                <a:gd name="T1" fmla="*/ 8 h 8"/>
                <a:gd name="T2" fmla="*/ 5 w 6"/>
                <a:gd name="T3" fmla="*/ 8 h 8"/>
                <a:gd name="T4" fmla="*/ 5 w 6"/>
                <a:gd name="T5" fmla="*/ 8 h 8"/>
                <a:gd name="T6" fmla="*/ 5 w 6"/>
                <a:gd name="T7" fmla="*/ 7 h 8"/>
                <a:gd name="T8" fmla="*/ 4 w 6"/>
                <a:gd name="T9" fmla="*/ 8 h 8"/>
                <a:gd name="T10" fmla="*/ 2 w 6"/>
                <a:gd name="T11" fmla="*/ 8 h 8"/>
                <a:gd name="T12" fmla="*/ 1 w 6"/>
                <a:gd name="T13" fmla="*/ 8 h 8"/>
                <a:gd name="T14" fmla="*/ 1 w 6"/>
                <a:gd name="T15" fmla="*/ 8 h 8"/>
                <a:gd name="T16" fmla="*/ 0 w 6"/>
                <a:gd name="T17" fmla="*/ 7 h 8"/>
                <a:gd name="T18" fmla="*/ 0 w 6"/>
                <a:gd name="T19" fmla="*/ 6 h 8"/>
                <a:gd name="T20" fmla="*/ 0 w 6"/>
                <a:gd name="T21" fmla="*/ 1 h 8"/>
                <a:gd name="T22" fmla="*/ 0 w 6"/>
                <a:gd name="T23" fmla="*/ 0 h 8"/>
                <a:gd name="T24" fmla="*/ 0 w 6"/>
                <a:gd name="T25" fmla="*/ 0 h 8"/>
                <a:gd name="T26" fmla="*/ 1 w 6"/>
                <a:gd name="T27" fmla="*/ 0 h 8"/>
                <a:gd name="T28" fmla="*/ 2 w 6"/>
                <a:gd name="T29" fmla="*/ 1 h 8"/>
                <a:gd name="T30" fmla="*/ 2 w 6"/>
                <a:gd name="T31" fmla="*/ 6 h 8"/>
                <a:gd name="T32" fmla="*/ 2 w 6"/>
                <a:gd name="T33" fmla="*/ 7 h 8"/>
                <a:gd name="T34" fmla="*/ 3 w 6"/>
                <a:gd name="T35" fmla="*/ 7 h 8"/>
                <a:gd name="T36" fmla="*/ 4 w 6"/>
                <a:gd name="T37" fmla="*/ 7 h 8"/>
                <a:gd name="T38" fmla="*/ 4 w 6"/>
                <a:gd name="T39" fmla="*/ 6 h 8"/>
                <a:gd name="T40" fmla="*/ 5 w 6"/>
                <a:gd name="T41" fmla="*/ 6 h 8"/>
                <a:gd name="T42" fmla="*/ 5 w 6"/>
                <a:gd name="T43" fmla="*/ 5 h 8"/>
                <a:gd name="T44" fmla="*/ 5 w 6"/>
                <a:gd name="T45" fmla="*/ 1 h 8"/>
                <a:gd name="T46" fmla="*/ 5 w 6"/>
                <a:gd name="T47" fmla="*/ 0 h 8"/>
                <a:gd name="T48" fmla="*/ 5 w 6"/>
                <a:gd name="T49" fmla="*/ 0 h 8"/>
                <a:gd name="T50" fmla="*/ 6 w 6"/>
                <a:gd name="T51" fmla="*/ 0 h 8"/>
                <a:gd name="T52" fmla="*/ 6 w 6"/>
                <a:gd name="T53" fmla="*/ 0 h 8"/>
                <a:gd name="T54" fmla="*/ 6 w 6"/>
                <a:gd name="T55" fmla="*/ 1 h 8"/>
                <a:gd name="T56" fmla="*/ 6 w 6"/>
                <a:gd name="T57" fmla="*/ 8 h 8"/>
                <a:gd name="T58" fmla="*/ 6 w 6"/>
                <a:gd name="T5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" h="8">
                  <a:moveTo>
                    <a:pt x="6" y="8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8"/>
                    <a:pt x="3" y="8"/>
                    <a:pt x="2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6"/>
                    <a:pt x="0" y="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0"/>
                    <a:pt x="2" y="1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7"/>
                  </a:cubicBezTo>
                  <a:cubicBezTo>
                    <a:pt x="2" y="7"/>
                    <a:pt x="2" y="7"/>
                    <a:pt x="3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4" name="Freeform 1307"/>
            <p:cNvSpPr/>
            <p:nvPr/>
          </p:nvSpPr>
          <p:spPr bwMode="auto">
            <a:xfrm>
              <a:off x="1221255" y="4242811"/>
              <a:ext cx="30259" cy="22113"/>
            </a:xfrm>
            <a:custGeom>
              <a:avLst/>
              <a:gdLst>
                <a:gd name="T0" fmla="*/ 10 w 11"/>
                <a:gd name="T1" fmla="*/ 8 h 8"/>
                <a:gd name="T2" fmla="*/ 9 w 11"/>
                <a:gd name="T3" fmla="*/ 8 h 8"/>
                <a:gd name="T4" fmla="*/ 9 w 11"/>
                <a:gd name="T5" fmla="*/ 8 h 8"/>
                <a:gd name="T6" fmla="*/ 9 w 11"/>
                <a:gd name="T7" fmla="*/ 8 h 8"/>
                <a:gd name="T8" fmla="*/ 9 w 11"/>
                <a:gd name="T9" fmla="*/ 3 h 8"/>
                <a:gd name="T10" fmla="*/ 9 w 11"/>
                <a:gd name="T11" fmla="*/ 2 h 8"/>
                <a:gd name="T12" fmla="*/ 9 w 11"/>
                <a:gd name="T13" fmla="*/ 2 h 8"/>
                <a:gd name="T14" fmla="*/ 8 w 11"/>
                <a:gd name="T15" fmla="*/ 2 h 8"/>
                <a:gd name="T16" fmla="*/ 8 w 11"/>
                <a:gd name="T17" fmla="*/ 1 h 8"/>
                <a:gd name="T18" fmla="*/ 7 w 11"/>
                <a:gd name="T19" fmla="*/ 2 h 8"/>
                <a:gd name="T20" fmla="*/ 6 w 11"/>
                <a:gd name="T21" fmla="*/ 2 h 8"/>
                <a:gd name="T22" fmla="*/ 6 w 11"/>
                <a:gd name="T23" fmla="*/ 2 h 8"/>
                <a:gd name="T24" fmla="*/ 6 w 11"/>
                <a:gd name="T25" fmla="*/ 3 h 8"/>
                <a:gd name="T26" fmla="*/ 6 w 11"/>
                <a:gd name="T27" fmla="*/ 8 h 8"/>
                <a:gd name="T28" fmla="*/ 6 w 11"/>
                <a:gd name="T29" fmla="*/ 8 h 8"/>
                <a:gd name="T30" fmla="*/ 6 w 11"/>
                <a:gd name="T31" fmla="*/ 8 h 8"/>
                <a:gd name="T32" fmla="*/ 5 w 11"/>
                <a:gd name="T33" fmla="*/ 8 h 8"/>
                <a:gd name="T34" fmla="*/ 4 w 11"/>
                <a:gd name="T35" fmla="*/ 8 h 8"/>
                <a:gd name="T36" fmla="*/ 4 w 11"/>
                <a:gd name="T37" fmla="*/ 3 h 8"/>
                <a:gd name="T38" fmla="*/ 4 w 11"/>
                <a:gd name="T39" fmla="*/ 2 h 8"/>
                <a:gd name="T40" fmla="*/ 4 w 11"/>
                <a:gd name="T41" fmla="*/ 2 h 8"/>
                <a:gd name="T42" fmla="*/ 4 w 11"/>
                <a:gd name="T43" fmla="*/ 2 h 8"/>
                <a:gd name="T44" fmla="*/ 3 w 11"/>
                <a:gd name="T45" fmla="*/ 1 h 8"/>
                <a:gd name="T46" fmla="*/ 2 w 11"/>
                <a:gd name="T47" fmla="*/ 2 h 8"/>
                <a:gd name="T48" fmla="*/ 2 w 11"/>
                <a:gd name="T49" fmla="*/ 2 h 8"/>
                <a:gd name="T50" fmla="*/ 1 w 11"/>
                <a:gd name="T51" fmla="*/ 3 h 8"/>
                <a:gd name="T52" fmla="*/ 1 w 11"/>
                <a:gd name="T53" fmla="*/ 3 h 8"/>
                <a:gd name="T54" fmla="*/ 1 w 11"/>
                <a:gd name="T55" fmla="*/ 8 h 8"/>
                <a:gd name="T56" fmla="*/ 1 w 11"/>
                <a:gd name="T57" fmla="*/ 8 h 8"/>
                <a:gd name="T58" fmla="*/ 1 w 11"/>
                <a:gd name="T59" fmla="*/ 8 h 8"/>
                <a:gd name="T60" fmla="*/ 0 w 11"/>
                <a:gd name="T61" fmla="*/ 8 h 8"/>
                <a:gd name="T62" fmla="*/ 0 w 11"/>
                <a:gd name="T63" fmla="*/ 8 h 8"/>
                <a:gd name="T64" fmla="*/ 0 w 11"/>
                <a:gd name="T65" fmla="*/ 8 h 8"/>
                <a:gd name="T66" fmla="*/ 0 w 11"/>
                <a:gd name="T67" fmla="*/ 1 h 8"/>
                <a:gd name="T68" fmla="*/ 0 w 11"/>
                <a:gd name="T69" fmla="*/ 0 h 8"/>
                <a:gd name="T70" fmla="*/ 0 w 11"/>
                <a:gd name="T71" fmla="*/ 0 h 8"/>
                <a:gd name="T72" fmla="*/ 1 w 11"/>
                <a:gd name="T73" fmla="*/ 0 h 8"/>
                <a:gd name="T74" fmla="*/ 1 w 11"/>
                <a:gd name="T75" fmla="*/ 0 h 8"/>
                <a:gd name="T76" fmla="*/ 1 w 11"/>
                <a:gd name="T77" fmla="*/ 1 h 8"/>
                <a:gd name="T78" fmla="*/ 2 w 11"/>
                <a:gd name="T79" fmla="*/ 0 h 8"/>
                <a:gd name="T80" fmla="*/ 4 w 11"/>
                <a:gd name="T81" fmla="*/ 0 h 8"/>
                <a:gd name="T82" fmla="*/ 5 w 11"/>
                <a:gd name="T83" fmla="*/ 0 h 8"/>
                <a:gd name="T84" fmla="*/ 6 w 11"/>
                <a:gd name="T85" fmla="*/ 1 h 8"/>
                <a:gd name="T86" fmla="*/ 7 w 11"/>
                <a:gd name="T87" fmla="*/ 0 h 8"/>
                <a:gd name="T88" fmla="*/ 8 w 11"/>
                <a:gd name="T89" fmla="*/ 0 h 8"/>
                <a:gd name="T90" fmla="*/ 9 w 11"/>
                <a:gd name="T91" fmla="*/ 0 h 8"/>
                <a:gd name="T92" fmla="*/ 10 w 11"/>
                <a:gd name="T93" fmla="*/ 0 h 8"/>
                <a:gd name="T94" fmla="*/ 10 w 11"/>
                <a:gd name="T95" fmla="*/ 1 h 8"/>
                <a:gd name="T96" fmla="*/ 11 w 11"/>
                <a:gd name="T97" fmla="*/ 3 h 8"/>
                <a:gd name="T98" fmla="*/ 11 w 11"/>
                <a:gd name="T99" fmla="*/ 8 h 8"/>
                <a:gd name="T100" fmla="*/ 11 w 11"/>
                <a:gd name="T101" fmla="*/ 8 h 8"/>
                <a:gd name="T102" fmla="*/ 10 w 11"/>
                <a:gd name="T10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" h="8">
                  <a:moveTo>
                    <a:pt x="10" y="8"/>
                  </a:move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2" y="1"/>
                    <a:pt x="2" y="0"/>
                    <a:pt x="2" y="0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5" y="0"/>
                    <a:pt x="5" y="1"/>
                    <a:pt x="6" y="1"/>
                  </a:cubicBezTo>
                  <a:cubicBezTo>
                    <a:pt x="6" y="1"/>
                    <a:pt x="6" y="1"/>
                    <a:pt x="7" y="0"/>
                  </a:cubicBezTo>
                  <a:cubicBezTo>
                    <a:pt x="7" y="0"/>
                    <a:pt x="8" y="0"/>
                    <a:pt x="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1" y="2"/>
                    <a:pt x="11" y="2"/>
                    <a:pt x="11" y="3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lnTo>
                    <a:pt x="10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5" name="Freeform 1308"/>
            <p:cNvSpPr>
              <a:spLocks noEditPoints="1"/>
            </p:cNvSpPr>
            <p:nvPr/>
          </p:nvSpPr>
          <p:spPr bwMode="auto">
            <a:xfrm>
              <a:off x="1271299" y="4234664"/>
              <a:ext cx="19785" cy="32587"/>
            </a:xfrm>
            <a:custGeom>
              <a:avLst/>
              <a:gdLst>
                <a:gd name="T0" fmla="*/ 7 w 7"/>
                <a:gd name="T1" fmla="*/ 11 h 12"/>
                <a:gd name="T2" fmla="*/ 6 w 7"/>
                <a:gd name="T3" fmla="*/ 11 h 12"/>
                <a:gd name="T4" fmla="*/ 6 w 7"/>
                <a:gd name="T5" fmla="*/ 11 h 12"/>
                <a:gd name="T6" fmla="*/ 5 w 7"/>
                <a:gd name="T7" fmla="*/ 11 h 12"/>
                <a:gd name="T8" fmla="*/ 5 w 7"/>
                <a:gd name="T9" fmla="*/ 10 h 12"/>
                <a:gd name="T10" fmla="*/ 4 w 7"/>
                <a:gd name="T11" fmla="*/ 11 h 12"/>
                <a:gd name="T12" fmla="*/ 3 w 7"/>
                <a:gd name="T13" fmla="*/ 12 h 12"/>
                <a:gd name="T14" fmla="*/ 2 w 7"/>
                <a:gd name="T15" fmla="*/ 11 h 12"/>
                <a:gd name="T16" fmla="*/ 1 w 7"/>
                <a:gd name="T17" fmla="*/ 11 h 12"/>
                <a:gd name="T18" fmla="*/ 0 w 7"/>
                <a:gd name="T19" fmla="*/ 9 h 12"/>
                <a:gd name="T20" fmla="*/ 0 w 7"/>
                <a:gd name="T21" fmla="*/ 7 h 12"/>
                <a:gd name="T22" fmla="*/ 1 w 7"/>
                <a:gd name="T23" fmla="*/ 4 h 12"/>
                <a:gd name="T24" fmla="*/ 3 w 7"/>
                <a:gd name="T25" fmla="*/ 3 h 12"/>
                <a:gd name="T26" fmla="*/ 4 w 7"/>
                <a:gd name="T27" fmla="*/ 3 h 12"/>
                <a:gd name="T28" fmla="*/ 5 w 7"/>
                <a:gd name="T29" fmla="*/ 4 h 12"/>
                <a:gd name="T30" fmla="*/ 5 w 7"/>
                <a:gd name="T31" fmla="*/ 0 h 12"/>
                <a:gd name="T32" fmla="*/ 6 w 7"/>
                <a:gd name="T33" fmla="*/ 0 h 12"/>
                <a:gd name="T34" fmla="*/ 7 w 7"/>
                <a:gd name="T35" fmla="*/ 0 h 12"/>
                <a:gd name="T36" fmla="*/ 7 w 7"/>
                <a:gd name="T37" fmla="*/ 0 h 12"/>
                <a:gd name="T38" fmla="*/ 7 w 7"/>
                <a:gd name="T39" fmla="*/ 0 h 12"/>
                <a:gd name="T40" fmla="*/ 7 w 7"/>
                <a:gd name="T41" fmla="*/ 11 h 12"/>
                <a:gd name="T42" fmla="*/ 7 w 7"/>
                <a:gd name="T43" fmla="*/ 11 h 12"/>
                <a:gd name="T44" fmla="*/ 5 w 7"/>
                <a:gd name="T45" fmla="*/ 6 h 12"/>
                <a:gd name="T46" fmla="*/ 5 w 7"/>
                <a:gd name="T47" fmla="*/ 5 h 12"/>
                <a:gd name="T48" fmla="*/ 5 w 7"/>
                <a:gd name="T49" fmla="*/ 5 h 12"/>
                <a:gd name="T50" fmla="*/ 4 w 7"/>
                <a:gd name="T51" fmla="*/ 4 h 12"/>
                <a:gd name="T52" fmla="*/ 4 w 7"/>
                <a:gd name="T53" fmla="*/ 4 h 12"/>
                <a:gd name="T54" fmla="*/ 2 w 7"/>
                <a:gd name="T55" fmla="*/ 5 h 12"/>
                <a:gd name="T56" fmla="*/ 2 w 7"/>
                <a:gd name="T57" fmla="*/ 7 h 12"/>
                <a:gd name="T58" fmla="*/ 2 w 7"/>
                <a:gd name="T59" fmla="*/ 8 h 12"/>
                <a:gd name="T60" fmla="*/ 2 w 7"/>
                <a:gd name="T61" fmla="*/ 10 h 12"/>
                <a:gd name="T62" fmla="*/ 4 w 7"/>
                <a:gd name="T63" fmla="*/ 10 h 12"/>
                <a:gd name="T64" fmla="*/ 4 w 7"/>
                <a:gd name="T65" fmla="*/ 10 h 12"/>
                <a:gd name="T66" fmla="*/ 5 w 7"/>
                <a:gd name="T67" fmla="*/ 10 h 12"/>
                <a:gd name="T68" fmla="*/ 5 w 7"/>
                <a:gd name="T69" fmla="*/ 9 h 12"/>
                <a:gd name="T70" fmla="*/ 5 w 7"/>
                <a:gd name="T71" fmla="*/ 9 h 12"/>
                <a:gd name="T72" fmla="*/ 5 w 7"/>
                <a:gd name="T7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" h="12">
                  <a:moveTo>
                    <a:pt x="7" y="11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1"/>
                    <a:pt x="5" y="11"/>
                    <a:pt x="4" y="11"/>
                  </a:cubicBezTo>
                  <a:cubicBezTo>
                    <a:pt x="4" y="11"/>
                    <a:pt x="3" y="12"/>
                    <a:pt x="3" y="12"/>
                  </a:cubicBezTo>
                  <a:cubicBezTo>
                    <a:pt x="2" y="12"/>
                    <a:pt x="2" y="11"/>
                    <a:pt x="2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0"/>
                    <a:pt x="0" y="10"/>
                    <a:pt x="0" y="9"/>
                  </a:cubicBezTo>
                  <a:cubicBezTo>
                    <a:pt x="0" y="9"/>
                    <a:pt x="0" y="8"/>
                    <a:pt x="0" y="7"/>
                  </a:cubicBezTo>
                  <a:cubicBezTo>
                    <a:pt x="0" y="6"/>
                    <a:pt x="0" y="5"/>
                    <a:pt x="1" y="4"/>
                  </a:cubicBezTo>
                  <a:cubicBezTo>
                    <a:pt x="1" y="3"/>
                    <a:pt x="2" y="3"/>
                    <a:pt x="3" y="3"/>
                  </a:cubicBezTo>
                  <a:cubicBezTo>
                    <a:pt x="3" y="3"/>
                    <a:pt x="4" y="3"/>
                    <a:pt x="4" y="3"/>
                  </a:cubicBezTo>
                  <a:cubicBezTo>
                    <a:pt x="5" y="3"/>
                    <a:pt x="5" y="4"/>
                    <a:pt x="5" y="4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lose/>
                  <a:moveTo>
                    <a:pt x="5" y="6"/>
                  </a:move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2" y="5"/>
                  </a:cubicBezTo>
                  <a:cubicBezTo>
                    <a:pt x="2" y="5"/>
                    <a:pt x="2" y="6"/>
                    <a:pt x="2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9"/>
                    <a:pt x="2" y="9"/>
                    <a:pt x="2" y="10"/>
                  </a:cubicBezTo>
                  <a:cubicBezTo>
                    <a:pt x="3" y="10"/>
                    <a:pt x="3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6" name="Freeform 1309"/>
            <p:cNvSpPr>
              <a:spLocks noEditPoints="1"/>
            </p:cNvSpPr>
            <p:nvPr/>
          </p:nvSpPr>
          <p:spPr bwMode="auto">
            <a:xfrm>
              <a:off x="1295739" y="4242811"/>
              <a:ext cx="19785" cy="22113"/>
            </a:xfrm>
            <a:custGeom>
              <a:avLst/>
              <a:gdLst>
                <a:gd name="T0" fmla="*/ 4 w 7"/>
                <a:gd name="T1" fmla="*/ 8 h 8"/>
                <a:gd name="T2" fmla="*/ 2 w 7"/>
                <a:gd name="T3" fmla="*/ 8 h 8"/>
                <a:gd name="T4" fmla="*/ 1 w 7"/>
                <a:gd name="T5" fmla="*/ 8 h 8"/>
                <a:gd name="T6" fmla="*/ 0 w 7"/>
                <a:gd name="T7" fmla="*/ 6 h 8"/>
                <a:gd name="T8" fmla="*/ 0 w 7"/>
                <a:gd name="T9" fmla="*/ 4 h 8"/>
                <a:gd name="T10" fmla="*/ 0 w 7"/>
                <a:gd name="T11" fmla="*/ 2 h 8"/>
                <a:gd name="T12" fmla="*/ 1 w 7"/>
                <a:gd name="T13" fmla="*/ 1 h 8"/>
                <a:gd name="T14" fmla="*/ 2 w 7"/>
                <a:gd name="T15" fmla="*/ 0 h 8"/>
                <a:gd name="T16" fmla="*/ 4 w 7"/>
                <a:gd name="T17" fmla="*/ 0 h 8"/>
                <a:gd name="T18" fmla="*/ 6 w 7"/>
                <a:gd name="T19" fmla="*/ 1 h 8"/>
                <a:gd name="T20" fmla="*/ 7 w 7"/>
                <a:gd name="T21" fmla="*/ 4 h 8"/>
                <a:gd name="T22" fmla="*/ 6 w 7"/>
                <a:gd name="T23" fmla="*/ 7 h 8"/>
                <a:gd name="T24" fmla="*/ 4 w 7"/>
                <a:gd name="T25" fmla="*/ 8 h 8"/>
                <a:gd name="T26" fmla="*/ 6 w 7"/>
                <a:gd name="T27" fmla="*/ 3 h 8"/>
                <a:gd name="T28" fmla="*/ 5 w 7"/>
                <a:gd name="T29" fmla="*/ 2 h 8"/>
                <a:gd name="T30" fmla="*/ 4 w 7"/>
                <a:gd name="T31" fmla="*/ 1 h 8"/>
                <a:gd name="T32" fmla="*/ 2 w 7"/>
                <a:gd name="T33" fmla="*/ 2 h 8"/>
                <a:gd name="T34" fmla="*/ 2 w 7"/>
                <a:gd name="T35" fmla="*/ 3 h 8"/>
                <a:gd name="T36" fmla="*/ 2 w 7"/>
                <a:gd name="T37" fmla="*/ 5 h 8"/>
                <a:gd name="T38" fmla="*/ 2 w 7"/>
                <a:gd name="T39" fmla="*/ 7 h 8"/>
                <a:gd name="T40" fmla="*/ 4 w 7"/>
                <a:gd name="T41" fmla="*/ 7 h 8"/>
                <a:gd name="T42" fmla="*/ 5 w 7"/>
                <a:gd name="T43" fmla="*/ 7 h 8"/>
                <a:gd name="T44" fmla="*/ 6 w 7"/>
                <a:gd name="T45" fmla="*/ 5 h 8"/>
                <a:gd name="T46" fmla="*/ 6 w 7"/>
                <a:gd name="T47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" h="8">
                  <a:moveTo>
                    <a:pt x="4" y="8"/>
                  </a:moveTo>
                  <a:cubicBezTo>
                    <a:pt x="3" y="8"/>
                    <a:pt x="2" y="8"/>
                    <a:pt x="2" y="8"/>
                  </a:cubicBezTo>
                  <a:cubicBezTo>
                    <a:pt x="2" y="8"/>
                    <a:pt x="1" y="8"/>
                    <a:pt x="1" y="8"/>
                  </a:cubicBezTo>
                  <a:cubicBezTo>
                    <a:pt x="1" y="7"/>
                    <a:pt x="0" y="7"/>
                    <a:pt x="0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0" y="2"/>
                    <a:pt x="1" y="1"/>
                    <a:pt x="1" y="1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5" y="0"/>
                    <a:pt x="6" y="0"/>
                    <a:pt x="6" y="1"/>
                  </a:cubicBezTo>
                  <a:cubicBezTo>
                    <a:pt x="7" y="1"/>
                    <a:pt x="7" y="3"/>
                    <a:pt x="7" y="4"/>
                  </a:cubicBezTo>
                  <a:cubicBezTo>
                    <a:pt x="7" y="6"/>
                    <a:pt x="7" y="7"/>
                    <a:pt x="6" y="7"/>
                  </a:cubicBezTo>
                  <a:cubicBezTo>
                    <a:pt x="6" y="8"/>
                    <a:pt x="5" y="8"/>
                    <a:pt x="4" y="8"/>
                  </a:cubicBezTo>
                  <a:close/>
                  <a:moveTo>
                    <a:pt x="6" y="3"/>
                  </a:moveTo>
                  <a:cubicBezTo>
                    <a:pt x="6" y="3"/>
                    <a:pt x="6" y="2"/>
                    <a:pt x="5" y="2"/>
                  </a:cubicBezTo>
                  <a:cubicBezTo>
                    <a:pt x="5" y="1"/>
                    <a:pt x="4" y="1"/>
                    <a:pt x="4" y="1"/>
                  </a:cubicBezTo>
                  <a:cubicBezTo>
                    <a:pt x="3" y="1"/>
                    <a:pt x="3" y="1"/>
                    <a:pt x="2" y="2"/>
                  </a:cubicBezTo>
                  <a:cubicBezTo>
                    <a:pt x="2" y="2"/>
                    <a:pt x="2" y="3"/>
                    <a:pt x="2" y="3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2" y="7"/>
                  </a:cubicBezTo>
                  <a:cubicBezTo>
                    <a:pt x="3" y="7"/>
                    <a:pt x="3" y="7"/>
                    <a:pt x="4" y="7"/>
                  </a:cubicBezTo>
                  <a:cubicBezTo>
                    <a:pt x="4" y="7"/>
                    <a:pt x="5" y="7"/>
                    <a:pt x="5" y="7"/>
                  </a:cubicBezTo>
                  <a:cubicBezTo>
                    <a:pt x="5" y="6"/>
                    <a:pt x="6" y="5"/>
                    <a:pt x="6" y="5"/>
                  </a:cubicBezTo>
                  <a:lnTo>
                    <a:pt x="6" y="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7" name="Freeform 1310"/>
            <p:cNvSpPr/>
            <p:nvPr/>
          </p:nvSpPr>
          <p:spPr bwMode="auto">
            <a:xfrm>
              <a:off x="1321343" y="4234664"/>
              <a:ext cx="4655" cy="30259"/>
            </a:xfrm>
            <a:custGeom>
              <a:avLst/>
              <a:gdLst>
                <a:gd name="T0" fmla="*/ 2 w 4"/>
                <a:gd name="T1" fmla="*/ 26 h 26"/>
                <a:gd name="T2" fmla="*/ 0 w 4"/>
                <a:gd name="T3" fmla="*/ 26 h 26"/>
                <a:gd name="T4" fmla="*/ 0 w 4"/>
                <a:gd name="T5" fmla="*/ 26 h 26"/>
                <a:gd name="T6" fmla="*/ 0 w 4"/>
                <a:gd name="T7" fmla="*/ 26 h 26"/>
                <a:gd name="T8" fmla="*/ 0 w 4"/>
                <a:gd name="T9" fmla="*/ 0 h 26"/>
                <a:gd name="T10" fmla="*/ 0 w 4"/>
                <a:gd name="T11" fmla="*/ 0 h 26"/>
                <a:gd name="T12" fmla="*/ 0 w 4"/>
                <a:gd name="T13" fmla="*/ 0 h 26"/>
                <a:gd name="T14" fmla="*/ 2 w 4"/>
                <a:gd name="T15" fmla="*/ 0 h 26"/>
                <a:gd name="T16" fmla="*/ 4 w 4"/>
                <a:gd name="T17" fmla="*/ 0 h 26"/>
                <a:gd name="T18" fmla="*/ 4 w 4"/>
                <a:gd name="T19" fmla="*/ 0 h 26"/>
                <a:gd name="T20" fmla="*/ 4 w 4"/>
                <a:gd name="T21" fmla="*/ 26 h 26"/>
                <a:gd name="T22" fmla="*/ 4 w 4"/>
                <a:gd name="T23" fmla="*/ 26 h 26"/>
                <a:gd name="T24" fmla="*/ 2 w 4"/>
                <a:gd name="T2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" h="26">
                  <a:moveTo>
                    <a:pt x="2" y="26"/>
                  </a:move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2" y="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8" name="Freeform 1311"/>
            <p:cNvSpPr>
              <a:spLocks noEditPoints="1"/>
            </p:cNvSpPr>
            <p:nvPr/>
          </p:nvSpPr>
          <p:spPr bwMode="auto">
            <a:xfrm>
              <a:off x="1329490" y="4242811"/>
              <a:ext cx="22113" cy="22113"/>
            </a:xfrm>
            <a:custGeom>
              <a:avLst/>
              <a:gdLst>
                <a:gd name="T0" fmla="*/ 4 w 8"/>
                <a:gd name="T1" fmla="*/ 8 h 8"/>
                <a:gd name="T2" fmla="*/ 2 w 8"/>
                <a:gd name="T3" fmla="*/ 8 h 8"/>
                <a:gd name="T4" fmla="*/ 1 w 8"/>
                <a:gd name="T5" fmla="*/ 8 h 8"/>
                <a:gd name="T6" fmla="*/ 0 w 8"/>
                <a:gd name="T7" fmla="*/ 6 h 8"/>
                <a:gd name="T8" fmla="*/ 0 w 8"/>
                <a:gd name="T9" fmla="*/ 4 h 8"/>
                <a:gd name="T10" fmla="*/ 1 w 8"/>
                <a:gd name="T11" fmla="*/ 2 h 8"/>
                <a:gd name="T12" fmla="*/ 1 w 8"/>
                <a:gd name="T13" fmla="*/ 1 h 8"/>
                <a:gd name="T14" fmla="*/ 2 w 8"/>
                <a:gd name="T15" fmla="*/ 0 h 8"/>
                <a:gd name="T16" fmla="*/ 4 w 8"/>
                <a:gd name="T17" fmla="*/ 0 h 8"/>
                <a:gd name="T18" fmla="*/ 7 w 8"/>
                <a:gd name="T19" fmla="*/ 1 h 8"/>
                <a:gd name="T20" fmla="*/ 8 w 8"/>
                <a:gd name="T21" fmla="*/ 4 h 8"/>
                <a:gd name="T22" fmla="*/ 7 w 8"/>
                <a:gd name="T23" fmla="*/ 7 h 8"/>
                <a:gd name="T24" fmla="*/ 4 w 8"/>
                <a:gd name="T25" fmla="*/ 8 h 8"/>
                <a:gd name="T26" fmla="*/ 6 w 8"/>
                <a:gd name="T27" fmla="*/ 3 h 8"/>
                <a:gd name="T28" fmla="*/ 6 w 8"/>
                <a:gd name="T29" fmla="*/ 2 h 8"/>
                <a:gd name="T30" fmla="*/ 4 w 8"/>
                <a:gd name="T31" fmla="*/ 1 h 8"/>
                <a:gd name="T32" fmla="*/ 3 w 8"/>
                <a:gd name="T33" fmla="*/ 2 h 8"/>
                <a:gd name="T34" fmla="*/ 2 w 8"/>
                <a:gd name="T35" fmla="*/ 3 h 8"/>
                <a:gd name="T36" fmla="*/ 2 w 8"/>
                <a:gd name="T37" fmla="*/ 5 h 8"/>
                <a:gd name="T38" fmla="*/ 3 w 8"/>
                <a:gd name="T39" fmla="*/ 7 h 8"/>
                <a:gd name="T40" fmla="*/ 4 w 8"/>
                <a:gd name="T41" fmla="*/ 7 h 8"/>
                <a:gd name="T42" fmla="*/ 6 w 8"/>
                <a:gd name="T43" fmla="*/ 7 h 8"/>
                <a:gd name="T44" fmla="*/ 6 w 8"/>
                <a:gd name="T45" fmla="*/ 5 h 8"/>
                <a:gd name="T46" fmla="*/ 6 w 8"/>
                <a:gd name="T47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cubicBezTo>
                    <a:pt x="3" y="8"/>
                    <a:pt x="3" y="8"/>
                    <a:pt x="2" y="8"/>
                  </a:cubicBezTo>
                  <a:cubicBezTo>
                    <a:pt x="2" y="8"/>
                    <a:pt x="2" y="8"/>
                    <a:pt x="1" y="8"/>
                  </a:cubicBezTo>
                  <a:cubicBezTo>
                    <a:pt x="1" y="7"/>
                    <a:pt x="1" y="7"/>
                    <a:pt x="0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3"/>
                    <a:pt x="1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5" y="0"/>
                    <a:pt x="6" y="0"/>
                    <a:pt x="7" y="1"/>
                  </a:cubicBezTo>
                  <a:cubicBezTo>
                    <a:pt x="7" y="1"/>
                    <a:pt x="8" y="3"/>
                    <a:pt x="8" y="4"/>
                  </a:cubicBezTo>
                  <a:cubicBezTo>
                    <a:pt x="8" y="6"/>
                    <a:pt x="7" y="7"/>
                    <a:pt x="7" y="7"/>
                  </a:cubicBezTo>
                  <a:cubicBezTo>
                    <a:pt x="6" y="8"/>
                    <a:pt x="5" y="8"/>
                    <a:pt x="4" y="8"/>
                  </a:cubicBezTo>
                  <a:close/>
                  <a:moveTo>
                    <a:pt x="6" y="3"/>
                  </a:moveTo>
                  <a:cubicBezTo>
                    <a:pt x="6" y="3"/>
                    <a:pt x="6" y="2"/>
                    <a:pt x="6" y="2"/>
                  </a:cubicBezTo>
                  <a:cubicBezTo>
                    <a:pt x="5" y="1"/>
                    <a:pt x="5" y="1"/>
                    <a:pt x="4" y="1"/>
                  </a:cubicBezTo>
                  <a:cubicBezTo>
                    <a:pt x="3" y="1"/>
                    <a:pt x="3" y="1"/>
                    <a:pt x="3" y="2"/>
                  </a:cubicBezTo>
                  <a:cubicBezTo>
                    <a:pt x="2" y="2"/>
                    <a:pt x="2" y="3"/>
                    <a:pt x="2" y="3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3" y="7"/>
                  </a:cubicBezTo>
                  <a:cubicBezTo>
                    <a:pt x="3" y="7"/>
                    <a:pt x="3" y="7"/>
                    <a:pt x="4" y="7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6"/>
                    <a:pt x="6" y="5"/>
                    <a:pt x="6" y="5"/>
                  </a:cubicBezTo>
                  <a:lnTo>
                    <a:pt x="6" y="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9" name="Freeform 1312"/>
            <p:cNvSpPr/>
            <p:nvPr/>
          </p:nvSpPr>
          <p:spPr bwMode="auto">
            <a:xfrm>
              <a:off x="1353930" y="4242811"/>
              <a:ext cx="13966" cy="22113"/>
            </a:xfrm>
            <a:custGeom>
              <a:avLst/>
              <a:gdLst>
                <a:gd name="T0" fmla="*/ 5 w 5"/>
                <a:gd name="T1" fmla="*/ 1 h 8"/>
                <a:gd name="T2" fmla="*/ 4 w 5"/>
                <a:gd name="T3" fmla="*/ 1 h 8"/>
                <a:gd name="T4" fmla="*/ 4 w 5"/>
                <a:gd name="T5" fmla="*/ 1 h 8"/>
                <a:gd name="T6" fmla="*/ 3 w 5"/>
                <a:gd name="T7" fmla="*/ 2 h 8"/>
                <a:gd name="T8" fmla="*/ 2 w 5"/>
                <a:gd name="T9" fmla="*/ 2 h 8"/>
                <a:gd name="T10" fmla="*/ 2 w 5"/>
                <a:gd name="T11" fmla="*/ 3 h 8"/>
                <a:gd name="T12" fmla="*/ 2 w 5"/>
                <a:gd name="T13" fmla="*/ 8 h 8"/>
                <a:gd name="T14" fmla="*/ 2 w 5"/>
                <a:gd name="T15" fmla="*/ 8 h 8"/>
                <a:gd name="T16" fmla="*/ 2 w 5"/>
                <a:gd name="T17" fmla="*/ 8 h 8"/>
                <a:gd name="T18" fmla="*/ 1 w 5"/>
                <a:gd name="T19" fmla="*/ 8 h 8"/>
                <a:gd name="T20" fmla="*/ 0 w 5"/>
                <a:gd name="T21" fmla="*/ 8 h 8"/>
                <a:gd name="T22" fmla="*/ 0 w 5"/>
                <a:gd name="T23" fmla="*/ 8 h 8"/>
                <a:gd name="T24" fmla="*/ 0 w 5"/>
                <a:gd name="T25" fmla="*/ 1 h 8"/>
                <a:gd name="T26" fmla="*/ 0 w 5"/>
                <a:gd name="T27" fmla="*/ 0 h 8"/>
                <a:gd name="T28" fmla="*/ 1 w 5"/>
                <a:gd name="T29" fmla="*/ 0 h 8"/>
                <a:gd name="T30" fmla="*/ 2 w 5"/>
                <a:gd name="T31" fmla="*/ 0 h 8"/>
                <a:gd name="T32" fmla="*/ 2 w 5"/>
                <a:gd name="T33" fmla="*/ 0 h 8"/>
                <a:gd name="T34" fmla="*/ 2 w 5"/>
                <a:gd name="T35" fmla="*/ 0 h 8"/>
                <a:gd name="T36" fmla="*/ 2 w 5"/>
                <a:gd name="T37" fmla="*/ 1 h 8"/>
                <a:gd name="T38" fmla="*/ 3 w 5"/>
                <a:gd name="T39" fmla="*/ 0 h 8"/>
                <a:gd name="T40" fmla="*/ 4 w 5"/>
                <a:gd name="T41" fmla="*/ 0 h 8"/>
                <a:gd name="T42" fmla="*/ 5 w 5"/>
                <a:gd name="T43" fmla="*/ 0 h 8"/>
                <a:gd name="T44" fmla="*/ 5 w 5"/>
                <a:gd name="T45" fmla="*/ 0 h 8"/>
                <a:gd name="T46" fmla="*/ 5 w 5"/>
                <a:gd name="T4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" h="8">
                  <a:moveTo>
                    <a:pt x="5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3" y="1"/>
                    <a:pt x="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0" name="Freeform 1313"/>
            <p:cNvSpPr/>
            <p:nvPr/>
          </p:nvSpPr>
          <p:spPr bwMode="auto">
            <a:xfrm>
              <a:off x="1384189" y="4242811"/>
              <a:ext cx="17458" cy="22113"/>
            </a:xfrm>
            <a:custGeom>
              <a:avLst/>
              <a:gdLst>
                <a:gd name="T0" fmla="*/ 3 w 6"/>
                <a:gd name="T1" fmla="*/ 8 h 8"/>
                <a:gd name="T2" fmla="*/ 1 w 6"/>
                <a:gd name="T3" fmla="*/ 8 h 8"/>
                <a:gd name="T4" fmla="*/ 0 w 6"/>
                <a:gd name="T5" fmla="*/ 8 h 8"/>
                <a:gd name="T6" fmla="*/ 0 w 6"/>
                <a:gd name="T7" fmla="*/ 8 h 8"/>
                <a:gd name="T8" fmla="*/ 0 w 6"/>
                <a:gd name="T9" fmla="*/ 7 h 8"/>
                <a:gd name="T10" fmla="*/ 0 w 6"/>
                <a:gd name="T11" fmla="*/ 7 h 8"/>
                <a:gd name="T12" fmla="*/ 0 w 6"/>
                <a:gd name="T13" fmla="*/ 7 h 8"/>
                <a:gd name="T14" fmla="*/ 1 w 6"/>
                <a:gd name="T15" fmla="*/ 7 h 8"/>
                <a:gd name="T16" fmla="*/ 2 w 6"/>
                <a:gd name="T17" fmla="*/ 7 h 8"/>
                <a:gd name="T18" fmla="*/ 4 w 6"/>
                <a:gd name="T19" fmla="*/ 7 h 8"/>
                <a:gd name="T20" fmla="*/ 4 w 6"/>
                <a:gd name="T21" fmla="*/ 6 h 8"/>
                <a:gd name="T22" fmla="*/ 4 w 6"/>
                <a:gd name="T23" fmla="*/ 5 h 8"/>
                <a:gd name="T24" fmla="*/ 2 w 6"/>
                <a:gd name="T25" fmla="*/ 4 h 8"/>
                <a:gd name="T26" fmla="*/ 2 w 6"/>
                <a:gd name="T27" fmla="*/ 4 h 8"/>
                <a:gd name="T28" fmla="*/ 1 w 6"/>
                <a:gd name="T29" fmla="*/ 4 h 8"/>
                <a:gd name="T30" fmla="*/ 0 w 6"/>
                <a:gd name="T31" fmla="*/ 3 h 8"/>
                <a:gd name="T32" fmla="*/ 0 w 6"/>
                <a:gd name="T33" fmla="*/ 2 h 8"/>
                <a:gd name="T34" fmla="*/ 1 w 6"/>
                <a:gd name="T35" fmla="*/ 1 h 8"/>
                <a:gd name="T36" fmla="*/ 1 w 6"/>
                <a:gd name="T37" fmla="*/ 0 h 8"/>
                <a:gd name="T38" fmla="*/ 2 w 6"/>
                <a:gd name="T39" fmla="*/ 0 h 8"/>
                <a:gd name="T40" fmla="*/ 3 w 6"/>
                <a:gd name="T41" fmla="*/ 0 h 8"/>
                <a:gd name="T42" fmla="*/ 5 w 6"/>
                <a:gd name="T43" fmla="*/ 0 h 8"/>
                <a:gd name="T44" fmla="*/ 5 w 6"/>
                <a:gd name="T45" fmla="*/ 0 h 8"/>
                <a:gd name="T46" fmla="*/ 5 w 6"/>
                <a:gd name="T47" fmla="*/ 0 h 8"/>
                <a:gd name="T48" fmla="*/ 5 w 6"/>
                <a:gd name="T49" fmla="*/ 1 h 8"/>
                <a:gd name="T50" fmla="*/ 5 w 6"/>
                <a:gd name="T51" fmla="*/ 1 h 8"/>
                <a:gd name="T52" fmla="*/ 5 w 6"/>
                <a:gd name="T53" fmla="*/ 1 h 8"/>
                <a:gd name="T54" fmla="*/ 4 w 6"/>
                <a:gd name="T55" fmla="*/ 1 h 8"/>
                <a:gd name="T56" fmla="*/ 3 w 6"/>
                <a:gd name="T57" fmla="*/ 1 h 8"/>
                <a:gd name="T58" fmla="*/ 2 w 6"/>
                <a:gd name="T59" fmla="*/ 2 h 8"/>
                <a:gd name="T60" fmla="*/ 2 w 6"/>
                <a:gd name="T61" fmla="*/ 3 h 8"/>
                <a:gd name="T62" fmla="*/ 3 w 6"/>
                <a:gd name="T63" fmla="*/ 3 h 8"/>
                <a:gd name="T64" fmla="*/ 4 w 6"/>
                <a:gd name="T65" fmla="*/ 4 h 8"/>
                <a:gd name="T66" fmla="*/ 5 w 6"/>
                <a:gd name="T67" fmla="*/ 4 h 8"/>
                <a:gd name="T68" fmla="*/ 6 w 6"/>
                <a:gd name="T69" fmla="*/ 5 h 8"/>
                <a:gd name="T70" fmla="*/ 6 w 6"/>
                <a:gd name="T71" fmla="*/ 6 h 8"/>
                <a:gd name="T72" fmla="*/ 6 w 6"/>
                <a:gd name="T73" fmla="*/ 7 h 8"/>
                <a:gd name="T74" fmla="*/ 5 w 6"/>
                <a:gd name="T75" fmla="*/ 8 h 8"/>
                <a:gd name="T76" fmla="*/ 4 w 6"/>
                <a:gd name="T77" fmla="*/ 8 h 8"/>
                <a:gd name="T78" fmla="*/ 3 w 6"/>
                <a:gd name="T7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" h="8">
                  <a:moveTo>
                    <a:pt x="3" y="8"/>
                  </a:moveTo>
                  <a:cubicBezTo>
                    <a:pt x="2" y="8"/>
                    <a:pt x="1" y="8"/>
                    <a:pt x="1" y="8"/>
                  </a:cubicBezTo>
                  <a:cubicBezTo>
                    <a:pt x="1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2" y="7"/>
                    <a:pt x="2" y="7"/>
                  </a:cubicBezTo>
                  <a:cubicBezTo>
                    <a:pt x="3" y="7"/>
                    <a:pt x="3" y="7"/>
                    <a:pt x="4" y="7"/>
                  </a:cubicBezTo>
                  <a:cubicBezTo>
                    <a:pt x="4" y="7"/>
                    <a:pt x="4" y="7"/>
                    <a:pt x="4" y="6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3" y="5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4" y="0"/>
                    <a:pt x="4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4" y="8"/>
                    <a:pt x="4" y="8"/>
                    <a:pt x="4" y="8"/>
                  </a:cubicBezTo>
                  <a:lnTo>
                    <a:pt x="3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1" name="Freeform 1314"/>
            <p:cNvSpPr>
              <a:spLocks noEditPoints="1"/>
            </p:cNvSpPr>
            <p:nvPr/>
          </p:nvSpPr>
          <p:spPr bwMode="auto">
            <a:xfrm>
              <a:off x="1406302" y="4234664"/>
              <a:ext cx="3492" cy="30259"/>
            </a:xfrm>
            <a:custGeom>
              <a:avLst/>
              <a:gdLst>
                <a:gd name="T0" fmla="*/ 0 w 3"/>
                <a:gd name="T1" fmla="*/ 5 h 26"/>
                <a:gd name="T2" fmla="*/ 0 w 3"/>
                <a:gd name="T3" fmla="*/ 5 h 26"/>
                <a:gd name="T4" fmla="*/ 0 w 3"/>
                <a:gd name="T5" fmla="*/ 2 h 26"/>
                <a:gd name="T6" fmla="*/ 0 w 3"/>
                <a:gd name="T7" fmla="*/ 2 h 26"/>
                <a:gd name="T8" fmla="*/ 0 w 3"/>
                <a:gd name="T9" fmla="*/ 0 h 26"/>
                <a:gd name="T10" fmla="*/ 0 w 3"/>
                <a:gd name="T11" fmla="*/ 0 h 26"/>
                <a:gd name="T12" fmla="*/ 3 w 3"/>
                <a:gd name="T13" fmla="*/ 0 h 26"/>
                <a:gd name="T14" fmla="*/ 3 w 3"/>
                <a:gd name="T15" fmla="*/ 0 h 26"/>
                <a:gd name="T16" fmla="*/ 3 w 3"/>
                <a:gd name="T17" fmla="*/ 2 h 26"/>
                <a:gd name="T18" fmla="*/ 3 w 3"/>
                <a:gd name="T19" fmla="*/ 2 h 26"/>
                <a:gd name="T20" fmla="*/ 3 w 3"/>
                <a:gd name="T21" fmla="*/ 5 h 26"/>
                <a:gd name="T22" fmla="*/ 3 w 3"/>
                <a:gd name="T23" fmla="*/ 5 h 26"/>
                <a:gd name="T24" fmla="*/ 0 w 3"/>
                <a:gd name="T25" fmla="*/ 5 h 26"/>
                <a:gd name="T26" fmla="*/ 3 w 3"/>
                <a:gd name="T27" fmla="*/ 26 h 26"/>
                <a:gd name="T28" fmla="*/ 0 w 3"/>
                <a:gd name="T29" fmla="*/ 26 h 26"/>
                <a:gd name="T30" fmla="*/ 0 w 3"/>
                <a:gd name="T31" fmla="*/ 26 h 26"/>
                <a:gd name="T32" fmla="*/ 0 w 3"/>
                <a:gd name="T33" fmla="*/ 26 h 26"/>
                <a:gd name="T34" fmla="*/ 0 w 3"/>
                <a:gd name="T35" fmla="*/ 9 h 26"/>
                <a:gd name="T36" fmla="*/ 0 w 3"/>
                <a:gd name="T37" fmla="*/ 7 h 26"/>
                <a:gd name="T38" fmla="*/ 0 w 3"/>
                <a:gd name="T39" fmla="*/ 7 h 26"/>
                <a:gd name="T40" fmla="*/ 3 w 3"/>
                <a:gd name="T41" fmla="*/ 7 h 26"/>
                <a:gd name="T42" fmla="*/ 3 w 3"/>
                <a:gd name="T43" fmla="*/ 7 h 26"/>
                <a:gd name="T44" fmla="*/ 3 w 3"/>
                <a:gd name="T45" fmla="*/ 9 h 26"/>
                <a:gd name="T46" fmla="*/ 3 w 3"/>
                <a:gd name="T47" fmla="*/ 26 h 26"/>
                <a:gd name="T48" fmla="*/ 3 w 3"/>
                <a:gd name="T49" fmla="*/ 26 h 26"/>
                <a:gd name="T50" fmla="*/ 3 w 3"/>
                <a:gd name="T5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" h="26">
                  <a:moveTo>
                    <a:pt x="0" y="5"/>
                  </a:moveTo>
                  <a:lnTo>
                    <a:pt x="0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5"/>
                  </a:lnTo>
                  <a:lnTo>
                    <a:pt x="3" y="5"/>
                  </a:lnTo>
                  <a:lnTo>
                    <a:pt x="0" y="5"/>
                  </a:lnTo>
                  <a:close/>
                  <a:moveTo>
                    <a:pt x="3" y="26"/>
                  </a:move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9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3" y="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2" name="Freeform 1315"/>
            <p:cNvSpPr/>
            <p:nvPr/>
          </p:nvSpPr>
          <p:spPr bwMode="auto">
            <a:xfrm>
              <a:off x="1414448" y="4236992"/>
              <a:ext cx="11638" cy="27932"/>
            </a:xfrm>
            <a:custGeom>
              <a:avLst/>
              <a:gdLst>
                <a:gd name="T0" fmla="*/ 4 w 4"/>
                <a:gd name="T1" fmla="*/ 3 h 10"/>
                <a:gd name="T2" fmla="*/ 2 w 4"/>
                <a:gd name="T3" fmla="*/ 3 h 10"/>
                <a:gd name="T4" fmla="*/ 2 w 4"/>
                <a:gd name="T5" fmla="*/ 8 h 10"/>
                <a:gd name="T6" fmla="*/ 3 w 4"/>
                <a:gd name="T7" fmla="*/ 9 h 10"/>
                <a:gd name="T8" fmla="*/ 3 w 4"/>
                <a:gd name="T9" fmla="*/ 9 h 10"/>
                <a:gd name="T10" fmla="*/ 4 w 4"/>
                <a:gd name="T11" fmla="*/ 9 h 10"/>
                <a:gd name="T12" fmla="*/ 4 w 4"/>
                <a:gd name="T13" fmla="*/ 9 h 10"/>
                <a:gd name="T14" fmla="*/ 4 w 4"/>
                <a:gd name="T15" fmla="*/ 10 h 10"/>
                <a:gd name="T16" fmla="*/ 4 w 4"/>
                <a:gd name="T17" fmla="*/ 10 h 10"/>
                <a:gd name="T18" fmla="*/ 4 w 4"/>
                <a:gd name="T19" fmla="*/ 10 h 10"/>
                <a:gd name="T20" fmla="*/ 3 w 4"/>
                <a:gd name="T21" fmla="*/ 10 h 10"/>
                <a:gd name="T22" fmla="*/ 3 w 4"/>
                <a:gd name="T23" fmla="*/ 10 h 10"/>
                <a:gd name="T24" fmla="*/ 2 w 4"/>
                <a:gd name="T25" fmla="*/ 10 h 10"/>
                <a:gd name="T26" fmla="*/ 1 w 4"/>
                <a:gd name="T27" fmla="*/ 10 h 10"/>
                <a:gd name="T28" fmla="*/ 1 w 4"/>
                <a:gd name="T29" fmla="*/ 9 h 10"/>
                <a:gd name="T30" fmla="*/ 1 w 4"/>
                <a:gd name="T31" fmla="*/ 8 h 10"/>
                <a:gd name="T32" fmla="*/ 1 w 4"/>
                <a:gd name="T33" fmla="*/ 3 h 10"/>
                <a:gd name="T34" fmla="*/ 0 w 4"/>
                <a:gd name="T35" fmla="*/ 3 h 10"/>
                <a:gd name="T36" fmla="*/ 0 w 4"/>
                <a:gd name="T37" fmla="*/ 3 h 10"/>
                <a:gd name="T38" fmla="*/ 0 w 4"/>
                <a:gd name="T39" fmla="*/ 3 h 10"/>
                <a:gd name="T40" fmla="*/ 0 w 4"/>
                <a:gd name="T41" fmla="*/ 2 h 10"/>
                <a:gd name="T42" fmla="*/ 0 w 4"/>
                <a:gd name="T43" fmla="*/ 2 h 10"/>
                <a:gd name="T44" fmla="*/ 0 w 4"/>
                <a:gd name="T45" fmla="*/ 2 h 10"/>
                <a:gd name="T46" fmla="*/ 1 w 4"/>
                <a:gd name="T47" fmla="*/ 2 h 10"/>
                <a:gd name="T48" fmla="*/ 1 w 4"/>
                <a:gd name="T49" fmla="*/ 1 h 10"/>
                <a:gd name="T50" fmla="*/ 1 w 4"/>
                <a:gd name="T51" fmla="*/ 0 h 10"/>
                <a:gd name="T52" fmla="*/ 1 w 4"/>
                <a:gd name="T53" fmla="*/ 0 h 10"/>
                <a:gd name="T54" fmla="*/ 2 w 4"/>
                <a:gd name="T55" fmla="*/ 0 h 10"/>
                <a:gd name="T56" fmla="*/ 2 w 4"/>
                <a:gd name="T57" fmla="*/ 0 h 10"/>
                <a:gd name="T58" fmla="*/ 2 w 4"/>
                <a:gd name="T59" fmla="*/ 0 h 10"/>
                <a:gd name="T60" fmla="*/ 2 w 4"/>
                <a:gd name="T61" fmla="*/ 2 h 10"/>
                <a:gd name="T62" fmla="*/ 4 w 4"/>
                <a:gd name="T63" fmla="*/ 2 h 10"/>
                <a:gd name="T64" fmla="*/ 4 w 4"/>
                <a:gd name="T65" fmla="*/ 2 h 10"/>
                <a:gd name="T66" fmla="*/ 4 w 4"/>
                <a:gd name="T67" fmla="*/ 3 h 10"/>
                <a:gd name="T68" fmla="*/ 4 w 4"/>
                <a:gd name="T69" fmla="*/ 3 h 10"/>
                <a:gd name="T70" fmla="*/ 4 w 4"/>
                <a:gd name="T71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" h="10">
                  <a:moveTo>
                    <a:pt x="4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3" name="Freeform 1316"/>
            <p:cNvSpPr>
              <a:spLocks noEditPoints="1"/>
            </p:cNvSpPr>
            <p:nvPr/>
          </p:nvSpPr>
          <p:spPr bwMode="auto">
            <a:xfrm>
              <a:off x="1445871" y="4242811"/>
              <a:ext cx="18621" cy="22113"/>
            </a:xfrm>
            <a:custGeom>
              <a:avLst/>
              <a:gdLst>
                <a:gd name="T0" fmla="*/ 6 w 7"/>
                <a:gd name="T1" fmla="*/ 8 h 8"/>
                <a:gd name="T2" fmla="*/ 5 w 7"/>
                <a:gd name="T3" fmla="*/ 8 h 8"/>
                <a:gd name="T4" fmla="*/ 5 w 7"/>
                <a:gd name="T5" fmla="*/ 8 h 8"/>
                <a:gd name="T6" fmla="*/ 5 w 7"/>
                <a:gd name="T7" fmla="*/ 8 h 8"/>
                <a:gd name="T8" fmla="*/ 5 w 7"/>
                <a:gd name="T9" fmla="*/ 7 h 8"/>
                <a:gd name="T10" fmla="*/ 4 w 7"/>
                <a:gd name="T11" fmla="*/ 8 h 8"/>
                <a:gd name="T12" fmla="*/ 2 w 7"/>
                <a:gd name="T13" fmla="*/ 8 h 8"/>
                <a:gd name="T14" fmla="*/ 1 w 7"/>
                <a:gd name="T15" fmla="*/ 8 h 8"/>
                <a:gd name="T16" fmla="*/ 1 w 7"/>
                <a:gd name="T17" fmla="*/ 8 h 8"/>
                <a:gd name="T18" fmla="*/ 0 w 7"/>
                <a:gd name="T19" fmla="*/ 6 h 8"/>
                <a:gd name="T20" fmla="*/ 0 w 7"/>
                <a:gd name="T21" fmla="*/ 4 h 8"/>
                <a:gd name="T22" fmla="*/ 0 w 7"/>
                <a:gd name="T23" fmla="*/ 1 h 8"/>
                <a:gd name="T24" fmla="*/ 2 w 7"/>
                <a:gd name="T25" fmla="*/ 0 h 8"/>
                <a:gd name="T26" fmla="*/ 4 w 7"/>
                <a:gd name="T27" fmla="*/ 0 h 8"/>
                <a:gd name="T28" fmla="*/ 5 w 7"/>
                <a:gd name="T29" fmla="*/ 1 h 8"/>
                <a:gd name="T30" fmla="*/ 5 w 7"/>
                <a:gd name="T31" fmla="*/ 0 h 8"/>
                <a:gd name="T32" fmla="*/ 5 w 7"/>
                <a:gd name="T33" fmla="*/ 0 h 8"/>
                <a:gd name="T34" fmla="*/ 6 w 7"/>
                <a:gd name="T35" fmla="*/ 0 h 8"/>
                <a:gd name="T36" fmla="*/ 7 w 7"/>
                <a:gd name="T37" fmla="*/ 0 h 8"/>
                <a:gd name="T38" fmla="*/ 7 w 7"/>
                <a:gd name="T39" fmla="*/ 1 h 8"/>
                <a:gd name="T40" fmla="*/ 7 w 7"/>
                <a:gd name="T41" fmla="*/ 8 h 8"/>
                <a:gd name="T42" fmla="*/ 7 w 7"/>
                <a:gd name="T43" fmla="*/ 8 h 8"/>
                <a:gd name="T44" fmla="*/ 6 w 7"/>
                <a:gd name="T45" fmla="*/ 8 h 8"/>
                <a:gd name="T46" fmla="*/ 5 w 7"/>
                <a:gd name="T47" fmla="*/ 3 h 8"/>
                <a:gd name="T48" fmla="*/ 5 w 7"/>
                <a:gd name="T49" fmla="*/ 2 h 8"/>
                <a:gd name="T50" fmla="*/ 5 w 7"/>
                <a:gd name="T51" fmla="*/ 2 h 8"/>
                <a:gd name="T52" fmla="*/ 4 w 7"/>
                <a:gd name="T53" fmla="*/ 1 h 8"/>
                <a:gd name="T54" fmla="*/ 3 w 7"/>
                <a:gd name="T55" fmla="*/ 1 h 8"/>
                <a:gd name="T56" fmla="*/ 2 w 7"/>
                <a:gd name="T57" fmla="*/ 2 h 8"/>
                <a:gd name="T58" fmla="*/ 2 w 7"/>
                <a:gd name="T59" fmla="*/ 4 h 8"/>
                <a:gd name="T60" fmla="*/ 2 w 7"/>
                <a:gd name="T61" fmla="*/ 5 h 8"/>
                <a:gd name="T62" fmla="*/ 2 w 7"/>
                <a:gd name="T63" fmla="*/ 7 h 8"/>
                <a:gd name="T64" fmla="*/ 3 w 7"/>
                <a:gd name="T65" fmla="*/ 7 h 8"/>
                <a:gd name="T66" fmla="*/ 4 w 7"/>
                <a:gd name="T67" fmla="*/ 7 h 8"/>
                <a:gd name="T68" fmla="*/ 5 w 7"/>
                <a:gd name="T69" fmla="*/ 7 h 8"/>
                <a:gd name="T70" fmla="*/ 5 w 7"/>
                <a:gd name="T71" fmla="*/ 6 h 8"/>
                <a:gd name="T72" fmla="*/ 5 w 7"/>
                <a:gd name="T73" fmla="*/ 6 h 8"/>
                <a:gd name="T74" fmla="*/ 5 w 7"/>
                <a:gd name="T75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" h="8">
                  <a:moveTo>
                    <a:pt x="6" y="8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4" y="8"/>
                    <a:pt x="3" y="8"/>
                    <a:pt x="2" y="8"/>
                  </a:cubicBezTo>
                  <a:cubicBezTo>
                    <a:pt x="2" y="8"/>
                    <a:pt x="2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5" y="0"/>
                    <a:pt x="5" y="1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lnTo>
                    <a:pt x="6" y="8"/>
                  </a:lnTo>
                  <a:close/>
                  <a:moveTo>
                    <a:pt x="5" y="3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1"/>
                    <a:pt x="2" y="2"/>
                  </a:cubicBezTo>
                  <a:cubicBezTo>
                    <a:pt x="2" y="2"/>
                    <a:pt x="2" y="3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2" y="7"/>
                  </a:cubicBezTo>
                  <a:cubicBezTo>
                    <a:pt x="2" y="7"/>
                    <a:pt x="3" y="7"/>
                    <a:pt x="3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lnTo>
                    <a:pt x="5" y="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4" name="Freeform 1317"/>
            <p:cNvSpPr/>
            <p:nvPr/>
          </p:nvSpPr>
          <p:spPr bwMode="auto">
            <a:xfrm>
              <a:off x="1470311" y="4242811"/>
              <a:ext cx="30259" cy="22113"/>
            </a:xfrm>
            <a:custGeom>
              <a:avLst/>
              <a:gdLst>
                <a:gd name="T0" fmla="*/ 10 w 11"/>
                <a:gd name="T1" fmla="*/ 8 h 8"/>
                <a:gd name="T2" fmla="*/ 10 w 11"/>
                <a:gd name="T3" fmla="*/ 8 h 8"/>
                <a:gd name="T4" fmla="*/ 9 w 11"/>
                <a:gd name="T5" fmla="*/ 8 h 8"/>
                <a:gd name="T6" fmla="*/ 9 w 11"/>
                <a:gd name="T7" fmla="*/ 8 h 8"/>
                <a:gd name="T8" fmla="*/ 9 w 11"/>
                <a:gd name="T9" fmla="*/ 3 h 8"/>
                <a:gd name="T10" fmla="*/ 9 w 11"/>
                <a:gd name="T11" fmla="*/ 2 h 8"/>
                <a:gd name="T12" fmla="*/ 9 w 11"/>
                <a:gd name="T13" fmla="*/ 2 h 8"/>
                <a:gd name="T14" fmla="*/ 8 w 11"/>
                <a:gd name="T15" fmla="*/ 2 h 8"/>
                <a:gd name="T16" fmla="*/ 8 w 11"/>
                <a:gd name="T17" fmla="*/ 1 h 8"/>
                <a:gd name="T18" fmla="*/ 7 w 11"/>
                <a:gd name="T19" fmla="*/ 2 h 8"/>
                <a:gd name="T20" fmla="*/ 7 w 11"/>
                <a:gd name="T21" fmla="*/ 2 h 8"/>
                <a:gd name="T22" fmla="*/ 6 w 11"/>
                <a:gd name="T23" fmla="*/ 2 h 8"/>
                <a:gd name="T24" fmla="*/ 6 w 11"/>
                <a:gd name="T25" fmla="*/ 3 h 8"/>
                <a:gd name="T26" fmla="*/ 6 w 11"/>
                <a:gd name="T27" fmla="*/ 8 h 8"/>
                <a:gd name="T28" fmla="*/ 6 w 11"/>
                <a:gd name="T29" fmla="*/ 8 h 8"/>
                <a:gd name="T30" fmla="*/ 6 w 11"/>
                <a:gd name="T31" fmla="*/ 8 h 8"/>
                <a:gd name="T32" fmla="*/ 5 w 11"/>
                <a:gd name="T33" fmla="*/ 8 h 8"/>
                <a:gd name="T34" fmla="*/ 5 w 11"/>
                <a:gd name="T35" fmla="*/ 8 h 8"/>
                <a:gd name="T36" fmla="*/ 5 w 11"/>
                <a:gd name="T37" fmla="*/ 3 h 8"/>
                <a:gd name="T38" fmla="*/ 4 w 11"/>
                <a:gd name="T39" fmla="*/ 2 h 8"/>
                <a:gd name="T40" fmla="*/ 4 w 11"/>
                <a:gd name="T41" fmla="*/ 2 h 8"/>
                <a:gd name="T42" fmla="*/ 4 w 11"/>
                <a:gd name="T43" fmla="*/ 2 h 8"/>
                <a:gd name="T44" fmla="*/ 3 w 11"/>
                <a:gd name="T45" fmla="*/ 1 h 8"/>
                <a:gd name="T46" fmla="*/ 2 w 11"/>
                <a:gd name="T47" fmla="*/ 2 h 8"/>
                <a:gd name="T48" fmla="*/ 2 w 11"/>
                <a:gd name="T49" fmla="*/ 2 h 8"/>
                <a:gd name="T50" fmla="*/ 2 w 11"/>
                <a:gd name="T51" fmla="*/ 3 h 8"/>
                <a:gd name="T52" fmla="*/ 2 w 11"/>
                <a:gd name="T53" fmla="*/ 3 h 8"/>
                <a:gd name="T54" fmla="*/ 2 w 11"/>
                <a:gd name="T55" fmla="*/ 8 h 8"/>
                <a:gd name="T56" fmla="*/ 1 w 11"/>
                <a:gd name="T57" fmla="*/ 8 h 8"/>
                <a:gd name="T58" fmla="*/ 1 w 11"/>
                <a:gd name="T59" fmla="*/ 8 h 8"/>
                <a:gd name="T60" fmla="*/ 0 w 11"/>
                <a:gd name="T61" fmla="*/ 8 h 8"/>
                <a:gd name="T62" fmla="*/ 0 w 11"/>
                <a:gd name="T63" fmla="*/ 8 h 8"/>
                <a:gd name="T64" fmla="*/ 0 w 11"/>
                <a:gd name="T65" fmla="*/ 8 h 8"/>
                <a:gd name="T66" fmla="*/ 0 w 11"/>
                <a:gd name="T67" fmla="*/ 1 h 8"/>
                <a:gd name="T68" fmla="*/ 0 w 11"/>
                <a:gd name="T69" fmla="*/ 0 h 8"/>
                <a:gd name="T70" fmla="*/ 0 w 11"/>
                <a:gd name="T71" fmla="*/ 0 h 8"/>
                <a:gd name="T72" fmla="*/ 1 w 11"/>
                <a:gd name="T73" fmla="*/ 0 h 8"/>
                <a:gd name="T74" fmla="*/ 1 w 11"/>
                <a:gd name="T75" fmla="*/ 0 h 8"/>
                <a:gd name="T76" fmla="*/ 2 w 11"/>
                <a:gd name="T77" fmla="*/ 1 h 8"/>
                <a:gd name="T78" fmla="*/ 2 w 11"/>
                <a:gd name="T79" fmla="*/ 0 h 8"/>
                <a:gd name="T80" fmla="*/ 4 w 11"/>
                <a:gd name="T81" fmla="*/ 0 h 8"/>
                <a:gd name="T82" fmla="*/ 5 w 11"/>
                <a:gd name="T83" fmla="*/ 0 h 8"/>
                <a:gd name="T84" fmla="*/ 6 w 11"/>
                <a:gd name="T85" fmla="*/ 1 h 8"/>
                <a:gd name="T86" fmla="*/ 7 w 11"/>
                <a:gd name="T87" fmla="*/ 0 h 8"/>
                <a:gd name="T88" fmla="*/ 8 w 11"/>
                <a:gd name="T89" fmla="*/ 0 h 8"/>
                <a:gd name="T90" fmla="*/ 9 w 11"/>
                <a:gd name="T91" fmla="*/ 0 h 8"/>
                <a:gd name="T92" fmla="*/ 10 w 11"/>
                <a:gd name="T93" fmla="*/ 0 h 8"/>
                <a:gd name="T94" fmla="*/ 11 w 11"/>
                <a:gd name="T95" fmla="*/ 1 h 8"/>
                <a:gd name="T96" fmla="*/ 11 w 11"/>
                <a:gd name="T97" fmla="*/ 3 h 8"/>
                <a:gd name="T98" fmla="*/ 11 w 11"/>
                <a:gd name="T99" fmla="*/ 8 h 8"/>
                <a:gd name="T100" fmla="*/ 11 w 11"/>
                <a:gd name="T101" fmla="*/ 8 h 8"/>
                <a:gd name="T102" fmla="*/ 10 w 11"/>
                <a:gd name="T10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" h="8">
                  <a:moveTo>
                    <a:pt x="10" y="8"/>
                  </a:moveTo>
                  <a:cubicBezTo>
                    <a:pt x="10" y="8"/>
                    <a:pt x="10" y="8"/>
                    <a:pt x="10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2" y="1"/>
                    <a:pt x="2" y="0"/>
                    <a:pt x="2" y="0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5" y="0"/>
                    <a:pt x="6" y="1"/>
                    <a:pt x="6" y="1"/>
                  </a:cubicBezTo>
                  <a:cubicBezTo>
                    <a:pt x="6" y="1"/>
                    <a:pt x="7" y="1"/>
                    <a:pt x="7" y="0"/>
                  </a:cubicBezTo>
                  <a:cubicBezTo>
                    <a:pt x="7" y="0"/>
                    <a:pt x="8" y="0"/>
                    <a:pt x="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2"/>
                    <a:pt x="11" y="2"/>
                    <a:pt x="11" y="3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lnTo>
                    <a:pt x="10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5" name="Freeform 1318"/>
            <p:cNvSpPr>
              <a:spLocks noEditPoints="1"/>
            </p:cNvSpPr>
            <p:nvPr/>
          </p:nvSpPr>
          <p:spPr bwMode="auto">
            <a:xfrm>
              <a:off x="1506390" y="4242811"/>
              <a:ext cx="19785" cy="22113"/>
            </a:xfrm>
            <a:custGeom>
              <a:avLst/>
              <a:gdLst>
                <a:gd name="T0" fmla="*/ 6 w 7"/>
                <a:gd name="T1" fmla="*/ 5 h 8"/>
                <a:gd name="T2" fmla="*/ 2 w 7"/>
                <a:gd name="T3" fmla="*/ 5 h 8"/>
                <a:gd name="T4" fmla="*/ 2 w 7"/>
                <a:gd name="T5" fmla="*/ 7 h 8"/>
                <a:gd name="T6" fmla="*/ 4 w 7"/>
                <a:gd name="T7" fmla="*/ 7 h 8"/>
                <a:gd name="T8" fmla="*/ 6 w 7"/>
                <a:gd name="T9" fmla="*/ 7 h 8"/>
                <a:gd name="T10" fmla="*/ 6 w 7"/>
                <a:gd name="T11" fmla="*/ 7 h 8"/>
                <a:gd name="T12" fmla="*/ 7 w 7"/>
                <a:gd name="T13" fmla="*/ 7 h 8"/>
                <a:gd name="T14" fmla="*/ 7 w 7"/>
                <a:gd name="T15" fmla="*/ 8 h 8"/>
                <a:gd name="T16" fmla="*/ 7 w 7"/>
                <a:gd name="T17" fmla="*/ 8 h 8"/>
                <a:gd name="T18" fmla="*/ 6 w 7"/>
                <a:gd name="T19" fmla="*/ 8 h 8"/>
                <a:gd name="T20" fmla="*/ 6 w 7"/>
                <a:gd name="T21" fmla="*/ 8 h 8"/>
                <a:gd name="T22" fmla="*/ 5 w 7"/>
                <a:gd name="T23" fmla="*/ 8 h 8"/>
                <a:gd name="T24" fmla="*/ 5 w 7"/>
                <a:gd name="T25" fmla="*/ 8 h 8"/>
                <a:gd name="T26" fmla="*/ 4 w 7"/>
                <a:gd name="T27" fmla="*/ 8 h 8"/>
                <a:gd name="T28" fmla="*/ 1 w 7"/>
                <a:gd name="T29" fmla="*/ 7 h 8"/>
                <a:gd name="T30" fmla="*/ 0 w 7"/>
                <a:gd name="T31" fmla="*/ 4 h 8"/>
                <a:gd name="T32" fmla="*/ 1 w 7"/>
                <a:gd name="T33" fmla="*/ 1 h 8"/>
                <a:gd name="T34" fmla="*/ 3 w 7"/>
                <a:gd name="T35" fmla="*/ 0 h 8"/>
                <a:gd name="T36" fmla="*/ 6 w 7"/>
                <a:gd name="T37" fmla="*/ 1 h 8"/>
                <a:gd name="T38" fmla="*/ 7 w 7"/>
                <a:gd name="T39" fmla="*/ 3 h 8"/>
                <a:gd name="T40" fmla="*/ 7 w 7"/>
                <a:gd name="T41" fmla="*/ 4 h 8"/>
                <a:gd name="T42" fmla="*/ 7 w 7"/>
                <a:gd name="T43" fmla="*/ 5 h 8"/>
                <a:gd name="T44" fmla="*/ 6 w 7"/>
                <a:gd name="T45" fmla="*/ 5 h 8"/>
                <a:gd name="T46" fmla="*/ 3 w 7"/>
                <a:gd name="T47" fmla="*/ 1 h 8"/>
                <a:gd name="T48" fmla="*/ 3 w 7"/>
                <a:gd name="T49" fmla="*/ 1 h 8"/>
                <a:gd name="T50" fmla="*/ 2 w 7"/>
                <a:gd name="T51" fmla="*/ 2 h 8"/>
                <a:gd name="T52" fmla="*/ 2 w 7"/>
                <a:gd name="T53" fmla="*/ 2 h 8"/>
                <a:gd name="T54" fmla="*/ 2 w 7"/>
                <a:gd name="T55" fmla="*/ 3 h 8"/>
                <a:gd name="T56" fmla="*/ 2 w 7"/>
                <a:gd name="T57" fmla="*/ 3 h 8"/>
                <a:gd name="T58" fmla="*/ 2 w 7"/>
                <a:gd name="T59" fmla="*/ 4 h 8"/>
                <a:gd name="T60" fmla="*/ 5 w 7"/>
                <a:gd name="T61" fmla="*/ 4 h 8"/>
                <a:gd name="T62" fmla="*/ 5 w 7"/>
                <a:gd name="T63" fmla="*/ 3 h 8"/>
                <a:gd name="T64" fmla="*/ 5 w 7"/>
                <a:gd name="T65" fmla="*/ 3 h 8"/>
                <a:gd name="T66" fmla="*/ 5 w 7"/>
                <a:gd name="T67" fmla="*/ 2 h 8"/>
                <a:gd name="T68" fmla="*/ 3 w 7"/>
                <a:gd name="T6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" h="8">
                  <a:moveTo>
                    <a:pt x="6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2" y="7"/>
                  </a:cubicBezTo>
                  <a:cubicBezTo>
                    <a:pt x="3" y="7"/>
                    <a:pt x="3" y="7"/>
                    <a:pt x="4" y="7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1" y="8"/>
                    <a:pt x="1" y="7"/>
                  </a:cubicBezTo>
                  <a:cubicBezTo>
                    <a:pt x="0" y="7"/>
                    <a:pt x="0" y="6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5" y="0"/>
                    <a:pt x="5" y="0"/>
                    <a:pt x="6" y="1"/>
                  </a:cubicBezTo>
                  <a:cubicBezTo>
                    <a:pt x="7" y="1"/>
                    <a:pt x="7" y="2"/>
                    <a:pt x="7" y="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5"/>
                    <a:pt x="7" y="5"/>
                    <a:pt x="7" y="5"/>
                  </a:cubicBezTo>
                  <a:lnTo>
                    <a:pt x="6" y="5"/>
                  </a:lnTo>
                  <a:close/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1"/>
                    <a:pt x="4" y="1"/>
                    <a:pt x="3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6" name="Freeform 1319"/>
            <p:cNvSpPr/>
            <p:nvPr/>
          </p:nvSpPr>
          <p:spPr bwMode="auto">
            <a:xfrm>
              <a:off x="1528502" y="4236992"/>
              <a:ext cx="13966" cy="27932"/>
            </a:xfrm>
            <a:custGeom>
              <a:avLst/>
              <a:gdLst>
                <a:gd name="T0" fmla="*/ 4 w 5"/>
                <a:gd name="T1" fmla="*/ 3 h 10"/>
                <a:gd name="T2" fmla="*/ 3 w 5"/>
                <a:gd name="T3" fmla="*/ 3 h 10"/>
                <a:gd name="T4" fmla="*/ 3 w 5"/>
                <a:gd name="T5" fmla="*/ 8 h 10"/>
                <a:gd name="T6" fmla="*/ 4 w 5"/>
                <a:gd name="T7" fmla="*/ 9 h 10"/>
                <a:gd name="T8" fmla="*/ 4 w 5"/>
                <a:gd name="T9" fmla="*/ 9 h 10"/>
                <a:gd name="T10" fmla="*/ 4 w 5"/>
                <a:gd name="T11" fmla="*/ 9 h 10"/>
                <a:gd name="T12" fmla="*/ 5 w 5"/>
                <a:gd name="T13" fmla="*/ 9 h 10"/>
                <a:gd name="T14" fmla="*/ 5 w 5"/>
                <a:gd name="T15" fmla="*/ 10 h 10"/>
                <a:gd name="T16" fmla="*/ 5 w 5"/>
                <a:gd name="T17" fmla="*/ 10 h 10"/>
                <a:gd name="T18" fmla="*/ 5 w 5"/>
                <a:gd name="T19" fmla="*/ 10 h 10"/>
                <a:gd name="T20" fmla="*/ 4 w 5"/>
                <a:gd name="T21" fmla="*/ 10 h 10"/>
                <a:gd name="T22" fmla="*/ 3 w 5"/>
                <a:gd name="T23" fmla="*/ 10 h 10"/>
                <a:gd name="T24" fmla="*/ 2 w 5"/>
                <a:gd name="T25" fmla="*/ 10 h 10"/>
                <a:gd name="T26" fmla="*/ 2 w 5"/>
                <a:gd name="T27" fmla="*/ 10 h 10"/>
                <a:gd name="T28" fmla="*/ 1 w 5"/>
                <a:gd name="T29" fmla="*/ 9 h 10"/>
                <a:gd name="T30" fmla="*/ 1 w 5"/>
                <a:gd name="T31" fmla="*/ 8 h 10"/>
                <a:gd name="T32" fmla="*/ 1 w 5"/>
                <a:gd name="T33" fmla="*/ 3 h 10"/>
                <a:gd name="T34" fmla="*/ 0 w 5"/>
                <a:gd name="T35" fmla="*/ 3 h 10"/>
                <a:gd name="T36" fmla="*/ 0 w 5"/>
                <a:gd name="T37" fmla="*/ 3 h 10"/>
                <a:gd name="T38" fmla="*/ 0 w 5"/>
                <a:gd name="T39" fmla="*/ 3 h 10"/>
                <a:gd name="T40" fmla="*/ 0 w 5"/>
                <a:gd name="T41" fmla="*/ 2 h 10"/>
                <a:gd name="T42" fmla="*/ 0 w 5"/>
                <a:gd name="T43" fmla="*/ 2 h 10"/>
                <a:gd name="T44" fmla="*/ 1 w 5"/>
                <a:gd name="T45" fmla="*/ 2 h 10"/>
                <a:gd name="T46" fmla="*/ 1 w 5"/>
                <a:gd name="T47" fmla="*/ 2 h 10"/>
                <a:gd name="T48" fmla="*/ 1 w 5"/>
                <a:gd name="T49" fmla="*/ 1 h 10"/>
                <a:gd name="T50" fmla="*/ 1 w 5"/>
                <a:gd name="T51" fmla="*/ 0 h 10"/>
                <a:gd name="T52" fmla="*/ 2 w 5"/>
                <a:gd name="T53" fmla="*/ 0 h 10"/>
                <a:gd name="T54" fmla="*/ 3 w 5"/>
                <a:gd name="T55" fmla="*/ 0 h 10"/>
                <a:gd name="T56" fmla="*/ 3 w 5"/>
                <a:gd name="T57" fmla="*/ 0 h 10"/>
                <a:gd name="T58" fmla="*/ 3 w 5"/>
                <a:gd name="T59" fmla="*/ 0 h 10"/>
                <a:gd name="T60" fmla="*/ 3 w 5"/>
                <a:gd name="T61" fmla="*/ 2 h 10"/>
                <a:gd name="T62" fmla="*/ 4 w 5"/>
                <a:gd name="T63" fmla="*/ 2 h 10"/>
                <a:gd name="T64" fmla="*/ 5 w 5"/>
                <a:gd name="T65" fmla="*/ 2 h 10"/>
                <a:gd name="T66" fmla="*/ 5 w 5"/>
                <a:gd name="T67" fmla="*/ 3 h 10"/>
                <a:gd name="T68" fmla="*/ 5 w 5"/>
                <a:gd name="T69" fmla="*/ 3 h 10"/>
                <a:gd name="T70" fmla="*/ 5 w 5"/>
                <a:gd name="T71" fmla="*/ 3 h 10"/>
                <a:gd name="T72" fmla="*/ 4 w 5"/>
                <a:gd name="T73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" h="10">
                  <a:moveTo>
                    <a:pt x="4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lnTo>
                    <a:pt x="4" y="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7" name="Freeform 1320"/>
            <p:cNvSpPr/>
            <p:nvPr/>
          </p:nvSpPr>
          <p:spPr bwMode="auto">
            <a:xfrm>
              <a:off x="1544795" y="4262596"/>
              <a:ext cx="8147" cy="8147"/>
            </a:xfrm>
            <a:custGeom>
              <a:avLst/>
              <a:gdLst>
                <a:gd name="T0" fmla="*/ 3 w 3"/>
                <a:gd name="T1" fmla="*/ 0 h 3"/>
                <a:gd name="T2" fmla="*/ 2 w 3"/>
                <a:gd name="T3" fmla="*/ 2 h 3"/>
                <a:gd name="T4" fmla="*/ 1 w 3"/>
                <a:gd name="T5" fmla="*/ 3 h 3"/>
                <a:gd name="T6" fmla="*/ 0 w 3"/>
                <a:gd name="T7" fmla="*/ 3 h 3"/>
                <a:gd name="T8" fmla="*/ 0 w 3"/>
                <a:gd name="T9" fmla="*/ 3 h 3"/>
                <a:gd name="T10" fmla="*/ 0 w 3"/>
                <a:gd name="T11" fmla="*/ 3 h 3"/>
                <a:gd name="T12" fmla="*/ 0 w 3"/>
                <a:gd name="T13" fmla="*/ 3 h 3"/>
                <a:gd name="T14" fmla="*/ 0 w 3"/>
                <a:gd name="T15" fmla="*/ 2 h 3"/>
                <a:gd name="T16" fmla="*/ 1 w 3"/>
                <a:gd name="T17" fmla="*/ 1 h 3"/>
                <a:gd name="T18" fmla="*/ 1 w 3"/>
                <a:gd name="T19" fmla="*/ 1 h 3"/>
                <a:gd name="T20" fmla="*/ 1 w 3"/>
                <a:gd name="T21" fmla="*/ 0 h 3"/>
                <a:gd name="T22" fmla="*/ 1 w 3"/>
                <a:gd name="T23" fmla="*/ 0 h 3"/>
                <a:gd name="T24" fmla="*/ 2 w 3"/>
                <a:gd name="T25" fmla="*/ 0 h 3"/>
                <a:gd name="T26" fmla="*/ 3 w 3"/>
                <a:gd name="T2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cubicBezTo>
                    <a:pt x="3" y="1"/>
                    <a:pt x="2" y="1"/>
                    <a:pt x="2" y="2"/>
                  </a:cubicBezTo>
                  <a:cubicBezTo>
                    <a:pt x="2" y="2"/>
                    <a:pt x="1" y="3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8" name="Freeform 1321"/>
            <p:cNvSpPr/>
            <p:nvPr/>
          </p:nvSpPr>
          <p:spPr bwMode="auto">
            <a:xfrm>
              <a:off x="1002458" y="4287036"/>
              <a:ext cx="19785" cy="24440"/>
            </a:xfrm>
            <a:custGeom>
              <a:avLst/>
              <a:gdLst>
                <a:gd name="T0" fmla="*/ 4 w 7"/>
                <a:gd name="T1" fmla="*/ 9 h 9"/>
                <a:gd name="T2" fmla="*/ 3 w 7"/>
                <a:gd name="T3" fmla="*/ 9 h 9"/>
                <a:gd name="T4" fmla="*/ 1 w 7"/>
                <a:gd name="T5" fmla="*/ 8 h 9"/>
                <a:gd name="T6" fmla="*/ 1 w 7"/>
                <a:gd name="T7" fmla="*/ 7 h 9"/>
                <a:gd name="T8" fmla="*/ 0 w 7"/>
                <a:gd name="T9" fmla="*/ 5 h 9"/>
                <a:gd name="T10" fmla="*/ 1 w 7"/>
                <a:gd name="T11" fmla="*/ 3 h 9"/>
                <a:gd name="T12" fmla="*/ 1 w 7"/>
                <a:gd name="T13" fmla="*/ 1 h 9"/>
                <a:gd name="T14" fmla="*/ 3 w 7"/>
                <a:gd name="T15" fmla="*/ 0 h 9"/>
                <a:gd name="T16" fmla="*/ 4 w 7"/>
                <a:gd name="T17" fmla="*/ 0 h 9"/>
                <a:gd name="T18" fmla="*/ 6 w 7"/>
                <a:gd name="T19" fmla="*/ 0 h 9"/>
                <a:gd name="T20" fmla="*/ 7 w 7"/>
                <a:gd name="T21" fmla="*/ 1 h 9"/>
                <a:gd name="T22" fmla="*/ 7 w 7"/>
                <a:gd name="T23" fmla="*/ 2 h 9"/>
                <a:gd name="T24" fmla="*/ 7 w 7"/>
                <a:gd name="T25" fmla="*/ 2 h 9"/>
                <a:gd name="T26" fmla="*/ 6 w 7"/>
                <a:gd name="T27" fmla="*/ 2 h 9"/>
                <a:gd name="T28" fmla="*/ 6 w 7"/>
                <a:gd name="T29" fmla="*/ 2 h 9"/>
                <a:gd name="T30" fmla="*/ 5 w 7"/>
                <a:gd name="T31" fmla="*/ 2 h 9"/>
                <a:gd name="T32" fmla="*/ 4 w 7"/>
                <a:gd name="T33" fmla="*/ 1 h 9"/>
                <a:gd name="T34" fmla="*/ 3 w 7"/>
                <a:gd name="T35" fmla="*/ 2 h 9"/>
                <a:gd name="T36" fmla="*/ 2 w 7"/>
                <a:gd name="T37" fmla="*/ 4 h 9"/>
                <a:gd name="T38" fmla="*/ 2 w 7"/>
                <a:gd name="T39" fmla="*/ 5 h 9"/>
                <a:gd name="T40" fmla="*/ 3 w 7"/>
                <a:gd name="T41" fmla="*/ 7 h 9"/>
                <a:gd name="T42" fmla="*/ 4 w 7"/>
                <a:gd name="T43" fmla="*/ 8 h 9"/>
                <a:gd name="T44" fmla="*/ 5 w 7"/>
                <a:gd name="T45" fmla="*/ 7 h 9"/>
                <a:gd name="T46" fmla="*/ 6 w 7"/>
                <a:gd name="T47" fmla="*/ 7 h 9"/>
                <a:gd name="T48" fmla="*/ 6 w 7"/>
                <a:gd name="T49" fmla="*/ 7 h 9"/>
                <a:gd name="T50" fmla="*/ 7 w 7"/>
                <a:gd name="T51" fmla="*/ 7 h 9"/>
                <a:gd name="T52" fmla="*/ 7 w 7"/>
                <a:gd name="T53" fmla="*/ 7 h 9"/>
                <a:gd name="T54" fmla="*/ 7 w 7"/>
                <a:gd name="T55" fmla="*/ 7 h 9"/>
                <a:gd name="T56" fmla="*/ 6 w 7"/>
                <a:gd name="T57" fmla="*/ 8 h 9"/>
                <a:gd name="T58" fmla="*/ 4 w 7"/>
                <a:gd name="T5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" h="9">
                  <a:moveTo>
                    <a:pt x="4" y="9"/>
                  </a:moveTo>
                  <a:cubicBezTo>
                    <a:pt x="4" y="9"/>
                    <a:pt x="3" y="9"/>
                    <a:pt x="3" y="9"/>
                  </a:cubicBezTo>
                  <a:cubicBezTo>
                    <a:pt x="2" y="8"/>
                    <a:pt x="2" y="8"/>
                    <a:pt x="1" y="8"/>
                  </a:cubicBezTo>
                  <a:cubicBezTo>
                    <a:pt x="1" y="8"/>
                    <a:pt x="1" y="7"/>
                    <a:pt x="1" y="7"/>
                  </a:cubicBezTo>
                  <a:cubicBezTo>
                    <a:pt x="0" y="6"/>
                    <a:pt x="0" y="5"/>
                    <a:pt x="0" y="5"/>
                  </a:cubicBezTo>
                  <a:cubicBezTo>
                    <a:pt x="0" y="4"/>
                    <a:pt x="0" y="3"/>
                    <a:pt x="1" y="3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2" y="1"/>
                    <a:pt x="2" y="1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5" y="1"/>
                    <a:pt x="4" y="1"/>
                  </a:cubicBezTo>
                  <a:cubicBezTo>
                    <a:pt x="4" y="1"/>
                    <a:pt x="3" y="2"/>
                    <a:pt x="3" y="2"/>
                  </a:cubicBezTo>
                  <a:cubicBezTo>
                    <a:pt x="2" y="2"/>
                    <a:pt x="2" y="3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7"/>
                    <a:pt x="3" y="7"/>
                  </a:cubicBezTo>
                  <a:cubicBezTo>
                    <a:pt x="3" y="7"/>
                    <a:pt x="4" y="8"/>
                    <a:pt x="4" y="8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8"/>
                    <a:pt x="7" y="8"/>
                    <a:pt x="6" y="8"/>
                  </a:cubicBezTo>
                  <a:cubicBezTo>
                    <a:pt x="6" y="9"/>
                    <a:pt x="5" y="9"/>
                    <a:pt x="4" y="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9" name="Freeform 1322"/>
            <p:cNvSpPr>
              <a:spLocks noEditPoints="1"/>
            </p:cNvSpPr>
            <p:nvPr/>
          </p:nvSpPr>
          <p:spPr bwMode="auto">
            <a:xfrm>
              <a:off x="1024571" y="4287036"/>
              <a:ext cx="19785" cy="24440"/>
            </a:xfrm>
            <a:custGeom>
              <a:avLst/>
              <a:gdLst>
                <a:gd name="T0" fmla="*/ 4 w 7"/>
                <a:gd name="T1" fmla="*/ 9 h 9"/>
                <a:gd name="T2" fmla="*/ 2 w 7"/>
                <a:gd name="T3" fmla="*/ 9 h 9"/>
                <a:gd name="T4" fmla="*/ 1 w 7"/>
                <a:gd name="T5" fmla="*/ 8 h 9"/>
                <a:gd name="T6" fmla="*/ 0 w 7"/>
                <a:gd name="T7" fmla="*/ 7 h 9"/>
                <a:gd name="T8" fmla="*/ 0 w 7"/>
                <a:gd name="T9" fmla="*/ 4 h 9"/>
                <a:gd name="T10" fmla="*/ 0 w 7"/>
                <a:gd name="T11" fmla="*/ 2 h 9"/>
                <a:gd name="T12" fmla="*/ 1 w 7"/>
                <a:gd name="T13" fmla="*/ 1 h 9"/>
                <a:gd name="T14" fmla="*/ 2 w 7"/>
                <a:gd name="T15" fmla="*/ 0 h 9"/>
                <a:gd name="T16" fmla="*/ 4 w 7"/>
                <a:gd name="T17" fmla="*/ 0 h 9"/>
                <a:gd name="T18" fmla="*/ 6 w 7"/>
                <a:gd name="T19" fmla="*/ 1 h 9"/>
                <a:gd name="T20" fmla="*/ 7 w 7"/>
                <a:gd name="T21" fmla="*/ 4 h 9"/>
                <a:gd name="T22" fmla="*/ 6 w 7"/>
                <a:gd name="T23" fmla="*/ 8 h 9"/>
                <a:gd name="T24" fmla="*/ 4 w 7"/>
                <a:gd name="T25" fmla="*/ 9 h 9"/>
                <a:gd name="T26" fmla="*/ 6 w 7"/>
                <a:gd name="T27" fmla="*/ 4 h 9"/>
                <a:gd name="T28" fmla="*/ 5 w 7"/>
                <a:gd name="T29" fmla="*/ 2 h 9"/>
                <a:gd name="T30" fmla="*/ 4 w 7"/>
                <a:gd name="T31" fmla="*/ 1 h 9"/>
                <a:gd name="T32" fmla="*/ 2 w 7"/>
                <a:gd name="T33" fmla="*/ 2 h 9"/>
                <a:gd name="T34" fmla="*/ 1 w 7"/>
                <a:gd name="T35" fmla="*/ 4 h 9"/>
                <a:gd name="T36" fmla="*/ 1 w 7"/>
                <a:gd name="T37" fmla="*/ 5 h 9"/>
                <a:gd name="T38" fmla="*/ 2 w 7"/>
                <a:gd name="T39" fmla="*/ 7 h 9"/>
                <a:gd name="T40" fmla="*/ 4 w 7"/>
                <a:gd name="T41" fmla="*/ 8 h 9"/>
                <a:gd name="T42" fmla="*/ 5 w 7"/>
                <a:gd name="T43" fmla="*/ 7 h 9"/>
                <a:gd name="T44" fmla="*/ 6 w 7"/>
                <a:gd name="T45" fmla="*/ 5 h 9"/>
                <a:gd name="T46" fmla="*/ 6 w 7"/>
                <a:gd name="T47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" h="9">
                  <a:moveTo>
                    <a:pt x="4" y="9"/>
                  </a:moveTo>
                  <a:cubicBezTo>
                    <a:pt x="3" y="9"/>
                    <a:pt x="2" y="9"/>
                    <a:pt x="2" y="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7"/>
                    <a:pt x="0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1" y="1"/>
                    <a:pt x="1" y="1"/>
                    <a:pt x="2" y="0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5" y="0"/>
                    <a:pt x="6" y="0"/>
                    <a:pt x="6" y="1"/>
                  </a:cubicBezTo>
                  <a:cubicBezTo>
                    <a:pt x="7" y="2"/>
                    <a:pt x="7" y="3"/>
                    <a:pt x="7" y="4"/>
                  </a:cubicBezTo>
                  <a:cubicBezTo>
                    <a:pt x="7" y="6"/>
                    <a:pt x="7" y="7"/>
                    <a:pt x="6" y="8"/>
                  </a:cubicBezTo>
                  <a:cubicBezTo>
                    <a:pt x="6" y="8"/>
                    <a:pt x="5" y="9"/>
                    <a:pt x="4" y="9"/>
                  </a:cubicBezTo>
                  <a:close/>
                  <a:moveTo>
                    <a:pt x="6" y="4"/>
                  </a:moveTo>
                  <a:cubicBezTo>
                    <a:pt x="6" y="3"/>
                    <a:pt x="5" y="2"/>
                    <a:pt x="5" y="2"/>
                  </a:cubicBezTo>
                  <a:cubicBezTo>
                    <a:pt x="5" y="2"/>
                    <a:pt x="4" y="1"/>
                    <a:pt x="4" y="1"/>
                  </a:cubicBezTo>
                  <a:cubicBezTo>
                    <a:pt x="3" y="1"/>
                    <a:pt x="2" y="1"/>
                    <a:pt x="2" y="2"/>
                  </a:cubicBezTo>
                  <a:cubicBezTo>
                    <a:pt x="2" y="2"/>
                    <a:pt x="1" y="3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2" y="7"/>
                    <a:pt x="2" y="7"/>
                  </a:cubicBezTo>
                  <a:cubicBezTo>
                    <a:pt x="2" y="7"/>
                    <a:pt x="3" y="8"/>
                    <a:pt x="4" y="8"/>
                  </a:cubicBezTo>
                  <a:cubicBezTo>
                    <a:pt x="4" y="8"/>
                    <a:pt x="5" y="7"/>
                    <a:pt x="5" y="7"/>
                  </a:cubicBezTo>
                  <a:cubicBezTo>
                    <a:pt x="5" y="6"/>
                    <a:pt x="6" y="6"/>
                    <a:pt x="6" y="5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0" name="Freeform 1323"/>
            <p:cNvSpPr/>
            <p:nvPr/>
          </p:nvSpPr>
          <p:spPr bwMode="auto">
            <a:xfrm>
              <a:off x="1050175" y="4287036"/>
              <a:ext cx="16293" cy="24440"/>
            </a:xfrm>
            <a:custGeom>
              <a:avLst/>
              <a:gdLst>
                <a:gd name="T0" fmla="*/ 6 w 6"/>
                <a:gd name="T1" fmla="*/ 9 h 9"/>
                <a:gd name="T2" fmla="*/ 5 w 6"/>
                <a:gd name="T3" fmla="*/ 9 h 9"/>
                <a:gd name="T4" fmla="*/ 5 w 6"/>
                <a:gd name="T5" fmla="*/ 8 h 9"/>
                <a:gd name="T6" fmla="*/ 5 w 6"/>
                <a:gd name="T7" fmla="*/ 3 h 9"/>
                <a:gd name="T8" fmla="*/ 4 w 6"/>
                <a:gd name="T9" fmla="*/ 2 h 9"/>
                <a:gd name="T10" fmla="*/ 3 w 6"/>
                <a:gd name="T11" fmla="*/ 2 h 9"/>
                <a:gd name="T12" fmla="*/ 2 w 6"/>
                <a:gd name="T13" fmla="*/ 2 h 9"/>
                <a:gd name="T14" fmla="*/ 2 w 6"/>
                <a:gd name="T15" fmla="*/ 2 h 9"/>
                <a:gd name="T16" fmla="*/ 2 w 6"/>
                <a:gd name="T17" fmla="*/ 3 h 9"/>
                <a:gd name="T18" fmla="*/ 1 w 6"/>
                <a:gd name="T19" fmla="*/ 3 h 9"/>
                <a:gd name="T20" fmla="*/ 1 w 6"/>
                <a:gd name="T21" fmla="*/ 8 h 9"/>
                <a:gd name="T22" fmla="*/ 1 w 6"/>
                <a:gd name="T23" fmla="*/ 8 h 9"/>
                <a:gd name="T24" fmla="*/ 1 w 6"/>
                <a:gd name="T25" fmla="*/ 9 h 9"/>
                <a:gd name="T26" fmla="*/ 0 w 6"/>
                <a:gd name="T27" fmla="*/ 9 h 9"/>
                <a:gd name="T28" fmla="*/ 0 w 6"/>
                <a:gd name="T29" fmla="*/ 8 h 9"/>
                <a:gd name="T30" fmla="*/ 0 w 6"/>
                <a:gd name="T31" fmla="*/ 8 h 9"/>
                <a:gd name="T32" fmla="*/ 0 w 6"/>
                <a:gd name="T33" fmla="*/ 1 h 9"/>
                <a:gd name="T34" fmla="*/ 0 w 6"/>
                <a:gd name="T35" fmla="*/ 1 h 9"/>
                <a:gd name="T36" fmla="*/ 0 w 6"/>
                <a:gd name="T37" fmla="*/ 0 h 9"/>
                <a:gd name="T38" fmla="*/ 1 w 6"/>
                <a:gd name="T39" fmla="*/ 0 h 9"/>
                <a:gd name="T40" fmla="*/ 1 w 6"/>
                <a:gd name="T41" fmla="*/ 1 h 9"/>
                <a:gd name="T42" fmla="*/ 1 w 6"/>
                <a:gd name="T43" fmla="*/ 1 h 9"/>
                <a:gd name="T44" fmla="*/ 3 w 6"/>
                <a:gd name="T45" fmla="*/ 1 h 9"/>
                <a:gd name="T46" fmla="*/ 4 w 6"/>
                <a:gd name="T47" fmla="*/ 0 h 9"/>
                <a:gd name="T48" fmla="*/ 6 w 6"/>
                <a:gd name="T49" fmla="*/ 1 h 9"/>
                <a:gd name="T50" fmla="*/ 6 w 6"/>
                <a:gd name="T51" fmla="*/ 3 h 9"/>
                <a:gd name="T52" fmla="*/ 6 w 6"/>
                <a:gd name="T53" fmla="*/ 8 h 9"/>
                <a:gd name="T54" fmla="*/ 6 w 6"/>
                <a:gd name="T55" fmla="*/ 8 h 9"/>
                <a:gd name="T56" fmla="*/ 6 w 6"/>
                <a:gd name="T5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" h="9">
                  <a:moveTo>
                    <a:pt x="6" y="9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2"/>
                    <a:pt x="4" y="2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5" y="0"/>
                    <a:pt x="5" y="0"/>
                    <a:pt x="6" y="1"/>
                  </a:cubicBezTo>
                  <a:cubicBezTo>
                    <a:pt x="6" y="1"/>
                    <a:pt x="6" y="2"/>
                    <a:pt x="6" y="3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lnTo>
                    <a:pt x="6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1" name="Freeform 1324"/>
            <p:cNvSpPr/>
            <p:nvPr/>
          </p:nvSpPr>
          <p:spPr bwMode="auto">
            <a:xfrm>
              <a:off x="1072287" y="4287036"/>
              <a:ext cx="13966" cy="24440"/>
            </a:xfrm>
            <a:custGeom>
              <a:avLst/>
              <a:gdLst>
                <a:gd name="T0" fmla="*/ 3 w 5"/>
                <a:gd name="T1" fmla="*/ 9 h 9"/>
                <a:gd name="T2" fmla="*/ 1 w 5"/>
                <a:gd name="T3" fmla="*/ 9 h 9"/>
                <a:gd name="T4" fmla="*/ 0 w 5"/>
                <a:gd name="T5" fmla="*/ 8 h 9"/>
                <a:gd name="T6" fmla="*/ 0 w 5"/>
                <a:gd name="T7" fmla="*/ 8 h 9"/>
                <a:gd name="T8" fmla="*/ 0 w 5"/>
                <a:gd name="T9" fmla="*/ 8 h 9"/>
                <a:gd name="T10" fmla="*/ 0 w 5"/>
                <a:gd name="T11" fmla="*/ 7 h 9"/>
                <a:gd name="T12" fmla="*/ 0 w 5"/>
                <a:gd name="T13" fmla="*/ 7 h 9"/>
                <a:gd name="T14" fmla="*/ 1 w 5"/>
                <a:gd name="T15" fmla="*/ 7 h 9"/>
                <a:gd name="T16" fmla="*/ 2 w 5"/>
                <a:gd name="T17" fmla="*/ 8 h 9"/>
                <a:gd name="T18" fmla="*/ 3 w 5"/>
                <a:gd name="T19" fmla="*/ 7 h 9"/>
                <a:gd name="T20" fmla="*/ 4 w 5"/>
                <a:gd name="T21" fmla="*/ 6 h 9"/>
                <a:gd name="T22" fmla="*/ 3 w 5"/>
                <a:gd name="T23" fmla="*/ 6 h 9"/>
                <a:gd name="T24" fmla="*/ 2 w 5"/>
                <a:gd name="T25" fmla="*/ 5 h 9"/>
                <a:gd name="T26" fmla="*/ 1 w 5"/>
                <a:gd name="T27" fmla="*/ 4 h 9"/>
                <a:gd name="T28" fmla="*/ 1 w 5"/>
                <a:gd name="T29" fmla="*/ 4 h 9"/>
                <a:gd name="T30" fmla="*/ 0 w 5"/>
                <a:gd name="T31" fmla="*/ 3 h 9"/>
                <a:gd name="T32" fmla="*/ 0 w 5"/>
                <a:gd name="T33" fmla="*/ 2 h 9"/>
                <a:gd name="T34" fmla="*/ 0 w 5"/>
                <a:gd name="T35" fmla="*/ 1 h 9"/>
                <a:gd name="T36" fmla="*/ 1 w 5"/>
                <a:gd name="T37" fmla="*/ 1 h 9"/>
                <a:gd name="T38" fmla="*/ 2 w 5"/>
                <a:gd name="T39" fmla="*/ 0 h 9"/>
                <a:gd name="T40" fmla="*/ 3 w 5"/>
                <a:gd name="T41" fmla="*/ 0 h 9"/>
                <a:gd name="T42" fmla="*/ 4 w 5"/>
                <a:gd name="T43" fmla="*/ 0 h 9"/>
                <a:gd name="T44" fmla="*/ 5 w 5"/>
                <a:gd name="T45" fmla="*/ 0 h 9"/>
                <a:gd name="T46" fmla="*/ 5 w 5"/>
                <a:gd name="T47" fmla="*/ 1 h 9"/>
                <a:gd name="T48" fmla="*/ 5 w 5"/>
                <a:gd name="T49" fmla="*/ 1 h 9"/>
                <a:gd name="T50" fmla="*/ 5 w 5"/>
                <a:gd name="T51" fmla="*/ 1 h 9"/>
                <a:gd name="T52" fmla="*/ 5 w 5"/>
                <a:gd name="T53" fmla="*/ 2 h 9"/>
                <a:gd name="T54" fmla="*/ 4 w 5"/>
                <a:gd name="T55" fmla="*/ 1 h 9"/>
                <a:gd name="T56" fmla="*/ 3 w 5"/>
                <a:gd name="T57" fmla="*/ 1 h 9"/>
                <a:gd name="T58" fmla="*/ 2 w 5"/>
                <a:gd name="T59" fmla="*/ 2 h 9"/>
                <a:gd name="T60" fmla="*/ 2 w 5"/>
                <a:gd name="T61" fmla="*/ 3 h 9"/>
                <a:gd name="T62" fmla="*/ 3 w 5"/>
                <a:gd name="T63" fmla="*/ 4 h 9"/>
                <a:gd name="T64" fmla="*/ 4 w 5"/>
                <a:gd name="T65" fmla="*/ 4 h 9"/>
                <a:gd name="T66" fmla="*/ 5 w 5"/>
                <a:gd name="T67" fmla="*/ 5 h 9"/>
                <a:gd name="T68" fmla="*/ 5 w 5"/>
                <a:gd name="T69" fmla="*/ 6 h 9"/>
                <a:gd name="T70" fmla="*/ 5 w 5"/>
                <a:gd name="T71" fmla="*/ 7 h 9"/>
                <a:gd name="T72" fmla="*/ 5 w 5"/>
                <a:gd name="T73" fmla="*/ 8 h 9"/>
                <a:gd name="T74" fmla="*/ 5 w 5"/>
                <a:gd name="T75" fmla="*/ 8 h 9"/>
                <a:gd name="T76" fmla="*/ 4 w 5"/>
                <a:gd name="T77" fmla="*/ 9 h 9"/>
                <a:gd name="T78" fmla="*/ 3 w 5"/>
                <a:gd name="T7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" h="9">
                  <a:moveTo>
                    <a:pt x="3" y="9"/>
                  </a:moveTo>
                  <a:cubicBezTo>
                    <a:pt x="2" y="9"/>
                    <a:pt x="1" y="9"/>
                    <a:pt x="1" y="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8"/>
                    <a:pt x="2" y="8"/>
                  </a:cubicBezTo>
                  <a:cubicBezTo>
                    <a:pt x="3" y="8"/>
                    <a:pt x="3" y="7"/>
                    <a:pt x="3" y="7"/>
                  </a:cubicBezTo>
                  <a:cubicBezTo>
                    <a:pt x="4" y="7"/>
                    <a:pt x="4" y="7"/>
                    <a:pt x="4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5"/>
                    <a:pt x="3" y="5"/>
                    <a:pt x="2" y="5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3" y="3"/>
                    <a:pt x="3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5" y="7"/>
                    <a:pt x="5" y="7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4" y="9"/>
                    <a:pt x="4" y="9"/>
                    <a:pt x="4" y="9"/>
                  </a:cubicBezTo>
                  <a:lnTo>
                    <a:pt x="3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2" name="Freeform 1325"/>
            <p:cNvSpPr>
              <a:spLocks noEditPoints="1"/>
            </p:cNvSpPr>
            <p:nvPr/>
          </p:nvSpPr>
          <p:spPr bwMode="auto">
            <a:xfrm>
              <a:off x="1090908" y="4287036"/>
              <a:ext cx="19785" cy="24440"/>
            </a:xfrm>
            <a:custGeom>
              <a:avLst/>
              <a:gdLst>
                <a:gd name="T0" fmla="*/ 6 w 7"/>
                <a:gd name="T1" fmla="*/ 5 h 9"/>
                <a:gd name="T2" fmla="*/ 2 w 7"/>
                <a:gd name="T3" fmla="*/ 5 h 9"/>
                <a:gd name="T4" fmla="*/ 2 w 7"/>
                <a:gd name="T5" fmla="*/ 7 h 9"/>
                <a:gd name="T6" fmla="*/ 4 w 7"/>
                <a:gd name="T7" fmla="*/ 7 h 9"/>
                <a:gd name="T8" fmla="*/ 6 w 7"/>
                <a:gd name="T9" fmla="*/ 7 h 9"/>
                <a:gd name="T10" fmla="*/ 6 w 7"/>
                <a:gd name="T11" fmla="*/ 7 h 9"/>
                <a:gd name="T12" fmla="*/ 7 w 7"/>
                <a:gd name="T13" fmla="*/ 7 h 9"/>
                <a:gd name="T14" fmla="*/ 7 w 7"/>
                <a:gd name="T15" fmla="*/ 8 h 9"/>
                <a:gd name="T16" fmla="*/ 7 w 7"/>
                <a:gd name="T17" fmla="*/ 8 h 9"/>
                <a:gd name="T18" fmla="*/ 6 w 7"/>
                <a:gd name="T19" fmla="*/ 8 h 9"/>
                <a:gd name="T20" fmla="*/ 6 w 7"/>
                <a:gd name="T21" fmla="*/ 9 h 9"/>
                <a:gd name="T22" fmla="*/ 5 w 7"/>
                <a:gd name="T23" fmla="*/ 9 h 9"/>
                <a:gd name="T24" fmla="*/ 5 w 7"/>
                <a:gd name="T25" fmla="*/ 9 h 9"/>
                <a:gd name="T26" fmla="*/ 4 w 7"/>
                <a:gd name="T27" fmla="*/ 9 h 9"/>
                <a:gd name="T28" fmla="*/ 1 w 7"/>
                <a:gd name="T29" fmla="*/ 8 h 9"/>
                <a:gd name="T30" fmla="*/ 0 w 7"/>
                <a:gd name="T31" fmla="*/ 5 h 9"/>
                <a:gd name="T32" fmla="*/ 1 w 7"/>
                <a:gd name="T33" fmla="*/ 1 h 9"/>
                <a:gd name="T34" fmla="*/ 4 w 7"/>
                <a:gd name="T35" fmla="*/ 0 h 9"/>
                <a:gd name="T36" fmla="*/ 6 w 7"/>
                <a:gd name="T37" fmla="*/ 1 h 9"/>
                <a:gd name="T38" fmla="*/ 7 w 7"/>
                <a:gd name="T39" fmla="*/ 3 h 9"/>
                <a:gd name="T40" fmla="*/ 7 w 7"/>
                <a:gd name="T41" fmla="*/ 4 h 9"/>
                <a:gd name="T42" fmla="*/ 7 w 7"/>
                <a:gd name="T43" fmla="*/ 5 h 9"/>
                <a:gd name="T44" fmla="*/ 6 w 7"/>
                <a:gd name="T45" fmla="*/ 5 h 9"/>
                <a:gd name="T46" fmla="*/ 3 w 7"/>
                <a:gd name="T47" fmla="*/ 1 h 9"/>
                <a:gd name="T48" fmla="*/ 3 w 7"/>
                <a:gd name="T49" fmla="*/ 1 h 9"/>
                <a:gd name="T50" fmla="*/ 2 w 7"/>
                <a:gd name="T51" fmla="*/ 2 h 9"/>
                <a:gd name="T52" fmla="*/ 2 w 7"/>
                <a:gd name="T53" fmla="*/ 3 h 9"/>
                <a:gd name="T54" fmla="*/ 2 w 7"/>
                <a:gd name="T55" fmla="*/ 3 h 9"/>
                <a:gd name="T56" fmla="*/ 2 w 7"/>
                <a:gd name="T57" fmla="*/ 4 h 9"/>
                <a:gd name="T58" fmla="*/ 2 w 7"/>
                <a:gd name="T59" fmla="*/ 4 h 9"/>
                <a:gd name="T60" fmla="*/ 5 w 7"/>
                <a:gd name="T61" fmla="*/ 4 h 9"/>
                <a:gd name="T62" fmla="*/ 5 w 7"/>
                <a:gd name="T63" fmla="*/ 4 h 9"/>
                <a:gd name="T64" fmla="*/ 5 w 7"/>
                <a:gd name="T65" fmla="*/ 4 h 9"/>
                <a:gd name="T66" fmla="*/ 5 w 7"/>
                <a:gd name="T67" fmla="*/ 2 h 9"/>
                <a:gd name="T68" fmla="*/ 3 w 7"/>
                <a:gd name="T6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" h="9">
                  <a:moveTo>
                    <a:pt x="6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2" y="7"/>
                  </a:cubicBezTo>
                  <a:cubicBezTo>
                    <a:pt x="3" y="7"/>
                    <a:pt x="3" y="7"/>
                    <a:pt x="4" y="7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3" y="9"/>
                    <a:pt x="2" y="8"/>
                    <a:pt x="1" y="8"/>
                  </a:cubicBezTo>
                  <a:cubicBezTo>
                    <a:pt x="0" y="7"/>
                    <a:pt x="0" y="6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1" y="0"/>
                    <a:pt x="2" y="0"/>
                    <a:pt x="4" y="0"/>
                  </a:cubicBezTo>
                  <a:cubicBezTo>
                    <a:pt x="5" y="0"/>
                    <a:pt x="6" y="0"/>
                    <a:pt x="6" y="1"/>
                  </a:cubicBezTo>
                  <a:cubicBezTo>
                    <a:pt x="7" y="2"/>
                    <a:pt x="7" y="2"/>
                    <a:pt x="7" y="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5"/>
                    <a:pt x="7" y="5"/>
                    <a:pt x="7" y="5"/>
                  </a:cubicBezTo>
                  <a:lnTo>
                    <a:pt x="6" y="5"/>
                  </a:lnTo>
                  <a:close/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3"/>
                    <a:pt x="5" y="2"/>
                    <a:pt x="5" y="2"/>
                  </a:cubicBezTo>
                  <a:cubicBezTo>
                    <a:pt x="5" y="1"/>
                    <a:pt x="4" y="1"/>
                    <a:pt x="3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3" name="Freeform 1326"/>
            <p:cNvSpPr/>
            <p:nvPr/>
          </p:nvSpPr>
          <p:spPr bwMode="auto">
            <a:xfrm>
              <a:off x="1113021" y="4287036"/>
              <a:ext cx="19785" cy="24440"/>
            </a:xfrm>
            <a:custGeom>
              <a:avLst/>
              <a:gdLst>
                <a:gd name="T0" fmla="*/ 4 w 7"/>
                <a:gd name="T1" fmla="*/ 9 h 9"/>
                <a:gd name="T2" fmla="*/ 2 w 7"/>
                <a:gd name="T3" fmla="*/ 9 h 9"/>
                <a:gd name="T4" fmla="*/ 1 w 7"/>
                <a:gd name="T5" fmla="*/ 8 h 9"/>
                <a:gd name="T6" fmla="*/ 1 w 7"/>
                <a:gd name="T7" fmla="*/ 7 h 9"/>
                <a:gd name="T8" fmla="*/ 0 w 7"/>
                <a:gd name="T9" fmla="*/ 5 h 9"/>
                <a:gd name="T10" fmla="*/ 1 w 7"/>
                <a:gd name="T11" fmla="*/ 3 h 9"/>
                <a:gd name="T12" fmla="*/ 1 w 7"/>
                <a:gd name="T13" fmla="*/ 1 h 9"/>
                <a:gd name="T14" fmla="*/ 3 w 7"/>
                <a:gd name="T15" fmla="*/ 0 h 9"/>
                <a:gd name="T16" fmla="*/ 4 w 7"/>
                <a:gd name="T17" fmla="*/ 0 h 9"/>
                <a:gd name="T18" fmla="*/ 6 w 7"/>
                <a:gd name="T19" fmla="*/ 0 h 9"/>
                <a:gd name="T20" fmla="*/ 7 w 7"/>
                <a:gd name="T21" fmla="*/ 1 h 9"/>
                <a:gd name="T22" fmla="*/ 7 w 7"/>
                <a:gd name="T23" fmla="*/ 2 h 9"/>
                <a:gd name="T24" fmla="*/ 7 w 7"/>
                <a:gd name="T25" fmla="*/ 2 h 9"/>
                <a:gd name="T26" fmla="*/ 6 w 7"/>
                <a:gd name="T27" fmla="*/ 2 h 9"/>
                <a:gd name="T28" fmla="*/ 6 w 7"/>
                <a:gd name="T29" fmla="*/ 2 h 9"/>
                <a:gd name="T30" fmla="*/ 5 w 7"/>
                <a:gd name="T31" fmla="*/ 2 h 9"/>
                <a:gd name="T32" fmla="*/ 4 w 7"/>
                <a:gd name="T33" fmla="*/ 1 h 9"/>
                <a:gd name="T34" fmla="*/ 3 w 7"/>
                <a:gd name="T35" fmla="*/ 2 h 9"/>
                <a:gd name="T36" fmla="*/ 2 w 7"/>
                <a:gd name="T37" fmla="*/ 4 h 9"/>
                <a:gd name="T38" fmla="*/ 2 w 7"/>
                <a:gd name="T39" fmla="*/ 5 h 9"/>
                <a:gd name="T40" fmla="*/ 3 w 7"/>
                <a:gd name="T41" fmla="*/ 7 h 9"/>
                <a:gd name="T42" fmla="*/ 4 w 7"/>
                <a:gd name="T43" fmla="*/ 8 h 9"/>
                <a:gd name="T44" fmla="*/ 5 w 7"/>
                <a:gd name="T45" fmla="*/ 7 h 9"/>
                <a:gd name="T46" fmla="*/ 6 w 7"/>
                <a:gd name="T47" fmla="*/ 7 h 9"/>
                <a:gd name="T48" fmla="*/ 6 w 7"/>
                <a:gd name="T49" fmla="*/ 7 h 9"/>
                <a:gd name="T50" fmla="*/ 7 w 7"/>
                <a:gd name="T51" fmla="*/ 7 h 9"/>
                <a:gd name="T52" fmla="*/ 7 w 7"/>
                <a:gd name="T53" fmla="*/ 7 h 9"/>
                <a:gd name="T54" fmla="*/ 7 w 7"/>
                <a:gd name="T55" fmla="*/ 7 h 9"/>
                <a:gd name="T56" fmla="*/ 6 w 7"/>
                <a:gd name="T57" fmla="*/ 8 h 9"/>
                <a:gd name="T58" fmla="*/ 4 w 7"/>
                <a:gd name="T5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" h="9">
                  <a:moveTo>
                    <a:pt x="4" y="9"/>
                  </a:moveTo>
                  <a:cubicBezTo>
                    <a:pt x="3" y="9"/>
                    <a:pt x="3" y="9"/>
                    <a:pt x="2" y="9"/>
                  </a:cubicBezTo>
                  <a:cubicBezTo>
                    <a:pt x="2" y="8"/>
                    <a:pt x="2" y="8"/>
                    <a:pt x="1" y="8"/>
                  </a:cubicBezTo>
                  <a:cubicBezTo>
                    <a:pt x="1" y="8"/>
                    <a:pt x="1" y="7"/>
                    <a:pt x="1" y="7"/>
                  </a:cubicBezTo>
                  <a:cubicBezTo>
                    <a:pt x="0" y="6"/>
                    <a:pt x="0" y="5"/>
                    <a:pt x="0" y="5"/>
                  </a:cubicBezTo>
                  <a:cubicBezTo>
                    <a:pt x="0" y="4"/>
                    <a:pt x="0" y="3"/>
                    <a:pt x="1" y="3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2" y="1"/>
                    <a:pt x="2" y="1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5" y="0"/>
                    <a:pt x="5" y="0"/>
                    <a:pt x="6" y="0"/>
                  </a:cubicBezTo>
                  <a:cubicBezTo>
                    <a:pt x="6" y="1"/>
                    <a:pt x="7" y="1"/>
                    <a:pt x="7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5" y="1"/>
                    <a:pt x="4" y="1"/>
                  </a:cubicBezTo>
                  <a:cubicBezTo>
                    <a:pt x="4" y="1"/>
                    <a:pt x="3" y="2"/>
                    <a:pt x="3" y="2"/>
                  </a:cubicBezTo>
                  <a:cubicBezTo>
                    <a:pt x="2" y="2"/>
                    <a:pt x="2" y="3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7"/>
                    <a:pt x="3" y="7"/>
                  </a:cubicBezTo>
                  <a:cubicBezTo>
                    <a:pt x="3" y="7"/>
                    <a:pt x="4" y="8"/>
                    <a:pt x="4" y="8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8"/>
                    <a:pt x="6" y="8"/>
                    <a:pt x="6" y="8"/>
                  </a:cubicBezTo>
                  <a:cubicBezTo>
                    <a:pt x="5" y="9"/>
                    <a:pt x="5" y="9"/>
                    <a:pt x="4" y="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4" name="Freeform 1327"/>
            <p:cNvSpPr/>
            <p:nvPr/>
          </p:nvSpPr>
          <p:spPr bwMode="auto">
            <a:xfrm>
              <a:off x="1136297" y="4281217"/>
              <a:ext cx="12802" cy="30259"/>
            </a:xfrm>
            <a:custGeom>
              <a:avLst/>
              <a:gdLst>
                <a:gd name="T0" fmla="*/ 4 w 5"/>
                <a:gd name="T1" fmla="*/ 4 h 11"/>
                <a:gd name="T2" fmla="*/ 3 w 5"/>
                <a:gd name="T3" fmla="*/ 4 h 11"/>
                <a:gd name="T4" fmla="*/ 3 w 5"/>
                <a:gd name="T5" fmla="*/ 9 h 11"/>
                <a:gd name="T6" fmla="*/ 3 w 5"/>
                <a:gd name="T7" fmla="*/ 9 h 11"/>
                <a:gd name="T8" fmla="*/ 4 w 5"/>
                <a:gd name="T9" fmla="*/ 9 h 11"/>
                <a:gd name="T10" fmla="*/ 4 w 5"/>
                <a:gd name="T11" fmla="*/ 9 h 11"/>
                <a:gd name="T12" fmla="*/ 4 w 5"/>
                <a:gd name="T13" fmla="*/ 10 h 11"/>
                <a:gd name="T14" fmla="*/ 4 w 5"/>
                <a:gd name="T15" fmla="*/ 10 h 11"/>
                <a:gd name="T16" fmla="*/ 4 w 5"/>
                <a:gd name="T17" fmla="*/ 10 h 11"/>
                <a:gd name="T18" fmla="*/ 4 w 5"/>
                <a:gd name="T19" fmla="*/ 11 h 11"/>
                <a:gd name="T20" fmla="*/ 4 w 5"/>
                <a:gd name="T21" fmla="*/ 11 h 11"/>
                <a:gd name="T22" fmla="*/ 3 w 5"/>
                <a:gd name="T23" fmla="*/ 11 h 11"/>
                <a:gd name="T24" fmla="*/ 2 w 5"/>
                <a:gd name="T25" fmla="*/ 11 h 11"/>
                <a:gd name="T26" fmla="*/ 1 w 5"/>
                <a:gd name="T27" fmla="*/ 10 h 11"/>
                <a:gd name="T28" fmla="*/ 1 w 5"/>
                <a:gd name="T29" fmla="*/ 9 h 11"/>
                <a:gd name="T30" fmla="*/ 1 w 5"/>
                <a:gd name="T31" fmla="*/ 9 h 11"/>
                <a:gd name="T32" fmla="*/ 1 w 5"/>
                <a:gd name="T33" fmla="*/ 4 h 11"/>
                <a:gd name="T34" fmla="*/ 0 w 5"/>
                <a:gd name="T35" fmla="*/ 4 h 11"/>
                <a:gd name="T36" fmla="*/ 0 w 5"/>
                <a:gd name="T37" fmla="*/ 4 h 11"/>
                <a:gd name="T38" fmla="*/ 0 w 5"/>
                <a:gd name="T39" fmla="*/ 3 h 11"/>
                <a:gd name="T40" fmla="*/ 0 w 5"/>
                <a:gd name="T41" fmla="*/ 3 h 11"/>
                <a:gd name="T42" fmla="*/ 0 w 5"/>
                <a:gd name="T43" fmla="*/ 3 h 11"/>
                <a:gd name="T44" fmla="*/ 0 w 5"/>
                <a:gd name="T45" fmla="*/ 2 h 11"/>
                <a:gd name="T46" fmla="*/ 1 w 5"/>
                <a:gd name="T47" fmla="*/ 2 h 11"/>
                <a:gd name="T48" fmla="*/ 1 w 5"/>
                <a:gd name="T49" fmla="*/ 1 h 11"/>
                <a:gd name="T50" fmla="*/ 1 w 5"/>
                <a:gd name="T51" fmla="*/ 1 h 11"/>
                <a:gd name="T52" fmla="*/ 2 w 5"/>
                <a:gd name="T53" fmla="*/ 1 h 11"/>
                <a:gd name="T54" fmla="*/ 2 w 5"/>
                <a:gd name="T55" fmla="*/ 0 h 11"/>
                <a:gd name="T56" fmla="*/ 3 w 5"/>
                <a:gd name="T57" fmla="*/ 0 h 11"/>
                <a:gd name="T58" fmla="*/ 3 w 5"/>
                <a:gd name="T59" fmla="*/ 1 h 11"/>
                <a:gd name="T60" fmla="*/ 3 w 5"/>
                <a:gd name="T61" fmla="*/ 2 h 11"/>
                <a:gd name="T62" fmla="*/ 4 w 5"/>
                <a:gd name="T63" fmla="*/ 2 h 11"/>
                <a:gd name="T64" fmla="*/ 5 w 5"/>
                <a:gd name="T65" fmla="*/ 3 h 11"/>
                <a:gd name="T66" fmla="*/ 5 w 5"/>
                <a:gd name="T67" fmla="*/ 3 h 11"/>
                <a:gd name="T68" fmla="*/ 5 w 5"/>
                <a:gd name="T69" fmla="*/ 3 h 11"/>
                <a:gd name="T70" fmla="*/ 5 w 5"/>
                <a:gd name="T71" fmla="*/ 4 h 11"/>
                <a:gd name="T72" fmla="*/ 4 w 5"/>
                <a:gd name="T73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" h="11">
                  <a:moveTo>
                    <a:pt x="4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lnTo>
                    <a:pt x="4" y="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5" name="Freeform 1328"/>
            <p:cNvSpPr>
              <a:spLocks noEditPoints="1"/>
            </p:cNvSpPr>
            <p:nvPr/>
          </p:nvSpPr>
          <p:spPr bwMode="auto">
            <a:xfrm>
              <a:off x="1152590" y="4287036"/>
              <a:ext cx="18621" cy="24440"/>
            </a:xfrm>
            <a:custGeom>
              <a:avLst/>
              <a:gdLst>
                <a:gd name="T0" fmla="*/ 6 w 7"/>
                <a:gd name="T1" fmla="*/ 5 h 9"/>
                <a:gd name="T2" fmla="*/ 1 w 7"/>
                <a:gd name="T3" fmla="*/ 5 h 9"/>
                <a:gd name="T4" fmla="*/ 2 w 7"/>
                <a:gd name="T5" fmla="*/ 7 h 9"/>
                <a:gd name="T6" fmla="*/ 4 w 7"/>
                <a:gd name="T7" fmla="*/ 7 h 9"/>
                <a:gd name="T8" fmla="*/ 5 w 7"/>
                <a:gd name="T9" fmla="*/ 7 h 9"/>
                <a:gd name="T10" fmla="*/ 6 w 7"/>
                <a:gd name="T11" fmla="*/ 7 h 9"/>
                <a:gd name="T12" fmla="*/ 7 w 7"/>
                <a:gd name="T13" fmla="*/ 7 h 9"/>
                <a:gd name="T14" fmla="*/ 7 w 7"/>
                <a:gd name="T15" fmla="*/ 8 h 9"/>
                <a:gd name="T16" fmla="*/ 7 w 7"/>
                <a:gd name="T17" fmla="*/ 8 h 9"/>
                <a:gd name="T18" fmla="*/ 6 w 7"/>
                <a:gd name="T19" fmla="*/ 8 h 9"/>
                <a:gd name="T20" fmla="*/ 6 w 7"/>
                <a:gd name="T21" fmla="*/ 9 h 9"/>
                <a:gd name="T22" fmla="*/ 5 w 7"/>
                <a:gd name="T23" fmla="*/ 9 h 9"/>
                <a:gd name="T24" fmla="*/ 4 w 7"/>
                <a:gd name="T25" fmla="*/ 9 h 9"/>
                <a:gd name="T26" fmla="*/ 4 w 7"/>
                <a:gd name="T27" fmla="*/ 9 h 9"/>
                <a:gd name="T28" fmla="*/ 1 w 7"/>
                <a:gd name="T29" fmla="*/ 8 h 9"/>
                <a:gd name="T30" fmla="*/ 0 w 7"/>
                <a:gd name="T31" fmla="*/ 5 h 9"/>
                <a:gd name="T32" fmla="*/ 1 w 7"/>
                <a:gd name="T33" fmla="*/ 1 h 9"/>
                <a:gd name="T34" fmla="*/ 3 w 7"/>
                <a:gd name="T35" fmla="*/ 0 h 9"/>
                <a:gd name="T36" fmla="*/ 6 w 7"/>
                <a:gd name="T37" fmla="*/ 1 h 9"/>
                <a:gd name="T38" fmla="*/ 7 w 7"/>
                <a:gd name="T39" fmla="*/ 3 h 9"/>
                <a:gd name="T40" fmla="*/ 7 w 7"/>
                <a:gd name="T41" fmla="*/ 4 h 9"/>
                <a:gd name="T42" fmla="*/ 7 w 7"/>
                <a:gd name="T43" fmla="*/ 5 h 9"/>
                <a:gd name="T44" fmla="*/ 6 w 7"/>
                <a:gd name="T45" fmla="*/ 5 h 9"/>
                <a:gd name="T46" fmla="*/ 3 w 7"/>
                <a:gd name="T47" fmla="*/ 1 h 9"/>
                <a:gd name="T48" fmla="*/ 2 w 7"/>
                <a:gd name="T49" fmla="*/ 1 h 9"/>
                <a:gd name="T50" fmla="*/ 2 w 7"/>
                <a:gd name="T51" fmla="*/ 2 h 9"/>
                <a:gd name="T52" fmla="*/ 2 w 7"/>
                <a:gd name="T53" fmla="*/ 3 h 9"/>
                <a:gd name="T54" fmla="*/ 1 w 7"/>
                <a:gd name="T55" fmla="*/ 3 h 9"/>
                <a:gd name="T56" fmla="*/ 1 w 7"/>
                <a:gd name="T57" fmla="*/ 4 h 9"/>
                <a:gd name="T58" fmla="*/ 2 w 7"/>
                <a:gd name="T59" fmla="*/ 4 h 9"/>
                <a:gd name="T60" fmla="*/ 5 w 7"/>
                <a:gd name="T61" fmla="*/ 4 h 9"/>
                <a:gd name="T62" fmla="*/ 5 w 7"/>
                <a:gd name="T63" fmla="*/ 4 h 9"/>
                <a:gd name="T64" fmla="*/ 5 w 7"/>
                <a:gd name="T65" fmla="*/ 4 h 9"/>
                <a:gd name="T66" fmla="*/ 5 w 7"/>
                <a:gd name="T67" fmla="*/ 2 h 9"/>
                <a:gd name="T68" fmla="*/ 3 w 7"/>
                <a:gd name="T6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" h="9">
                  <a:moveTo>
                    <a:pt x="6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2" y="6"/>
                    <a:pt x="2" y="7"/>
                  </a:cubicBezTo>
                  <a:cubicBezTo>
                    <a:pt x="2" y="7"/>
                    <a:pt x="3" y="7"/>
                    <a:pt x="4" y="7"/>
                  </a:cubicBezTo>
                  <a:cubicBezTo>
                    <a:pt x="4" y="7"/>
                    <a:pt x="5" y="7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1" y="8"/>
                    <a:pt x="1" y="8"/>
                  </a:cubicBezTo>
                  <a:cubicBezTo>
                    <a:pt x="0" y="7"/>
                    <a:pt x="0" y="6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5" y="0"/>
                    <a:pt x="6" y="1"/>
                  </a:cubicBezTo>
                  <a:cubicBezTo>
                    <a:pt x="6" y="2"/>
                    <a:pt x="7" y="2"/>
                    <a:pt x="7" y="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5"/>
                    <a:pt x="7" y="5"/>
                    <a:pt x="7" y="5"/>
                  </a:cubicBezTo>
                  <a:lnTo>
                    <a:pt x="6" y="5"/>
                  </a:lnTo>
                  <a:close/>
                  <a:moveTo>
                    <a:pt x="3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3"/>
                    <a:pt x="5" y="2"/>
                    <a:pt x="5" y="2"/>
                  </a:cubicBezTo>
                  <a:cubicBezTo>
                    <a:pt x="4" y="1"/>
                    <a:pt x="4" y="1"/>
                    <a:pt x="3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6" name="Freeform 1329"/>
            <p:cNvSpPr/>
            <p:nvPr/>
          </p:nvSpPr>
          <p:spPr bwMode="auto">
            <a:xfrm>
              <a:off x="1174703" y="4281217"/>
              <a:ext cx="13966" cy="30259"/>
            </a:xfrm>
            <a:custGeom>
              <a:avLst/>
              <a:gdLst>
                <a:gd name="T0" fmla="*/ 4 w 5"/>
                <a:gd name="T1" fmla="*/ 4 h 11"/>
                <a:gd name="T2" fmla="*/ 3 w 5"/>
                <a:gd name="T3" fmla="*/ 4 h 11"/>
                <a:gd name="T4" fmla="*/ 3 w 5"/>
                <a:gd name="T5" fmla="*/ 9 h 11"/>
                <a:gd name="T6" fmla="*/ 4 w 5"/>
                <a:gd name="T7" fmla="*/ 9 h 11"/>
                <a:gd name="T8" fmla="*/ 4 w 5"/>
                <a:gd name="T9" fmla="*/ 9 h 11"/>
                <a:gd name="T10" fmla="*/ 4 w 5"/>
                <a:gd name="T11" fmla="*/ 9 h 11"/>
                <a:gd name="T12" fmla="*/ 4 w 5"/>
                <a:gd name="T13" fmla="*/ 10 h 11"/>
                <a:gd name="T14" fmla="*/ 5 w 5"/>
                <a:gd name="T15" fmla="*/ 10 h 11"/>
                <a:gd name="T16" fmla="*/ 5 w 5"/>
                <a:gd name="T17" fmla="*/ 10 h 11"/>
                <a:gd name="T18" fmla="*/ 5 w 5"/>
                <a:gd name="T19" fmla="*/ 11 h 11"/>
                <a:gd name="T20" fmla="*/ 4 w 5"/>
                <a:gd name="T21" fmla="*/ 11 h 11"/>
                <a:gd name="T22" fmla="*/ 3 w 5"/>
                <a:gd name="T23" fmla="*/ 11 h 11"/>
                <a:gd name="T24" fmla="*/ 2 w 5"/>
                <a:gd name="T25" fmla="*/ 11 h 11"/>
                <a:gd name="T26" fmla="*/ 1 w 5"/>
                <a:gd name="T27" fmla="*/ 10 h 11"/>
                <a:gd name="T28" fmla="*/ 1 w 5"/>
                <a:gd name="T29" fmla="*/ 9 h 11"/>
                <a:gd name="T30" fmla="*/ 1 w 5"/>
                <a:gd name="T31" fmla="*/ 9 h 11"/>
                <a:gd name="T32" fmla="*/ 1 w 5"/>
                <a:gd name="T33" fmla="*/ 4 h 11"/>
                <a:gd name="T34" fmla="*/ 0 w 5"/>
                <a:gd name="T35" fmla="*/ 4 h 11"/>
                <a:gd name="T36" fmla="*/ 0 w 5"/>
                <a:gd name="T37" fmla="*/ 4 h 11"/>
                <a:gd name="T38" fmla="*/ 0 w 5"/>
                <a:gd name="T39" fmla="*/ 3 h 11"/>
                <a:gd name="T40" fmla="*/ 0 w 5"/>
                <a:gd name="T41" fmla="*/ 3 h 11"/>
                <a:gd name="T42" fmla="*/ 0 w 5"/>
                <a:gd name="T43" fmla="*/ 3 h 11"/>
                <a:gd name="T44" fmla="*/ 0 w 5"/>
                <a:gd name="T45" fmla="*/ 2 h 11"/>
                <a:gd name="T46" fmla="*/ 1 w 5"/>
                <a:gd name="T47" fmla="*/ 2 h 11"/>
                <a:gd name="T48" fmla="*/ 1 w 5"/>
                <a:gd name="T49" fmla="*/ 1 h 11"/>
                <a:gd name="T50" fmla="*/ 1 w 5"/>
                <a:gd name="T51" fmla="*/ 1 h 11"/>
                <a:gd name="T52" fmla="*/ 2 w 5"/>
                <a:gd name="T53" fmla="*/ 1 h 11"/>
                <a:gd name="T54" fmla="*/ 2 w 5"/>
                <a:gd name="T55" fmla="*/ 0 h 11"/>
                <a:gd name="T56" fmla="*/ 3 w 5"/>
                <a:gd name="T57" fmla="*/ 0 h 11"/>
                <a:gd name="T58" fmla="*/ 3 w 5"/>
                <a:gd name="T59" fmla="*/ 1 h 11"/>
                <a:gd name="T60" fmla="*/ 3 w 5"/>
                <a:gd name="T61" fmla="*/ 2 h 11"/>
                <a:gd name="T62" fmla="*/ 4 w 5"/>
                <a:gd name="T63" fmla="*/ 2 h 11"/>
                <a:gd name="T64" fmla="*/ 5 w 5"/>
                <a:gd name="T65" fmla="*/ 3 h 11"/>
                <a:gd name="T66" fmla="*/ 5 w 5"/>
                <a:gd name="T67" fmla="*/ 3 h 11"/>
                <a:gd name="T68" fmla="*/ 5 w 5"/>
                <a:gd name="T69" fmla="*/ 3 h 11"/>
                <a:gd name="T70" fmla="*/ 5 w 5"/>
                <a:gd name="T71" fmla="*/ 4 h 11"/>
                <a:gd name="T72" fmla="*/ 4 w 5"/>
                <a:gd name="T73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" h="11">
                  <a:moveTo>
                    <a:pt x="4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2" y="11"/>
                    <a:pt x="2" y="11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lnTo>
                    <a:pt x="4" y="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7" name="Freeform 1330"/>
            <p:cNvSpPr/>
            <p:nvPr/>
          </p:nvSpPr>
          <p:spPr bwMode="auto">
            <a:xfrm>
              <a:off x="1190996" y="4287036"/>
              <a:ext cx="19785" cy="24440"/>
            </a:xfrm>
            <a:custGeom>
              <a:avLst/>
              <a:gdLst>
                <a:gd name="T0" fmla="*/ 6 w 7"/>
                <a:gd name="T1" fmla="*/ 9 h 9"/>
                <a:gd name="T2" fmla="*/ 6 w 7"/>
                <a:gd name="T3" fmla="*/ 9 h 9"/>
                <a:gd name="T4" fmla="*/ 5 w 7"/>
                <a:gd name="T5" fmla="*/ 8 h 9"/>
                <a:gd name="T6" fmla="*/ 5 w 7"/>
                <a:gd name="T7" fmla="*/ 8 h 9"/>
                <a:gd name="T8" fmla="*/ 4 w 7"/>
                <a:gd name="T9" fmla="*/ 9 h 9"/>
                <a:gd name="T10" fmla="*/ 3 w 7"/>
                <a:gd name="T11" fmla="*/ 9 h 9"/>
                <a:gd name="T12" fmla="*/ 2 w 7"/>
                <a:gd name="T13" fmla="*/ 9 h 9"/>
                <a:gd name="T14" fmla="*/ 1 w 7"/>
                <a:gd name="T15" fmla="*/ 8 h 9"/>
                <a:gd name="T16" fmla="*/ 0 w 7"/>
                <a:gd name="T17" fmla="*/ 7 h 9"/>
                <a:gd name="T18" fmla="*/ 0 w 7"/>
                <a:gd name="T19" fmla="*/ 6 h 9"/>
                <a:gd name="T20" fmla="*/ 0 w 7"/>
                <a:gd name="T21" fmla="*/ 1 h 9"/>
                <a:gd name="T22" fmla="*/ 0 w 7"/>
                <a:gd name="T23" fmla="*/ 1 h 9"/>
                <a:gd name="T24" fmla="*/ 1 w 7"/>
                <a:gd name="T25" fmla="*/ 0 h 9"/>
                <a:gd name="T26" fmla="*/ 1 w 7"/>
                <a:gd name="T27" fmla="*/ 0 h 9"/>
                <a:gd name="T28" fmla="*/ 2 w 7"/>
                <a:gd name="T29" fmla="*/ 1 h 9"/>
                <a:gd name="T30" fmla="*/ 2 w 7"/>
                <a:gd name="T31" fmla="*/ 6 h 9"/>
                <a:gd name="T32" fmla="*/ 2 w 7"/>
                <a:gd name="T33" fmla="*/ 7 h 9"/>
                <a:gd name="T34" fmla="*/ 3 w 7"/>
                <a:gd name="T35" fmla="*/ 7 h 9"/>
                <a:gd name="T36" fmla="*/ 4 w 7"/>
                <a:gd name="T37" fmla="*/ 7 h 9"/>
                <a:gd name="T38" fmla="*/ 5 w 7"/>
                <a:gd name="T39" fmla="*/ 7 h 9"/>
                <a:gd name="T40" fmla="*/ 5 w 7"/>
                <a:gd name="T41" fmla="*/ 6 h 9"/>
                <a:gd name="T42" fmla="*/ 5 w 7"/>
                <a:gd name="T43" fmla="*/ 6 h 9"/>
                <a:gd name="T44" fmla="*/ 5 w 7"/>
                <a:gd name="T45" fmla="*/ 1 h 9"/>
                <a:gd name="T46" fmla="*/ 5 w 7"/>
                <a:gd name="T47" fmla="*/ 1 h 9"/>
                <a:gd name="T48" fmla="*/ 6 w 7"/>
                <a:gd name="T49" fmla="*/ 0 h 9"/>
                <a:gd name="T50" fmla="*/ 6 w 7"/>
                <a:gd name="T51" fmla="*/ 0 h 9"/>
                <a:gd name="T52" fmla="*/ 7 w 7"/>
                <a:gd name="T53" fmla="*/ 1 h 9"/>
                <a:gd name="T54" fmla="*/ 7 w 7"/>
                <a:gd name="T55" fmla="*/ 1 h 9"/>
                <a:gd name="T56" fmla="*/ 7 w 7"/>
                <a:gd name="T57" fmla="*/ 8 h 9"/>
                <a:gd name="T58" fmla="*/ 7 w 7"/>
                <a:gd name="T59" fmla="*/ 9 h 9"/>
                <a:gd name="T60" fmla="*/ 6 w 7"/>
                <a:gd name="T6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" h="9">
                  <a:moveTo>
                    <a:pt x="6" y="9"/>
                  </a:moveTo>
                  <a:cubicBezTo>
                    <a:pt x="6" y="9"/>
                    <a:pt x="6" y="9"/>
                    <a:pt x="6" y="9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4" y="8"/>
                    <a:pt x="4" y="9"/>
                  </a:cubicBezTo>
                  <a:cubicBezTo>
                    <a:pt x="4" y="9"/>
                    <a:pt x="3" y="9"/>
                    <a:pt x="3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7"/>
                    <a:pt x="2" y="7"/>
                  </a:cubicBezTo>
                  <a:cubicBezTo>
                    <a:pt x="2" y="7"/>
                    <a:pt x="3" y="7"/>
                    <a:pt x="3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9"/>
                    <a:pt x="7" y="9"/>
                    <a:pt x="7" y="9"/>
                  </a:cubicBezTo>
                  <a:lnTo>
                    <a:pt x="6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8" name="Freeform 1331"/>
            <p:cNvSpPr/>
            <p:nvPr/>
          </p:nvSpPr>
          <p:spPr bwMode="auto">
            <a:xfrm>
              <a:off x="1213109" y="4287036"/>
              <a:ext cx="13966" cy="24440"/>
            </a:xfrm>
            <a:custGeom>
              <a:avLst/>
              <a:gdLst>
                <a:gd name="T0" fmla="*/ 5 w 5"/>
                <a:gd name="T1" fmla="*/ 1 h 9"/>
                <a:gd name="T2" fmla="*/ 5 w 5"/>
                <a:gd name="T3" fmla="*/ 2 h 9"/>
                <a:gd name="T4" fmla="*/ 4 w 5"/>
                <a:gd name="T5" fmla="*/ 2 h 9"/>
                <a:gd name="T6" fmla="*/ 3 w 5"/>
                <a:gd name="T7" fmla="*/ 2 h 9"/>
                <a:gd name="T8" fmla="*/ 2 w 5"/>
                <a:gd name="T9" fmla="*/ 3 h 9"/>
                <a:gd name="T10" fmla="*/ 2 w 5"/>
                <a:gd name="T11" fmla="*/ 3 h 9"/>
                <a:gd name="T12" fmla="*/ 2 w 5"/>
                <a:gd name="T13" fmla="*/ 8 h 9"/>
                <a:gd name="T14" fmla="*/ 2 w 5"/>
                <a:gd name="T15" fmla="*/ 8 h 9"/>
                <a:gd name="T16" fmla="*/ 2 w 5"/>
                <a:gd name="T17" fmla="*/ 9 h 9"/>
                <a:gd name="T18" fmla="*/ 1 w 5"/>
                <a:gd name="T19" fmla="*/ 9 h 9"/>
                <a:gd name="T20" fmla="*/ 1 w 5"/>
                <a:gd name="T21" fmla="*/ 8 h 9"/>
                <a:gd name="T22" fmla="*/ 0 w 5"/>
                <a:gd name="T23" fmla="*/ 8 h 9"/>
                <a:gd name="T24" fmla="*/ 0 w 5"/>
                <a:gd name="T25" fmla="*/ 1 h 9"/>
                <a:gd name="T26" fmla="*/ 1 w 5"/>
                <a:gd name="T27" fmla="*/ 1 h 9"/>
                <a:gd name="T28" fmla="*/ 1 w 5"/>
                <a:gd name="T29" fmla="*/ 0 h 9"/>
                <a:gd name="T30" fmla="*/ 2 w 5"/>
                <a:gd name="T31" fmla="*/ 0 h 9"/>
                <a:gd name="T32" fmla="*/ 2 w 5"/>
                <a:gd name="T33" fmla="*/ 0 h 9"/>
                <a:gd name="T34" fmla="*/ 2 w 5"/>
                <a:gd name="T35" fmla="*/ 1 h 9"/>
                <a:gd name="T36" fmla="*/ 2 w 5"/>
                <a:gd name="T37" fmla="*/ 2 h 9"/>
                <a:gd name="T38" fmla="*/ 3 w 5"/>
                <a:gd name="T39" fmla="*/ 1 h 9"/>
                <a:gd name="T40" fmla="*/ 5 w 5"/>
                <a:gd name="T41" fmla="*/ 0 h 9"/>
                <a:gd name="T42" fmla="*/ 5 w 5"/>
                <a:gd name="T43" fmla="*/ 0 h 9"/>
                <a:gd name="T44" fmla="*/ 5 w 5"/>
                <a:gd name="T45" fmla="*/ 0 h 9"/>
                <a:gd name="T46" fmla="*/ 5 w 5"/>
                <a:gd name="T47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" h="9">
                  <a:moveTo>
                    <a:pt x="5" y="1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3" y="1"/>
                    <a:pt x="3" y="1"/>
                  </a:cubicBezTo>
                  <a:cubicBezTo>
                    <a:pt x="4" y="0"/>
                    <a:pt x="4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9" name="Freeform 1332"/>
            <p:cNvSpPr>
              <a:spLocks noEditPoints="1"/>
            </p:cNvSpPr>
            <p:nvPr/>
          </p:nvSpPr>
          <p:spPr bwMode="auto">
            <a:xfrm>
              <a:off x="1243368" y="4287036"/>
              <a:ext cx="19785" cy="24440"/>
            </a:xfrm>
            <a:custGeom>
              <a:avLst/>
              <a:gdLst>
                <a:gd name="T0" fmla="*/ 7 w 7"/>
                <a:gd name="T1" fmla="*/ 9 h 9"/>
                <a:gd name="T2" fmla="*/ 6 w 7"/>
                <a:gd name="T3" fmla="*/ 9 h 9"/>
                <a:gd name="T4" fmla="*/ 6 w 7"/>
                <a:gd name="T5" fmla="*/ 9 h 9"/>
                <a:gd name="T6" fmla="*/ 6 w 7"/>
                <a:gd name="T7" fmla="*/ 8 h 9"/>
                <a:gd name="T8" fmla="*/ 6 w 7"/>
                <a:gd name="T9" fmla="*/ 8 h 9"/>
                <a:gd name="T10" fmla="*/ 5 w 7"/>
                <a:gd name="T11" fmla="*/ 8 h 9"/>
                <a:gd name="T12" fmla="*/ 3 w 7"/>
                <a:gd name="T13" fmla="*/ 9 h 9"/>
                <a:gd name="T14" fmla="*/ 2 w 7"/>
                <a:gd name="T15" fmla="*/ 9 h 9"/>
                <a:gd name="T16" fmla="*/ 1 w 7"/>
                <a:gd name="T17" fmla="*/ 8 h 9"/>
                <a:gd name="T18" fmla="*/ 1 w 7"/>
                <a:gd name="T19" fmla="*/ 7 h 9"/>
                <a:gd name="T20" fmla="*/ 0 w 7"/>
                <a:gd name="T21" fmla="*/ 5 h 9"/>
                <a:gd name="T22" fmla="*/ 1 w 7"/>
                <a:gd name="T23" fmla="*/ 1 h 9"/>
                <a:gd name="T24" fmla="*/ 3 w 7"/>
                <a:gd name="T25" fmla="*/ 0 h 9"/>
                <a:gd name="T26" fmla="*/ 5 w 7"/>
                <a:gd name="T27" fmla="*/ 1 h 9"/>
                <a:gd name="T28" fmla="*/ 6 w 7"/>
                <a:gd name="T29" fmla="*/ 1 h 9"/>
                <a:gd name="T30" fmla="*/ 6 w 7"/>
                <a:gd name="T31" fmla="*/ 1 h 9"/>
                <a:gd name="T32" fmla="*/ 6 w 7"/>
                <a:gd name="T33" fmla="*/ 0 h 9"/>
                <a:gd name="T34" fmla="*/ 7 w 7"/>
                <a:gd name="T35" fmla="*/ 0 h 9"/>
                <a:gd name="T36" fmla="*/ 7 w 7"/>
                <a:gd name="T37" fmla="*/ 1 h 9"/>
                <a:gd name="T38" fmla="*/ 7 w 7"/>
                <a:gd name="T39" fmla="*/ 1 h 9"/>
                <a:gd name="T40" fmla="*/ 7 w 7"/>
                <a:gd name="T41" fmla="*/ 8 h 9"/>
                <a:gd name="T42" fmla="*/ 7 w 7"/>
                <a:gd name="T43" fmla="*/ 8 h 9"/>
                <a:gd name="T44" fmla="*/ 7 w 7"/>
                <a:gd name="T45" fmla="*/ 9 h 9"/>
                <a:gd name="T46" fmla="*/ 6 w 7"/>
                <a:gd name="T47" fmla="*/ 3 h 9"/>
                <a:gd name="T48" fmla="*/ 5 w 7"/>
                <a:gd name="T49" fmla="*/ 3 h 9"/>
                <a:gd name="T50" fmla="*/ 5 w 7"/>
                <a:gd name="T51" fmla="*/ 2 h 9"/>
                <a:gd name="T52" fmla="*/ 5 w 7"/>
                <a:gd name="T53" fmla="*/ 2 h 9"/>
                <a:gd name="T54" fmla="*/ 4 w 7"/>
                <a:gd name="T55" fmla="*/ 1 h 9"/>
                <a:gd name="T56" fmla="*/ 3 w 7"/>
                <a:gd name="T57" fmla="*/ 2 h 9"/>
                <a:gd name="T58" fmla="*/ 2 w 7"/>
                <a:gd name="T59" fmla="*/ 4 h 9"/>
                <a:gd name="T60" fmla="*/ 2 w 7"/>
                <a:gd name="T61" fmla="*/ 5 h 9"/>
                <a:gd name="T62" fmla="*/ 3 w 7"/>
                <a:gd name="T63" fmla="*/ 7 h 9"/>
                <a:gd name="T64" fmla="*/ 4 w 7"/>
                <a:gd name="T65" fmla="*/ 8 h 9"/>
                <a:gd name="T66" fmla="*/ 5 w 7"/>
                <a:gd name="T67" fmla="*/ 7 h 9"/>
                <a:gd name="T68" fmla="*/ 5 w 7"/>
                <a:gd name="T69" fmla="*/ 7 h 9"/>
                <a:gd name="T70" fmla="*/ 5 w 7"/>
                <a:gd name="T71" fmla="*/ 7 h 9"/>
                <a:gd name="T72" fmla="*/ 6 w 7"/>
                <a:gd name="T73" fmla="*/ 6 h 9"/>
                <a:gd name="T74" fmla="*/ 6 w 7"/>
                <a:gd name="T75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" h="9">
                  <a:moveTo>
                    <a:pt x="7" y="9"/>
                  </a:move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5" y="8"/>
                    <a:pt x="5" y="8"/>
                  </a:cubicBezTo>
                  <a:cubicBezTo>
                    <a:pt x="4" y="9"/>
                    <a:pt x="4" y="9"/>
                    <a:pt x="3" y="9"/>
                  </a:cubicBezTo>
                  <a:cubicBezTo>
                    <a:pt x="3" y="9"/>
                    <a:pt x="2" y="9"/>
                    <a:pt x="2" y="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6"/>
                    <a:pt x="0" y="5"/>
                    <a:pt x="0" y="5"/>
                  </a:cubicBezTo>
                  <a:cubicBezTo>
                    <a:pt x="0" y="3"/>
                    <a:pt x="1" y="2"/>
                    <a:pt x="1" y="1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4" y="0"/>
                    <a:pt x="4" y="0"/>
                    <a:pt x="5" y="1"/>
                  </a:cubicBezTo>
                  <a:cubicBezTo>
                    <a:pt x="5" y="1"/>
                    <a:pt x="5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lnTo>
                    <a:pt x="7" y="9"/>
                  </a:lnTo>
                  <a:close/>
                  <a:moveTo>
                    <a:pt x="6" y="3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2"/>
                    <a:pt x="3" y="2"/>
                  </a:cubicBezTo>
                  <a:cubicBezTo>
                    <a:pt x="2" y="2"/>
                    <a:pt x="2" y="3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7"/>
                    <a:pt x="3" y="7"/>
                  </a:cubicBezTo>
                  <a:cubicBezTo>
                    <a:pt x="3" y="7"/>
                    <a:pt x="3" y="8"/>
                    <a:pt x="4" y="8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6" y="6"/>
                    <a:pt x="6" y="6"/>
                    <a:pt x="6" y="6"/>
                  </a:cubicBezTo>
                  <a:lnTo>
                    <a:pt x="6" y="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0" name="Freeform 1333"/>
            <p:cNvSpPr>
              <a:spLocks noEditPoints="1"/>
            </p:cNvSpPr>
            <p:nvPr/>
          </p:nvSpPr>
          <p:spPr bwMode="auto">
            <a:xfrm>
              <a:off x="1268972" y="4278889"/>
              <a:ext cx="18621" cy="32587"/>
            </a:xfrm>
            <a:custGeom>
              <a:avLst/>
              <a:gdLst>
                <a:gd name="T0" fmla="*/ 7 w 7"/>
                <a:gd name="T1" fmla="*/ 12 h 12"/>
                <a:gd name="T2" fmla="*/ 6 w 7"/>
                <a:gd name="T3" fmla="*/ 12 h 12"/>
                <a:gd name="T4" fmla="*/ 5 w 7"/>
                <a:gd name="T5" fmla="*/ 12 h 12"/>
                <a:gd name="T6" fmla="*/ 5 w 7"/>
                <a:gd name="T7" fmla="*/ 11 h 12"/>
                <a:gd name="T8" fmla="*/ 5 w 7"/>
                <a:gd name="T9" fmla="*/ 11 h 12"/>
                <a:gd name="T10" fmla="*/ 4 w 7"/>
                <a:gd name="T11" fmla="*/ 12 h 12"/>
                <a:gd name="T12" fmla="*/ 3 w 7"/>
                <a:gd name="T13" fmla="*/ 12 h 12"/>
                <a:gd name="T14" fmla="*/ 2 w 7"/>
                <a:gd name="T15" fmla="*/ 12 h 12"/>
                <a:gd name="T16" fmla="*/ 1 w 7"/>
                <a:gd name="T17" fmla="*/ 11 h 12"/>
                <a:gd name="T18" fmla="*/ 0 w 7"/>
                <a:gd name="T19" fmla="*/ 10 h 12"/>
                <a:gd name="T20" fmla="*/ 0 w 7"/>
                <a:gd name="T21" fmla="*/ 8 h 12"/>
                <a:gd name="T22" fmla="*/ 1 w 7"/>
                <a:gd name="T23" fmla="*/ 4 h 12"/>
                <a:gd name="T24" fmla="*/ 3 w 7"/>
                <a:gd name="T25" fmla="*/ 3 h 12"/>
                <a:gd name="T26" fmla="*/ 4 w 7"/>
                <a:gd name="T27" fmla="*/ 3 h 12"/>
                <a:gd name="T28" fmla="*/ 5 w 7"/>
                <a:gd name="T29" fmla="*/ 4 h 12"/>
                <a:gd name="T30" fmla="*/ 5 w 7"/>
                <a:gd name="T31" fmla="*/ 1 h 12"/>
                <a:gd name="T32" fmla="*/ 6 w 7"/>
                <a:gd name="T33" fmla="*/ 0 h 12"/>
                <a:gd name="T34" fmla="*/ 6 w 7"/>
                <a:gd name="T35" fmla="*/ 0 h 12"/>
                <a:gd name="T36" fmla="*/ 7 w 7"/>
                <a:gd name="T37" fmla="*/ 0 h 12"/>
                <a:gd name="T38" fmla="*/ 7 w 7"/>
                <a:gd name="T39" fmla="*/ 1 h 12"/>
                <a:gd name="T40" fmla="*/ 7 w 7"/>
                <a:gd name="T41" fmla="*/ 11 h 12"/>
                <a:gd name="T42" fmla="*/ 7 w 7"/>
                <a:gd name="T43" fmla="*/ 11 h 12"/>
                <a:gd name="T44" fmla="*/ 7 w 7"/>
                <a:gd name="T45" fmla="*/ 12 h 12"/>
                <a:gd name="T46" fmla="*/ 5 w 7"/>
                <a:gd name="T47" fmla="*/ 6 h 12"/>
                <a:gd name="T48" fmla="*/ 5 w 7"/>
                <a:gd name="T49" fmla="*/ 6 h 12"/>
                <a:gd name="T50" fmla="*/ 5 w 7"/>
                <a:gd name="T51" fmla="*/ 5 h 12"/>
                <a:gd name="T52" fmla="*/ 4 w 7"/>
                <a:gd name="T53" fmla="*/ 5 h 12"/>
                <a:gd name="T54" fmla="*/ 3 w 7"/>
                <a:gd name="T55" fmla="*/ 4 h 12"/>
                <a:gd name="T56" fmla="*/ 2 w 7"/>
                <a:gd name="T57" fmla="*/ 5 h 12"/>
                <a:gd name="T58" fmla="*/ 2 w 7"/>
                <a:gd name="T59" fmla="*/ 7 h 12"/>
                <a:gd name="T60" fmla="*/ 2 w 7"/>
                <a:gd name="T61" fmla="*/ 8 h 12"/>
                <a:gd name="T62" fmla="*/ 2 w 7"/>
                <a:gd name="T63" fmla="*/ 10 h 12"/>
                <a:gd name="T64" fmla="*/ 3 w 7"/>
                <a:gd name="T65" fmla="*/ 11 h 12"/>
                <a:gd name="T66" fmla="*/ 4 w 7"/>
                <a:gd name="T67" fmla="*/ 10 h 12"/>
                <a:gd name="T68" fmla="*/ 5 w 7"/>
                <a:gd name="T69" fmla="*/ 10 h 12"/>
                <a:gd name="T70" fmla="*/ 5 w 7"/>
                <a:gd name="T71" fmla="*/ 10 h 12"/>
                <a:gd name="T72" fmla="*/ 5 w 7"/>
                <a:gd name="T73" fmla="*/ 9 h 12"/>
                <a:gd name="T74" fmla="*/ 5 w 7"/>
                <a:gd name="T75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" h="12">
                  <a:moveTo>
                    <a:pt x="7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4" y="12"/>
                  </a:cubicBezTo>
                  <a:cubicBezTo>
                    <a:pt x="4" y="12"/>
                    <a:pt x="3" y="12"/>
                    <a:pt x="3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9"/>
                    <a:pt x="0" y="8"/>
                    <a:pt x="0" y="8"/>
                  </a:cubicBezTo>
                  <a:cubicBezTo>
                    <a:pt x="0" y="6"/>
                    <a:pt x="0" y="5"/>
                    <a:pt x="1" y="4"/>
                  </a:cubicBezTo>
                  <a:cubicBezTo>
                    <a:pt x="1" y="4"/>
                    <a:pt x="2" y="3"/>
                    <a:pt x="3" y="3"/>
                  </a:cubicBezTo>
                  <a:cubicBezTo>
                    <a:pt x="3" y="3"/>
                    <a:pt x="4" y="3"/>
                    <a:pt x="4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lnTo>
                    <a:pt x="7" y="12"/>
                  </a:lnTo>
                  <a:close/>
                  <a:moveTo>
                    <a:pt x="5" y="6"/>
                  </a:moveTo>
                  <a:cubicBezTo>
                    <a:pt x="5" y="6"/>
                    <a:pt x="5" y="6"/>
                    <a:pt x="5" y="6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5"/>
                    <a:pt x="2" y="5"/>
                  </a:cubicBezTo>
                  <a:cubicBezTo>
                    <a:pt x="2" y="6"/>
                    <a:pt x="2" y="6"/>
                    <a:pt x="2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9"/>
                    <a:pt x="2" y="10"/>
                    <a:pt x="2" y="10"/>
                  </a:cubicBezTo>
                  <a:cubicBezTo>
                    <a:pt x="2" y="10"/>
                    <a:pt x="3" y="11"/>
                    <a:pt x="3" y="11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9"/>
                    <a:pt x="5" y="9"/>
                    <a:pt x="5" y="9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1" name="Freeform 1334"/>
            <p:cNvSpPr>
              <a:spLocks noEditPoints="1"/>
            </p:cNvSpPr>
            <p:nvPr/>
          </p:nvSpPr>
          <p:spPr bwMode="auto">
            <a:xfrm>
              <a:off x="1293411" y="4278889"/>
              <a:ext cx="5819" cy="32587"/>
            </a:xfrm>
            <a:custGeom>
              <a:avLst/>
              <a:gdLst>
                <a:gd name="T0" fmla="*/ 0 w 5"/>
                <a:gd name="T1" fmla="*/ 5 h 28"/>
                <a:gd name="T2" fmla="*/ 0 w 5"/>
                <a:gd name="T3" fmla="*/ 5 h 28"/>
                <a:gd name="T4" fmla="*/ 0 w 5"/>
                <a:gd name="T5" fmla="*/ 2 h 28"/>
                <a:gd name="T6" fmla="*/ 0 w 5"/>
                <a:gd name="T7" fmla="*/ 2 h 28"/>
                <a:gd name="T8" fmla="*/ 0 w 5"/>
                <a:gd name="T9" fmla="*/ 2 h 28"/>
                <a:gd name="T10" fmla="*/ 0 w 5"/>
                <a:gd name="T11" fmla="*/ 0 h 28"/>
                <a:gd name="T12" fmla="*/ 2 w 5"/>
                <a:gd name="T13" fmla="*/ 0 h 28"/>
                <a:gd name="T14" fmla="*/ 2 w 5"/>
                <a:gd name="T15" fmla="*/ 2 h 28"/>
                <a:gd name="T16" fmla="*/ 5 w 5"/>
                <a:gd name="T17" fmla="*/ 2 h 28"/>
                <a:gd name="T18" fmla="*/ 5 w 5"/>
                <a:gd name="T19" fmla="*/ 2 h 28"/>
                <a:gd name="T20" fmla="*/ 2 w 5"/>
                <a:gd name="T21" fmla="*/ 5 h 28"/>
                <a:gd name="T22" fmla="*/ 2 w 5"/>
                <a:gd name="T23" fmla="*/ 5 h 28"/>
                <a:gd name="T24" fmla="*/ 0 w 5"/>
                <a:gd name="T25" fmla="*/ 5 h 28"/>
                <a:gd name="T26" fmla="*/ 2 w 5"/>
                <a:gd name="T27" fmla="*/ 28 h 28"/>
                <a:gd name="T28" fmla="*/ 0 w 5"/>
                <a:gd name="T29" fmla="*/ 28 h 28"/>
                <a:gd name="T30" fmla="*/ 0 w 5"/>
                <a:gd name="T31" fmla="*/ 28 h 28"/>
                <a:gd name="T32" fmla="*/ 0 w 5"/>
                <a:gd name="T33" fmla="*/ 26 h 28"/>
                <a:gd name="T34" fmla="*/ 0 w 5"/>
                <a:gd name="T35" fmla="*/ 9 h 28"/>
                <a:gd name="T36" fmla="*/ 0 w 5"/>
                <a:gd name="T37" fmla="*/ 9 h 28"/>
                <a:gd name="T38" fmla="*/ 0 w 5"/>
                <a:gd name="T39" fmla="*/ 7 h 28"/>
                <a:gd name="T40" fmla="*/ 2 w 5"/>
                <a:gd name="T41" fmla="*/ 7 h 28"/>
                <a:gd name="T42" fmla="*/ 2 w 5"/>
                <a:gd name="T43" fmla="*/ 9 h 28"/>
                <a:gd name="T44" fmla="*/ 5 w 5"/>
                <a:gd name="T45" fmla="*/ 9 h 28"/>
                <a:gd name="T46" fmla="*/ 5 w 5"/>
                <a:gd name="T47" fmla="*/ 26 h 28"/>
                <a:gd name="T48" fmla="*/ 2 w 5"/>
                <a:gd name="T49" fmla="*/ 28 h 28"/>
                <a:gd name="T50" fmla="*/ 2 w 5"/>
                <a:gd name="T51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" h="28">
                  <a:moveTo>
                    <a:pt x="0" y="5"/>
                  </a:moveTo>
                  <a:lnTo>
                    <a:pt x="0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"/>
                  </a:lnTo>
                  <a:close/>
                  <a:moveTo>
                    <a:pt x="2" y="28"/>
                  </a:moveTo>
                  <a:lnTo>
                    <a:pt x="0" y="28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7"/>
                  </a:lnTo>
                  <a:lnTo>
                    <a:pt x="2" y="9"/>
                  </a:lnTo>
                  <a:lnTo>
                    <a:pt x="5" y="9"/>
                  </a:lnTo>
                  <a:lnTo>
                    <a:pt x="5" y="26"/>
                  </a:lnTo>
                  <a:lnTo>
                    <a:pt x="2" y="28"/>
                  </a:lnTo>
                  <a:lnTo>
                    <a:pt x="2" y="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2" name="Freeform 1335"/>
            <p:cNvSpPr>
              <a:spLocks noEditPoints="1"/>
            </p:cNvSpPr>
            <p:nvPr/>
          </p:nvSpPr>
          <p:spPr bwMode="auto">
            <a:xfrm>
              <a:off x="1303886" y="4287036"/>
              <a:ext cx="19785" cy="32587"/>
            </a:xfrm>
            <a:custGeom>
              <a:avLst/>
              <a:gdLst>
                <a:gd name="T0" fmla="*/ 4 w 7"/>
                <a:gd name="T1" fmla="*/ 9 h 12"/>
                <a:gd name="T2" fmla="*/ 2 w 7"/>
                <a:gd name="T3" fmla="*/ 8 h 12"/>
                <a:gd name="T4" fmla="*/ 1 w 7"/>
                <a:gd name="T5" fmla="*/ 8 h 12"/>
                <a:gd name="T6" fmla="*/ 1 w 7"/>
                <a:gd name="T7" fmla="*/ 11 h 12"/>
                <a:gd name="T8" fmla="*/ 1 w 7"/>
                <a:gd name="T9" fmla="*/ 12 h 12"/>
                <a:gd name="T10" fmla="*/ 1 w 7"/>
                <a:gd name="T11" fmla="*/ 12 h 12"/>
                <a:gd name="T12" fmla="*/ 0 w 7"/>
                <a:gd name="T13" fmla="*/ 12 h 12"/>
                <a:gd name="T14" fmla="*/ 0 w 7"/>
                <a:gd name="T15" fmla="*/ 12 h 12"/>
                <a:gd name="T16" fmla="*/ 0 w 7"/>
                <a:gd name="T17" fmla="*/ 11 h 12"/>
                <a:gd name="T18" fmla="*/ 0 w 7"/>
                <a:gd name="T19" fmla="*/ 1 h 12"/>
                <a:gd name="T20" fmla="*/ 0 w 7"/>
                <a:gd name="T21" fmla="*/ 0 h 12"/>
                <a:gd name="T22" fmla="*/ 0 w 7"/>
                <a:gd name="T23" fmla="*/ 0 h 12"/>
                <a:gd name="T24" fmla="*/ 1 w 7"/>
                <a:gd name="T25" fmla="*/ 0 h 12"/>
                <a:gd name="T26" fmla="*/ 1 w 7"/>
                <a:gd name="T27" fmla="*/ 1 h 12"/>
                <a:gd name="T28" fmla="*/ 1 w 7"/>
                <a:gd name="T29" fmla="*/ 1 h 12"/>
                <a:gd name="T30" fmla="*/ 3 w 7"/>
                <a:gd name="T31" fmla="*/ 0 h 12"/>
                <a:gd name="T32" fmla="*/ 4 w 7"/>
                <a:gd name="T33" fmla="*/ 0 h 12"/>
                <a:gd name="T34" fmla="*/ 6 w 7"/>
                <a:gd name="T35" fmla="*/ 1 h 12"/>
                <a:gd name="T36" fmla="*/ 7 w 7"/>
                <a:gd name="T37" fmla="*/ 4 h 12"/>
                <a:gd name="T38" fmla="*/ 7 w 7"/>
                <a:gd name="T39" fmla="*/ 6 h 12"/>
                <a:gd name="T40" fmla="*/ 6 w 7"/>
                <a:gd name="T41" fmla="*/ 8 h 12"/>
                <a:gd name="T42" fmla="*/ 5 w 7"/>
                <a:gd name="T43" fmla="*/ 8 h 12"/>
                <a:gd name="T44" fmla="*/ 4 w 7"/>
                <a:gd name="T45" fmla="*/ 9 h 12"/>
                <a:gd name="T46" fmla="*/ 5 w 7"/>
                <a:gd name="T47" fmla="*/ 4 h 12"/>
                <a:gd name="T48" fmla="*/ 5 w 7"/>
                <a:gd name="T49" fmla="*/ 2 h 12"/>
                <a:gd name="T50" fmla="*/ 3 w 7"/>
                <a:gd name="T51" fmla="*/ 1 h 12"/>
                <a:gd name="T52" fmla="*/ 2 w 7"/>
                <a:gd name="T53" fmla="*/ 1 h 12"/>
                <a:gd name="T54" fmla="*/ 2 w 7"/>
                <a:gd name="T55" fmla="*/ 2 h 12"/>
                <a:gd name="T56" fmla="*/ 2 w 7"/>
                <a:gd name="T57" fmla="*/ 2 h 12"/>
                <a:gd name="T58" fmla="*/ 2 w 7"/>
                <a:gd name="T59" fmla="*/ 3 h 12"/>
                <a:gd name="T60" fmla="*/ 2 w 7"/>
                <a:gd name="T61" fmla="*/ 6 h 12"/>
                <a:gd name="T62" fmla="*/ 2 w 7"/>
                <a:gd name="T63" fmla="*/ 6 h 12"/>
                <a:gd name="T64" fmla="*/ 2 w 7"/>
                <a:gd name="T65" fmla="*/ 7 h 12"/>
                <a:gd name="T66" fmla="*/ 3 w 7"/>
                <a:gd name="T67" fmla="*/ 7 h 12"/>
                <a:gd name="T68" fmla="*/ 3 w 7"/>
                <a:gd name="T69" fmla="*/ 7 h 12"/>
                <a:gd name="T70" fmla="*/ 5 w 7"/>
                <a:gd name="T71" fmla="*/ 7 h 12"/>
                <a:gd name="T72" fmla="*/ 5 w 7"/>
                <a:gd name="T73" fmla="*/ 5 h 12"/>
                <a:gd name="T74" fmla="*/ 5 w 7"/>
                <a:gd name="T75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" h="12">
                  <a:moveTo>
                    <a:pt x="4" y="9"/>
                  </a:moveTo>
                  <a:cubicBezTo>
                    <a:pt x="3" y="9"/>
                    <a:pt x="3" y="9"/>
                    <a:pt x="2" y="8"/>
                  </a:cubicBezTo>
                  <a:cubicBezTo>
                    <a:pt x="2" y="8"/>
                    <a:pt x="2" y="8"/>
                    <a:pt x="1" y="8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5" y="0"/>
                    <a:pt x="6" y="0"/>
                    <a:pt x="6" y="1"/>
                  </a:cubicBezTo>
                  <a:cubicBezTo>
                    <a:pt x="7" y="2"/>
                    <a:pt x="7" y="3"/>
                    <a:pt x="7" y="4"/>
                  </a:cubicBezTo>
                  <a:cubicBezTo>
                    <a:pt x="7" y="5"/>
                    <a:pt x="7" y="6"/>
                    <a:pt x="7" y="6"/>
                  </a:cubicBezTo>
                  <a:cubicBezTo>
                    <a:pt x="6" y="7"/>
                    <a:pt x="6" y="7"/>
                    <a:pt x="6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9"/>
                    <a:pt x="4" y="9"/>
                    <a:pt x="4" y="9"/>
                  </a:cubicBezTo>
                  <a:close/>
                  <a:moveTo>
                    <a:pt x="5" y="4"/>
                  </a:moveTo>
                  <a:cubicBezTo>
                    <a:pt x="5" y="3"/>
                    <a:pt x="5" y="2"/>
                    <a:pt x="5" y="2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6"/>
                    <a:pt x="5" y="6"/>
                    <a:pt x="5" y="5"/>
                  </a:cubicBezTo>
                  <a:lnTo>
                    <a:pt x="5" y="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3" name="Freeform 1336"/>
            <p:cNvSpPr>
              <a:spLocks noEditPoints="1"/>
            </p:cNvSpPr>
            <p:nvPr/>
          </p:nvSpPr>
          <p:spPr bwMode="auto">
            <a:xfrm>
              <a:off x="1329490" y="4278889"/>
              <a:ext cx="2328" cy="32587"/>
            </a:xfrm>
            <a:custGeom>
              <a:avLst/>
              <a:gdLst>
                <a:gd name="T0" fmla="*/ 0 w 2"/>
                <a:gd name="T1" fmla="*/ 5 h 28"/>
                <a:gd name="T2" fmla="*/ 0 w 2"/>
                <a:gd name="T3" fmla="*/ 5 h 28"/>
                <a:gd name="T4" fmla="*/ 0 w 2"/>
                <a:gd name="T5" fmla="*/ 2 h 28"/>
                <a:gd name="T6" fmla="*/ 0 w 2"/>
                <a:gd name="T7" fmla="*/ 2 h 28"/>
                <a:gd name="T8" fmla="*/ 0 w 2"/>
                <a:gd name="T9" fmla="*/ 2 h 28"/>
                <a:gd name="T10" fmla="*/ 0 w 2"/>
                <a:gd name="T11" fmla="*/ 0 h 28"/>
                <a:gd name="T12" fmla="*/ 2 w 2"/>
                <a:gd name="T13" fmla="*/ 0 h 28"/>
                <a:gd name="T14" fmla="*/ 2 w 2"/>
                <a:gd name="T15" fmla="*/ 2 h 28"/>
                <a:gd name="T16" fmla="*/ 2 w 2"/>
                <a:gd name="T17" fmla="*/ 2 h 28"/>
                <a:gd name="T18" fmla="*/ 2 w 2"/>
                <a:gd name="T19" fmla="*/ 2 h 28"/>
                <a:gd name="T20" fmla="*/ 2 w 2"/>
                <a:gd name="T21" fmla="*/ 5 h 28"/>
                <a:gd name="T22" fmla="*/ 2 w 2"/>
                <a:gd name="T23" fmla="*/ 5 h 28"/>
                <a:gd name="T24" fmla="*/ 0 w 2"/>
                <a:gd name="T25" fmla="*/ 5 h 28"/>
                <a:gd name="T26" fmla="*/ 2 w 2"/>
                <a:gd name="T27" fmla="*/ 28 h 28"/>
                <a:gd name="T28" fmla="*/ 0 w 2"/>
                <a:gd name="T29" fmla="*/ 28 h 28"/>
                <a:gd name="T30" fmla="*/ 0 w 2"/>
                <a:gd name="T31" fmla="*/ 28 h 28"/>
                <a:gd name="T32" fmla="*/ 0 w 2"/>
                <a:gd name="T33" fmla="*/ 26 h 28"/>
                <a:gd name="T34" fmla="*/ 0 w 2"/>
                <a:gd name="T35" fmla="*/ 9 h 28"/>
                <a:gd name="T36" fmla="*/ 0 w 2"/>
                <a:gd name="T37" fmla="*/ 9 h 28"/>
                <a:gd name="T38" fmla="*/ 0 w 2"/>
                <a:gd name="T39" fmla="*/ 7 h 28"/>
                <a:gd name="T40" fmla="*/ 2 w 2"/>
                <a:gd name="T41" fmla="*/ 7 h 28"/>
                <a:gd name="T42" fmla="*/ 2 w 2"/>
                <a:gd name="T43" fmla="*/ 9 h 28"/>
                <a:gd name="T44" fmla="*/ 2 w 2"/>
                <a:gd name="T45" fmla="*/ 9 h 28"/>
                <a:gd name="T46" fmla="*/ 2 w 2"/>
                <a:gd name="T47" fmla="*/ 26 h 28"/>
                <a:gd name="T48" fmla="*/ 2 w 2"/>
                <a:gd name="T49" fmla="*/ 28 h 28"/>
                <a:gd name="T50" fmla="*/ 2 w 2"/>
                <a:gd name="T51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" h="28">
                  <a:moveTo>
                    <a:pt x="0" y="5"/>
                  </a:moveTo>
                  <a:lnTo>
                    <a:pt x="0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"/>
                  </a:lnTo>
                  <a:close/>
                  <a:moveTo>
                    <a:pt x="2" y="28"/>
                  </a:moveTo>
                  <a:lnTo>
                    <a:pt x="0" y="28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7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26"/>
                  </a:lnTo>
                  <a:lnTo>
                    <a:pt x="2" y="28"/>
                  </a:lnTo>
                  <a:lnTo>
                    <a:pt x="2" y="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4" name="Freeform 1337"/>
            <p:cNvSpPr/>
            <p:nvPr/>
          </p:nvSpPr>
          <p:spPr bwMode="auto">
            <a:xfrm>
              <a:off x="1337636" y="4287036"/>
              <a:ext cx="13966" cy="24440"/>
            </a:xfrm>
            <a:custGeom>
              <a:avLst/>
              <a:gdLst>
                <a:gd name="T0" fmla="*/ 2 w 5"/>
                <a:gd name="T1" fmla="*/ 9 h 9"/>
                <a:gd name="T2" fmla="*/ 1 w 5"/>
                <a:gd name="T3" fmla="*/ 9 h 9"/>
                <a:gd name="T4" fmla="*/ 0 w 5"/>
                <a:gd name="T5" fmla="*/ 8 h 9"/>
                <a:gd name="T6" fmla="*/ 0 w 5"/>
                <a:gd name="T7" fmla="*/ 8 h 9"/>
                <a:gd name="T8" fmla="*/ 0 w 5"/>
                <a:gd name="T9" fmla="*/ 8 h 9"/>
                <a:gd name="T10" fmla="*/ 0 w 5"/>
                <a:gd name="T11" fmla="*/ 7 h 9"/>
                <a:gd name="T12" fmla="*/ 0 w 5"/>
                <a:gd name="T13" fmla="*/ 7 h 9"/>
                <a:gd name="T14" fmla="*/ 1 w 5"/>
                <a:gd name="T15" fmla="*/ 7 h 9"/>
                <a:gd name="T16" fmla="*/ 2 w 5"/>
                <a:gd name="T17" fmla="*/ 8 h 9"/>
                <a:gd name="T18" fmla="*/ 3 w 5"/>
                <a:gd name="T19" fmla="*/ 7 h 9"/>
                <a:gd name="T20" fmla="*/ 4 w 5"/>
                <a:gd name="T21" fmla="*/ 6 h 9"/>
                <a:gd name="T22" fmla="*/ 3 w 5"/>
                <a:gd name="T23" fmla="*/ 6 h 9"/>
                <a:gd name="T24" fmla="*/ 2 w 5"/>
                <a:gd name="T25" fmla="*/ 5 h 9"/>
                <a:gd name="T26" fmla="*/ 1 w 5"/>
                <a:gd name="T27" fmla="*/ 4 h 9"/>
                <a:gd name="T28" fmla="*/ 0 w 5"/>
                <a:gd name="T29" fmla="*/ 4 h 9"/>
                <a:gd name="T30" fmla="*/ 0 w 5"/>
                <a:gd name="T31" fmla="*/ 3 h 9"/>
                <a:gd name="T32" fmla="*/ 0 w 5"/>
                <a:gd name="T33" fmla="*/ 2 h 9"/>
                <a:gd name="T34" fmla="*/ 0 w 5"/>
                <a:gd name="T35" fmla="*/ 1 h 9"/>
                <a:gd name="T36" fmla="*/ 1 w 5"/>
                <a:gd name="T37" fmla="*/ 1 h 9"/>
                <a:gd name="T38" fmla="*/ 2 w 5"/>
                <a:gd name="T39" fmla="*/ 0 h 9"/>
                <a:gd name="T40" fmla="*/ 3 w 5"/>
                <a:gd name="T41" fmla="*/ 0 h 9"/>
                <a:gd name="T42" fmla="*/ 4 w 5"/>
                <a:gd name="T43" fmla="*/ 0 h 9"/>
                <a:gd name="T44" fmla="*/ 5 w 5"/>
                <a:gd name="T45" fmla="*/ 0 h 9"/>
                <a:gd name="T46" fmla="*/ 5 w 5"/>
                <a:gd name="T47" fmla="*/ 1 h 9"/>
                <a:gd name="T48" fmla="*/ 5 w 5"/>
                <a:gd name="T49" fmla="*/ 1 h 9"/>
                <a:gd name="T50" fmla="*/ 5 w 5"/>
                <a:gd name="T51" fmla="*/ 1 h 9"/>
                <a:gd name="T52" fmla="*/ 5 w 5"/>
                <a:gd name="T53" fmla="*/ 2 h 9"/>
                <a:gd name="T54" fmla="*/ 4 w 5"/>
                <a:gd name="T55" fmla="*/ 1 h 9"/>
                <a:gd name="T56" fmla="*/ 3 w 5"/>
                <a:gd name="T57" fmla="*/ 1 h 9"/>
                <a:gd name="T58" fmla="*/ 2 w 5"/>
                <a:gd name="T59" fmla="*/ 2 h 9"/>
                <a:gd name="T60" fmla="*/ 2 w 5"/>
                <a:gd name="T61" fmla="*/ 3 h 9"/>
                <a:gd name="T62" fmla="*/ 3 w 5"/>
                <a:gd name="T63" fmla="*/ 4 h 9"/>
                <a:gd name="T64" fmla="*/ 4 w 5"/>
                <a:gd name="T65" fmla="*/ 4 h 9"/>
                <a:gd name="T66" fmla="*/ 5 w 5"/>
                <a:gd name="T67" fmla="*/ 5 h 9"/>
                <a:gd name="T68" fmla="*/ 5 w 5"/>
                <a:gd name="T69" fmla="*/ 6 h 9"/>
                <a:gd name="T70" fmla="*/ 5 w 5"/>
                <a:gd name="T71" fmla="*/ 7 h 9"/>
                <a:gd name="T72" fmla="*/ 5 w 5"/>
                <a:gd name="T73" fmla="*/ 8 h 9"/>
                <a:gd name="T74" fmla="*/ 4 w 5"/>
                <a:gd name="T75" fmla="*/ 8 h 9"/>
                <a:gd name="T76" fmla="*/ 3 w 5"/>
                <a:gd name="T77" fmla="*/ 9 h 9"/>
                <a:gd name="T78" fmla="*/ 2 w 5"/>
                <a:gd name="T7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" h="9">
                  <a:moveTo>
                    <a:pt x="2" y="9"/>
                  </a:moveTo>
                  <a:cubicBezTo>
                    <a:pt x="2" y="9"/>
                    <a:pt x="1" y="9"/>
                    <a:pt x="1" y="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8"/>
                    <a:pt x="2" y="8"/>
                  </a:cubicBezTo>
                  <a:cubicBezTo>
                    <a:pt x="3" y="8"/>
                    <a:pt x="3" y="7"/>
                    <a:pt x="3" y="7"/>
                  </a:cubicBezTo>
                  <a:cubicBezTo>
                    <a:pt x="4" y="7"/>
                    <a:pt x="4" y="7"/>
                    <a:pt x="4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5"/>
                    <a:pt x="3" y="5"/>
                    <a:pt x="2" y="5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3" y="3"/>
                    <a:pt x="3" y="4"/>
                  </a:cubicBezTo>
                  <a:cubicBezTo>
                    <a:pt x="3" y="4"/>
                    <a:pt x="4" y="4"/>
                    <a:pt x="4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5" y="7"/>
                    <a:pt x="5" y="7"/>
                    <a:pt x="5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9"/>
                    <a:pt x="3" y="9"/>
                    <a:pt x="3" y="9"/>
                  </a:cubicBezTo>
                  <a:lnTo>
                    <a:pt x="2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5" name="Freeform 1338"/>
            <p:cNvSpPr>
              <a:spLocks noEditPoints="1"/>
            </p:cNvSpPr>
            <p:nvPr/>
          </p:nvSpPr>
          <p:spPr bwMode="auto">
            <a:xfrm>
              <a:off x="1357422" y="4278889"/>
              <a:ext cx="4655" cy="32587"/>
            </a:xfrm>
            <a:custGeom>
              <a:avLst/>
              <a:gdLst>
                <a:gd name="T0" fmla="*/ 2 w 4"/>
                <a:gd name="T1" fmla="*/ 5 h 28"/>
                <a:gd name="T2" fmla="*/ 0 w 4"/>
                <a:gd name="T3" fmla="*/ 5 h 28"/>
                <a:gd name="T4" fmla="*/ 0 w 4"/>
                <a:gd name="T5" fmla="*/ 2 h 28"/>
                <a:gd name="T6" fmla="*/ 0 w 4"/>
                <a:gd name="T7" fmla="*/ 2 h 28"/>
                <a:gd name="T8" fmla="*/ 0 w 4"/>
                <a:gd name="T9" fmla="*/ 2 h 28"/>
                <a:gd name="T10" fmla="*/ 2 w 4"/>
                <a:gd name="T11" fmla="*/ 0 h 28"/>
                <a:gd name="T12" fmla="*/ 2 w 4"/>
                <a:gd name="T13" fmla="*/ 0 h 28"/>
                <a:gd name="T14" fmla="*/ 4 w 4"/>
                <a:gd name="T15" fmla="*/ 2 h 28"/>
                <a:gd name="T16" fmla="*/ 4 w 4"/>
                <a:gd name="T17" fmla="*/ 2 h 28"/>
                <a:gd name="T18" fmla="*/ 4 w 4"/>
                <a:gd name="T19" fmla="*/ 2 h 28"/>
                <a:gd name="T20" fmla="*/ 4 w 4"/>
                <a:gd name="T21" fmla="*/ 5 h 28"/>
                <a:gd name="T22" fmla="*/ 2 w 4"/>
                <a:gd name="T23" fmla="*/ 5 h 28"/>
                <a:gd name="T24" fmla="*/ 2 w 4"/>
                <a:gd name="T25" fmla="*/ 5 h 28"/>
                <a:gd name="T26" fmla="*/ 2 w 4"/>
                <a:gd name="T27" fmla="*/ 28 h 28"/>
                <a:gd name="T28" fmla="*/ 0 w 4"/>
                <a:gd name="T29" fmla="*/ 28 h 28"/>
                <a:gd name="T30" fmla="*/ 0 w 4"/>
                <a:gd name="T31" fmla="*/ 28 h 28"/>
                <a:gd name="T32" fmla="*/ 0 w 4"/>
                <a:gd name="T33" fmla="*/ 26 h 28"/>
                <a:gd name="T34" fmla="*/ 0 w 4"/>
                <a:gd name="T35" fmla="*/ 9 h 28"/>
                <a:gd name="T36" fmla="*/ 0 w 4"/>
                <a:gd name="T37" fmla="*/ 9 h 28"/>
                <a:gd name="T38" fmla="*/ 0 w 4"/>
                <a:gd name="T39" fmla="*/ 7 h 28"/>
                <a:gd name="T40" fmla="*/ 2 w 4"/>
                <a:gd name="T41" fmla="*/ 7 h 28"/>
                <a:gd name="T42" fmla="*/ 4 w 4"/>
                <a:gd name="T43" fmla="*/ 9 h 28"/>
                <a:gd name="T44" fmla="*/ 4 w 4"/>
                <a:gd name="T45" fmla="*/ 9 h 28"/>
                <a:gd name="T46" fmla="*/ 4 w 4"/>
                <a:gd name="T47" fmla="*/ 26 h 28"/>
                <a:gd name="T48" fmla="*/ 4 w 4"/>
                <a:gd name="T49" fmla="*/ 28 h 28"/>
                <a:gd name="T50" fmla="*/ 2 w 4"/>
                <a:gd name="T51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" h="28">
                  <a:moveTo>
                    <a:pt x="2" y="5"/>
                  </a:moveTo>
                  <a:lnTo>
                    <a:pt x="0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5"/>
                  </a:lnTo>
                  <a:lnTo>
                    <a:pt x="2" y="5"/>
                  </a:lnTo>
                  <a:lnTo>
                    <a:pt x="2" y="5"/>
                  </a:lnTo>
                  <a:close/>
                  <a:moveTo>
                    <a:pt x="2" y="28"/>
                  </a:moveTo>
                  <a:lnTo>
                    <a:pt x="0" y="28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7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26"/>
                  </a:lnTo>
                  <a:lnTo>
                    <a:pt x="4" y="28"/>
                  </a:lnTo>
                  <a:lnTo>
                    <a:pt x="2" y="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6" name="Freeform 1339"/>
            <p:cNvSpPr/>
            <p:nvPr/>
          </p:nvSpPr>
          <p:spPr bwMode="auto">
            <a:xfrm>
              <a:off x="1367895" y="4287036"/>
              <a:ext cx="16293" cy="24440"/>
            </a:xfrm>
            <a:custGeom>
              <a:avLst/>
              <a:gdLst>
                <a:gd name="T0" fmla="*/ 3 w 6"/>
                <a:gd name="T1" fmla="*/ 9 h 9"/>
                <a:gd name="T2" fmla="*/ 2 w 6"/>
                <a:gd name="T3" fmla="*/ 9 h 9"/>
                <a:gd name="T4" fmla="*/ 0 w 6"/>
                <a:gd name="T5" fmla="*/ 8 h 9"/>
                <a:gd name="T6" fmla="*/ 0 w 6"/>
                <a:gd name="T7" fmla="*/ 7 h 9"/>
                <a:gd name="T8" fmla="*/ 0 w 6"/>
                <a:gd name="T9" fmla="*/ 5 h 9"/>
                <a:gd name="T10" fmla="*/ 0 w 6"/>
                <a:gd name="T11" fmla="*/ 3 h 9"/>
                <a:gd name="T12" fmla="*/ 1 w 6"/>
                <a:gd name="T13" fmla="*/ 1 h 9"/>
                <a:gd name="T14" fmla="*/ 2 w 6"/>
                <a:gd name="T15" fmla="*/ 0 h 9"/>
                <a:gd name="T16" fmla="*/ 3 w 6"/>
                <a:gd name="T17" fmla="*/ 0 h 9"/>
                <a:gd name="T18" fmla="*/ 5 w 6"/>
                <a:gd name="T19" fmla="*/ 0 h 9"/>
                <a:gd name="T20" fmla="*/ 6 w 6"/>
                <a:gd name="T21" fmla="*/ 1 h 9"/>
                <a:gd name="T22" fmla="*/ 6 w 6"/>
                <a:gd name="T23" fmla="*/ 2 h 9"/>
                <a:gd name="T24" fmla="*/ 6 w 6"/>
                <a:gd name="T25" fmla="*/ 2 h 9"/>
                <a:gd name="T26" fmla="*/ 5 w 6"/>
                <a:gd name="T27" fmla="*/ 2 h 9"/>
                <a:gd name="T28" fmla="*/ 5 w 6"/>
                <a:gd name="T29" fmla="*/ 2 h 9"/>
                <a:gd name="T30" fmla="*/ 4 w 6"/>
                <a:gd name="T31" fmla="*/ 2 h 9"/>
                <a:gd name="T32" fmla="*/ 3 w 6"/>
                <a:gd name="T33" fmla="*/ 1 h 9"/>
                <a:gd name="T34" fmla="*/ 2 w 6"/>
                <a:gd name="T35" fmla="*/ 2 h 9"/>
                <a:gd name="T36" fmla="*/ 1 w 6"/>
                <a:gd name="T37" fmla="*/ 4 h 9"/>
                <a:gd name="T38" fmla="*/ 1 w 6"/>
                <a:gd name="T39" fmla="*/ 5 h 9"/>
                <a:gd name="T40" fmla="*/ 2 w 6"/>
                <a:gd name="T41" fmla="*/ 7 h 9"/>
                <a:gd name="T42" fmla="*/ 3 w 6"/>
                <a:gd name="T43" fmla="*/ 8 h 9"/>
                <a:gd name="T44" fmla="*/ 4 w 6"/>
                <a:gd name="T45" fmla="*/ 7 h 9"/>
                <a:gd name="T46" fmla="*/ 5 w 6"/>
                <a:gd name="T47" fmla="*/ 7 h 9"/>
                <a:gd name="T48" fmla="*/ 5 w 6"/>
                <a:gd name="T49" fmla="*/ 7 h 9"/>
                <a:gd name="T50" fmla="*/ 6 w 6"/>
                <a:gd name="T51" fmla="*/ 7 h 9"/>
                <a:gd name="T52" fmla="*/ 6 w 6"/>
                <a:gd name="T53" fmla="*/ 7 h 9"/>
                <a:gd name="T54" fmla="*/ 6 w 6"/>
                <a:gd name="T55" fmla="*/ 7 h 9"/>
                <a:gd name="T56" fmla="*/ 5 w 6"/>
                <a:gd name="T57" fmla="*/ 8 h 9"/>
                <a:gd name="T58" fmla="*/ 3 w 6"/>
                <a:gd name="T5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" h="9">
                  <a:moveTo>
                    <a:pt x="3" y="9"/>
                  </a:moveTo>
                  <a:cubicBezTo>
                    <a:pt x="3" y="9"/>
                    <a:pt x="2" y="9"/>
                    <a:pt x="2" y="9"/>
                  </a:cubicBezTo>
                  <a:cubicBezTo>
                    <a:pt x="1" y="8"/>
                    <a:pt x="1" y="8"/>
                    <a:pt x="0" y="8"/>
                  </a:cubicBezTo>
                  <a:cubicBezTo>
                    <a:pt x="0" y="8"/>
                    <a:pt x="0" y="7"/>
                    <a:pt x="0" y="7"/>
                  </a:cubicBezTo>
                  <a:cubicBezTo>
                    <a:pt x="0" y="6"/>
                    <a:pt x="0" y="5"/>
                    <a:pt x="0" y="5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2"/>
                    <a:pt x="0" y="2"/>
                    <a:pt x="1" y="1"/>
                  </a:cubicBezTo>
                  <a:cubicBezTo>
                    <a:pt x="1" y="1"/>
                    <a:pt x="1" y="1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3" y="1"/>
                    <a:pt x="2" y="2"/>
                    <a:pt x="2" y="2"/>
                  </a:cubicBezTo>
                  <a:cubicBezTo>
                    <a:pt x="2" y="2"/>
                    <a:pt x="1" y="3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2" y="7"/>
                    <a:pt x="2" y="7"/>
                  </a:cubicBezTo>
                  <a:cubicBezTo>
                    <a:pt x="2" y="7"/>
                    <a:pt x="3" y="8"/>
                    <a:pt x="3" y="8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5" y="8"/>
                  </a:cubicBezTo>
                  <a:cubicBezTo>
                    <a:pt x="5" y="9"/>
                    <a:pt x="4" y="9"/>
                    <a:pt x="3" y="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7" name="Freeform 1340"/>
            <p:cNvSpPr>
              <a:spLocks noEditPoints="1"/>
            </p:cNvSpPr>
            <p:nvPr/>
          </p:nvSpPr>
          <p:spPr bwMode="auto">
            <a:xfrm>
              <a:off x="1390008" y="4278889"/>
              <a:ext cx="2328" cy="32587"/>
            </a:xfrm>
            <a:custGeom>
              <a:avLst/>
              <a:gdLst>
                <a:gd name="T0" fmla="*/ 0 w 2"/>
                <a:gd name="T1" fmla="*/ 5 h 28"/>
                <a:gd name="T2" fmla="*/ 0 w 2"/>
                <a:gd name="T3" fmla="*/ 5 h 28"/>
                <a:gd name="T4" fmla="*/ 0 w 2"/>
                <a:gd name="T5" fmla="*/ 2 h 28"/>
                <a:gd name="T6" fmla="*/ 0 w 2"/>
                <a:gd name="T7" fmla="*/ 2 h 28"/>
                <a:gd name="T8" fmla="*/ 0 w 2"/>
                <a:gd name="T9" fmla="*/ 2 h 28"/>
                <a:gd name="T10" fmla="*/ 0 w 2"/>
                <a:gd name="T11" fmla="*/ 0 h 28"/>
                <a:gd name="T12" fmla="*/ 2 w 2"/>
                <a:gd name="T13" fmla="*/ 0 h 28"/>
                <a:gd name="T14" fmla="*/ 2 w 2"/>
                <a:gd name="T15" fmla="*/ 2 h 28"/>
                <a:gd name="T16" fmla="*/ 2 w 2"/>
                <a:gd name="T17" fmla="*/ 2 h 28"/>
                <a:gd name="T18" fmla="*/ 2 w 2"/>
                <a:gd name="T19" fmla="*/ 2 h 28"/>
                <a:gd name="T20" fmla="*/ 2 w 2"/>
                <a:gd name="T21" fmla="*/ 5 h 28"/>
                <a:gd name="T22" fmla="*/ 2 w 2"/>
                <a:gd name="T23" fmla="*/ 5 h 28"/>
                <a:gd name="T24" fmla="*/ 0 w 2"/>
                <a:gd name="T25" fmla="*/ 5 h 28"/>
                <a:gd name="T26" fmla="*/ 2 w 2"/>
                <a:gd name="T27" fmla="*/ 28 h 28"/>
                <a:gd name="T28" fmla="*/ 0 w 2"/>
                <a:gd name="T29" fmla="*/ 28 h 28"/>
                <a:gd name="T30" fmla="*/ 0 w 2"/>
                <a:gd name="T31" fmla="*/ 28 h 28"/>
                <a:gd name="T32" fmla="*/ 0 w 2"/>
                <a:gd name="T33" fmla="*/ 26 h 28"/>
                <a:gd name="T34" fmla="*/ 0 w 2"/>
                <a:gd name="T35" fmla="*/ 9 h 28"/>
                <a:gd name="T36" fmla="*/ 0 w 2"/>
                <a:gd name="T37" fmla="*/ 9 h 28"/>
                <a:gd name="T38" fmla="*/ 0 w 2"/>
                <a:gd name="T39" fmla="*/ 7 h 28"/>
                <a:gd name="T40" fmla="*/ 2 w 2"/>
                <a:gd name="T41" fmla="*/ 7 h 28"/>
                <a:gd name="T42" fmla="*/ 2 w 2"/>
                <a:gd name="T43" fmla="*/ 9 h 28"/>
                <a:gd name="T44" fmla="*/ 2 w 2"/>
                <a:gd name="T45" fmla="*/ 9 h 28"/>
                <a:gd name="T46" fmla="*/ 2 w 2"/>
                <a:gd name="T47" fmla="*/ 26 h 28"/>
                <a:gd name="T48" fmla="*/ 2 w 2"/>
                <a:gd name="T49" fmla="*/ 28 h 28"/>
                <a:gd name="T50" fmla="*/ 2 w 2"/>
                <a:gd name="T51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" h="28">
                  <a:moveTo>
                    <a:pt x="0" y="5"/>
                  </a:moveTo>
                  <a:lnTo>
                    <a:pt x="0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"/>
                  </a:lnTo>
                  <a:close/>
                  <a:moveTo>
                    <a:pt x="2" y="28"/>
                  </a:moveTo>
                  <a:lnTo>
                    <a:pt x="0" y="28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7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26"/>
                  </a:lnTo>
                  <a:lnTo>
                    <a:pt x="2" y="28"/>
                  </a:lnTo>
                  <a:lnTo>
                    <a:pt x="2" y="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8" name="Freeform 1341"/>
            <p:cNvSpPr/>
            <p:nvPr/>
          </p:nvSpPr>
          <p:spPr bwMode="auto">
            <a:xfrm>
              <a:off x="1398155" y="4287036"/>
              <a:ext cx="19785" cy="24440"/>
            </a:xfrm>
            <a:custGeom>
              <a:avLst/>
              <a:gdLst>
                <a:gd name="T0" fmla="*/ 7 w 7"/>
                <a:gd name="T1" fmla="*/ 9 h 9"/>
                <a:gd name="T2" fmla="*/ 6 w 7"/>
                <a:gd name="T3" fmla="*/ 9 h 9"/>
                <a:gd name="T4" fmla="*/ 5 w 7"/>
                <a:gd name="T5" fmla="*/ 8 h 9"/>
                <a:gd name="T6" fmla="*/ 5 w 7"/>
                <a:gd name="T7" fmla="*/ 3 h 9"/>
                <a:gd name="T8" fmla="*/ 5 w 7"/>
                <a:gd name="T9" fmla="*/ 2 h 9"/>
                <a:gd name="T10" fmla="*/ 4 w 7"/>
                <a:gd name="T11" fmla="*/ 2 h 9"/>
                <a:gd name="T12" fmla="*/ 3 w 7"/>
                <a:gd name="T13" fmla="*/ 2 h 9"/>
                <a:gd name="T14" fmla="*/ 3 w 7"/>
                <a:gd name="T15" fmla="*/ 2 h 9"/>
                <a:gd name="T16" fmla="*/ 2 w 7"/>
                <a:gd name="T17" fmla="*/ 3 h 9"/>
                <a:gd name="T18" fmla="*/ 2 w 7"/>
                <a:gd name="T19" fmla="*/ 3 h 9"/>
                <a:gd name="T20" fmla="*/ 2 w 7"/>
                <a:gd name="T21" fmla="*/ 8 h 9"/>
                <a:gd name="T22" fmla="*/ 2 w 7"/>
                <a:gd name="T23" fmla="*/ 8 h 9"/>
                <a:gd name="T24" fmla="*/ 2 w 7"/>
                <a:gd name="T25" fmla="*/ 9 h 9"/>
                <a:gd name="T26" fmla="*/ 1 w 7"/>
                <a:gd name="T27" fmla="*/ 9 h 9"/>
                <a:gd name="T28" fmla="*/ 1 w 7"/>
                <a:gd name="T29" fmla="*/ 8 h 9"/>
                <a:gd name="T30" fmla="*/ 0 w 7"/>
                <a:gd name="T31" fmla="*/ 8 h 9"/>
                <a:gd name="T32" fmla="*/ 0 w 7"/>
                <a:gd name="T33" fmla="*/ 1 h 9"/>
                <a:gd name="T34" fmla="*/ 1 w 7"/>
                <a:gd name="T35" fmla="*/ 1 h 9"/>
                <a:gd name="T36" fmla="*/ 1 w 7"/>
                <a:gd name="T37" fmla="*/ 0 h 9"/>
                <a:gd name="T38" fmla="*/ 2 w 7"/>
                <a:gd name="T39" fmla="*/ 0 h 9"/>
                <a:gd name="T40" fmla="*/ 2 w 7"/>
                <a:gd name="T41" fmla="*/ 1 h 9"/>
                <a:gd name="T42" fmla="*/ 2 w 7"/>
                <a:gd name="T43" fmla="*/ 1 h 9"/>
                <a:gd name="T44" fmla="*/ 3 w 7"/>
                <a:gd name="T45" fmla="*/ 1 h 9"/>
                <a:gd name="T46" fmla="*/ 5 w 7"/>
                <a:gd name="T47" fmla="*/ 0 h 9"/>
                <a:gd name="T48" fmla="*/ 6 w 7"/>
                <a:gd name="T49" fmla="*/ 1 h 9"/>
                <a:gd name="T50" fmla="*/ 7 w 7"/>
                <a:gd name="T51" fmla="*/ 3 h 9"/>
                <a:gd name="T52" fmla="*/ 7 w 7"/>
                <a:gd name="T53" fmla="*/ 8 h 9"/>
                <a:gd name="T54" fmla="*/ 7 w 7"/>
                <a:gd name="T55" fmla="*/ 8 h 9"/>
                <a:gd name="T56" fmla="*/ 7 w 7"/>
                <a:gd name="T5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" h="9">
                  <a:moveTo>
                    <a:pt x="7" y="9"/>
                  </a:moveTo>
                  <a:cubicBezTo>
                    <a:pt x="6" y="9"/>
                    <a:pt x="6" y="9"/>
                    <a:pt x="6" y="9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2"/>
                    <a:pt x="5" y="2"/>
                  </a:cubicBezTo>
                  <a:cubicBezTo>
                    <a:pt x="5" y="2"/>
                    <a:pt x="4" y="2"/>
                    <a:pt x="4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3" y="1"/>
                    <a:pt x="3" y="1"/>
                  </a:cubicBezTo>
                  <a:cubicBezTo>
                    <a:pt x="4" y="0"/>
                    <a:pt x="4" y="0"/>
                    <a:pt x="5" y="0"/>
                  </a:cubicBezTo>
                  <a:cubicBezTo>
                    <a:pt x="5" y="0"/>
                    <a:pt x="6" y="0"/>
                    <a:pt x="6" y="1"/>
                  </a:cubicBezTo>
                  <a:cubicBezTo>
                    <a:pt x="7" y="1"/>
                    <a:pt x="7" y="2"/>
                    <a:pt x="7" y="3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lnTo>
                    <a:pt x="7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9" name="Freeform 1342"/>
            <p:cNvSpPr>
              <a:spLocks noEditPoints="1"/>
            </p:cNvSpPr>
            <p:nvPr/>
          </p:nvSpPr>
          <p:spPr bwMode="auto">
            <a:xfrm>
              <a:off x="1420267" y="4287036"/>
              <a:ext cx="19785" cy="32587"/>
            </a:xfrm>
            <a:custGeom>
              <a:avLst/>
              <a:gdLst>
                <a:gd name="T0" fmla="*/ 4 w 7"/>
                <a:gd name="T1" fmla="*/ 12 h 12"/>
                <a:gd name="T2" fmla="*/ 2 w 7"/>
                <a:gd name="T3" fmla="*/ 12 h 12"/>
                <a:gd name="T4" fmla="*/ 1 w 7"/>
                <a:gd name="T5" fmla="*/ 12 h 12"/>
                <a:gd name="T6" fmla="*/ 1 w 7"/>
                <a:gd name="T7" fmla="*/ 11 h 12"/>
                <a:gd name="T8" fmla="*/ 1 w 7"/>
                <a:gd name="T9" fmla="*/ 11 h 12"/>
                <a:gd name="T10" fmla="*/ 1 w 7"/>
                <a:gd name="T11" fmla="*/ 10 h 12"/>
                <a:gd name="T12" fmla="*/ 1 w 7"/>
                <a:gd name="T13" fmla="*/ 10 h 12"/>
                <a:gd name="T14" fmla="*/ 2 w 7"/>
                <a:gd name="T15" fmla="*/ 10 h 12"/>
                <a:gd name="T16" fmla="*/ 2 w 7"/>
                <a:gd name="T17" fmla="*/ 10 h 12"/>
                <a:gd name="T18" fmla="*/ 4 w 7"/>
                <a:gd name="T19" fmla="*/ 11 h 12"/>
                <a:gd name="T20" fmla="*/ 5 w 7"/>
                <a:gd name="T21" fmla="*/ 10 h 12"/>
                <a:gd name="T22" fmla="*/ 5 w 7"/>
                <a:gd name="T23" fmla="*/ 8 h 12"/>
                <a:gd name="T24" fmla="*/ 5 w 7"/>
                <a:gd name="T25" fmla="*/ 8 h 12"/>
                <a:gd name="T26" fmla="*/ 5 w 7"/>
                <a:gd name="T27" fmla="*/ 8 h 12"/>
                <a:gd name="T28" fmla="*/ 4 w 7"/>
                <a:gd name="T29" fmla="*/ 8 h 12"/>
                <a:gd name="T30" fmla="*/ 3 w 7"/>
                <a:gd name="T31" fmla="*/ 9 h 12"/>
                <a:gd name="T32" fmla="*/ 2 w 7"/>
                <a:gd name="T33" fmla="*/ 8 h 12"/>
                <a:gd name="T34" fmla="*/ 1 w 7"/>
                <a:gd name="T35" fmla="*/ 8 h 12"/>
                <a:gd name="T36" fmla="*/ 0 w 7"/>
                <a:gd name="T37" fmla="*/ 6 h 12"/>
                <a:gd name="T38" fmla="*/ 0 w 7"/>
                <a:gd name="T39" fmla="*/ 4 h 12"/>
                <a:gd name="T40" fmla="*/ 0 w 7"/>
                <a:gd name="T41" fmla="*/ 3 h 12"/>
                <a:gd name="T42" fmla="*/ 1 w 7"/>
                <a:gd name="T43" fmla="*/ 1 h 12"/>
                <a:gd name="T44" fmla="*/ 2 w 7"/>
                <a:gd name="T45" fmla="*/ 0 h 12"/>
                <a:gd name="T46" fmla="*/ 3 w 7"/>
                <a:gd name="T47" fmla="*/ 0 h 12"/>
                <a:gd name="T48" fmla="*/ 4 w 7"/>
                <a:gd name="T49" fmla="*/ 0 h 12"/>
                <a:gd name="T50" fmla="*/ 5 w 7"/>
                <a:gd name="T51" fmla="*/ 1 h 12"/>
                <a:gd name="T52" fmla="*/ 6 w 7"/>
                <a:gd name="T53" fmla="*/ 0 h 12"/>
                <a:gd name="T54" fmla="*/ 6 w 7"/>
                <a:gd name="T55" fmla="*/ 0 h 12"/>
                <a:gd name="T56" fmla="*/ 7 w 7"/>
                <a:gd name="T57" fmla="*/ 0 h 12"/>
                <a:gd name="T58" fmla="*/ 7 w 7"/>
                <a:gd name="T59" fmla="*/ 0 h 12"/>
                <a:gd name="T60" fmla="*/ 7 w 7"/>
                <a:gd name="T61" fmla="*/ 1 h 12"/>
                <a:gd name="T62" fmla="*/ 7 w 7"/>
                <a:gd name="T63" fmla="*/ 7 h 12"/>
                <a:gd name="T64" fmla="*/ 7 w 7"/>
                <a:gd name="T65" fmla="*/ 9 h 12"/>
                <a:gd name="T66" fmla="*/ 6 w 7"/>
                <a:gd name="T67" fmla="*/ 11 h 12"/>
                <a:gd name="T68" fmla="*/ 5 w 7"/>
                <a:gd name="T69" fmla="*/ 11 h 12"/>
                <a:gd name="T70" fmla="*/ 4 w 7"/>
                <a:gd name="T71" fmla="*/ 12 h 12"/>
                <a:gd name="T72" fmla="*/ 5 w 7"/>
                <a:gd name="T73" fmla="*/ 3 h 12"/>
                <a:gd name="T74" fmla="*/ 5 w 7"/>
                <a:gd name="T75" fmla="*/ 2 h 12"/>
                <a:gd name="T76" fmla="*/ 5 w 7"/>
                <a:gd name="T77" fmla="*/ 2 h 12"/>
                <a:gd name="T78" fmla="*/ 4 w 7"/>
                <a:gd name="T79" fmla="*/ 1 h 12"/>
                <a:gd name="T80" fmla="*/ 4 w 7"/>
                <a:gd name="T81" fmla="*/ 1 h 12"/>
                <a:gd name="T82" fmla="*/ 2 w 7"/>
                <a:gd name="T83" fmla="*/ 2 h 12"/>
                <a:gd name="T84" fmla="*/ 2 w 7"/>
                <a:gd name="T85" fmla="*/ 4 h 12"/>
                <a:gd name="T86" fmla="*/ 2 w 7"/>
                <a:gd name="T87" fmla="*/ 5 h 12"/>
                <a:gd name="T88" fmla="*/ 2 w 7"/>
                <a:gd name="T89" fmla="*/ 7 h 12"/>
                <a:gd name="T90" fmla="*/ 4 w 7"/>
                <a:gd name="T91" fmla="*/ 7 h 12"/>
                <a:gd name="T92" fmla="*/ 4 w 7"/>
                <a:gd name="T93" fmla="*/ 7 h 12"/>
                <a:gd name="T94" fmla="*/ 5 w 7"/>
                <a:gd name="T95" fmla="*/ 7 h 12"/>
                <a:gd name="T96" fmla="*/ 5 w 7"/>
                <a:gd name="T97" fmla="*/ 6 h 12"/>
                <a:gd name="T98" fmla="*/ 5 w 7"/>
                <a:gd name="T99" fmla="*/ 6 h 12"/>
                <a:gd name="T100" fmla="*/ 5 w 7"/>
                <a:gd name="T101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" h="12">
                  <a:moveTo>
                    <a:pt x="4" y="12"/>
                  </a:moveTo>
                  <a:cubicBezTo>
                    <a:pt x="3" y="12"/>
                    <a:pt x="3" y="12"/>
                    <a:pt x="2" y="12"/>
                  </a:cubicBezTo>
                  <a:cubicBezTo>
                    <a:pt x="2" y="12"/>
                    <a:pt x="2" y="12"/>
                    <a:pt x="1" y="12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0"/>
                    <a:pt x="3" y="11"/>
                    <a:pt x="4" y="11"/>
                  </a:cubicBezTo>
                  <a:cubicBezTo>
                    <a:pt x="4" y="11"/>
                    <a:pt x="5" y="10"/>
                    <a:pt x="5" y="10"/>
                  </a:cubicBezTo>
                  <a:cubicBezTo>
                    <a:pt x="5" y="10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4" y="9"/>
                    <a:pt x="3" y="9"/>
                    <a:pt x="3" y="9"/>
                  </a:cubicBezTo>
                  <a:cubicBezTo>
                    <a:pt x="2" y="9"/>
                    <a:pt x="2" y="9"/>
                    <a:pt x="2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7"/>
                    <a:pt x="0" y="7"/>
                    <a:pt x="0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2"/>
                    <a:pt x="1" y="2"/>
                    <a:pt x="1" y="1"/>
                  </a:cubicBezTo>
                  <a:cubicBezTo>
                    <a:pt x="1" y="1"/>
                    <a:pt x="1" y="1"/>
                    <a:pt x="2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5" y="0"/>
                    <a:pt x="5" y="1"/>
                    <a:pt x="5" y="1"/>
                  </a:cubicBezTo>
                  <a:cubicBezTo>
                    <a:pt x="5" y="1"/>
                    <a:pt x="5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8"/>
                    <a:pt x="7" y="9"/>
                    <a:pt x="7" y="9"/>
                  </a:cubicBezTo>
                  <a:cubicBezTo>
                    <a:pt x="7" y="10"/>
                    <a:pt x="7" y="10"/>
                    <a:pt x="6" y="11"/>
                  </a:cubicBezTo>
                  <a:cubicBezTo>
                    <a:pt x="6" y="11"/>
                    <a:pt x="6" y="11"/>
                    <a:pt x="5" y="11"/>
                  </a:cubicBezTo>
                  <a:cubicBezTo>
                    <a:pt x="5" y="12"/>
                    <a:pt x="4" y="12"/>
                    <a:pt x="4" y="12"/>
                  </a:cubicBezTo>
                  <a:close/>
                  <a:moveTo>
                    <a:pt x="5" y="3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2" y="2"/>
                  </a:cubicBezTo>
                  <a:cubicBezTo>
                    <a:pt x="2" y="2"/>
                    <a:pt x="2" y="3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2" y="7"/>
                  </a:cubicBezTo>
                  <a:cubicBezTo>
                    <a:pt x="3" y="7"/>
                    <a:pt x="3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lnTo>
                    <a:pt x="5" y="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0" name="Freeform 1343"/>
            <p:cNvSpPr>
              <a:spLocks noEditPoints="1"/>
            </p:cNvSpPr>
            <p:nvPr/>
          </p:nvSpPr>
          <p:spPr bwMode="auto">
            <a:xfrm>
              <a:off x="1459837" y="4287036"/>
              <a:ext cx="18621" cy="24440"/>
            </a:xfrm>
            <a:custGeom>
              <a:avLst/>
              <a:gdLst>
                <a:gd name="T0" fmla="*/ 7 w 7"/>
                <a:gd name="T1" fmla="*/ 5 h 9"/>
                <a:gd name="T2" fmla="*/ 2 w 7"/>
                <a:gd name="T3" fmla="*/ 5 h 9"/>
                <a:gd name="T4" fmla="*/ 3 w 7"/>
                <a:gd name="T5" fmla="*/ 7 h 9"/>
                <a:gd name="T6" fmla="*/ 5 w 7"/>
                <a:gd name="T7" fmla="*/ 7 h 9"/>
                <a:gd name="T8" fmla="*/ 6 w 7"/>
                <a:gd name="T9" fmla="*/ 7 h 9"/>
                <a:gd name="T10" fmla="*/ 7 w 7"/>
                <a:gd name="T11" fmla="*/ 7 h 9"/>
                <a:gd name="T12" fmla="*/ 7 w 7"/>
                <a:gd name="T13" fmla="*/ 7 h 9"/>
                <a:gd name="T14" fmla="*/ 7 w 7"/>
                <a:gd name="T15" fmla="*/ 8 h 9"/>
                <a:gd name="T16" fmla="*/ 7 w 7"/>
                <a:gd name="T17" fmla="*/ 8 h 9"/>
                <a:gd name="T18" fmla="*/ 7 w 7"/>
                <a:gd name="T19" fmla="*/ 8 h 9"/>
                <a:gd name="T20" fmla="*/ 6 w 7"/>
                <a:gd name="T21" fmla="*/ 9 h 9"/>
                <a:gd name="T22" fmla="*/ 6 w 7"/>
                <a:gd name="T23" fmla="*/ 9 h 9"/>
                <a:gd name="T24" fmla="*/ 5 w 7"/>
                <a:gd name="T25" fmla="*/ 9 h 9"/>
                <a:gd name="T26" fmla="*/ 4 w 7"/>
                <a:gd name="T27" fmla="*/ 9 h 9"/>
                <a:gd name="T28" fmla="*/ 1 w 7"/>
                <a:gd name="T29" fmla="*/ 8 h 9"/>
                <a:gd name="T30" fmla="*/ 0 w 7"/>
                <a:gd name="T31" fmla="*/ 5 h 9"/>
                <a:gd name="T32" fmla="*/ 1 w 7"/>
                <a:gd name="T33" fmla="*/ 1 h 9"/>
                <a:gd name="T34" fmla="*/ 4 w 7"/>
                <a:gd name="T35" fmla="*/ 0 h 9"/>
                <a:gd name="T36" fmla="*/ 7 w 7"/>
                <a:gd name="T37" fmla="*/ 1 h 9"/>
                <a:gd name="T38" fmla="*/ 7 w 7"/>
                <a:gd name="T39" fmla="*/ 3 h 9"/>
                <a:gd name="T40" fmla="*/ 7 w 7"/>
                <a:gd name="T41" fmla="*/ 4 h 9"/>
                <a:gd name="T42" fmla="*/ 7 w 7"/>
                <a:gd name="T43" fmla="*/ 5 h 9"/>
                <a:gd name="T44" fmla="*/ 4 w 7"/>
                <a:gd name="T45" fmla="*/ 1 h 9"/>
                <a:gd name="T46" fmla="*/ 3 w 7"/>
                <a:gd name="T47" fmla="*/ 1 h 9"/>
                <a:gd name="T48" fmla="*/ 3 w 7"/>
                <a:gd name="T49" fmla="*/ 2 h 9"/>
                <a:gd name="T50" fmla="*/ 2 w 7"/>
                <a:gd name="T51" fmla="*/ 3 h 9"/>
                <a:gd name="T52" fmla="*/ 2 w 7"/>
                <a:gd name="T53" fmla="*/ 3 h 9"/>
                <a:gd name="T54" fmla="*/ 2 w 7"/>
                <a:gd name="T55" fmla="*/ 4 h 9"/>
                <a:gd name="T56" fmla="*/ 2 w 7"/>
                <a:gd name="T57" fmla="*/ 4 h 9"/>
                <a:gd name="T58" fmla="*/ 6 w 7"/>
                <a:gd name="T59" fmla="*/ 4 h 9"/>
                <a:gd name="T60" fmla="*/ 6 w 7"/>
                <a:gd name="T61" fmla="*/ 4 h 9"/>
                <a:gd name="T62" fmla="*/ 6 w 7"/>
                <a:gd name="T63" fmla="*/ 4 h 9"/>
                <a:gd name="T64" fmla="*/ 5 w 7"/>
                <a:gd name="T65" fmla="*/ 2 h 9"/>
                <a:gd name="T66" fmla="*/ 4 w 7"/>
                <a:gd name="T67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" h="9">
                  <a:moveTo>
                    <a:pt x="7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3" y="7"/>
                  </a:cubicBezTo>
                  <a:cubicBezTo>
                    <a:pt x="3" y="7"/>
                    <a:pt x="4" y="7"/>
                    <a:pt x="5" y="7"/>
                  </a:cubicBezTo>
                  <a:cubicBezTo>
                    <a:pt x="5" y="7"/>
                    <a:pt x="6" y="7"/>
                    <a:pt x="6" y="7"/>
                  </a:cubicBezTo>
                  <a:cubicBezTo>
                    <a:pt x="6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3" y="9"/>
                    <a:pt x="2" y="8"/>
                    <a:pt x="1" y="8"/>
                  </a:cubicBezTo>
                  <a:cubicBezTo>
                    <a:pt x="1" y="7"/>
                    <a:pt x="0" y="6"/>
                    <a:pt x="0" y="5"/>
                  </a:cubicBezTo>
                  <a:cubicBezTo>
                    <a:pt x="0" y="3"/>
                    <a:pt x="1" y="2"/>
                    <a:pt x="1" y="1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5" y="0"/>
                    <a:pt x="6" y="0"/>
                    <a:pt x="7" y="1"/>
                  </a:cubicBezTo>
                  <a:cubicBezTo>
                    <a:pt x="7" y="2"/>
                    <a:pt x="7" y="2"/>
                    <a:pt x="7" y="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5"/>
                    <a:pt x="7" y="5"/>
                    <a:pt x="7" y="5"/>
                  </a:cubicBezTo>
                  <a:close/>
                  <a:moveTo>
                    <a:pt x="4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6" y="2"/>
                    <a:pt x="5" y="2"/>
                  </a:cubicBezTo>
                  <a:cubicBezTo>
                    <a:pt x="5" y="1"/>
                    <a:pt x="5" y="1"/>
                    <a:pt x="4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1" name="Freeform 1344"/>
            <p:cNvSpPr/>
            <p:nvPr/>
          </p:nvSpPr>
          <p:spPr bwMode="auto">
            <a:xfrm>
              <a:off x="1484277" y="4278889"/>
              <a:ext cx="5819" cy="32587"/>
            </a:xfrm>
            <a:custGeom>
              <a:avLst/>
              <a:gdLst>
                <a:gd name="T0" fmla="*/ 5 w 5"/>
                <a:gd name="T1" fmla="*/ 28 h 28"/>
                <a:gd name="T2" fmla="*/ 2 w 5"/>
                <a:gd name="T3" fmla="*/ 28 h 28"/>
                <a:gd name="T4" fmla="*/ 0 w 5"/>
                <a:gd name="T5" fmla="*/ 28 h 28"/>
                <a:gd name="T6" fmla="*/ 0 w 5"/>
                <a:gd name="T7" fmla="*/ 26 h 28"/>
                <a:gd name="T8" fmla="*/ 0 w 5"/>
                <a:gd name="T9" fmla="*/ 2 h 28"/>
                <a:gd name="T10" fmla="*/ 0 w 5"/>
                <a:gd name="T11" fmla="*/ 0 h 28"/>
                <a:gd name="T12" fmla="*/ 2 w 5"/>
                <a:gd name="T13" fmla="*/ 0 h 28"/>
                <a:gd name="T14" fmla="*/ 5 w 5"/>
                <a:gd name="T15" fmla="*/ 0 h 28"/>
                <a:gd name="T16" fmla="*/ 5 w 5"/>
                <a:gd name="T17" fmla="*/ 0 h 28"/>
                <a:gd name="T18" fmla="*/ 5 w 5"/>
                <a:gd name="T19" fmla="*/ 2 h 28"/>
                <a:gd name="T20" fmla="*/ 5 w 5"/>
                <a:gd name="T21" fmla="*/ 26 h 28"/>
                <a:gd name="T22" fmla="*/ 5 w 5"/>
                <a:gd name="T23" fmla="*/ 28 h 28"/>
                <a:gd name="T24" fmla="*/ 5 w 5"/>
                <a:gd name="T2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" h="28">
                  <a:moveTo>
                    <a:pt x="5" y="28"/>
                  </a:moveTo>
                  <a:lnTo>
                    <a:pt x="2" y="28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26"/>
                  </a:lnTo>
                  <a:lnTo>
                    <a:pt x="5" y="28"/>
                  </a:lnTo>
                  <a:lnTo>
                    <a:pt x="5" y="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2" name="Freeform 1345"/>
            <p:cNvSpPr>
              <a:spLocks noEditPoints="1"/>
            </p:cNvSpPr>
            <p:nvPr/>
          </p:nvSpPr>
          <p:spPr bwMode="auto">
            <a:xfrm>
              <a:off x="1494751" y="4278889"/>
              <a:ext cx="3492" cy="32587"/>
            </a:xfrm>
            <a:custGeom>
              <a:avLst/>
              <a:gdLst>
                <a:gd name="T0" fmla="*/ 0 w 3"/>
                <a:gd name="T1" fmla="*/ 5 h 28"/>
                <a:gd name="T2" fmla="*/ 0 w 3"/>
                <a:gd name="T3" fmla="*/ 5 h 28"/>
                <a:gd name="T4" fmla="*/ 0 w 3"/>
                <a:gd name="T5" fmla="*/ 2 h 28"/>
                <a:gd name="T6" fmla="*/ 0 w 3"/>
                <a:gd name="T7" fmla="*/ 2 h 28"/>
                <a:gd name="T8" fmla="*/ 0 w 3"/>
                <a:gd name="T9" fmla="*/ 2 h 28"/>
                <a:gd name="T10" fmla="*/ 0 w 3"/>
                <a:gd name="T11" fmla="*/ 0 h 28"/>
                <a:gd name="T12" fmla="*/ 3 w 3"/>
                <a:gd name="T13" fmla="*/ 0 h 28"/>
                <a:gd name="T14" fmla="*/ 3 w 3"/>
                <a:gd name="T15" fmla="*/ 2 h 28"/>
                <a:gd name="T16" fmla="*/ 3 w 3"/>
                <a:gd name="T17" fmla="*/ 2 h 28"/>
                <a:gd name="T18" fmla="*/ 3 w 3"/>
                <a:gd name="T19" fmla="*/ 2 h 28"/>
                <a:gd name="T20" fmla="*/ 3 w 3"/>
                <a:gd name="T21" fmla="*/ 5 h 28"/>
                <a:gd name="T22" fmla="*/ 3 w 3"/>
                <a:gd name="T23" fmla="*/ 5 h 28"/>
                <a:gd name="T24" fmla="*/ 0 w 3"/>
                <a:gd name="T25" fmla="*/ 5 h 28"/>
                <a:gd name="T26" fmla="*/ 3 w 3"/>
                <a:gd name="T27" fmla="*/ 28 h 28"/>
                <a:gd name="T28" fmla="*/ 0 w 3"/>
                <a:gd name="T29" fmla="*/ 28 h 28"/>
                <a:gd name="T30" fmla="*/ 0 w 3"/>
                <a:gd name="T31" fmla="*/ 28 h 28"/>
                <a:gd name="T32" fmla="*/ 0 w 3"/>
                <a:gd name="T33" fmla="*/ 26 h 28"/>
                <a:gd name="T34" fmla="*/ 0 w 3"/>
                <a:gd name="T35" fmla="*/ 9 h 28"/>
                <a:gd name="T36" fmla="*/ 0 w 3"/>
                <a:gd name="T37" fmla="*/ 9 h 28"/>
                <a:gd name="T38" fmla="*/ 0 w 3"/>
                <a:gd name="T39" fmla="*/ 7 h 28"/>
                <a:gd name="T40" fmla="*/ 3 w 3"/>
                <a:gd name="T41" fmla="*/ 7 h 28"/>
                <a:gd name="T42" fmla="*/ 3 w 3"/>
                <a:gd name="T43" fmla="*/ 9 h 28"/>
                <a:gd name="T44" fmla="*/ 3 w 3"/>
                <a:gd name="T45" fmla="*/ 9 h 28"/>
                <a:gd name="T46" fmla="*/ 3 w 3"/>
                <a:gd name="T47" fmla="*/ 26 h 28"/>
                <a:gd name="T48" fmla="*/ 3 w 3"/>
                <a:gd name="T49" fmla="*/ 28 h 28"/>
                <a:gd name="T50" fmla="*/ 3 w 3"/>
                <a:gd name="T51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" h="28">
                  <a:moveTo>
                    <a:pt x="0" y="5"/>
                  </a:moveTo>
                  <a:lnTo>
                    <a:pt x="0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5"/>
                  </a:lnTo>
                  <a:lnTo>
                    <a:pt x="3" y="5"/>
                  </a:lnTo>
                  <a:lnTo>
                    <a:pt x="0" y="5"/>
                  </a:lnTo>
                  <a:close/>
                  <a:moveTo>
                    <a:pt x="3" y="28"/>
                  </a:moveTo>
                  <a:lnTo>
                    <a:pt x="0" y="28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7"/>
                  </a:lnTo>
                  <a:lnTo>
                    <a:pt x="3" y="7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26"/>
                  </a:lnTo>
                  <a:lnTo>
                    <a:pt x="3" y="28"/>
                  </a:lnTo>
                  <a:lnTo>
                    <a:pt x="3" y="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3" name="Freeform 1346"/>
            <p:cNvSpPr/>
            <p:nvPr/>
          </p:nvSpPr>
          <p:spPr bwMode="auto">
            <a:xfrm>
              <a:off x="1504062" y="4281217"/>
              <a:ext cx="10475" cy="30259"/>
            </a:xfrm>
            <a:custGeom>
              <a:avLst/>
              <a:gdLst>
                <a:gd name="T0" fmla="*/ 4 w 4"/>
                <a:gd name="T1" fmla="*/ 4 h 11"/>
                <a:gd name="T2" fmla="*/ 3 w 4"/>
                <a:gd name="T3" fmla="*/ 4 h 11"/>
                <a:gd name="T4" fmla="*/ 3 w 4"/>
                <a:gd name="T5" fmla="*/ 9 h 11"/>
                <a:gd name="T6" fmla="*/ 3 w 4"/>
                <a:gd name="T7" fmla="*/ 9 h 11"/>
                <a:gd name="T8" fmla="*/ 4 w 4"/>
                <a:gd name="T9" fmla="*/ 9 h 11"/>
                <a:gd name="T10" fmla="*/ 4 w 4"/>
                <a:gd name="T11" fmla="*/ 9 h 11"/>
                <a:gd name="T12" fmla="*/ 4 w 4"/>
                <a:gd name="T13" fmla="*/ 10 h 11"/>
                <a:gd name="T14" fmla="*/ 4 w 4"/>
                <a:gd name="T15" fmla="*/ 10 h 11"/>
                <a:gd name="T16" fmla="*/ 4 w 4"/>
                <a:gd name="T17" fmla="*/ 10 h 11"/>
                <a:gd name="T18" fmla="*/ 4 w 4"/>
                <a:gd name="T19" fmla="*/ 11 h 11"/>
                <a:gd name="T20" fmla="*/ 4 w 4"/>
                <a:gd name="T21" fmla="*/ 11 h 11"/>
                <a:gd name="T22" fmla="*/ 3 w 4"/>
                <a:gd name="T23" fmla="*/ 11 h 11"/>
                <a:gd name="T24" fmla="*/ 2 w 4"/>
                <a:gd name="T25" fmla="*/ 11 h 11"/>
                <a:gd name="T26" fmla="*/ 1 w 4"/>
                <a:gd name="T27" fmla="*/ 10 h 11"/>
                <a:gd name="T28" fmla="*/ 1 w 4"/>
                <a:gd name="T29" fmla="*/ 9 h 11"/>
                <a:gd name="T30" fmla="*/ 1 w 4"/>
                <a:gd name="T31" fmla="*/ 9 h 11"/>
                <a:gd name="T32" fmla="*/ 1 w 4"/>
                <a:gd name="T33" fmla="*/ 4 h 11"/>
                <a:gd name="T34" fmla="*/ 0 w 4"/>
                <a:gd name="T35" fmla="*/ 4 h 11"/>
                <a:gd name="T36" fmla="*/ 0 w 4"/>
                <a:gd name="T37" fmla="*/ 4 h 11"/>
                <a:gd name="T38" fmla="*/ 0 w 4"/>
                <a:gd name="T39" fmla="*/ 3 h 11"/>
                <a:gd name="T40" fmla="*/ 0 w 4"/>
                <a:gd name="T41" fmla="*/ 3 h 11"/>
                <a:gd name="T42" fmla="*/ 0 w 4"/>
                <a:gd name="T43" fmla="*/ 3 h 11"/>
                <a:gd name="T44" fmla="*/ 0 w 4"/>
                <a:gd name="T45" fmla="*/ 2 h 11"/>
                <a:gd name="T46" fmla="*/ 1 w 4"/>
                <a:gd name="T47" fmla="*/ 2 h 11"/>
                <a:gd name="T48" fmla="*/ 1 w 4"/>
                <a:gd name="T49" fmla="*/ 1 h 11"/>
                <a:gd name="T50" fmla="*/ 1 w 4"/>
                <a:gd name="T51" fmla="*/ 1 h 11"/>
                <a:gd name="T52" fmla="*/ 1 w 4"/>
                <a:gd name="T53" fmla="*/ 1 h 11"/>
                <a:gd name="T54" fmla="*/ 2 w 4"/>
                <a:gd name="T55" fmla="*/ 0 h 11"/>
                <a:gd name="T56" fmla="*/ 2 w 4"/>
                <a:gd name="T57" fmla="*/ 0 h 11"/>
                <a:gd name="T58" fmla="*/ 3 w 4"/>
                <a:gd name="T59" fmla="*/ 1 h 11"/>
                <a:gd name="T60" fmla="*/ 3 w 4"/>
                <a:gd name="T61" fmla="*/ 2 h 11"/>
                <a:gd name="T62" fmla="*/ 4 w 4"/>
                <a:gd name="T63" fmla="*/ 2 h 11"/>
                <a:gd name="T64" fmla="*/ 4 w 4"/>
                <a:gd name="T65" fmla="*/ 3 h 11"/>
                <a:gd name="T66" fmla="*/ 4 w 4"/>
                <a:gd name="T67" fmla="*/ 3 h 11"/>
                <a:gd name="T68" fmla="*/ 4 w 4"/>
                <a:gd name="T69" fmla="*/ 3 h 11"/>
                <a:gd name="T70" fmla="*/ 4 w 4"/>
                <a:gd name="T71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" h="11">
                  <a:moveTo>
                    <a:pt x="4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4" name="Freeform 1347"/>
            <p:cNvSpPr/>
            <p:nvPr/>
          </p:nvSpPr>
          <p:spPr bwMode="auto">
            <a:xfrm>
              <a:off x="1520355" y="4306821"/>
              <a:ext cx="5819" cy="8147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2 h 3"/>
                <a:gd name="T4" fmla="*/ 0 w 2"/>
                <a:gd name="T5" fmla="*/ 3 h 3"/>
                <a:gd name="T6" fmla="*/ 0 w 2"/>
                <a:gd name="T7" fmla="*/ 3 h 3"/>
                <a:gd name="T8" fmla="*/ 0 w 2"/>
                <a:gd name="T9" fmla="*/ 3 h 3"/>
                <a:gd name="T10" fmla="*/ 0 w 2"/>
                <a:gd name="T11" fmla="*/ 3 h 3"/>
                <a:gd name="T12" fmla="*/ 0 w 2"/>
                <a:gd name="T13" fmla="*/ 3 h 3"/>
                <a:gd name="T14" fmla="*/ 0 w 2"/>
                <a:gd name="T15" fmla="*/ 2 h 3"/>
                <a:gd name="T16" fmla="*/ 0 w 2"/>
                <a:gd name="T17" fmla="*/ 2 h 3"/>
                <a:gd name="T18" fmla="*/ 0 w 2"/>
                <a:gd name="T19" fmla="*/ 1 h 3"/>
                <a:gd name="T20" fmla="*/ 0 w 2"/>
                <a:gd name="T21" fmla="*/ 0 h 3"/>
                <a:gd name="T22" fmla="*/ 1 w 2"/>
                <a:gd name="T23" fmla="*/ 0 h 3"/>
                <a:gd name="T24" fmla="*/ 2 w 2"/>
                <a:gd name="T25" fmla="*/ 0 h 3"/>
                <a:gd name="T26" fmla="*/ 2 w 2"/>
                <a:gd name="T2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cubicBezTo>
                    <a:pt x="2" y="1"/>
                    <a:pt x="2" y="2"/>
                    <a:pt x="2" y="2"/>
                  </a:cubicBezTo>
                  <a:cubicBezTo>
                    <a:pt x="1" y="3"/>
                    <a:pt x="1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5" name="Freeform 1348"/>
            <p:cNvSpPr/>
            <p:nvPr/>
          </p:nvSpPr>
          <p:spPr bwMode="auto">
            <a:xfrm>
              <a:off x="1544795" y="4287036"/>
              <a:ext cx="16293" cy="24440"/>
            </a:xfrm>
            <a:custGeom>
              <a:avLst/>
              <a:gdLst>
                <a:gd name="T0" fmla="*/ 3 w 6"/>
                <a:gd name="T1" fmla="*/ 9 h 9"/>
                <a:gd name="T2" fmla="*/ 1 w 6"/>
                <a:gd name="T3" fmla="*/ 9 h 9"/>
                <a:gd name="T4" fmla="*/ 0 w 6"/>
                <a:gd name="T5" fmla="*/ 8 h 9"/>
                <a:gd name="T6" fmla="*/ 0 w 6"/>
                <a:gd name="T7" fmla="*/ 8 h 9"/>
                <a:gd name="T8" fmla="*/ 0 w 6"/>
                <a:gd name="T9" fmla="*/ 8 h 9"/>
                <a:gd name="T10" fmla="*/ 0 w 6"/>
                <a:gd name="T11" fmla="*/ 7 h 9"/>
                <a:gd name="T12" fmla="*/ 0 w 6"/>
                <a:gd name="T13" fmla="*/ 7 h 9"/>
                <a:gd name="T14" fmla="*/ 1 w 6"/>
                <a:gd name="T15" fmla="*/ 7 h 9"/>
                <a:gd name="T16" fmla="*/ 3 w 6"/>
                <a:gd name="T17" fmla="*/ 8 h 9"/>
                <a:gd name="T18" fmla="*/ 4 w 6"/>
                <a:gd name="T19" fmla="*/ 7 h 9"/>
                <a:gd name="T20" fmla="*/ 4 w 6"/>
                <a:gd name="T21" fmla="*/ 6 h 9"/>
                <a:gd name="T22" fmla="*/ 4 w 6"/>
                <a:gd name="T23" fmla="*/ 6 h 9"/>
                <a:gd name="T24" fmla="*/ 3 w 6"/>
                <a:gd name="T25" fmla="*/ 5 h 9"/>
                <a:gd name="T26" fmla="*/ 2 w 6"/>
                <a:gd name="T27" fmla="*/ 4 h 9"/>
                <a:gd name="T28" fmla="*/ 1 w 6"/>
                <a:gd name="T29" fmla="*/ 4 h 9"/>
                <a:gd name="T30" fmla="*/ 1 w 6"/>
                <a:gd name="T31" fmla="*/ 3 h 9"/>
                <a:gd name="T32" fmla="*/ 0 w 6"/>
                <a:gd name="T33" fmla="*/ 2 h 9"/>
                <a:gd name="T34" fmla="*/ 1 w 6"/>
                <a:gd name="T35" fmla="*/ 1 h 9"/>
                <a:gd name="T36" fmla="*/ 1 w 6"/>
                <a:gd name="T37" fmla="*/ 1 h 9"/>
                <a:gd name="T38" fmla="*/ 2 w 6"/>
                <a:gd name="T39" fmla="*/ 0 h 9"/>
                <a:gd name="T40" fmla="*/ 3 w 6"/>
                <a:gd name="T41" fmla="*/ 0 h 9"/>
                <a:gd name="T42" fmla="*/ 5 w 6"/>
                <a:gd name="T43" fmla="*/ 0 h 9"/>
                <a:gd name="T44" fmla="*/ 6 w 6"/>
                <a:gd name="T45" fmla="*/ 0 h 9"/>
                <a:gd name="T46" fmla="*/ 6 w 6"/>
                <a:gd name="T47" fmla="*/ 1 h 9"/>
                <a:gd name="T48" fmla="*/ 6 w 6"/>
                <a:gd name="T49" fmla="*/ 1 h 9"/>
                <a:gd name="T50" fmla="*/ 5 w 6"/>
                <a:gd name="T51" fmla="*/ 1 h 9"/>
                <a:gd name="T52" fmla="*/ 5 w 6"/>
                <a:gd name="T53" fmla="*/ 2 h 9"/>
                <a:gd name="T54" fmla="*/ 5 w 6"/>
                <a:gd name="T55" fmla="*/ 1 h 9"/>
                <a:gd name="T56" fmla="*/ 4 w 6"/>
                <a:gd name="T57" fmla="*/ 1 h 9"/>
                <a:gd name="T58" fmla="*/ 2 w 6"/>
                <a:gd name="T59" fmla="*/ 2 h 9"/>
                <a:gd name="T60" fmla="*/ 3 w 6"/>
                <a:gd name="T61" fmla="*/ 3 h 9"/>
                <a:gd name="T62" fmla="*/ 4 w 6"/>
                <a:gd name="T63" fmla="*/ 4 h 9"/>
                <a:gd name="T64" fmla="*/ 5 w 6"/>
                <a:gd name="T65" fmla="*/ 4 h 9"/>
                <a:gd name="T66" fmla="*/ 5 w 6"/>
                <a:gd name="T67" fmla="*/ 5 h 9"/>
                <a:gd name="T68" fmla="*/ 6 w 6"/>
                <a:gd name="T69" fmla="*/ 6 h 9"/>
                <a:gd name="T70" fmla="*/ 6 w 6"/>
                <a:gd name="T71" fmla="*/ 7 h 9"/>
                <a:gd name="T72" fmla="*/ 6 w 6"/>
                <a:gd name="T73" fmla="*/ 8 h 9"/>
                <a:gd name="T74" fmla="*/ 5 w 6"/>
                <a:gd name="T75" fmla="*/ 8 h 9"/>
                <a:gd name="T76" fmla="*/ 4 w 6"/>
                <a:gd name="T77" fmla="*/ 9 h 9"/>
                <a:gd name="T78" fmla="*/ 3 w 6"/>
                <a:gd name="T7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" h="9">
                  <a:moveTo>
                    <a:pt x="3" y="9"/>
                  </a:moveTo>
                  <a:cubicBezTo>
                    <a:pt x="2" y="9"/>
                    <a:pt x="2" y="9"/>
                    <a:pt x="1" y="9"/>
                  </a:cubicBezTo>
                  <a:cubicBezTo>
                    <a:pt x="1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8"/>
                    <a:pt x="3" y="8"/>
                  </a:cubicBezTo>
                  <a:cubicBezTo>
                    <a:pt x="3" y="8"/>
                    <a:pt x="4" y="7"/>
                    <a:pt x="4" y="7"/>
                  </a:cubicBezTo>
                  <a:cubicBezTo>
                    <a:pt x="4" y="7"/>
                    <a:pt x="4" y="7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5"/>
                    <a:pt x="3" y="5"/>
                    <a:pt x="3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2" y="2"/>
                    <a:pt x="2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4" y="4"/>
                  </a:cubicBezTo>
                  <a:cubicBezTo>
                    <a:pt x="4" y="4"/>
                    <a:pt x="4" y="4"/>
                    <a:pt x="5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7"/>
                  </a:cubicBezTo>
                  <a:cubicBezTo>
                    <a:pt x="6" y="7"/>
                    <a:pt x="6" y="7"/>
                    <a:pt x="6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4" y="9"/>
                    <a:pt x="4" y="9"/>
                    <a:pt x="4" y="9"/>
                  </a:cubicBezTo>
                  <a:lnTo>
                    <a:pt x="3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6" name="Freeform 1349"/>
            <p:cNvSpPr>
              <a:spLocks noEditPoints="1"/>
            </p:cNvSpPr>
            <p:nvPr/>
          </p:nvSpPr>
          <p:spPr bwMode="auto">
            <a:xfrm>
              <a:off x="1564580" y="4287036"/>
              <a:ext cx="18621" cy="24440"/>
            </a:xfrm>
            <a:custGeom>
              <a:avLst/>
              <a:gdLst>
                <a:gd name="T0" fmla="*/ 7 w 7"/>
                <a:gd name="T1" fmla="*/ 5 h 9"/>
                <a:gd name="T2" fmla="*/ 2 w 7"/>
                <a:gd name="T3" fmla="*/ 5 h 9"/>
                <a:gd name="T4" fmla="*/ 3 w 7"/>
                <a:gd name="T5" fmla="*/ 7 h 9"/>
                <a:gd name="T6" fmla="*/ 5 w 7"/>
                <a:gd name="T7" fmla="*/ 7 h 9"/>
                <a:gd name="T8" fmla="*/ 6 w 7"/>
                <a:gd name="T9" fmla="*/ 7 h 9"/>
                <a:gd name="T10" fmla="*/ 7 w 7"/>
                <a:gd name="T11" fmla="*/ 7 h 9"/>
                <a:gd name="T12" fmla="*/ 7 w 7"/>
                <a:gd name="T13" fmla="*/ 7 h 9"/>
                <a:gd name="T14" fmla="*/ 7 w 7"/>
                <a:gd name="T15" fmla="*/ 8 h 9"/>
                <a:gd name="T16" fmla="*/ 7 w 7"/>
                <a:gd name="T17" fmla="*/ 8 h 9"/>
                <a:gd name="T18" fmla="*/ 7 w 7"/>
                <a:gd name="T19" fmla="*/ 8 h 9"/>
                <a:gd name="T20" fmla="*/ 7 w 7"/>
                <a:gd name="T21" fmla="*/ 9 h 9"/>
                <a:gd name="T22" fmla="*/ 6 w 7"/>
                <a:gd name="T23" fmla="*/ 9 h 9"/>
                <a:gd name="T24" fmla="*/ 5 w 7"/>
                <a:gd name="T25" fmla="*/ 9 h 9"/>
                <a:gd name="T26" fmla="*/ 4 w 7"/>
                <a:gd name="T27" fmla="*/ 9 h 9"/>
                <a:gd name="T28" fmla="*/ 1 w 7"/>
                <a:gd name="T29" fmla="*/ 8 h 9"/>
                <a:gd name="T30" fmla="*/ 0 w 7"/>
                <a:gd name="T31" fmla="*/ 5 h 9"/>
                <a:gd name="T32" fmla="*/ 1 w 7"/>
                <a:gd name="T33" fmla="*/ 1 h 9"/>
                <a:gd name="T34" fmla="*/ 4 w 7"/>
                <a:gd name="T35" fmla="*/ 0 h 9"/>
                <a:gd name="T36" fmla="*/ 7 w 7"/>
                <a:gd name="T37" fmla="*/ 1 h 9"/>
                <a:gd name="T38" fmla="*/ 7 w 7"/>
                <a:gd name="T39" fmla="*/ 3 h 9"/>
                <a:gd name="T40" fmla="*/ 7 w 7"/>
                <a:gd name="T41" fmla="*/ 4 h 9"/>
                <a:gd name="T42" fmla="*/ 7 w 7"/>
                <a:gd name="T43" fmla="*/ 5 h 9"/>
                <a:gd name="T44" fmla="*/ 4 w 7"/>
                <a:gd name="T45" fmla="*/ 1 h 9"/>
                <a:gd name="T46" fmla="*/ 3 w 7"/>
                <a:gd name="T47" fmla="*/ 1 h 9"/>
                <a:gd name="T48" fmla="*/ 3 w 7"/>
                <a:gd name="T49" fmla="*/ 2 h 9"/>
                <a:gd name="T50" fmla="*/ 2 w 7"/>
                <a:gd name="T51" fmla="*/ 3 h 9"/>
                <a:gd name="T52" fmla="*/ 2 w 7"/>
                <a:gd name="T53" fmla="*/ 3 h 9"/>
                <a:gd name="T54" fmla="*/ 2 w 7"/>
                <a:gd name="T55" fmla="*/ 4 h 9"/>
                <a:gd name="T56" fmla="*/ 2 w 7"/>
                <a:gd name="T57" fmla="*/ 4 h 9"/>
                <a:gd name="T58" fmla="*/ 6 w 7"/>
                <a:gd name="T59" fmla="*/ 4 h 9"/>
                <a:gd name="T60" fmla="*/ 6 w 7"/>
                <a:gd name="T61" fmla="*/ 4 h 9"/>
                <a:gd name="T62" fmla="*/ 6 w 7"/>
                <a:gd name="T63" fmla="*/ 4 h 9"/>
                <a:gd name="T64" fmla="*/ 5 w 7"/>
                <a:gd name="T65" fmla="*/ 2 h 9"/>
                <a:gd name="T66" fmla="*/ 4 w 7"/>
                <a:gd name="T67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" h="9">
                  <a:moveTo>
                    <a:pt x="7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3" y="7"/>
                  </a:cubicBezTo>
                  <a:cubicBezTo>
                    <a:pt x="3" y="7"/>
                    <a:pt x="4" y="7"/>
                    <a:pt x="5" y="7"/>
                  </a:cubicBezTo>
                  <a:cubicBezTo>
                    <a:pt x="5" y="7"/>
                    <a:pt x="6" y="7"/>
                    <a:pt x="6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3" y="9"/>
                    <a:pt x="2" y="8"/>
                    <a:pt x="1" y="8"/>
                  </a:cubicBezTo>
                  <a:cubicBezTo>
                    <a:pt x="1" y="7"/>
                    <a:pt x="0" y="6"/>
                    <a:pt x="0" y="5"/>
                  </a:cubicBezTo>
                  <a:cubicBezTo>
                    <a:pt x="0" y="3"/>
                    <a:pt x="1" y="2"/>
                    <a:pt x="1" y="1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5" y="0"/>
                    <a:pt x="6" y="0"/>
                    <a:pt x="7" y="1"/>
                  </a:cubicBezTo>
                  <a:cubicBezTo>
                    <a:pt x="7" y="2"/>
                    <a:pt x="7" y="2"/>
                    <a:pt x="7" y="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5"/>
                    <a:pt x="7" y="5"/>
                    <a:pt x="7" y="5"/>
                  </a:cubicBezTo>
                  <a:close/>
                  <a:moveTo>
                    <a:pt x="4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6" y="2"/>
                    <a:pt x="5" y="2"/>
                  </a:cubicBezTo>
                  <a:cubicBezTo>
                    <a:pt x="5" y="1"/>
                    <a:pt x="5" y="1"/>
                    <a:pt x="4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7" name="Freeform 1350"/>
            <p:cNvSpPr>
              <a:spLocks noEditPoints="1"/>
            </p:cNvSpPr>
            <p:nvPr/>
          </p:nvSpPr>
          <p:spPr bwMode="auto">
            <a:xfrm>
              <a:off x="1589020" y="4278889"/>
              <a:ext cx="19785" cy="32587"/>
            </a:xfrm>
            <a:custGeom>
              <a:avLst/>
              <a:gdLst>
                <a:gd name="T0" fmla="*/ 6 w 7"/>
                <a:gd name="T1" fmla="*/ 12 h 12"/>
                <a:gd name="T2" fmla="*/ 6 w 7"/>
                <a:gd name="T3" fmla="*/ 12 h 12"/>
                <a:gd name="T4" fmla="*/ 5 w 7"/>
                <a:gd name="T5" fmla="*/ 12 h 12"/>
                <a:gd name="T6" fmla="*/ 5 w 7"/>
                <a:gd name="T7" fmla="*/ 11 h 12"/>
                <a:gd name="T8" fmla="*/ 5 w 7"/>
                <a:gd name="T9" fmla="*/ 11 h 12"/>
                <a:gd name="T10" fmla="*/ 4 w 7"/>
                <a:gd name="T11" fmla="*/ 12 h 12"/>
                <a:gd name="T12" fmla="*/ 3 w 7"/>
                <a:gd name="T13" fmla="*/ 12 h 12"/>
                <a:gd name="T14" fmla="*/ 1 w 7"/>
                <a:gd name="T15" fmla="*/ 12 h 12"/>
                <a:gd name="T16" fmla="*/ 1 w 7"/>
                <a:gd name="T17" fmla="*/ 11 h 12"/>
                <a:gd name="T18" fmla="*/ 0 w 7"/>
                <a:gd name="T19" fmla="*/ 10 h 12"/>
                <a:gd name="T20" fmla="*/ 0 w 7"/>
                <a:gd name="T21" fmla="*/ 8 h 12"/>
                <a:gd name="T22" fmla="*/ 1 w 7"/>
                <a:gd name="T23" fmla="*/ 4 h 12"/>
                <a:gd name="T24" fmla="*/ 3 w 7"/>
                <a:gd name="T25" fmla="*/ 3 h 12"/>
                <a:gd name="T26" fmla="*/ 4 w 7"/>
                <a:gd name="T27" fmla="*/ 3 h 12"/>
                <a:gd name="T28" fmla="*/ 5 w 7"/>
                <a:gd name="T29" fmla="*/ 4 h 12"/>
                <a:gd name="T30" fmla="*/ 5 w 7"/>
                <a:gd name="T31" fmla="*/ 1 h 12"/>
                <a:gd name="T32" fmla="*/ 5 w 7"/>
                <a:gd name="T33" fmla="*/ 0 h 12"/>
                <a:gd name="T34" fmla="*/ 6 w 7"/>
                <a:gd name="T35" fmla="*/ 0 h 12"/>
                <a:gd name="T36" fmla="*/ 7 w 7"/>
                <a:gd name="T37" fmla="*/ 0 h 12"/>
                <a:gd name="T38" fmla="*/ 7 w 7"/>
                <a:gd name="T39" fmla="*/ 1 h 12"/>
                <a:gd name="T40" fmla="*/ 7 w 7"/>
                <a:gd name="T41" fmla="*/ 11 h 12"/>
                <a:gd name="T42" fmla="*/ 7 w 7"/>
                <a:gd name="T43" fmla="*/ 11 h 12"/>
                <a:gd name="T44" fmla="*/ 6 w 7"/>
                <a:gd name="T45" fmla="*/ 12 h 12"/>
                <a:gd name="T46" fmla="*/ 5 w 7"/>
                <a:gd name="T47" fmla="*/ 6 h 12"/>
                <a:gd name="T48" fmla="*/ 5 w 7"/>
                <a:gd name="T49" fmla="*/ 6 h 12"/>
                <a:gd name="T50" fmla="*/ 5 w 7"/>
                <a:gd name="T51" fmla="*/ 5 h 12"/>
                <a:gd name="T52" fmla="*/ 4 w 7"/>
                <a:gd name="T53" fmla="*/ 5 h 12"/>
                <a:gd name="T54" fmla="*/ 3 w 7"/>
                <a:gd name="T55" fmla="*/ 4 h 12"/>
                <a:gd name="T56" fmla="*/ 2 w 7"/>
                <a:gd name="T57" fmla="*/ 5 h 12"/>
                <a:gd name="T58" fmla="*/ 2 w 7"/>
                <a:gd name="T59" fmla="*/ 7 h 12"/>
                <a:gd name="T60" fmla="*/ 2 w 7"/>
                <a:gd name="T61" fmla="*/ 8 h 12"/>
                <a:gd name="T62" fmla="*/ 2 w 7"/>
                <a:gd name="T63" fmla="*/ 10 h 12"/>
                <a:gd name="T64" fmla="*/ 3 w 7"/>
                <a:gd name="T65" fmla="*/ 11 h 12"/>
                <a:gd name="T66" fmla="*/ 4 w 7"/>
                <a:gd name="T67" fmla="*/ 10 h 12"/>
                <a:gd name="T68" fmla="*/ 5 w 7"/>
                <a:gd name="T69" fmla="*/ 10 h 12"/>
                <a:gd name="T70" fmla="*/ 5 w 7"/>
                <a:gd name="T71" fmla="*/ 10 h 12"/>
                <a:gd name="T72" fmla="*/ 5 w 7"/>
                <a:gd name="T73" fmla="*/ 9 h 12"/>
                <a:gd name="T74" fmla="*/ 5 w 7"/>
                <a:gd name="T75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" h="12">
                  <a:moveTo>
                    <a:pt x="6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4" y="12"/>
                  </a:cubicBezTo>
                  <a:cubicBezTo>
                    <a:pt x="4" y="12"/>
                    <a:pt x="3" y="12"/>
                    <a:pt x="3" y="12"/>
                  </a:cubicBezTo>
                  <a:cubicBezTo>
                    <a:pt x="2" y="12"/>
                    <a:pt x="2" y="12"/>
                    <a:pt x="1" y="12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9"/>
                    <a:pt x="0" y="8"/>
                    <a:pt x="0" y="8"/>
                  </a:cubicBezTo>
                  <a:cubicBezTo>
                    <a:pt x="0" y="6"/>
                    <a:pt x="0" y="5"/>
                    <a:pt x="1" y="4"/>
                  </a:cubicBezTo>
                  <a:cubicBezTo>
                    <a:pt x="1" y="4"/>
                    <a:pt x="2" y="3"/>
                    <a:pt x="3" y="3"/>
                  </a:cubicBezTo>
                  <a:cubicBezTo>
                    <a:pt x="3" y="3"/>
                    <a:pt x="4" y="3"/>
                    <a:pt x="4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lnTo>
                    <a:pt x="6" y="12"/>
                  </a:lnTo>
                  <a:close/>
                  <a:moveTo>
                    <a:pt x="5" y="6"/>
                  </a:moveTo>
                  <a:cubicBezTo>
                    <a:pt x="5" y="6"/>
                    <a:pt x="5" y="6"/>
                    <a:pt x="5" y="6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5"/>
                    <a:pt x="2" y="5"/>
                  </a:cubicBezTo>
                  <a:cubicBezTo>
                    <a:pt x="2" y="6"/>
                    <a:pt x="2" y="6"/>
                    <a:pt x="2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9"/>
                    <a:pt x="2" y="10"/>
                    <a:pt x="2" y="10"/>
                  </a:cubicBezTo>
                  <a:cubicBezTo>
                    <a:pt x="2" y="10"/>
                    <a:pt x="3" y="11"/>
                    <a:pt x="3" y="11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9"/>
                    <a:pt x="5" y="9"/>
                    <a:pt x="5" y="9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8" name="Freeform 1351"/>
            <p:cNvSpPr>
              <a:spLocks noEditPoints="1"/>
            </p:cNvSpPr>
            <p:nvPr/>
          </p:nvSpPr>
          <p:spPr bwMode="auto">
            <a:xfrm>
              <a:off x="1627426" y="4278889"/>
              <a:ext cx="19785" cy="32587"/>
            </a:xfrm>
            <a:custGeom>
              <a:avLst/>
              <a:gdLst>
                <a:gd name="T0" fmla="*/ 7 w 7"/>
                <a:gd name="T1" fmla="*/ 12 h 12"/>
                <a:gd name="T2" fmla="*/ 6 w 7"/>
                <a:gd name="T3" fmla="*/ 12 h 12"/>
                <a:gd name="T4" fmla="*/ 6 w 7"/>
                <a:gd name="T5" fmla="*/ 12 h 12"/>
                <a:gd name="T6" fmla="*/ 6 w 7"/>
                <a:gd name="T7" fmla="*/ 11 h 12"/>
                <a:gd name="T8" fmla="*/ 6 w 7"/>
                <a:gd name="T9" fmla="*/ 11 h 12"/>
                <a:gd name="T10" fmla="*/ 5 w 7"/>
                <a:gd name="T11" fmla="*/ 12 h 12"/>
                <a:gd name="T12" fmla="*/ 3 w 7"/>
                <a:gd name="T13" fmla="*/ 12 h 12"/>
                <a:gd name="T14" fmla="*/ 2 w 7"/>
                <a:gd name="T15" fmla="*/ 12 h 12"/>
                <a:gd name="T16" fmla="*/ 1 w 7"/>
                <a:gd name="T17" fmla="*/ 11 h 12"/>
                <a:gd name="T18" fmla="*/ 0 w 7"/>
                <a:gd name="T19" fmla="*/ 10 h 12"/>
                <a:gd name="T20" fmla="*/ 0 w 7"/>
                <a:gd name="T21" fmla="*/ 8 h 12"/>
                <a:gd name="T22" fmla="*/ 1 w 7"/>
                <a:gd name="T23" fmla="*/ 4 h 12"/>
                <a:gd name="T24" fmla="*/ 3 w 7"/>
                <a:gd name="T25" fmla="*/ 3 h 12"/>
                <a:gd name="T26" fmla="*/ 5 w 7"/>
                <a:gd name="T27" fmla="*/ 3 h 12"/>
                <a:gd name="T28" fmla="*/ 6 w 7"/>
                <a:gd name="T29" fmla="*/ 4 h 12"/>
                <a:gd name="T30" fmla="*/ 6 w 7"/>
                <a:gd name="T31" fmla="*/ 1 h 12"/>
                <a:gd name="T32" fmla="*/ 6 w 7"/>
                <a:gd name="T33" fmla="*/ 0 h 12"/>
                <a:gd name="T34" fmla="*/ 7 w 7"/>
                <a:gd name="T35" fmla="*/ 0 h 12"/>
                <a:gd name="T36" fmla="*/ 7 w 7"/>
                <a:gd name="T37" fmla="*/ 0 h 12"/>
                <a:gd name="T38" fmla="*/ 7 w 7"/>
                <a:gd name="T39" fmla="*/ 1 h 12"/>
                <a:gd name="T40" fmla="*/ 7 w 7"/>
                <a:gd name="T41" fmla="*/ 11 h 12"/>
                <a:gd name="T42" fmla="*/ 7 w 7"/>
                <a:gd name="T43" fmla="*/ 11 h 12"/>
                <a:gd name="T44" fmla="*/ 7 w 7"/>
                <a:gd name="T45" fmla="*/ 12 h 12"/>
                <a:gd name="T46" fmla="*/ 6 w 7"/>
                <a:gd name="T47" fmla="*/ 6 h 12"/>
                <a:gd name="T48" fmla="*/ 5 w 7"/>
                <a:gd name="T49" fmla="*/ 6 h 12"/>
                <a:gd name="T50" fmla="*/ 5 w 7"/>
                <a:gd name="T51" fmla="*/ 5 h 12"/>
                <a:gd name="T52" fmla="*/ 5 w 7"/>
                <a:gd name="T53" fmla="*/ 5 h 12"/>
                <a:gd name="T54" fmla="*/ 4 w 7"/>
                <a:gd name="T55" fmla="*/ 4 h 12"/>
                <a:gd name="T56" fmla="*/ 2 w 7"/>
                <a:gd name="T57" fmla="*/ 5 h 12"/>
                <a:gd name="T58" fmla="*/ 2 w 7"/>
                <a:gd name="T59" fmla="*/ 7 h 12"/>
                <a:gd name="T60" fmla="*/ 2 w 7"/>
                <a:gd name="T61" fmla="*/ 8 h 12"/>
                <a:gd name="T62" fmla="*/ 2 w 7"/>
                <a:gd name="T63" fmla="*/ 10 h 12"/>
                <a:gd name="T64" fmla="*/ 4 w 7"/>
                <a:gd name="T65" fmla="*/ 11 h 12"/>
                <a:gd name="T66" fmla="*/ 5 w 7"/>
                <a:gd name="T67" fmla="*/ 10 h 12"/>
                <a:gd name="T68" fmla="*/ 5 w 7"/>
                <a:gd name="T69" fmla="*/ 10 h 12"/>
                <a:gd name="T70" fmla="*/ 5 w 7"/>
                <a:gd name="T71" fmla="*/ 10 h 12"/>
                <a:gd name="T72" fmla="*/ 6 w 7"/>
                <a:gd name="T73" fmla="*/ 9 h 12"/>
                <a:gd name="T74" fmla="*/ 6 w 7"/>
                <a:gd name="T75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" h="12">
                  <a:moveTo>
                    <a:pt x="7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5" y="11"/>
                    <a:pt x="5" y="11"/>
                    <a:pt x="5" y="12"/>
                  </a:cubicBezTo>
                  <a:cubicBezTo>
                    <a:pt x="4" y="12"/>
                    <a:pt x="4" y="12"/>
                    <a:pt x="3" y="12"/>
                  </a:cubicBezTo>
                  <a:cubicBezTo>
                    <a:pt x="3" y="12"/>
                    <a:pt x="2" y="12"/>
                    <a:pt x="2" y="12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0"/>
                    <a:pt x="1" y="10"/>
                    <a:pt x="0" y="10"/>
                  </a:cubicBezTo>
                  <a:cubicBezTo>
                    <a:pt x="0" y="9"/>
                    <a:pt x="0" y="8"/>
                    <a:pt x="0" y="8"/>
                  </a:cubicBezTo>
                  <a:cubicBezTo>
                    <a:pt x="0" y="6"/>
                    <a:pt x="1" y="5"/>
                    <a:pt x="1" y="4"/>
                  </a:cubicBezTo>
                  <a:cubicBezTo>
                    <a:pt x="1" y="4"/>
                    <a:pt x="2" y="3"/>
                    <a:pt x="3" y="3"/>
                  </a:cubicBezTo>
                  <a:cubicBezTo>
                    <a:pt x="4" y="3"/>
                    <a:pt x="4" y="3"/>
                    <a:pt x="5" y="3"/>
                  </a:cubicBezTo>
                  <a:cubicBezTo>
                    <a:pt x="5" y="4"/>
                    <a:pt x="5" y="4"/>
                    <a:pt x="6" y="4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lnTo>
                    <a:pt x="7" y="12"/>
                  </a:lnTo>
                  <a:close/>
                  <a:moveTo>
                    <a:pt x="6" y="6"/>
                  </a:moveTo>
                  <a:cubicBezTo>
                    <a:pt x="5" y="6"/>
                    <a:pt x="5" y="6"/>
                    <a:pt x="5" y="6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5"/>
                    <a:pt x="2" y="5"/>
                  </a:cubicBezTo>
                  <a:cubicBezTo>
                    <a:pt x="2" y="6"/>
                    <a:pt x="2" y="6"/>
                    <a:pt x="2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9"/>
                    <a:pt x="2" y="10"/>
                    <a:pt x="2" y="10"/>
                  </a:cubicBezTo>
                  <a:cubicBezTo>
                    <a:pt x="3" y="10"/>
                    <a:pt x="3" y="11"/>
                    <a:pt x="4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6" y="9"/>
                    <a:pt x="6" y="9"/>
                    <a:pt x="6" y="9"/>
                  </a:cubicBezTo>
                  <a:lnTo>
                    <a:pt x="6" y="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9" name="Freeform 1352"/>
            <p:cNvSpPr>
              <a:spLocks noEditPoints="1"/>
            </p:cNvSpPr>
            <p:nvPr/>
          </p:nvSpPr>
          <p:spPr bwMode="auto">
            <a:xfrm>
              <a:off x="1653030" y="4287036"/>
              <a:ext cx="22113" cy="24440"/>
            </a:xfrm>
            <a:custGeom>
              <a:avLst/>
              <a:gdLst>
                <a:gd name="T0" fmla="*/ 4 w 8"/>
                <a:gd name="T1" fmla="*/ 9 h 9"/>
                <a:gd name="T2" fmla="*/ 2 w 8"/>
                <a:gd name="T3" fmla="*/ 9 h 9"/>
                <a:gd name="T4" fmla="*/ 1 w 8"/>
                <a:gd name="T5" fmla="*/ 8 h 9"/>
                <a:gd name="T6" fmla="*/ 0 w 8"/>
                <a:gd name="T7" fmla="*/ 7 h 9"/>
                <a:gd name="T8" fmla="*/ 0 w 8"/>
                <a:gd name="T9" fmla="*/ 4 h 9"/>
                <a:gd name="T10" fmla="*/ 0 w 8"/>
                <a:gd name="T11" fmla="*/ 2 h 9"/>
                <a:gd name="T12" fmla="*/ 1 w 8"/>
                <a:gd name="T13" fmla="*/ 1 h 9"/>
                <a:gd name="T14" fmla="*/ 2 w 8"/>
                <a:gd name="T15" fmla="*/ 0 h 9"/>
                <a:gd name="T16" fmla="*/ 4 w 8"/>
                <a:gd name="T17" fmla="*/ 0 h 9"/>
                <a:gd name="T18" fmla="*/ 7 w 8"/>
                <a:gd name="T19" fmla="*/ 1 h 9"/>
                <a:gd name="T20" fmla="*/ 8 w 8"/>
                <a:gd name="T21" fmla="*/ 4 h 9"/>
                <a:gd name="T22" fmla="*/ 7 w 8"/>
                <a:gd name="T23" fmla="*/ 8 h 9"/>
                <a:gd name="T24" fmla="*/ 4 w 8"/>
                <a:gd name="T25" fmla="*/ 9 h 9"/>
                <a:gd name="T26" fmla="*/ 6 w 8"/>
                <a:gd name="T27" fmla="*/ 4 h 9"/>
                <a:gd name="T28" fmla="*/ 5 w 8"/>
                <a:gd name="T29" fmla="*/ 2 h 9"/>
                <a:gd name="T30" fmla="*/ 4 w 8"/>
                <a:gd name="T31" fmla="*/ 1 h 9"/>
                <a:gd name="T32" fmla="*/ 2 w 8"/>
                <a:gd name="T33" fmla="*/ 2 h 9"/>
                <a:gd name="T34" fmla="*/ 2 w 8"/>
                <a:gd name="T35" fmla="*/ 4 h 9"/>
                <a:gd name="T36" fmla="*/ 2 w 8"/>
                <a:gd name="T37" fmla="*/ 5 h 9"/>
                <a:gd name="T38" fmla="*/ 2 w 8"/>
                <a:gd name="T39" fmla="*/ 7 h 9"/>
                <a:gd name="T40" fmla="*/ 4 w 8"/>
                <a:gd name="T41" fmla="*/ 8 h 9"/>
                <a:gd name="T42" fmla="*/ 5 w 8"/>
                <a:gd name="T43" fmla="*/ 7 h 9"/>
                <a:gd name="T44" fmla="*/ 6 w 8"/>
                <a:gd name="T45" fmla="*/ 5 h 9"/>
                <a:gd name="T46" fmla="*/ 6 w 8"/>
                <a:gd name="T47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cubicBezTo>
                    <a:pt x="3" y="9"/>
                    <a:pt x="3" y="9"/>
                    <a:pt x="2" y="9"/>
                  </a:cubicBezTo>
                  <a:cubicBezTo>
                    <a:pt x="2" y="8"/>
                    <a:pt x="1" y="8"/>
                    <a:pt x="1" y="8"/>
                  </a:cubicBezTo>
                  <a:cubicBezTo>
                    <a:pt x="1" y="8"/>
                    <a:pt x="0" y="7"/>
                    <a:pt x="0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1" y="1"/>
                    <a:pt x="2" y="1"/>
                    <a:pt x="2" y="0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5" y="0"/>
                    <a:pt x="6" y="0"/>
                    <a:pt x="7" y="1"/>
                  </a:cubicBezTo>
                  <a:cubicBezTo>
                    <a:pt x="7" y="2"/>
                    <a:pt x="8" y="3"/>
                    <a:pt x="8" y="4"/>
                  </a:cubicBezTo>
                  <a:cubicBezTo>
                    <a:pt x="8" y="6"/>
                    <a:pt x="7" y="7"/>
                    <a:pt x="7" y="8"/>
                  </a:cubicBezTo>
                  <a:cubicBezTo>
                    <a:pt x="6" y="8"/>
                    <a:pt x="5" y="9"/>
                    <a:pt x="4" y="9"/>
                  </a:cubicBezTo>
                  <a:close/>
                  <a:moveTo>
                    <a:pt x="6" y="4"/>
                  </a:moveTo>
                  <a:cubicBezTo>
                    <a:pt x="6" y="3"/>
                    <a:pt x="6" y="2"/>
                    <a:pt x="5" y="2"/>
                  </a:cubicBezTo>
                  <a:cubicBezTo>
                    <a:pt x="5" y="2"/>
                    <a:pt x="5" y="1"/>
                    <a:pt x="4" y="1"/>
                  </a:cubicBezTo>
                  <a:cubicBezTo>
                    <a:pt x="3" y="1"/>
                    <a:pt x="3" y="1"/>
                    <a:pt x="2" y="2"/>
                  </a:cubicBezTo>
                  <a:cubicBezTo>
                    <a:pt x="2" y="2"/>
                    <a:pt x="2" y="3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7"/>
                    <a:pt x="2" y="7"/>
                  </a:cubicBezTo>
                  <a:cubicBezTo>
                    <a:pt x="3" y="7"/>
                    <a:pt x="3" y="8"/>
                    <a:pt x="4" y="8"/>
                  </a:cubicBezTo>
                  <a:cubicBezTo>
                    <a:pt x="5" y="8"/>
                    <a:pt x="5" y="7"/>
                    <a:pt x="5" y="7"/>
                  </a:cubicBezTo>
                  <a:cubicBezTo>
                    <a:pt x="6" y="6"/>
                    <a:pt x="6" y="6"/>
                    <a:pt x="6" y="5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0" name="Freeform 1353"/>
            <p:cNvSpPr>
              <a:spLocks noEditPoints="1"/>
            </p:cNvSpPr>
            <p:nvPr/>
          </p:nvSpPr>
          <p:spPr bwMode="auto">
            <a:xfrm>
              <a:off x="1005950" y="4331260"/>
              <a:ext cx="18621" cy="24440"/>
            </a:xfrm>
            <a:custGeom>
              <a:avLst/>
              <a:gdLst>
                <a:gd name="T0" fmla="*/ 6 w 7"/>
                <a:gd name="T1" fmla="*/ 5 h 9"/>
                <a:gd name="T2" fmla="*/ 1 w 7"/>
                <a:gd name="T3" fmla="*/ 5 h 9"/>
                <a:gd name="T4" fmla="*/ 2 w 7"/>
                <a:gd name="T5" fmla="*/ 7 h 9"/>
                <a:gd name="T6" fmla="*/ 4 w 7"/>
                <a:gd name="T7" fmla="*/ 8 h 9"/>
                <a:gd name="T8" fmla="*/ 5 w 7"/>
                <a:gd name="T9" fmla="*/ 8 h 9"/>
                <a:gd name="T10" fmla="*/ 6 w 7"/>
                <a:gd name="T11" fmla="*/ 7 h 9"/>
                <a:gd name="T12" fmla="*/ 7 w 7"/>
                <a:gd name="T13" fmla="*/ 8 h 9"/>
                <a:gd name="T14" fmla="*/ 7 w 7"/>
                <a:gd name="T15" fmla="*/ 8 h 9"/>
                <a:gd name="T16" fmla="*/ 6 w 7"/>
                <a:gd name="T17" fmla="*/ 9 h 9"/>
                <a:gd name="T18" fmla="*/ 6 w 7"/>
                <a:gd name="T19" fmla="*/ 9 h 9"/>
                <a:gd name="T20" fmla="*/ 6 w 7"/>
                <a:gd name="T21" fmla="*/ 9 h 9"/>
                <a:gd name="T22" fmla="*/ 5 w 7"/>
                <a:gd name="T23" fmla="*/ 9 h 9"/>
                <a:gd name="T24" fmla="*/ 4 w 7"/>
                <a:gd name="T25" fmla="*/ 9 h 9"/>
                <a:gd name="T26" fmla="*/ 4 w 7"/>
                <a:gd name="T27" fmla="*/ 9 h 9"/>
                <a:gd name="T28" fmla="*/ 1 w 7"/>
                <a:gd name="T29" fmla="*/ 8 h 9"/>
                <a:gd name="T30" fmla="*/ 0 w 7"/>
                <a:gd name="T31" fmla="*/ 5 h 9"/>
                <a:gd name="T32" fmla="*/ 1 w 7"/>
                <a:gd name="T33" fmla="*/ 2 h 9"/>
                <a:gd name="T34" fmla="*/ 3 w 7"/>
                <a:gd name="T35" fmla="*/ 0 h 9"/>
                <a:gd name="T36" fmla="*/ 6 w 7"/>
                <a:gd name="T37" fmla="*/ 1 h 9"/>
                <a:gd name="T38" fmla="*/ 7 w 7"/>
                <a:gd name="T39" fmla="*/ 4 h 9"/>
                <a:gd name="T40" fmla="*/ 7 w 7"/>
                <a:gd name="T41" fmla="*/ 5 h 9"/>
                <a:gd name="T42" fmla="*/ 7 w 7"/>
                <a:gd name="T43" fmla="*/ 5 h 9"/>
                <a:gd name="T44" fmla="*/ 6 w 7"/>
                <a:gd name="T45" fmla="*/ 5 h 9"/>
                <a:gd name="T46" fmla="*/ 3 w 7"/>
                <a:gd name="T47" fmla="*/ 2 h 9"/>
                <a:gd name="T48" fmla="*/ 2 w 7"/>
                <a:gd name="T49" fmla="*/ 2 h 9"/>
                <a:gd name="T50" fmla="*/ 2 w 7"/>
                <a:gd name="T51" fmla="*/ 2 h 9"/>
                <a:gd name="T52" fmla="*/ 1 w 7"/>
                <a:gd name="T53" fmla="*/ 3 h 9"/>
                <a:gd name="T54" fmla="*/ 1 w 7"/>
                <a:gd name="T55" fmla="*/ 4 h 9"/>
                <a:gd name="T56" fmla="*/ 1 w 7"/>
                <a:gd name="T57" fmla="*/ 4 h 9"/>
                <a:gd name="T58" fmla="*/ 2 w 7"/>
                <a:gd name="T59" fmla="*/ 4 h 9"/>
                <a:gd name="T60" fmla="*/ 5 w 7"/>
                <a:gd name="T61" fmla="*/ 4 h 9"/>
                <a:gd name="T62" fmla="*/ 5 w 7"/>
                <a:gd name="T63" fmla="*/ 4 h 9"/>
                <a:gd name="T64" fmla="*/ 5 w 7"/>
                <a:gd name="T65" fmla="*/ 4 h 9"/>
                <a:gd name="T66" fmla="*/ 5 w 7"/>
                <a:gd name="T67" fmla="*/ 2 h 9"/>
                <a:gd name="T68" fmla="*/ 3 w 7"/>
                <a:gd name="T6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" h="9">
                  <a:moveTo>
                    <a:pt x="6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2" y="7"/>
                    <a:pt x="2" y="7"/>
                  </a:cubicBezTo>
                  <a:cubicBezTo>
                    <a:pt x="2" y="8"/>
                    <a:pt x="3" y="8"/>
                    <a:pt x="4" y="8"/>
                  </a:cubicBezTo>
                  <a:cubicBezTo>
                    <a:pt x="4" y="8"/>
                    <a:pt x="5" y="8"/>
                    <a:pt x="5" y="8"/>
                  </a:cubicBezTo>
                  <a:cubicBezTo>
                    <a:pt x="6" y="8"/>
                    <a:pt x="6" y="7"/>
                    <a:pt x="6" y="7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1" y="9"/>
                    <a:pt x="1" y="8"/>
                  </a:cubicBezTo>
                  <a:cubicBezTo>
                    <a:pt x="0" y="7"/>
                    <a:pt x="0" y="6"/>
                    <a:pt x="0" y="5"/>
                  </a:cubicBezTo>
                  <a:cubicBezTo>
                    <a:pt x="0" y="3"/>
                    <a:pt x="0" y="2"/>
                    <a:pt x="1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4" y="0"/>
                    <a:pt x="5" y="1"/>
                    <a:pt x="6" y="1"/>
                  </a:cubicBezTo>
                  <a:cubicBezTo>
                    <a:pt x="6" y="2"/>
                    <a:pt x="7" y="3"/>
                    <a:pt x="7" y="4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lnTo>
                    <a:pt x="6" y="5"/>
                  </a:lnTo>
                  <a:close/>
                  <a:moveTo>
                    <a:pt x="3" y="2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3"/>
                    <a:pt x="5" y="2"/>
                    <a:pt x="5" y="2"/>
                  </a:cubicBezTo>
                  <a:cubicBezTo>
                    <a:pt x="4" y="2"/>
                    <a:pt x="4" y="2"/>
                    <a:pt x="3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1" name="Freeform 1354"/>
            <p:cNvSpPr>
              <a:spLocks noEditPoints="1"/>
            </p:cNvSpPr>
            <p:nvPr/>
          </p:nvSpPr>
          <p:spPr bwMode="auto">
            <a:xfrm>
              <a:off x="1030390" y="4325442"/>
              <a:ext cx="3492" cy="30259"/>
            </a:xfrm>
            <a:custGeom>
              <a:avLst/>
              <a:gdLst>
                <a:gd name="T0" fmla="*/ 0 w 3"/>
                <a:gd name="T1" fmla="*/ 2 h 26"/>
                <a:gd name="T2" fmla="*/ 0 w 3"/>
                <a:gd name="T3" fmla="*/ 2 h 26"/>
                <a:gd name="T4" fmla="*/ 0 w 3"/>
                <a:gd name="T5" fmla="*/ 2 h 26"/>
                <a:gd name="T6" fmla="*/ 0 w 3"/>
                <a:gd name="T7" fmla="*/ 0 h 26"/>
                <a:gd name="T8" fmla="*/ 0 w 3"/>
                <a:gd name="T9" fmla="*/ 0 h 26"/>
                <a:gd name="T10" fmla="*/ 0 w 3"/>
                <a:gd name="T11" fmla="*/ 0 h 26"/>
                <a:gd name="T12" fmla="*/ 3 w 3"/>
                <a:gd name="T13" fmla="*/ 0 h 26"/>
                <a:gd name="T14" fmla="*/ 3 w 3"/>
                <a:gd name="T15" fmla="*/ 0 h 26"/>
                <a:gd name="T16" fmla="*/ 3 w 3"/>
                <a:gd name="T17" fmla="*/ 0 h 26"/>
                <a:gd name="T18" fmla="*/ 3 w 3"/>
                <a:gd name="T19" fmla="*/ 2 h 26"/>
                <a:gd name="T20" fmla="*/ 3 w 3"/>
                <a:gd name="T21" fmla="*/ 2 h 26"/>
                <a:gd name="T22" fmla="*/ 3 w 3"/>
                <a:gd name="T23" fmla="*/ 2 h 26"/>
                <a:gd name="T24" fmla="*/ 0 w 3"/>
                <a:gd name="T25" fmla="*/ 2 h 26"/>
                <a:gd name="T26" fmla="*/ 3 w 3"/>
                <a:gd name="T27" fmla="*/ 26 h 26"/>
                <a:gd name="T28" fmla="*/ 0 w 3"/>
                <a:gd name="T29" fmla="*/ 26 h 26"/>
                <a:gd name="T30" fmla="*/ 0 w 3"/>
                <a:gd name="T31" fmla="*/ 26 h 26"/>
                <a:gd name="T32" fmla="*/ 0 w 3"/>
                <a:gd name="T33" fmla="*/ 24 h 26"/>
                <a:gd name="T34" fmla="*/ 0 w 3"/>
                <a:gd name="T35" fmla="*/ 7 h 26"/>
                <a:gd name="T36" fmla="*/ 0 w 3"/>
                <a:gd name="T37" fmla="*/ 7 h 26"/>
                <a:gd name="T38" fmla="*/ 0 w 3"/>
                <a:gd name="T39" fmla="*/ 7 h 26"/>
                <a:gd name="T40" fmla="*/ 3 w 3"/>
                <a:gd name="T41" fmla="*/ 7 h 26"/>
                <a:gd name="T42" fmla="*/ 3 w 3"/>
                <a:gd name="T43" fmla="*/ 7 h 26"/>
                <a:gd name="T44" fmla="*/ 3 w 3"/>
                <a:gd name="T45" fmla="*/ 7 h 26"/>
                <a:gd name="T46" fmla="*/ 3 w 3"/>
                <a:gd name="T47" fmla="*/ 24 h 26"/>
                <a:gd name="T48" fmla="*/ 3 w 3"/>
                <a:gd name="T49" fmla="*/ 26 h 26"/>
                <a:gd name="T50" fmla="*/ 3 w 3"/>
                <a:gd name="T5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" h="26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0" y="2"/>
                  </a:lnTo>
                  <a:close/>
                  <a:moveTo>
                    <a:pt x="3" y="26"/>
                  </a:moveTo>
                  <a:lnTo>
                    <a:pt x="0" y="26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24"/>
                  </a:lnTo>
                  <a:lnTo>
                    <a:pt x="3" y="26"/>
                  </a:lnTo>
                  <a:lnTo>
                    <a:pt x="3" y="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2" name="Freeform 1355"/>
            <p:cNvSpPr/>
            <p:nvPr/>
          </p:nvSpPr>
          <p:spPr bwMode="auto">
            <a:xfrm>
              <a:off x="1038537" y="4333588"/>
              <a:ext cx="19785" cy="22113"/>
            </a:xfrm>
            <a:custGeom>
              <a:avLst/>
              <a:gdLst>
                <a:gd name="T0" fmla="*/ 7 w 7"/>
                <a:gd name="T1" fmla="*/ 8 h 8"/>
                <a:gd name="T2" fmla="*/ 6 w 7"/>
                <a:gd name="T3" fmla="*/ 8 h 8"/>
                <a:gd name="T4" fmla="*/ 5 w 7"/>
                <a:gd name="T5" fmla="*/ 8 h 8"/>
                <a:gd name="T6" fmla="*/ 5 w 7"/>
                <a:gd name="T7" fmla="*/ 7 h 8"/>
                <a:gd name="T8" fmla="*/ 4 w 7"/>
                <a:gd name="T9" fmla="*/ 8 h 8"/>
                <a:gd name="T10" fmla="*/ 3 w 7"/>
                <a:gd name="T11" fmla="*/ 8 h 8"/>
                <a:gd name="T12" fmla="*/ 2 w 7"/>
                <a:gd name="T13" fmla="*/ 8 h 8"/>
                <a:gd name="T14" fmla="*/ 1 w 7"/>
                <a:gd name="T15" fmla="*/ 7 h 8"/>
                <a:gd name="T16" fmla="*/ 1 w 7"/>
                <a:gd name="T17" fmla="*/ 7 h 8"/>
                <a:gd name="T18" fmla="*/ 0 w 7"/>
                <a:gd name="T19" fmla="*/ 5 h 8"/>
                <a:gd name="T20" fmla="*/ 0 w 7"/>
                <a:gd name="T21" fmla="*/ 0 h 8"/>
                <a:gd name="T22" fmla="*/ 0 w 7"/>
                <a:gd name="T23" fmla="*/ 0 h 8"/>
                <a:gd name="T24" fmla="*/ 1 w 7"/>
                <a:gd name="T25" fmla="*/ 0 h 8"/>
                <a:gd name="T26" fmla="*/ 2 w 7"/>
                <a:gd name="T27" fmla="*/ 0 h 8"/>
                <a:gd name="T28" fmla="*/ 2 w 7"/>
                <a:gd name="T29" fmla="*/ 0 h 8"/>
                <a:gd name="T30" fmla="*/ 2 w 7"/>
                <a:gd name="T31" fmla="*/ 5 h 8"/>
                <a:gd name="T32" fmla="*/ 2 w 7"/>
                <a:gd name="T33" fmla="*/ 6 h 8"/>
                <a:gd name="T34" fmla="*/ 4 w 7"/>
                <a:gd name="T35" fmla="*/ 7 h 8"/>
                <a:gd name="T36" fmla="*/ 4 w 7"/>
                <a:gd name="T37" fmla="*/ 6 h 8"/>
                <a:gd name="T38" fmla="*/ 5 w 7"/>
                <a:gd name="T39" fmla="*/ 6 h 8"/>
                <a:gd name="T40" fmla="*/ 5 w 7"/>
                <a:gd name="T41" fmla="*/ 5 h 8"/>
                <a:gd name="T42" fmla="*/ 5 w 7"/>
                <a:gd name="T43" fmla="*/ 5 h 8"/>
                <a:gd name="T44" fmla="*/ 5 w 7"/>
                <a:gd name="T45" fmla="*/ 0 h 8"/>
                <a:gd name="T46" fmla="*/ 5 w 7"/>
                <a:gd name="T47" fmla="*/ 0 h 8"/>
                <a:gd name="T48" fmla="*/ 6 w 7"/>
                <a:gd name="T49" fmla="*/ 0 h 8"/>
                <a:gd name="T50" fmla="*/ 7 w 7"/>
                <a:gd name="T51" fmla="*/ 0 h 8"/>
                <a:gd name="T52" fmla="*/ 7 w 7"/>
                <a:gd name="T53" fmla="*/ 0 h 8"/>
                <a:gd name="T54" fmla="*/ 7 w 7"/>
                <a:gd name="T55" fmla="*/ 0 h 8"/>
                <a:gd name="T56" fmla="*/ 7 w 7"/>
                <a:gd name="T57" fmla="*/ 7 h 8"/>
                <a:gd name="T58" fmla="*/ 7 w 7"/>
                <a:gd name="T5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" h="8">
                  <a:moveTo>
                    <a:pt x="7" y="8"/>
                  </a:moveTo>
                  <a:cubicBezTo>
                    <a:pt x="6" y="8"/>
                    <a:pt x="6" y="8"/>
                    <a:pt x="6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8"/>
                    <a:pt x="4" y="8"/>
                  </a:cubicBezTo>
                  <a:cubicBezTo>
                    <a:pt x="4" y="8"/>
                    <a:pt x="3" y="8"/>
                    <a:pt x="3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6"/>
                    <a:pt x="0" y="6"/>
                    <a:pt x="0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6"/>
                    <a:pt x="3" y="7"/>
                    <a:pt x="4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8"/>
                    <a:pt x="7" y="8"/>
                    <a:pt x="7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3" name="Freeform 1356"/>
            <p:cNvSpPr/>
            <p:nvPr/>
          </p:nvSpPr>
          <p:spPr bwMode="auto">
            <a:xfrm>
              <a:off x="1060649" y="4331260"/>
              <a:ext cx="17458" cy="24440"/>
            </a:xfrm>
            <a:custGeom>
              <a:avLst/>
              <a:gdLst>
                <a:gd name="T0" fmla="*/ 3 w 6"/>
                <a:gd name="T1" fmla="*/ 9 h 9"/>
                <a:gd name="T2" fmla="*/ 1 w 6"/>
                <a:gd name="T3" fmla="*/ 9 h 9"/>
                <a:gd name="T4" fmla="*/ 0 w 6"/>
                <a:gd name="T5" fmla="*/ 9 h 9"/>
                <a:gd name="T6" fmla="*/ 0 w 6"/>
                <a:gd name="T7" fmla="*/ 8 h 9"/>
                <a:gd name="T8" fmla="*/ 0 w 6"/>
                <a:gd name="T9" fmla="*/ 8 h 9"/>
                <a:gd name="T10" fmla="*/ 0 w 6"/>
                <a:gd name="T11" fmla="*/ 8 h 9"/>
                <a:gd name="T12" fmla="*/ 1 w 6"/>
                <a:gd name="T13" fmla="*/ 7 h 9"/>
                <a:gd name="T14" fmla="*/ 1 w 6"/>
                <a:gd name="T15" fmla="*/ 8 h 9"/>
                <a:gd name="T16" fmla="*/ 3 w 6"/>
                <a:gd name="T17" fmla="*/ 8 h 9"/>
                <a:gd name="T18" fmla="*/ 4 w 6"/>
                <a:gd name="T19" fmla="*/ 8 h 9"/>
                <a:gd name="T20" fmla="*/ 4 w 6"/>
                <a:gd name="T21" fmla="*/ 7 h 9"/>
                <a:gd name="T22" fmla="*/ 4 w 6"/>
                <a:gd name="T23" fmla="*/ 6 h 9"/>
                <a:gd name="T24" fmla="*/ 3 w 6"/>
                <a:gd name="T25" fmla="*/ 5 h 9"/>
                <a:gd name="T26" fmla="*/ 2 w 6"/>
                <a:gd name="T27" fmla="*/ 5 h 9"/>
                <a:gd name="T28" fmla="*/ 1 w 6"/>
                <a:gd name="T29" fmla="*/ 4 h 9"/>
                <a:gd name="T30" fmla="*/ 1 w 6"/>
                <a:gd name="T31" fmla="*/ 3 h 9"/>
                <a:gd name="T32" fmla="*/ 1 w 6"/>
                <a:gd name="T33" fmla="*/ 3 h 9"/>
                <a:gd name="T34" fmla="*/ 1 w 6"/>
                <a:gd name="T35" fmla="*/ 2 h 9"/>
                <a:gd name="T36" fmla="*/ 1 w 6"/>
                <a:gd name="T37" fmla="*/ 1 h 9"/>
                <a:gd name="T38" fmla="*/ 2 w 6"/>
                <a:gd name="T39" fmla="*/ 1 h 9"/>
                <a:gd name="T40" fmla="*/ 4 w 6"/>
                <a:gd name="T41" fmla="*/ 0 h 9"/>
                <a:gd name="T42" fmla="*/ 5 w 6"/>
                <a:gd name="T43" fmla="*/ 1 h 9"/>
                <a:gd name="T44" fmla="*/ 6 w 6"/>
                <a:gd name="T45" fmla="*/ 1 h 9"/>
                <a:gd name="T46" fmla="*/ 6 w 6"/>
                <a:gd name="T47" fmla="*/ 1 h 9"/>
                <a:gd name="T48" fmla="*/ 6 w 6"/>
                <a:gd name="T49" fmla="*/ 1 h 9"/>
                <a:gd name="T50" fmla="*/ 6 w 6"/>
                <a:gd name="T51" fmla="*/ 2 h 9"/>
                <a:gd name="T52" fmla="*/ 5 w 6"/>
                <a:gd name="T53" fmla="*/ 2 h 9"/>
                <a:gd name="T54" fmla="*/ 5 w 6"/>
                <a:gd name="T55" fmla="*/ 2 h 9"/>
                <a:gd name="T56" fmla="*/ 4 w 6"/>
                <a:gd name="T57" fmla="*/ 2 h 9"/>
                <a:gd name="T58" fmla="*/ 2 w 6"/>
                <a:gd name="T59" fmla="*/ 3 h 9"/>
                <a:gd name="T60" fmla="*/ 3 w 6"/>
                <a:gd name="T61" fmla="*/ 3 h 9"/>
                <a:gd name="T62" fmla="*/ 4 w 6"/>
                <a:gd name="T63" fmla="*/ 4 h 9"/>
                <a:gd name="T64" fmla="*/ 5 w 6"/>
                <a:gd name="T65" fmla="*/ 4 h 9"/>
                <a:gd name="T66" fmla="*/ 5 w 6"/>
                <a:gd name="T67" fmla="*/ 5 h 9"/>
                <a:gd name="T68" fmla="*/ 6 w 6"/>
                <a:gd name="T69" fmla="*/ 6 h 9"/>
                <a:gd name="T70" fmla="*/ 6 w 6"/>
                <a:gd name="T71" fmla="*/ 7 h 9"/>
                <a:gd name="T72" fmla="*/ 6 w 6"/>
                <a:gd name="T73" fmla="*/ 8 h 9"/>
                <a:gd name="T74" fmla="*/ 5 w 6"/>
                <a:gd name="T75" fmla="*/ 9 h 9"/>
                <a:gd name="T76" fmla="*/ 4 w 6"/>
                <a:gd name="T77" fmla="*/ 9 h 9"/>
                <a:gd name="T78" fmla="*/ 3 w 6"/>
                <a:gd name="T7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" h="9">
                  <a:moveTo>
                    <a:pt x="3" y="9"/>
                  </a:moveTo>
                  <a:cubicBezTo>
                    <a:pt x="2" y="9"/>
                    <a:pt x="2" y="9"/>
                    <a:pt x="1" y="9"/>
                  </a:cubicBezTo>
                  <a:cubicBezTo>
                    <a:pt x="1" y="9"/>
                    <a:pt x="0" y="9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8"/>
                    <a:pt x="3" y="8"/>
                  </a:cubicBezTo>
                  <a:cubicBezTo>
                    <a:pt x="3" y="8"/>
                    <a:pt x="4" y="8"/>
                    <a:pt x="4" y="8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4" y="0"/>
                    <a:pt x="5" y="0"/>
                    <a:pt x="5" y="1"/>
                  </a:cubicBezTo>
                  <a:cubicBezTo>
                    <a:pt x="5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2" y="2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4"/>
                    <a:pt x="4" y="4"/>
                  </a:cubicBezTo>
                  <a:cubicBezTo>
                    <a:pt x="4" y="4"/>
                    <a:pt x="4" y="4"/>
                    <a:pt x="5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7"/>
                  </a:cubicBezTo>
                  <a:cubicBezTo>
                    <a:pt x="6" y="7"/>
                    <a:pt x="6" y="8"/>
                    <a:pt x="6" y="8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4" y="9"/>
                    <a:pt x="4" y="9"/>
                    <a:pt x="4" y="9"/>
                  </a:cubicBezTo>
                  <a:lnTo>
                    <a:pt x="3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4" name="Freeform 1357"/>
            <p:cNvSpPr/>
            <p:nvPr/>
          </p:nvSpPr>
          <p:spPr bwMode="auto">
            <a:xfrm>
              <a:off x="1082762" y="4333588"/>
              <a:ext cx="30259" cy="22113"/>
            </a:xfrm>
            <a:custGeom>
              <a:avLst/>
              <a:gdLst>
                <a:gd name="T0" fmla="*/ 10 w 11"/>
                <a:gd name="T1" fmla="*/ 8 h 8"/>
                <a:gd name="T2" fmla="*/ 9 w 11"/>
                <a:gd name="T3" fmla="*/ 8 h 8"/>
                <a:gd name="T4" fmla="*/ 9 w 11"/>
                <a:gd name="T5" fmla="*/ 8 h 8"/>
                <a:gd name="T6" fmla="*/ 9 w 11"/>
                <a:gd name="T7" fmla="*/ 7 h 8"/>
                <a:gd name="T8" fmla="*/ 9 w 11"/>
                <a:gd name="T9" fmla="*/ 2 h 8"/>
                <a:gd name="T10" fmla="*/ 9 w 11"/>
                <a:gd name="T11" fmla="*/ 2 h 8"/>
                <a:gd name="T12" fmla="*/ 9 w 11"/>
                <a:gd name="T13" fmla="*/ 1 h 8"/>
                <a:gd name="T14" fmla="*/ 8 w 11"/>
                <a:gd name="T15" fmla="*/ 1 h 8"/>
                <a:gd name="T16" fmla="*/ 8 w 11"/>
                <a:gd name="T17" fmla="*/ 1 h 8"/>
                <a:gd name="T18" fmla="*/ 7 w 11"/>
                <a:gd name="T19" fmla="*/ 1 h 8"/>
                <a:gd name="T20" fmla="*/ 6 w 11"/>
                <a:gd name="T21" fmla="*/ 1 h 8"/>
                <a:gd name="T22" fmla="*/ 6 w 11"/>
                <a:gd name="T23" fmla="*/ 2 h 8"/>
                <a:gd name="T24" fmla="*/ 6 w 11"/>
                <a:gd name="T25" fmla="*/ 2 h 8"/>
                <a:gd name="T26" fmla="*/ 6 w 11"/>
                <a:gd name="T27" fmla="*/ 7 h 8"/>
                <a:gd name="T28" fmla="*/ 6 w 11"/>
                <a:gd name="T29" fmla="*/ 8 h 8"/>
                <a:gd name="T30" fmla="*/ 6 w 11"/>
                <a:gd name="T31" fmla="*/ 8 h 8"/>
                <a:gd name="T32" fmla="*/ 5 w 11"/>
                <a:gd name="T33" fmla="*/ 8 h 8"/>
                <a:gd name="T34" fmla="*/ 4 w 11"/>
                <a:gd name="T35" fmla="*/ 7 h 8"/>
                <a:gd name="T36" fmla="*/ 4 w 11"/>
                <a:gd name="T37" fmla="*/ 2 h 8"/>
                <a:gd name="T38" fmla="*/ 4 w 11"/>
                <a:gd name="T39" fmla="*/ 2 h 8"/>
                <a:gd name="T40" fmla="*/ 4 w 11"/>
                <a:gd name="T41" fmla="*/ 1 h 8"/>
                <a:gd name="T42" fmla="*/ 4 w 11"/>
                <a:gd name="T43" fmla="*/ 1 h 8"/>
                <a:gd name="T44" fmla="*/ 3 w 11"/>
                <a:gd name="T45" fmla="*/ 1 h 8"/>
                <a:gd name="T46" fmla="*/ 2 w 11"/>
                <a:gd name="T47" fmla="*/ 1 h 8"/>
                <a:gd name="T48" fmla="*/ 2 w 11"/>
                <a:gd name="T49" fmla="*/ 2 h 8"/>
                <a:gd name="T50" fmla="*/ 1 w 11"/>
                <a:gd name="T51" fmla="*/ 2 h 8"/>
                <a:gd name="T52" fmla="*/ 1 w 11"/>
                <a:gd name="T53" fmla="*/ 3 h 8"/>
                <a:gd name="T54" fmla="*/ 1 w 11"/>
                <a:gd name="T55" fmla="*/ 7 h 8"/>
                <a:gd name="T56" fmla="*/ 1 w 11"/>
                <a:gd name="T57" fmla="*/ 8 h 8"/>
                <a:gd name="T58" fmla="*/ 1 w 11"/>
                <a:gd name="T59" fmla="*/ 8 h 8"/>
                <a:gd name="T60" fmla="*/ 0 w 11"/>
                <a:gd name="T61" fmla="*/ 8 h 8"/>
                <a:gd name="T62" fmla="*/ 0 w 11"/>
                <a:gd name="T63" fmla="*/ 8 h 8"/>
                <a:gd name="T64" fmla="*/ 0 w 11"/>
                <a:gd name="T65" fmla="*/ 7 h 8"/>
                <a:gd name="T66" fmla="*/ 0 w 11"/>
                <a:gd name="T67" fmla="*/ 0 h 8"/>
                <a:gd name="T68" fmla="*/ 0 w 11"/>
                <a:gd name="T69" fmla="*/ 0 h 8"/>
                <a:gd name="T70" fmla="*/ 0 w 11"/>
                <a:gd name="T71" fmla="*/ 0 h 8"/>
                <a:gd name="T72" fmla="*/ 1 w 11"/>
                <a:gd name="T73" fmla="*/ 0 h 8"/>
                <a:gd name="T74" fmla="*/ 1 w 11"/>
                <a:gd name="T75" fmla="*/ 0 h 8"/>
                <a:gd name="T76" fmla="*/ 1 w 11"/>
                <a:gd name="T77" fmla="*/ 1 h 8"/>
                <a:gd name="T78" fmla="*/ 2 w 11"/>
                <a:gd name="T79" fmla="*/ 0 h 8"/>
                <a:gd name="T80" fmla="*/ 4 w 11"/>
                <a:gd name="T81" fmla="*/ 0 h 8"/>
                <a:gd name="T82" fmla="*/ 5 w 11"/>
                <a:gd name="T83" fmla="*/ 0 h 8"/>
                <a:gd name="T84" fmla="*/ 6 w 11"/>
                <a:gd name="T85" fmla="*/ 1 h 8"/>
                <a:gd name="T86" fmla="*/ 7 w 11"/>
                <a:gd name="T87" fmla="*/ 0 h 8"/>
                <a:gd name="T88" fmla="*/ 8 w 11"/>
                <a:gd name="T89" fmla="*/ 0 h 8"/>
                <a:gd name="T90" fmla="*/ 9 w 11"/>
                <a:gd name="T91" fmla="*/ 0 h 8"/>
                <a:gd name="T92" fmla="*/ 10 w 11"/>
                <a:gd name="T93" fmla="*/ 0 h 8"/>
                <a:gd name="T94" fmla="*/ 10 w 11"/>
                <a:gd name="T95" fmla="*/ 1 h 8"/>
                <a:gd name="T96" fmla="*/ 11 w 11"/>
                <a:gd name="T97" fmla="*/ 2 h 8"/>
                <a:gd name="T98" fmla="*/ 11 w 11"/>
                <a:gd name="T99" fmla="*/ 7 h 8"/>
                <a:gd name="T100" fmla="*/ 10 w 11"/>
                <a:gd name="T10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" h="8">
                  <a:moveTo>
                    <a:pt x="10" y="8"/>
                  </a:move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5" y="0"/>
                    <a:pt x="5" y="0"/>
                    <a:pt x="6" y="1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7" y="0"/>
                    <a:pt x="8" y="0"/>
                    <a:pt x="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1" y="2"/>
                    <a:pt x="11" y="2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8"/>
                    <a:pt x="10" y="8"/>
                    <a:pt x="10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5" name="Freeform 1358"/>
            <p:cNvSpPr>
              <a:spLocks noEditPoints="1"/>
            </p:cNvSpPr>
            <p:nvPr/>
          </p:nvSpPr>
          <p:spPr bwMode="auto">
            <a:xfrm>
              <a:off x="1116512" y="4331260"/>
              <a:ext cx="22113" cy="24440"/>
            </a:xfrm>
            <a:custGeom>
              <a:avLst/>
              <a:gdLst>
                <a:gd name="T0" fmla="*/ 4 w 8"/>
                <a:gd name="T1" fmla="*/ 9 h 9"/>
                <a:gd name="T2" fmla="*/ 3 w 8"/>
                <a:gd name="T3" fmla="*/ 9 h 9"/>
                <a:gd name="T4" fmla="*/ 1 w 8"/>
                <a:gd name="T5" fmla="*/ 8 h 9"/>
                <a:gd name="T6" fmla="*/ 1 w 8"/>
                <a:gd name="T7" fmla="*/ 7 h 9"/>
                <a:gd name="T8" fmla="*/ 0 w 8"/>
                <a:gd name="T9" fmla="*/ 5 h 9"/>
                <a:gd name="T10" fmla="*/ 1 w 8"/>
                <a:gd name="T11" fmla="*/ 3 h 9"/>
                <a:gd name="T12" fmla="*/ 1 w 8"/>
                <a:gd name="T13" fmla="*/ 1 h 9"/>
                <a:gd name="T14" fmla="*/ 3 w 8"/>
                <a:gd name="T15" fmla="*/ 1 h 9"/>
                <a:gd name="T16" fmla="*/ 4 w 8"/>
                <a:gd name="T17" fmla="*/ 0 h 9"/>
                <a:gd name="T18" fmla="*/ 7 w 8"/>
                <a:gd name="T19" fmla="*/ 1 h 9"/>
                <a:gd name="T20" fmla="*/ 8 w 8"/>
                <a:gd name="T21" fmla="*/ 5 h 9"/>
                <a:gd name="T22" fmla="*/ 7 w 8"/>
                <a:gd name="T23" fmla="*/ 8 h 9"/>
                <a:gd name="T24" fmla="*/ 4 w 8"/>
                <a:gd name="T25" fmla="*/ 9 h 9"/>
                <a:gd name="T26" fmla="*/ 6 w 8"/>
                <a:gd name="T27" fmla="*/ 4 h 9"/>
                <a:gd name="T28" fmla="*/ 6 w 8"/>
                <a:gd name="T29" fmla="*/ 2 h 9"/>
                <a:gd name="T30" fmla="*/ 4 w 8"/>
                <a:gd name="T31" fmla="*/ 2 h 9"/>
                <a:gd name="T32" fmla="*/ 3 w 8"/>
                <a:gd name="T33" fmla="*/ 2 h 9"/>
                <a:gd name="T34" fmla="*/ 2 w 8"/>
                <a:gd name="T35" fmla="*/ 4 h 9"/>
                <a:gd name="T36" fmla="*/ 2 w 8"/>
                <a:gd name="T37" fmla="*/ 5 h 9"/>
                <a:gd name="T38" fmla="*/ 3 w 8"/>
                <a:gd name="T39" fmla="*/ 7 h 9"/>
                <a:gd name="T40" fmla="*/ 4 w 8"/>
                <a:gd name="T41" fmla="*/ 8 h 9"/>
                <a:gd name="T42" fmla="*/ 6 w 8"/>
                <a:gd name="T43" fmla="*/ 7 h 9"/>
                <a:gd name="T44" fmla="*/ 6 w 8"/>
                <a:gd name="T45" fmla="*/ 5 h 9"/>
                <a:gd name="T46" fmla="*/ 6 w 8"/>
                <a:gd name="T47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cubicBezTo>
                    <a:pt x="4" y="9"/>
                    <a:pt x="3" y="9"/>
                    <a:pt x="3" y="9"/>
                  </a:cubicBezTo>
                  <a:cubicBezTo>
                    <a:pt x="2" y="9"/>
                    <a:pt x="2" y="8"/>
                    <a:pt x="1" y="8"/>
                  </a:cubicBezTo>
                  <a:cubicBezTo>
                    <a:pt x="1" y="8"/>
                    <a:pt x="1" y="7"/>
                    <a:pt x="1" y="7"/>
                  </a:cubicBezTo>
                  <a:cubicBezTo>
                    <a:pt x="0" y="6"/>
                    <a:pt x="0" y="6"/>
                    <a:pt x="0" y="5"/>
                  </a:cubicBezTo>
                  <a:cubicBezTo>
                    <a:pt x="0" y="4"/>
                    <a:pt x="0" y="3"/>
                    <a:pt x="1" y="3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5" y="0"/>
                    <a:pt x="6" y="1"/>
                    <a:pt x="7" y="1"/>
                  </a:cubicBezTo>
                  <a:cubicBezTo>
                    <a:pt x="8" y="2"/>
                    <a:pt x="8" y="3"/>
                    <a:pt x="8" y="5"/>
                  </a:cubicBezTo>
                  <a:cubicBezTo>
                    <a:pt x="8" y="6"/>
                    <a:pt x="8" y="7"/>
                    <a:pt x="7" y="8"/>
                  </a:cubicBezTo>
                  <a:cubicBezTo>
                    <a:pt x="6" y="9"/>
                    <a:pt x="5" y="9"/>
                    <a:pt x="4" y="9"/>
                  </a:cubicBezTo>
                  <a:close/>
                  <a:moveTo>
                    <a:pt x="6" y="4"/>
                  </a:moveTo>
                  <a:cubicBezTo>
                    <a:pt x="6" y="3"/>
                    <a:pt x="6" y="3"/>
                    <a:pt x="6" y="2"/>
                  </a:cubicBezTo>
                  <a:cubicBezTo>
                    <a:pt x="5" y="2"/>
                    <a:pt x="5" y="2"/>
                    <a:pt x="4" y="2"/>
                  </a:cubicBezTo>
                  <a:cubicBezTo>
                    <a:pt x="4" y="2"/>
                    <a:pt x="3" y="2"/>
                    <a:pt x="3" y="2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7"/>
                    <a:pt x="3" y="7"/>
                  </a:cubicBezTo>
                  <a:cubicBezTo>
                    <a:pt x="3" y="8"/>
                    <a:pt x="4" y="8"/>
                    <a:pt x="4" y="8"/>
                  </a:cubicBezTo>
                  <a:cubicBezTo>
                    <a:pt x="5" y="8"/>
                    <a:pt x="5" y="8"/>
                    <a:pt x="6" y="7"/>
                  </a:cubicBezTo>
                  <a:cubicBezTo>
                    <a:pt x="6" y="7"/>
                    <a:pt x="6" y="6"/>
                    <a:pt x="6" y="5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6" name="Freeform 1359"/>
            <p:cNvSpPr>
              <a:spLocks noEditPoints="1"/>
            </p:cNvSpPr>
            <p:nvPr/>
          </p:nvSpPr>
          <p:spPr bwMode="auto">
            <a:xfrm>
              <a:off x="1144443" y="4325442"/>
              <a:ext cx="18621" cy="30259"/>
            </a:xfrm>
            <a:custGeom>
              <a:avLst/>
              <a:gdLst>
                <a:gd name="T0" fmla="*/ 6 w 7"/>
                <a:gd name="T1" fmla="*/ 11 h 11"/>
                <a:gd name="T2" fmla="*/ 5 w 7"/>
                <a:gd name="T3" fmla="*/ 11 h 11"/>
                <a:gd name="T4" fmla="*/ 5 w 7"/>
                <a:gd name="T5" fmla="*/ 11 h 11"/>
                <a:gd name="T6" fmla="*/ 5 w 7"/>
                <a:gd name="T7" fmla="*/ 10 h 11"/>
                <a:gd name="T8" fmla="*/ 5 w 7"/>
                <a:gd name="T9" fmla="*/ 10 h 11"/>
                <a:gd name="T10" fmla="*/ 4 w 7"/>
                <a:gd name="T11" fmla="*/ 11 h 11"/>
                <a:gd name="T12" fmla="*/ 2 w 7"/>
                <a:gd name="T13" fmla="*/ 11 h 11"/>
                <a:gd name="T14" fmla="*/ 1 w 7"/>
                <a:gd name="T15" fmla="*/ 11 h 11"/>
                <a:gd name="T16" fmla="*/ 0 w 7"/>
                <a:gd name="T17" fmla="*/ 10 h 11"/>
                <a:gd name="T18" fmla="*/ 0 w 7"/>
                <a:gd name="T19" fmla="*/ 9 h 11"/>
                <a:gd name="T20" fmla="*/ 0 w 7"/>
                <a:gd name="T21" fmla="*/ 7 h 11"/>
                <a:gd name="T22" fmla="*/ 0 w 7"/>
                <a:gd name="T23" fmla="*/ 4 h 11"/>
                <a:gd name="T24" fmla="*/ 2 w 7"/>
                <a:gd name="T25" fmla="*/ 2 h 11"/>
                <a:gd name="T26" fmla="*/ 4 w 7"/>
                <a:gd name="T27" fmla="*/ 3 h 11"/>
                <a:gd name="T28" fmla="*/ 5 w 7"/>
                <a:gd name="T29" fmla="*/ 4 h 11"/>
                <a:gd name="T30" fmla="*/ 5 w 7"/>
                <a:gd name="T31" fmla="*/ 0 h 11"/>
                <a:gd name="T32" fmla="*/ 5 w 7"/>
                <a:gd name="T33" fmla="*/ 0 h 11"/>
                <a:gd name="T34" fmla="*/ 6 w 7"/>
                <a:gd name="T35" fmla="*/ 0 h 11"/>
                <a:gd name="T36" fmla="*/ 6 w 7"/>
                <a:gd name="T37" fmla="*/ 0 h 11"/>
                <a:gd name="T38" fmla="*/ 7 w 7"/>
                <a:gd name="T39" fmla="*/ 0 h 11"/>
                <a:gd name="T40" fmla="*/ 7 w 7"/>
                <a:gd name="T41" fmla="*/ 10 h 11"/>
                <a:gd name="T42" fmla="*/ 6 w 7"/>
                <a:gd name="T43" fmla="*/ 11 h 11"/>
                <a:gd name="T44" fmla="*/ 5 w 7"/>
                <a:gd name="T45" fmla="*/ 6 h 11"/>
                <a:gd name="T46" fmla="*/ 5 w 7"/>
                <a:gd name="T47" fmla="*/ 5 h 11"/>
                <a:gd name="T48" fmla="*/ 4 w 7"/>
                <a:gd name="T49" fmla="*/ 4 h 11"/>
                <a:gd name="T50" fmla="*/ 4 w 7"/>
                <a:gd name="T51" fmla="*/ 4 h 11"/>
                <a:gd name="T52" fmla="*/ 3 w 7"/>
                <a:gd name="T53" fmla="*/ 4 h 11"/>
                <a:gd name="T54" fmla="*/ 2 w 7"/>
                <a:gd name="T55" fmla="*/ 4 h 11"/>
                <a:gd name="T56" fmla="*/ 1 w 7"/>
                <a:gd name="T57" fmla="*/ 6 h 11"/>
                <a:gd name="T58" fmla="*/ 1 w 7"/>
                <a:gd name="T59" fmla="*/ 7 h 11"/>
                <a:gd name="T60" fmla="*/ 2 w 7"/>
                <a:gd name="T61" fmla="*/ 9 h 11"/>
                <a:gd name="T62" fmla="*/ 3 w 7"/>
                <a:gd name="T63" fmla="*/ 10 h 11"/>
                <a:gd name="T64" fmla="*/ 4 w 7"/>
                <a:gd name="T65" fmla="*/ 10 h 11"/>
                <a:gd name="T66" fmla="*/ 4 w 7"/>
                <a:gd name="T67" fmla="*/ 9 h 11"/>
                <a:gd name="T68" fmla="*/ 5 w 7"/>
                <a:gd name="T69" fmla="*/ 9 h 11"/>
                <a:gd name="T70" fmla="*/ 5 w 7"/>
                <a:gd name="T71" fmla="*/ 9 h 11"/>
                <a:gd name="T72" fmla="*/ 5 w 7"/>
                <a:gd name="T73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" h="11">
                  <a:moveTo>
                    <a:pt x="6" y="11"/>
                  </a:move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4" y="11"/>
                    <a:pt x="4" y="11"/>
                  </a:cubicBezTo>
                  <a:cubicBezTo>
                    <a:pt x="3" y="11"/>
                    <a:pt x="3" y="11"/>
                    <a:pt x="2" y="11"/>
                  </a:cubicBezTo>
                  <a:cubicBezTo>
                    <a:pt x="2" y="11"/>
                    <a:pt x="1" y="11"/>
                    <a:pt x="1" y="1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9"/>
                    <a:pt x="0" y="9"/>
                  </a:cubicBezTo>
                  <a:cubicBezTo>
                    <a:pt x="0" y="8"/>
                    <a:pt x="0" y="8"/>
                    <a:pt x="0" y="7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1" y="3"/>
                    <a:pt x="1" y="2"/>
                    <a:pt x="2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3"/>
                    <a:pt x="5" y="3"/>
                    <a:pt x="5" y="4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6" y="11"/>
                    <a:pt x="6" y="11"/>
                    <a:pt x="6" y="11"/>
                  </a:cubicBezTo>
                  <a:close/>
                  <a:moveTo>
                    <a:pt x="5" y="6"/>
                  </a:moveTo>
                  <a:cubicBezTo>
                    <a:pt x="5" y="5"/>
                    <a:pt x="5" y="5"/>
                    <a:pt x="5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5"/>
                    <a:pt x="1" y="5"/>
                    <a:pt x="1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1" y="9"/>
                    <a:pt x="2" y="9"/>
                  </a:cubicBezTo>
                  <a:cubicBezTo>
                    <a:pt x="2" y="10"/>
                    <a:pt x="2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7" name="Freeform 1360"/>
            <p:cNvSpPr/>
            <p:nvPr/>
          </p:nvSpPr>
          <p:spPr bwMode="auto">
            <a:xfrm>
              <a:off x="1180522" y="4327769"/>
              <a:ext cx="12802" cy="27932"/>
            </a:xfrm>
            <a:custGeom>
              <a:avLst/>
              <a:gdLst>
                <a:gd name="T0" fmla="*/ 5 w 5"/>
                <a:gd name="T1" fmla="*/ 3 h 10"/>
                <a:gd name="T2" fmla="*/ 3 w 5"/>
                <a:gd name="T3" fmla="*/ 3 h 10"/>
                <a:gd name="T4" fmla="*/ 3 w 5"/>
                <a:gd name="T5" fmla="*/ 8 h 10"/>
                <a:gd name="T6" fmla="*/ 4 w 5"/>
                <a:gd name="T7" fmla="*/ 9 h 10"/>
                <a:gd name="T8" fmla="*/ 4 w 5"/>
                <a:gd name="T9" fmla="*/ 9 h 10"/>
                <a:gd name="T10" fmla="*/ 5 w 5"/>
                <a:gd name="T11" fmla="*/ 9 h 10"/>
                <a:gd name="T12" fmla="*/ 5 w 5"/>
                <a:gd name="T13" fmla="*/ 9 h 10"/>
                <a:gd name="T14" fmla="*/ 5 w 5"/>
                <a:gd name="T15" fmla="*/ 9 h 10"/>
                <a:gd name="T16" fmla="*/ 5 w 5"/>
                <a:gd name="T17" fmla="*/ 10 h 10"/>
                <a:gd name="T18" fmla="*/ 5 w 5"/>
                <a:gd name="T19" fmla="*/ 10 h 10"/>
                <a:gd name="T20" fmla="*/ 4 w 5"/>
                <a:gd name="T21" fmla="*/ 10 h 10"/>
                <a:gd name="T22" fmla="*/ 3 w 5"/>
                <a:gd name="T23" fmla="*/ 10 h 10"/>
                <a:gd name="T24" fmla="*/ 2 w 5"/>
                <a:gd name="T25" fmla="*/ 10 h 10"/>
                <a:gd name="T26" fmla="*/ 2 w 5"/>
                <a:gd name="T27" fmla="*/ 9 h 10"/>
                <a:gd name="T28" fmla="*/ 2 w 5"/>
                <a:gd name="T29" fmla="*/ 9 h 10"/>
                <a:gd name="T30" fmla="*/ 1 w 5"/>
                <a:gd name="T31" fmla="*/ 8 h 10"/>
                <a:gd name="T32" fmla="*/ 1 w 5"/>
                <a:gd name="T33" fmla="*/ 3 h 10"/>
                <a:gd name="T34" fmla="*/ 1 w 5"/>
                <a:gd name="T35" fmla="*/ 3 h 10"/>
                <a:gd name="T36" fmla="*/ 0 w 5"/>
                <a:gd name="T37" fmla="*/ 3 h 10"/>
                <a:gd name="T38" fmla="*/ 0 w 5"/>
                <a:gd name="T39" fmla="*/ 3 h 10"/>
                <a:gd name="T40" fmla="*/ 0 w 5"/>
                <a:gd name="T41" fmla="*/ 2 h 10"/>
                <a:gd name="T42" fmla="*/ 0 w 5"/>
                <a:gd name="T43" fmla="*/ 2 h 10"/>
                <a:gd name="T44" fmla="*/ 1 w 5"/>
                <a:gd name="T45" fmla="*/ 2 h 10"/>
                <a:gd name="T46" fmla="*/ 2 w 5"/>
                <a:gd name="T47" fmla="*/ 2 h 10"/>
                <a:gd name="T48" fmla="*/ 2 w 5"/>
                <a:gd name="T49" fmla="*/ 0 h 10"/>
                <a:gd name="T50" fmla="*/ 2 w 5"/>
                <a:gd name="T51" fmla="*/ 0 h 10"/>
                <a:gd name="T52" fmla="*/ 2 w 5"/>
                <a:gd name="T53" fmla="*/ 0 h 10"/>
                <a:gd name="T54" fmla="*/ 3 w 5"/>
                <a:gd name="T55" fmla="*/ 0 h 10"/>
                <a:gd name="T56" fmla="*/ 3 w 5"/>
                <a:gd name="T57" fmla="*/ 0 h 10"/>
                <a:gd name="T58" fmla="*/ 3 w 5"/>
                <a:gd name="T59" fmla="*/ 0 h 10"/>
                <a:gd name="T60" fmla="*/ 3 w 5"/>
                <a:gd name="T61" fmla="*/ 2 h 10"/>
                <a:gd name="T62" fmla="*/ 5 w 5"/>
                <a:gd name="T63" fmla="*/ 2 h 10"/>
                <a:gd name="T64" fmla="*/ 5 w 5"/>
                <a:gd name="T65" fmla="*/ 2 h 10"/>
                <a:gd name="T66" fmla="*/ 5 w 5"/>
                <a:gd name="T67" fmla="*/ 2 h 10"/>
                <a:gd name="T68" fmla="*/ 5 w 5"/>
                <a:gd name="T69" fmla="*/ 3 h 10"/>
                <a:gd name="T70" fmla="*/ 5 w 5"/>
                <a:gd name="T71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" h="10">
                  <a:moveTo>
                    <a:pt x="5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2" y="10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8" name="Freeform 1361"/>
            <p:cNvSpPr>
              <a:spLocks noEditPoints="1"/>
            </p:cNvSpPr>
            <p:nvPr/>
          </p:nvSpPr>
          <p:spPr bwMode="auto">
            <a:xfrm>
              <a:off x="1196815" y="4331260"/>
              <a:ext cx="18621" cy="24440"/>
            </a:xfrm>
            <a:custGeom>
              <a:avLst/>
              <a:gdLst>
                <a:gd name="T0" fmla="*/ 7 w 7"/>
                <a:gd name="T1" fmla="*/ 5 h 9"/>
                <a:gd name="T2" fmla="*/ 2 w 7"/>
                <a:gd name="T3" fmla="*/ 5 h 9"/>
                <a:gd name="T4" fmla="*/ 2 w 7"/>
                <a:gd name="T5" fmla="*/ 7 h 9"/>
                <a:gd name="T6" fmla="*/ 4 w 7"/>
                <a:gd name="T7" fmla="*/ 8 h 9"/>
                <a:gd name="T8" fmla="*/ 6 w 7"/>
                <a:gd name="T9" fmla="*/ 8 h 9"/>
                <a:gd name="T10" fmla="*/ 7 w 7"/>
                <a:gd name="T11" fmla="*/ 7 h 9"/>
                <a:gd name="T12" fmla="*/ 7 w 7"/>
                <a:gd name="T13" fmla="*/ 8 h 9"/>
                <a:gd name="T14" fmla="*/ 7 w 7"/>
                <a:gd name="T15" fmla="*/ 8 h 9"/>
                <a:gd name="T16" fmla="*/ 7 w 7"/>
                <a:gd name="T17" fmla="*/ 9 h 9"/>
                <a:gd name="T18" fmla="*/ 7 w 7"/>
                <a:gd name="T19" fmla="*/ 9 h 9"/>
                <a:gd name="T20" fmla="*/ 6 w 7"/>
                <a:gd name="T21" fmla="*/ 9 h 9"/>
                <a:gd name="T22" fmla="*/ 6 w 7"/>
                <a:gd name="T23" fmla="*/ 9 h 9"/>
                <a:gd name="T24" fmla="*/ 5 w 7"/>
                <a:gd name="T25" fmla="*/ 9 h 9"/>
                <a:gd name="T26" fmla="*/ 4 w 7"/>
                <a:gd name="T27" fmla="*/ 9 h 9"/>
                <a:gd name="T28" fmla="*/ 1 w 7"/>
                <a:gd name="T29" fmla="*/ 8 h 9"/>
                <a:gd name="T30" fmla="*/ 0 w 7"/>
                <a:gd name="T31" fmla="*/ 5 h 9"/>
                <a:gd name="T32" fmla="*/ 1 w 7"/>
                <a:gd name="T33" fmla="*/ 2 h 9"/>
                <a:gd name="T34" fmla="*/ 4 w 7"/>
                <a:gd name="T35" fmla="*/ 0 h 9"/>
                <a:gd name="T36" fmla="*/ 6 w 7"/>
                <a:gd name="T37" fmla="*/ 1 h 9"/>
                <a:gd name="T38" fmla="*/ 7 w 7"/>
                <a:gd name="T39" fmla="*/ 4 h 9"/>
                <a:gd name="T40" fmla="*/ 7 w 7"/>
                <a:gd name="T41" fmla="*/ 5 h 9"/>
                <a:gd name="T42" fmla="*/ 7 w 7"/>
                <a:gd name="T43" fmla="*/ 5 h 9"/>
                <a:gd name="T44" fmla="*/ 4 w 7"/>
                <a:gd name="T45" fmla="*/ 2 h 9"/>
                <a:gd name="T46" fmla="*/ 3 w 7"/>
                <a:gd name="T47" fmla="*/ 2 h 9"/>
                <a:gd name="T48" fmla="*/ 2 w 7"/>
                <a:gd name="T49" fmla="*/ 2 h 9"/>
                <a:gd name="T50" fmla="*/ 2 w 7"/>
                <a:gd name="T51" fmla="*/ 3 h 9"/>
                <a:gd name="T52" fmla="*/ 2 w 7"/>
                <a:gd name="T53" fmla="*/ 4 h 9"/>
                <a:gd name="T54" fmla="*/ 2 w 7"/>
                <a:gd name="T55" fmla="*/ 4 h 9"/>
                <a:gd name="T56" fmla="*/ 2 w 7"/>
                <a:gd name="T57" fmla="*/ 4 h 9"/>
                <a:gd name="T58" fmla="*/ 5 w 7"/>
                <a:gd name="T59" fmla="*/ 4 h 9"/>
                <a:gd name="T60" fmla="*/ 5 w 7"/>
                <a:gd name="T61" fmla="*/ 4 h 9"/>
                <a:gd name="T62" fmla="*/ 5 w 7"/>
                <a:gd name="T63" fmla="*/ 4 h 9"/>
                <a:gd name="T64" fmla="*/ 5 w 7"/>
                <a:gd name="T65" fmla="*/ 2 h 9"/>
                <a:gd name="T66" fmla="*/ 4 w 7"/>
                <a:gd name="T67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" h="9">
                  <a:moveTo>
                    <a:pt x="7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7"/>
                    <a:pt x="2" y="7"/>
                  </a:cubicBezTo>
                  <a:cubicBezTo>
                    <a:pt x="3" y="8"/>
                    <a:pt x="3" y="8"/>
                    <a:pt x="4" y="8"/>
                  </a:cubicBezTo>
                  <a:cubicBezTo>
                    <a:pt x="5" y="8"/>
                    <a:pt x="5" y="8"/>
                    <a:pt x="6" y="8"/>
                  </a:cubicBezTo>
                  <a:cubicBezTo>
                    <a:pt x="6" y="8"/>
                    <a:pt x="6" y="7"/>
                    <a:pt x="7" y="7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3" y="9"/>
                    <a:pt x="2" y="9"/>
                    <a:pt x="1" y="8"/>
                  </a:cubicBezTo>
                  <a:cubicBezTo>
                    <a:pt x="0" y="7"/>
                    <a:pt x="0" y="6"/>
                    <a:pt x="0" y="5"/>
                  </a:cubicBezTo>
                  <a:cubicBezTo>
                    <a:pt x="0" y="3"/>
                    <a:pt x="0" y="2"/>
                    <a:pt x="1" y="2"/>
                  </a:cubicBezTo>
                  <a:cubicBezTo>
                    <a:pt x="2" y="1"/>
                    <a:pt x="2" y="0"/>
                    <a:pt x="4" y="0"/>
                  </a:cubicBezTo>
                  <a:cubicBezTo>
                    <a:pt x="5" y="0"/>
                    <a:pt x="6" y="1"/>
                    <a:pt x="6" y="1"/>
                  </a:cubicBezTo>
                  <a:cubicBezTo>
                    <a:pt x="7" y="2"/>
                    <a:pt x="7" y="3"/>
                    <a:pt x="7" y="4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lose/>
                  <a:moveTo>
                    <a:pt x="4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3"/>
                    <a:pt x="5" y="2"/>
                    <a:pt x="5" y="2"/>
                  </a:cubicBezTo>
                  <a:cubicBezTo>
                    <a:pt x="5" y="2"/>
                    <a:pt x="4" y="2"/>
                    <a:pt x="4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9" name="Freeform 1362"/>
            <p:cNvSpPr/>
            <p:nvPr/>
          </p:nvSpPr>
          <p:spPr bwMode="auto">
            <a:xfrm>
              <a:off x="1221255" y="4333588"/>
              <a:ext cx="30259" cy="22113"/>
            </a:xfrm>
            <a:custGeom>
              <a:avLst/>
              <a:gdLst>
                <a:gd name="T0" fmla="*/ 11 w 11"/>
                <a:gd name="T1" fmla="*/ 8 h 8"/>
                <a:gd name="T2" fmla="*/ 10 w 11"/>
                <a:gd name="T3" fmla="*/ 8 h 8"/>
                <a:gd name="T4" fmla="*/ 10 w 11"/>
                <a:gd name="T5" fmla="*/ 8 h 8"/>
                <a:gd name="T6" fmla="*/ 9 w 11"/>
                <a:gd name="T7" fmla="*/ 7 h 8"/>
                <a:gd name="T8" fmla="*/ 9 w 11"/>
                <a:gd name="T9" fmla="*/ 2 h 8"/>
                <a:gd name="T10" fmla="*/ 9 w 11"/>
                <a:gd name="T11" fmla="*/ 2 h 8"/>
                <a:gd name="T12" fmla="*/ 9 w 11"/>
                <a:gd name="T13" fmla="*/ 1 h 8"/>
                <a:gd name="T14" fmla="*/ 9 w 11"/>
                <a:gd name="T15" fmla="*/ 1 h 8"/>
                <a:gd name="T16" fmla="*/ 8 w 11"/>
                <a:gd name="T17" fmla="*/ 1 h 8"/>
                <a:gd name="T18" fmla="*/ 7 w 11"/>
                <a:gd name="T19" fmla="*/ 1 h 8"/>
                <a:gd name="T20" fmla="*/ 7 w 11"/>
                <a:gd name="T21" fmla="*/ 1 h 8"/>
                <a:gd name="T22" fmla="*/ 7 w 11"/>
                <a:gd name="T23" fmla="*/ 2 h 8"/>
                <a:gd name="T24" fmla="*/ 7 w 11"/>
                <a:gd name="T25" fmla="*/ 2 h 8"/>
                <a:gd name="T26" fmla="*/ 7 w 11"/>
                <a:gd name="T27" fmla="*/ 7 h 8"/>
                <a:gd name="T28" fmla="*/ 6 w 11"/>
                <a:gd name="T29" fmla="*/ 8 h 8"/>
                <a:gd name="T30" fmla="*/ 6 w 11"/>
                <a:gd name="T31" fmla="*/ 8 h 8"/>
                <a:gd name="T32" fmla="*/ 5 w 11"/>
                <a:gd name="T33" fmla="*/ 8 h 8"/>
                <a:gd name="T34" fmla="*/ 5 w 11"/>
                <a:gd name="T35" fmla="*/ 7 h 8"/>
                <a:gd name="T36" fmla="*/ 5 w 11"/>
                <a:gd name="T37" fmla="*/ 2 h 8"/>
                <a:gd name="T38" fmla="*/ 5 w 11"/>
                <a:gd name="T39" fmla="*/ 2 h 8"/>
                <a:gd name="T40" fmla="*/ 5 w 11"/>
                <a:gd name="T41" fmla="*/ 1 h 8"/>
                <a:gd name="T42" fmla="*/ 4 w 11"/>
                <a:gd name="T43" fmla="*/ 1 h 8"/>
                <a:gd name="T44" fmla="*/ 3 w 11"/>
                <a:gd name="T45" fmla="*/ 1 h 8"/>
                <a:gd name="T46" fmla="*/ 3 w 11"/>
                <a:gd name="T47" fmla="*/ 1 h 8"/>
                <a:gd name="T48" fmla="*/ 2 w 11"/>
                <a:gd name="T49" fmla="*/ 2 h 8"/>
                <a:gd name="T50" fmla="*/ 2 w 11"/>
                <a:gd name="T51" fmla="*/ 2 h 8"/>
                <a:gd name="T52" fmla="*/ 2 w 11"/>
                <a:gd name="T53" fmla="*/ 3 h 8"/>
                <a:gd name="T54" fmla="*/ 2 w 11"/>
                <a:gd name="T55" fmla="*/ 7 h 8"/>
                <a:gd name="T56" fmla="*/ 2 w 11"/>
                <a:gd name="T57" fmla="*/ 8 h 8"/>
                <a:gd name="T58" fmla="*/ 2 w 11"/>
                <a:gd name="T59" fmla="*/ 8 h 8"/>
                <a:gd name="T60" fmla="*/ 1 w 11"/>
                <a:gd name="T61" fmla="*/ 8 h 8"/>
                <a:gd name="T62" fmla="*/ 0 w 11"/>
                <a:gd name="T63" fmla="*/ 8 h 8"/>
                <a:gd name="T64" fmla="*/ 0 w 11"/>
                <a:gd name="T65" fmla="*/ 7 h 8"/>
                <a:gd name="T66" fmla="*/ 0 w 11"/>
                <a:gd name="T67" fmla="*/ 0 h 8"/>
                <a:gd name="T68" fmla="*/ 0 w 11"/>
                <a:gd name="T69" fmla="*/ 0 h 8"/>
                <a:gd name="T70" fmla="*/ 1 w 11"/>
                <a:gd name="T71" fmla="*/ 0 h 8"/>
                <a:gd name="T72" fmla="*/ 1 w 11"/>
                <a:gd name="T73" fmla="*/ 0 h 8"/>
                <a:gd name="T74" fmla="*/ 2 w 11"/>
                <a:gd name="T75" fmla="*/ 0 h 8"/>
                <a:gd name="T76" fmla="*/ 2 w 11"/>
                <a:gd name="T77" fmla="*/ 1 h 8"/>
                <a:gd name="T78" fmla="*/ 3 w 11"/>
                <a:gd name="T79" fmla="*/ 0 h 8"/>
                <a:gd name="T80" fmla="*/ 4 w 11"/>
                <a:gd name="T81" fmla="*/ 0 h 8"/>
                <a:gd name="T82" fmla="*/ 5 w 11"/>
                <a:gd name="T83" fmla="*/ 0 h 8"/>
                <a:gd name="T84" fmla="*/ 6 w 11"/>
                <a:gd name="T85" fmla="*/ 1 h 8"/>
                <a:gd name="T86" fmla="*/ 7 w 11"/>
                <a:gd name="T87" fmla="*/ 0 h 8"/>
                <a:gd name="T88" fmla="*/ 9 w 11"/>
                <a:gd name="T89" fmla="*/ 0 h 8"/>
                <a:gd name="T90" fmla="*/ 10 w 11"/>
                <a:gd name="T91" fmla="*/ 0 h 8"/>
                <a:gd name="T92" fmla="*/ 10 w 11"/>
                <a:gd name="T93" fmla="*/ 0 h 8"/>
                <a:gd name="T94" fmla="*/ 11 w 11"/>
                <a:gd name="T95" fmla="*/ 1 h 8"/>
                <a:gd name="T96" fmla="*/ 11 w 11"/>
                <a:gd name="T97" fmla="*/ 2 h 8"/>
                <a:gd name="T98" fmla="*/ 11 w 11"/>
                <a:gd name="T99" fmla="*/ 7 h 8"/>
                <a:gd name="T100" fmla="*/ 11 w 11"/>
                <a:gd name="T10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" h="8">
                  <a:moveTo>
                    <a:pt x="11" y="8"/>
                  </a:move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6" y="0"/>
                    <a:pt x="6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0"/>
                    <a:pt x="8" y="0"/>
                    <a:pt x="9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2"/>
                    <a:pt x="11" y="2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8"/>
                    <a:pt x="11" y="8"/>
                    <a:pt x="11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0" name="Freeform 1363"/>
            <p:cNvSpPr>
              <a:spLocks noEditPoints="1"/>
            </p:cNvSpPr>
            <p:nvPr/>
          </p:nvSpPr>
          <p:spPr bwMode="auto">
            <a:xfrm>
              <a:off x="1257334" y="4331260"/>
              <a:ext cx="19785" cy="32587"/>
            </a:xfrm>
            <a:custGeom>
              <a:avLst/>
              <a:gdLst>
                <a:gd name="T0" fmla="*/ 5 w 7"/>
                <a:gd name="T1" fmla="*/ 9 h 12"/>
                <a:gd name="T2" fmla="*/ 3 w 7"/>
                <a:gd name="T3" fmla="*/ 9 h 12"/>
                <a:gd name="T4" fmla="*/ 2 w 7"/>
                <a:gd name="T5" fmla="*/ 8 h 12"/>
                <a:gd name="T6" fmla="*/ 2 w 7"/>
                <a:gd name="T7" fmla="*/ 11 h 12"/>
                <a:gd name="T8" fmla="*/ 2 w 7"/>
                <a:gd name="T9" fmla="*/ 12 h 12"/>
                <a:gd name="T10" fmla="*/ 2 w 7"/>
                <a:gd name="T11" fmla="*/ 12 h 12"/>
                <a:gd name="T12" fmla="*/ 1 w 7"/>
                <a:gd name="T13" fmla="*/ 12 h 12"/>
                <a:gd name="T14" fmla="*/ 0 w 7"/>
                <a:gd name="T15" fmla="*/ 12 h 12"/>
                <a:gd name="T16" fmla="*/ 0 w 7"/>
                <a:gd name="T17" fmla="*/ 11 h 12"/>
                <a:gd name="T18" fmla="*/ 0 w 7"/>
                <a:gd name="T19" fmla="*/ 1 h 12"/>
                <a:gd name="T20" fmla="*/ 0 w 7"/>
                <a:gd name="T21" fmla="*/ 1 h 12"/>
                <a:gd name="T22" fmla="*/ 1 w 7"/>
                <a:gd name="T23" fmla="*/ 1 h 12"/>
                <a:gd name="T24" fmla="*/ 2 w 7"/>
                <a:gd name="T25" fmla="*/ 1 h 12"/>
                <a:gd name="T26" fmla="*/ 2 w 7"/>
                <a:gd name="T27" fmla="*/ 1 h 12"/>
                <a:gd name="T28" fmla="*/ 2 w 7"/>
                <a:gd name="T29" fmla="*/ 2 h 12"/>
                <a:gd name="T30" fmla="*/ 3 w 7"/>
                <a:gd name="T31" fmla="*/ 1 h 12"/>
                <a:gd name="T32" fmla="*/ 5 w 7"/>
                <a:gd name="T33" fmla="*/ 0 h 12"/>
                <a:gd name="T34" fmla="*/ 7 w 7"/>
                <a:gd name="T35" fmla="*/ 1 h 12"/>
                <a:gd name="T36" fmla="*/ 7 w 7"/>
                <a:gd name="T37" fmla="*/ 5 h 12"/>
                <a:gd name="T38" fmla="*/ 7 w 7"/>
                <a:gd name="T39" fmla="*/ 7 h 12"/>
                <a:gd name="T40" fmla="*/ 7 w 7"/>
                <a:gd name="T41" fmla="*/ 8 h 12"/>
                <a:gd name="T42" fmla="*/ 6 w 7"/>
                <a:gd name="T43" fmla="*/ 9 h 12"/>
                <a:gd name="T44" fmla="*/ 5 w 7"/>
                <a:gd name="T45" fmla="*/ 9 h 12"/>
                <a:gd name="T46" fmla="*/ 6 w 7"/>
                <a:gd name="T47" fmla="*/ 4 h 12"/>
                <a:gd name="T48" fmla="*/ 5 w 7"/>
                <a:gd name="T49" fmla="*/ 2 h 12"/>
                <a:gd name="T50" fmla="*/ 4 w 7"/>
                <a:gd name="T51" fmla="*/ 1 h 12"/>
                <a:gd name="T52" fmla="*/ 3 w 7"/>
                <a:gd name="T53" fmla="*/ 2 h 12"/>
                <a:gd name="T54" fmla="*/ 3 w 7"/>
                <a:gd name="T55" fmla="*/ 2 h 12"/>
                <a:gd name="T56" fmla="*/ 2 w 7"/>
                <a:gd name="T57" fmla="*/ 3 h 12"/>
                <a:gd name="T58" fmla="*/ 2 w 7"/>
                <a:gd name="T59" fmla="*/ 3 h 12"/>
                <a:gd name="T60" fmla="*/ 2 w 7"/>
                <a:gd name="T61" fmla="*/ 6 h 12"/>
                <a:gd name="T62" fmla="*/ 2 w 7"/>
                <a:gd name="T63" fmla="*/ 7 h 12"/>
                <a:gd name="T64" fmla="*/ 3 w 7"/>
                <a:gd name="T65" fmla="*/ 7 h 12"/>
                <a:gd name="T66" fmla="*/ 3 w 7"/>
                <a:gd name="T67" fmla="*/ 8 h 12"/>
                <a:gd name="T68" fmla="*/ 4 w 7"/>
                <a:gd name="T69" fmla="*/ 8 h 12"/>
                <a:gd name="T70" fmla="*/ 5 w 7"/>
                <a:gd name="T71" fmla="*/ 7 h 12"/>
                <a:gd name="T72" fmla="*/ 6 w 7"/>
                <a:gd name="T73" fmla="*/ 5 h 12"/>
                <a:gd name="T74" fmla="*/ 6 w 7"/>
                <a:gd name="T75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" h="12">
                  <a:moveTo>
                    <a:pt x="5" y="9"/>
                  </a:moveTo>
                  <a:cubicBezTo>
                    <a:pt x="4" y="9"/>
                    <a:pt x="4" y="9"/>
                    <a:pt x="3" y="9"/>
                  </a:cubicBezTo>
                  <a:cubicBezTo>
                    <a:pt x="3" y="8"/>
                    <a:pt x="2" y="8"/>
                    <a:pt x="2" y="8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3" y="1"/>
                    <a:pt x="3" y="1"/>
                  </a:cubicBezTo>
                  <a:cubicBezTo>
                    <a:pt x="4" y="0"/>
                    <a:pt x="4" y="0"/>
                    <a:pt x="5" y="0"/>
                  </a:cubicBezTo>
                  <a:cubicBezTo>
                    <a:pt x="6" y="0"/>
                    <a:pt x="6" y="1"/>
                    <a:pt x="7" y="1"/>
                  </a:cubicBezTo>
                  <a:cubicBezTo>
                    <a:pt x="7" y="2"/>
                    <a:pt x="7" y="3"/>
                    <a:pt x="7" y="5"/>
                  </a:cubicBezTo>
                  <a:cubicBezTo>
                    <a:pt x="7" y="5"/>
                    <a:pt x="7" y="6"/>
                    <a:pt x="7" y="7"/>
                  </a:cubicBezTo>
                  <a:cubicBezTo>
                    <a:pt x="7" y="7"/>
                    <a:pt x="7" y="8"/>
                    <a:pt x="7" y="8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9"/>
                    <a:pt x="5" y="9"/>
                    <a:pt x="5" y="9"/>
                  </a:cubicBezTo>
                  <a:close/>
                  <a:moveTo>
                    <a:pt x="6" y="4"/>
                  </a:moveTo>
                  <a:cubicBezTo>
                    <a:pt x="6" y="3"/>
                    <a:pt x="5" y="3"/>
                    <a:pt x="5" y="2"/>
                  </a:cubicBezTo>
                  <a:cubicBezTo>
                    <a:pt x="5" y="2"/>
                    <a:pt x="4" y="1"/>
                    <a:pt x="4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5" y="8"/>
                    <a:pt x="5" y="7"/>
                  </a:cubicBezTo>
                  <a:cubicBezTo>
                    <a:pt x="5" y="7"/>
                    <a:pt x="6" y="6"/>
                    <a:pt x="6" y="5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1" name="Freeform 1364"/>
            <p:cNvSpPr>
              <a:spLocks noEditPoints="1"/>
            </p:cNvSpPr>
            <p:nvPr/>
          </p:nvSpPr>
          <p:spPr bwMode="auto">
            <a:xfrm>
              <a:off x="1281773" y="4331260"/>
              <a:ext cx="19785" cy="24440"/>
            </a:xfrm>
            <a:custGeom>
              <a:avLst/>
              <a:gdLst>
                <a:gd name="T0" fmla="*/ 4 w 7"/>
                <a:gd name="T1" fmla="*/ 9 h 9"/>
                <a:gd name="T2" fmla="*/ 2 w 7"/>
                <a:gd name="T3" fmla="*/ 9 h 9"/>
                <a:gd name="T4" fmla="*/ 1 w 7"/>
                <a:gd name="T5" fmla="*/ 8 h 9"/>
                <a:gd name="T6" fmla="*/ 0 w 7"/>
                <a:gd name="T7" fmla="*/ 7 h 9"/>
                <a:gd name="T8" fmla="*/ 0 w 7"/>
                <a:gd name="T9" fmla="*/ 5 h 9"/>
                <a:gd name="T10" fmla="*/ 0 w 7"/>
                <a:gd name="T11" fmla="*/ 3 h 9"/>
                <a:gd name="T12" fmla="*/ 1 w 7"/>
                <a:gd name="T13" fmla="*/ 1 h 9"/>
                <a:gd name="T14" fmla="*/ 2 w 7"/>
                <a:gd name="T15" fmla="*/ 1 h 9"/>
                <a:gd name="T16" fmla="*/ 4 w 7"/>
                <a:gd name="T17" fmla="*/ 0 h 9"/>
                <a:gd name="T18" fmla="*/ 7 w 7"/>
                <a:gd name="T19" fmla="*/ 1 h 9"/>
                <a:gd name="T20" fmla="*/ 7 w 7"/>
                <a:gd name="T21" fmla="*/ 5 h 9"/>
                <a:gd name="T22" fmla="*/ 7 w 7"/>
                <a:gd name="T23" fmla="*/ 8 h 9"/>
                <a:gd name="T24" fmla="*/ 4 w 7"/>
                <a:gd name="T25" fmla="*/ 9 h 9"/>
                <a:gd name="T26" fmla="*/ 6 w 7"/>
                <a:gd name="T27" fmla="*/ 4 h 9"/>
                <a:gd name="T28" fmla="*/ 5 w 7"/>
                <a:gd name="T29" fmla="*/ 2 h 9"/>
                <a:gd name="T30" fmla="*/ 4 w 7"/>
                <a:gd name="T31" fmla="*/ 2 h 9"/>
                <a:gd name="T32" fmla="*/ 2 w 7"/>
                <a:gd name="T33" fmla="*/ 2 h 9"/>
                <a:gd name="T34" fmla="*/ 2 w 7"/>
                <a:gd name="T35" fmla="*/ 4 h 9"/>
                <a:gd name="T36" fmla="*/ 2 w 7"/>
                <a:gd name="T37" fmla="*/ 5 h 9"/>
                <a:gd name="T38" fmla="*/ 2 w 7"/>
                <a:gd name="T39" fmla="*/ 7 h 9"/>
                <a:gd name="T40" fmla="*/ 4 w 7"/>
                <a:gd name="T41" fmla="*/ 8 h 9"/>
                <a:gd name="T42" fmla="*/ 5 w 7"/>
                <a:gd name="T43" fmla="*/ 7 h 9"/>
                <a:gd name="T44" fmla="*/ 6 w 7"/>
                <a:gd name="T45" fmla="*/ 5 h 9"/>
                <a:gd name="T46" fmla="*/ 6 w 7"/>
                <a:gd name="T47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" h="9">
                  <a:moveTo>
                    <a:pt x="4" y="9"/>
                  </a:moveTo>
                  <a:cubicBezTo>
                    <a:pt x="3" y="9"/>
                    <a:pt x="3" y="9"/>
                    <a:pt x="2" y="9"/>
                  </a:cubicBezTo>
                  <a:cubicBezTo>
                    <a:pt x="2" y="9"/>
                    <a:pt x="1" y="8"/>
                    <a:pt x="1" y="8"/>
                  </a:cubicBezTo>
                  <a:cubicBezTo>
                    <a:pt x="1" y="8"/>
                    <a:pt x="0" y="7"/>
                    <a:pt x="0" y="7"/>
                  </a:cubicBezTo>
                  <a:cubicBezTo>
                    <a:pt x="0" y="6"/>
                    <a:pt x="0" y="6"/>
                    <a:pt x="0" y="5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2"/>
                    <a:pt x="1" y="2"/>
                    <a:pt x="1" y="1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5" y="0"/>
                    <a:pt x="6" y="1"/>
                    <a:pt x="7" y="1"/>
                  </a:cubicBezTo>
                  <a:cubicBezTo>
                    <a:pt x="7" y="2"/>
                    <a:pt x="7" y="3"/>
                    <a:pt x="7" y="5"/>
                  </a:cubicBezTo>
                  <a:cubicBezTo>
                    <a:pt x="7" y="6"/>
                    <a:pt x="7" y="7"/>
                    <a:pt x="7" y="8"/>
                  </a:cubicBezTo>
                  <a:cubicBezTo>
                    <a:pt x="6" y="9"/>
                    <a:pt x="5" y="9"/>
                    <a:pt x="4" y="9"/>
                  </a:cubicBezTo>
                  <a:close/>
                  <a:moveTo>
                    <a:pt x="6" y="4"/>
                  </a:moveTo>
                  <a:cubicBezTo>
                    <a:pt x="6" y="3"/>
                    <a:pt x="6" y="3"/>
                    <a:pt x="5" y="2"/>
                  </a:cubicBezTo>
                  <a:cubicBezTo>
                    <a:pt x="5" y="2"/>
                    <a:pt x="5" y="2"/>
                    <a:pt x="4" y="2"/>
                  </a:cubicBezTo>
                  <a:cubicBezTo>
                    <a:pt x="3" y="2"/>
                    <a:pt x="3" y="2"/>
                    <a:pt x="2" y="2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7"/>
                    <a:pt x="2" y="7"/>
                  </a:cubicBezTo>
                  <a:cubicBezTo>
                    <a:pt x="3" y="8"/>
                    <a:pt x="3" y="8"/>
                    <a:pt x="4" y="8"/>
                  </a:cubicBezTo>
                  <a:cubicBezTo>
                    <a:pt x="4" y="8"/>
                    <a:pt x="5" y="8"/>
                    <a:pt x="5" y="7"/>
                  </a:cubicBezTo>
                  <a:cubicBezTo>
                    <a:pt x="6" y="7"/>
                    <a:pt x="6" y="6"/>
                    <a:pt x="6" y="5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2" name="Freeform 1365"/>
            <p:cNvSpPr/>
            <p:nvPr/>
          </p:nvSpPr>
          <p:spPr bwMode="auto">
            <a:xfrm>
              <a:off x="1307377" y="4333588"/>
              <a:ext cx="10475" cy="22113"/>
            </a:xfrm>
            <a:custGeom>
              <a:avLst/>
              <a:gdLst>
                <a:gd name="T0" fmla="*/ 4 w 4"/>
                <a:gd name="T1" fmla="*/ 1 h 8"/>
                <a:gd name="T2" fmla="*/ 4 w 4"/>
                <a:gd name="T3" fmla="*/ 1 h 8"/>
                <a:gd name="T4" fmla="*/ 4 w 4"/>
                <a:gd name="T5" fmla="*/ 1 h 8"/>
                <a:gd name="T6" fmla="*/ 3 w 4"/>
                <a:gd name="T7" fmla="*/ 1 h 8"/>
                <a:gd name="T8" fmla="*/ 2 w 4"/>
                <a:gd name="T9" fmla="*/ 2 h 8"/>
                <a:gd name="T10" fmla="*/ 2 w 4"/>
                <a:gd name="T11" fmla="*/ 3 h 8"/>
                <a:gd name="T12" fmla="*/ 2 w 4"/>
                <a:gd name="T13" fmla="*/ 7 h 8"/>
                <a:gd name="T14" fmla="*/ 2 w 4"/>
                <a:gd name="T15" fmla="*/ 8 h 8"/>
                <a:gd name="T16" fmla="*/ 1 w 4"/>
                <a:gd name="T17" fmla="*/ 8 h 8"/>
                <a:gd name="T18" fmla="*/ 0 w 4"/>
                <a:gd name="T19" fmla="*/ 8 h 8"/>
                <a:gd name="T20" fmla="*/ 0 w 4"/>
                <a:gd name="T21" fmla="*/ 8 h 8"/>
                <a:gd name="T22" fmla="*/ 0 w 4"/>
                <a:gd name="T23" fmla="*/ 7 h 8"/>
                <a:gd name="T24" fmla="*/ 0 w 4"/>
                <a:gd name="T25" fmla="*/ 0 h 8"/>
                <a:gd name="T26" fmla="*/ 0 w 4"/>
                <a:gd name="T27" fmla="*/ 0 h 8"/>
                <a:gd name="T28" fmla="*/ 0 w 4"/>
                <a:gd name="T29" fmla="*/ 0 h 8"/>
                <a:gd name="T30" fmla="*/ 1 w 4"/>
                <a:gd name="T31" fmla="*/ 0 h 8"/>
                <a:gd name="T32" fmla="*/ 2 w 4"/>
                <a:gd name="T33" fmla="*/ 0 h 8"/>
                <a:gd name="T34" fmla="*/ 2 w 4"/>
                <a:gd name="T35" fmla="*/ 0 h 8"/>
                <a:gd name="T36" fmla="*/ 2 w 4"/>
                <a:gd name="T37" fmla="*/ 1 h 8"/>
                <a:gd name="T38" fmla="*/ 3 w 4"/>
                <a:gd name="T39" fmla="*/ 0 h 8"/>
                <a:gd name="T40" fmla="*/ 4 w 4"/>
                <a:gd name="T41" fmla="*/ 0 h 8"/>
                <a:gd name="T42" fmla="*/ 4 w 4"/>
                <a:gd name="T43" fmla="*/ 0 h 8"/>
                <a:gd name="T44" fmla="*/ 4 w 4"/>
                <a:gd name="T45" fmla="*/ 0 h 8"/>
                <a:gd name="T46" fmla="*/ 4 w 4"/>
                <a:gd name="T4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" h="8"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3" name="Freeform 1366"/>
            <p:cNvSpPr>
              <a:spLocks noEditPoints="1"/>
            </p:cNvSpPr>
            <p:nvPr/>
          </p:nvSpPr>
          <p:spPr bwMode="auto">
            <a:xfrm>
              <a:off x="1337636" y="4325442"/>
              <a:ext cx="5819" cy="30259"/>
            </a:xfrm>
            <a:custGeom>
              <a:avLst/>
              <a:gdLst>
                <a:gd name="T0" fmla="*/ 2 w 5"/>
                <a:gd name="T1" fmla="*/ 2 h 26"/>
                <a:gd name="T2" fmla="*/ 0 w 5"/>
                <a:gd name="T3" fmla="*/ 2 h 26"/>
                <a:gd name="T4" fmla="*/ 0 w 5"/>
                <a:gd name="T5" fmla="*/ 2 h 26"/>
                <a:gd name="T6" fmla="*/ 0 w 5"/>
                <a:gd name="T7" fmla="*/ 0 h 26"/>
                <a:gd name="T8" fmla="*/ 0 w 5"/>
                <a:gd name="T9" fmla="*/ 0 h 26"/>
                <a:gd name="T10" fmla="*/ 2 w 5"/>
                <a:gd name="T11" fmla="*/ 0 h 26"/>
                <a:gd name="T12" fmla="*/ 5 w 5"/>
                <a:gd name="T13" fmla="*/ 0 h 26"/>
                <a:gd name="T14" fmla="*/ 5 w 5"/>
                <a:gd name="T15" fmla="*/ 0 h 26"/>
                <a:gd name="T16" fmla="*/ 5 w 5"/>
                <a:gd name="T17" fmla="*/ 0 h 26"/>
                <a:gd name="T18" fmla="*/ 5 w 5"/>
                <a:gd name="T19" fmla="*/ 2 h 26"/>
                <a:gd name="T20" fmla="*/ 5 w 5"/>
                <a:gd name="T21" fmla="*/ 2 h 26"/>
                <a:gd name="T22" fmla="*/ 5 w 5"/>
                <a:gd name="T23" fmla="*/ 2 h 26"/>
                <a:gd name="T24" fmla="*/ 2 w 5"/>
                <a:gd name="T25" fmla="*/ 2 h 26"/>
                <a:gd name="T26" fmla="*/ 5 w 5"/>
                <a:gd name="T27" fmla="*/ 26 h 26"/>
                <a:gd name="T28" fmla="*/ 2 w 5"/>
                <a:gd name="T29" fmla="*/ 26 h 26"/>
                <a:gd name="T30" fmla="*/ 0 w 5"/>
                <a:gd name="T31" fmla="*/ 26 h 26"/>
                <a:gd name="T32" fmla="*/ 0 w 5"/>
                <a:gd name="T33" fmla="*/ 24 h 26"/>
                <a:gd name="T34" fmla="*/ 0 w 5"/>
                <a:gd name="T35" fmla="*/ 7 h 26"/>
                <a:gd name="T36" fmla="*/ 0 w 5"/>
                <a:gd name="T37" fmla="*/ 7 h 26"/>
                <a:gd name="T38" fmla="*/ 2 w 5"/>
                <a:gd name="T39" fmla="*/ 7 h 26"/>
                <a:gd name="T40" fmla="*/ 5 w 5"/>
                <a:gd name="T41" fmla="*/ 7 h 26"/>
                <a:gd name="T42" fmla="*/ 5 w 5"/>
                <a:gd name="T43" fmla="*/ 7 h 26"/>
                <a:gd name="T44" fmla="*/ 5 w 5"/>
                <a:gd name="T45" fmla="*/ 7 h 26"/>
                <a:gd name="T46" fmla="*/ 5 w 5"/>
                <a:gd name="T47" fmla="*/ 24 h 26"/>
                <a:gd name="T48" fmla="*/ 5 w 5"/>
                <a:gd name="T49" fmla="*/ 26 h 26"/>
                <a:gd name="T50" fmla="*/ 5 w 5"/>
                <a:gd name="T5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" h="26">
                  <a:moveTo>
                    <a:pt x="2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2" y="2"/>
                  </a:lnTo>
                  <a:close/>
                  <a:moveTo>
                    <a:pt x="5" y="26"/>
                  </a:moveTo>
                  <a:lnTo>
                    <a:pt x="2" y="26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24"/>
                  </a:lnTo>
                  <a:lnTo>
                    <a:pt x="5" y="26"/>
                  </a:lnTo>
                  <a:lnTo>
                    <a:pt x="5" y="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4" name="Freeform 1367"/>
            <p:cNvSpPr/>
            <p:nvPr/>
          </p:nvSpPr>
          <p:spPr bwMode="auto">
            <a:xfrm>
              <a:off x="1348111" y="4333588"/>
              <a:ext cx="19785" cy="22113"/>
            </a:xfrm>
            <a:custGeom>
              <a:avLst/>
              <a:gdLst>
                <a:gd name="T0" fmla="*/ 6 w 7"/>
                <a:gd name="T1" fmla="*/ 8 h 8"/>
                <a:gd name="T2" fmla="*/ 5 w 7"/>
                <a:gd name="T3" fmla="*/ 8 h 8"/>
                <a:gd name="T4" fmla="*/ 5 w 7"/>
                <a:gd name="T5" fmla="*/ 7 h 8"/>
                <a:gd name="T6" fmla="*/ 5 w 7"/>
                <a:gd name="T7" fmla="*/ 2 h 8"/>
                <a:gd name="T8" fmla="*/ 5 w 7"/>
                <a:gd name="T9" fmla="*/ 1 h 8"/>
                <a:gd name="T10" fmla="*/ 3 w 7"/>
                <a:gd name="T11" fmla="*/ 1 h 8"/>
                <a:gd name="T12" fmla="*/ 3 w 7"/>
                <a:gd name="T13" fmla="*/ 1 h 8"/>
                <a:gd name="T14" fmla="*/ 2 w 7"/>
                <a:gd name="T15" fmla="*/ 2 h 8"/>
                <a:gd name="T16" fmla="*/ 2 w 7"/>
                <a:gd name="T17" fmla="*/ 2 h 8"/>
                <a:gd name="T18" fmla="*/ 2 w 7"/>
                <a:gd name="T19" fmla="*/ 3 h 8"/>
                <a:gd name="T20" fmla="*/ 2 w 7"/>
                <a:gd name="T21" fmla="*/ 7 h 8"/>
                <a:gd name="T22" fmla="*/ 2 w 7"/>
                <a:gd name="T23" fmla="*/ 8 h 8"/>
                <a:gd name="T24" fmla="*/ 1 w 7"/>
                <a:gd name="T25" fmla="*/ 8 h 8"/>
                <a:gd name="T26" fmla="*/ 0 w 7"/>
                <a:gd name="T27" fmla="*/ 8 h 8"/>
                <a:gd name="T28" fmla="*/ 0 w 7"/>
                <a:gd name="T29" fmla="*/ 8 h 8"/>
                <a:gd name="T30" fmla="*/ 0 w 7"/>
                <a:gd name="T31" fmla="*/ 7 h 8"/>
                <a:gd name="T32" fmla="*/ 0 w 7"/>
                <a:gd name="T33" fmla="*/ 0 h 8"/>
                <a:gd name="T34" fmla="*/ 0 w 7"/>
                <a:gd name="T35" fmla="*/ 0 h 8"/>
                <a:gd name="T36" fmla="*/ 0 w 7"/>
                <a:gd name="T37" fmla="*/ 0 h 8"/>
                <a:gd name="T38" fmla="*/ 1 w 7"/>
                <a:gd name="T39" fmla="*/ 0 h 8"/>
                <a:gd name="T40" fmla="*/ 2 w 7"/>
                <a:gd name="T41" fmla="*/ 0 h 8"/>
                <a:gd name="T42" fmla="*/ 2 w 7"/>
                <a:gd name="T43" fmla="*/ 1 h 8"/>
                <a:gd name="T44" fmla="*/ 3 w 7"/>
                <a:gd name="T45" fmla="*/ 0 h 8"/>
                <a:gd name="T46" fmla="*/ 4 w 7"/>
                <a:gd name="T47" fmla="*/ 0 h 8"/>
                <a:gd name="T48" fmla="*/ 6 w 7"/>
                <a:gd name="T49" fmla="*/ 0 h 8"/>
                <a:gd name="T50" fmla="*/ 7 w 7"/>
                <a:gd name="T51" fmla="*/ 2 h 8"/>
                <a:gd name="T52" fmla="*/ 7 w 7"/>
                <a:gd name="T53" fmla="*/ 7 h 8"/>
                <a:gd name="T54" fmla="*/ 6 w 7"/>
                <a:gd name="T5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" h="8">
                  <a:moveTo>
                    <a:pt x="6" y="8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1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5" y="0"/>
                    <a:pt x="5" y="0"/>
                    <a:pt x="6" y="0"/>
                  </a:cubicBezTo>
                  <a:cubicBezTo>
                    <a:pt x="6" y="0"/>
                    <a:pt x="7" y="1"/>
                    <a:pt x="7" y="2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8"/>
                    <a:pt x="6" y="8"/>
                    <a:pt x="6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5" name="Freeform 1368"/>
            <p:cNvSpPr/>
            <p:nvPr/>
          </p:nvSpPr>
          <p:spPr bwMode="auto">
            <a:xfrm>
              <a:off x="1370223" y="4331260"/>
              <a:ext cx="19785" cy="24440"/>
            </a:xfrm>
            <a:custGeom>
              <a:avLst/>
              <a:gdLst>
                <a:gd name="T0" fmla="*/ 4 w 7"/>
                <a:gd name="T1" fmla="*/ 9 h 9"/>
                <a:gd name="T2" fmla="*/ 2 w 7"/>
                <a:gd name="T3" fmla="*/ 9 h 9"/>
                <a:gd name="T4" fmla="*/ 1 w 7"/>
                <a:gd name="T5" fmla="*/ 8 h 9"/>
                <a:gd name="T6" fmla="*/ 0 w 7"/>
                <a:gd name="T7" fmla="*/ 7 h 9"/>
                <a:gd name="T8" fmla="*/ 0 w 7"/>
                <a:gd name="T9" fmla="*/ 5 h 9"/>
                <a:gd name="T10" fmla="*/ 0 w 7"/>
                <a:gd name="T11" fmla="*/ 3 h 9"/>
                <a:gd name="T12" fmla="*/ 1 w 7"/>
                <a:gd name="T13" fmla="*/ 1 h 9"/>
                <a:gd name="T14" fmla="*/ 2 w 7"/>
                <a:gd name="T15" fmla="*/ 1 h 9"/>
                <a:gd name="T16" fmla="*/ 4 w 7"/>
                <a:gd name="T17" fmla="*/ 0 h 9"/>
                <a:gd name="T18" fmla="*/ 6 w 7"/>
                <a:gd name="T19" fmla="*/ 1 h 9"/>
                <a:gd name="T20" fmla="*/ 7 w 7"/>
                <a:gd name="T21" fmla="*/ 2 h 9"/>
                <a:gd name="T22" fmla="*/ 7 w 7"/>
                <a:gd name="T23" fmla="*/ 2 h 9"/>
                <a:gd name="T24" fmla="*/ 6 w 7"/>
                <a:gd name="T25" fmla="*/ 2 h 9"/>
                <a:gd name="T26" fmla="*/ 6 w 7"/>
                <a:gd name="T27" fmla="*/ 3 h 9"/>
                <a:gd name="T28" fmla="*/ 6 w 7"/>
                <a:gd name="T29" fmla="*/ 2 h 9"/>
                <a:gd name="T30" fmla="*/ 5 w 7"/>
                <a:gd name="T31" fmla="*/ 2 h 9"/>
                <a:gd name="T32" fmla="*/ 4 w 7"/>
                <a:gd name="T33" fmla="*/ 2 h 9"/>
                <a:gd name="T34" fmla="*/ 3 w 7"/>
                <a:gd name="T35" fmla="*/ 2 h 9"/>
                <a:gd name="T36" fmla="*/ 2 w 7"/>
                <a:gd name="T37" fmla="*/ 4 h 9"/>
                <a:gd name="T38" fmla="*/ 2 w 7"/>
                <a:gd name="T39" fmla="*/ 6 h 9"/>
                <a:gd name="T40" fmla="*/ 3 w 7"/>
                <a:gd name="T41" fmla="*/ 7 h 9"/>
                <a:gd name="T42" fmla="*/ 4 w 7"/>
                <a:gd name="T43" fmla="*/ 8 h 9"/>
                <a:gd name="T44" fmla="*/ 5 w 7"/>
                <a:gd name="T45" fmla="*/ 8 h 9"/>
                <a:gd name="T46" fmla="*/ 6 w 7"/>
                <a:gd name="T47" fmla="*/ 7 h 9"/>
                <a:gd name="T48" fmla="*/ 6 w 7"/>
                <a:gd name="T49" fmla="*/ 7 h 9"/>
                <a:gd name="T50" fmla="*/ 6 w 7"/>
                <a:gd name="T51" fmla="*/ 7 h 9"/>
                <a:gd name="T52" fmla="*/ 7 w 7"/>
                <a:gd name="T53" fmla="*/ 7 h 9"/>
                <a:gd name="T54" fmla="*/ 7 w 7"/>
                <a:gd name="T55" fmla="*/ 7 h 9"/>
                <a:gd name="T56" fmla="*/ 6 w 7"/>
                <a:gd name="T57" fmla="*/ 9 h 9"/>
                <a:gd name="T58" fmla="*/ 4 w 7"/>
                <a:gd name="T5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" h="9">
                  <a:moveTo>
                    <a:pt x="4" y="9"/>
                  </a:moveTo>
                  <a:cubicBezTo>
                    <a:pt x="3" y="9"/>
                    <a:pt x="3" y="9"/>
                    <a:pt x="2" y="9"/>
                  </a:cubicBezTo>
                  <a:cubicBezTo>
                    <a:pt x="2" y="9"/>
                    <a:pt x="1" y="9"/>
                    <a:pt x="1" y="8"/>
                  </a:cubicBezTo>
                  <a:cubicBezTo>
                    <a:pt x="1" y="8"/>
                    <a:pt x="1" y="7"/>
                    <a:pt x="0" y="7"/>
                  </a:cubicBezTo>
                  <a:cubicBezTo>
                    <a:pt x="0" y="6"/>
                    <a:pt x="0" y="6"/>
                    <a:pt x="0" y="5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3" y="1"/>
                    <a:pt x="3" y="0"/>
                    <a:pt x="4" y="0"/>
                  </a:cubicBezTo>
                  <a:cubicBezTo>
                    <a:pt x="5" y="0"/>
                    <a:pt x="5" y="1"/>
                    <a:pt x="6" y="1"/>
                  </a:cubicBezTo>
                  <a:cubicBezTo>
                    <a:pt x="6" y="1"/>
                    <a:pt x="7" y="1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4" y="2"/>
                    <a:pt x="4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7"/>
                    <a:pt x="3" y="7"/>
                  </a:cubicBezTo>
                  <a:cubicBezTo>
                    <a:pt x="3" y="8"/>
                    <a:pt x="3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8"/>
                    <a:pt x="6" y="8"/>
                    <a:pt x="6" y="9"/>
                  </a:cubicBezTo>
                  <a:cubicBezTo>
                    <a:pt x="5" y="9"/>
                    <a:pt x="5" y="9"/>
                    <a:pt x="4" y="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6" name="Freeform 1369"/>
            <p:cNvSpPr>
              <a:spLocks noEditPoints="1"/>
            </p:cNvSpPr>
            <p:nvPr/>
          </p:nvSpPr>
          <p:spPr bwMode="auto">
            <a:xfrm>
              <a:off x="1392336" y="4325442"/>
              <a:ext cx="5819" cy="30259"/>
            </a:xfrm>
            <a:custGeom>
              <a:avLst/>
              <a:gdLst>
                <a:gd name="T0" fmla="*/ 3 w 5"/>
                <a:gd name="T1" fmla="*/ 2 h 26"/>
                <a:gd name="T2" fmla="*/ 3 w 5"/>
                <a:gd name="T3" fmla="*/ 2 h 26"/>
                <a:gd name="T4" fmla="*/ 0 w 5"/>
                <a:gd name="T5" fmla="*/ 2 h 26"/>
                <a:gd name="T6" fmla="*/ 0 w 5"/>
                <a:gd name="T7" fmla="*/ 0 h 26"/>
                <a:gd name="T8" fmla="*/ 3 w 5"/>
                <a:gd name="T9" fmla="*/ 0 h 26"/>
                <a:gd name="T10" fmla="*/ 3 w 5"/>
                <a:gd name="T11" fmla="*/ 0 h 26"/>
                <a:gd name="T12" fmla="*/ 5 w 5"/>
                <a:gd name="T13" fmla="*/ 0 h 26"/>
                <a:gd name="T14" fmla="*/ 5 w 5"/>
                <a:gd name="T15" fmla="*/ 0 h 26"/>
                <a:gd name="T16" fmla="*/ 5 w 5"/>
                <a:gd name="T17" fmla="*/ 0 h 26"/>
                <a:gd name="T18" fmla="*/ 5 w 5"/>
                <a:gd name="T19" fmla="*/ 2 h 26"/>
                <a:gd name="T20" fmla="*/ 5 w 5"/>
                <a:gd name="T21" fmla="*/ 2 h 26"/>
                <a:gd name="T22" fmla="*/ 5 w 5"/>
                <a:gd name="T23" fmla="*/ 2 h 26"/>
                <a:gd name="T24" fmla="*/ 3 w 5"/>
                <a:gd name="T25" fmla="*/ 2 h 26"/>
                <a:gd name="T26" fmla="*/ 5 w 5"/>
                <a:gd name="T27" fmla="*/ 26 h 26"/>
                <a:gd name="T28" fmla="*/ 3 w 5"/>
                <a:gd name="T29" fmla="*/ 26 h 26"/>
                <a:gd name="T30" fmla="*/ 3 w 5"/>
                <a:gd name="T31" fmla="*/ 26 h 26"/>
                <a:gd name="T32" fmla="*/ 0 w 5"/>
                <a:gd name="T33" fmla="*/ 24 h 26"/>
                <a:gd name="T34" fmla="*/ 0 w 5"/>
                <a:gd name="T35" fmla="*/ 7 h 26"/>
                <a:gd name="T36" fmla="*/ 3 w 5"/>
                <a:gd name="T37" fmla="*/ 7 h 26"/>
                <a:gd name="T38" fmla="*/ 3 w 5"/>
                <a:gd name="T39" fmla="*/ 7 h 26"/>
                <a:gd name="T40" fmla="*/ 5 w 5"/>
                <a:gd name="T41" fmla="*/ 7 h 26"/>
                <a:gd name="T42" fmla="*/ 5 w 5"/>
                <a:gd name="T43" fmla="*/ 7 h 26"/>
                <a:gd name="T44" fmla="*/ 5 w 5"/>
                <a:gd name="T45" fmla="*/ 7 h 26"/>
                <a:gd name="T46" fmla="*/ 5 w 5"/>
                <a:gd name="T47" fmla="*/ 24 h 26"/>
                <a:gd name="T48" fmla="*/ 5 w 5"/>
                <a:gd name="T49" fmla="*/ 26 h 26"/>
                <a:gd name="T50" fmla="*/ 5 w 5"/>
                <a:gd name="T5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" h="26">
                  <a:moveTo>
                    <a:pt x="3" y="2"/>
                  </a:moveTo>
                  <a:lnTo>
                    <a:pt x="3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3" y="2"/>
                  </a:lnTo>
                  <a:close/>
                  <a:moveTo>
                    <a:pt x="5" y="26"/>
                  </a:moveTo>
                  <a:lnTo>
                    <a:pt x="3" y="26"/>
                  </a:lnTo>
                  <a:lnTo>
                    <a:pt x="3" y="26"/>
                  </a:lnTo>
                  <a:lnTo>
                    <a:pt x="0" y="24"/>
                  </a:lnTo>
                  <a:lnTo>
                    <a:pt x="0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24"/>
                  </a:lnTo>
                  <a:lnTo>
                    <a:pt x="5" y="26"/>
                  </a:lnTo>
                  <a:lnTo>
                    <a:pt x="5" y="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7" name="Freeform 1370"/>
            <p:cNvSpPr>
              <a:spLocks noEditPoints="1"/>
            </p:cNvSpPr>
            <p:nvPr/>
          </p:nvSpPr>
          <p:spPr bwMode="auto">
            <a:xfrm>
              <a:off x="1403974" y="4325442"/>
              <a:ext cx="19785" cy="30259"/>
            </a:xfrm>
            <a:custGeom>
              <a:avLst/>
              <a:gdLst>
                <a:gd name="T0" fmla="*/ 7 w 7"/>
                <a:gd name="T1" fmla="*/ 11 h 11"/>
                <a:gd name="T2" fmla="*/ 6 w 7"/>
                <a:gd name="T3" fmla="*/ 11 h 11"/>
                <a:gd name="T4" fmla="*/ 6 w 7"/>
                <a:gd name="T5" fmla="*/ 11 h 11"/>
                <a:gd name="T6" fmla="*/ 5 w 7"/>
                <a:gd name="T7" fmla="*/ 10 h 11"/>
                <a:gd name="T8" fmla="*/ 5 w 7"/>
                <a:gd name="T9" fmla="*/ 10 h 11"/>
                <a:gd name="T10" fmla="*/ 4 w 7"/>
                <a:gd name="T11" fmla="*/ 11 h 11"/>
                <a:gd name="T12" fmla="*/ 3 w 7"/>
                <a:gd name="T13" fmla="*/ 11 h 11"/>
                <a:gd name="T14" fmla="*/ 2 w 7"/>
                <a:gd name="T15" fmla="*/ 11 h 11"/>
                <a:gd name="T16" fmla="*/ 1 w 7"/>
                <a:gd name="T17" fmla="*/ 10 h 11"/>
                <a:gd name="T18" fmla="*/ 0 w 7"/>
                <a:gd name="T19" fmla="*/ 9 h 11"/>
                <a:gd name="T20" fmla="*/ 0 w 7"/>
                <a:gd name="T21" fmla="*/ 7 h 11"/>
                <a:gd name="T22" fmla="*/ 1 w 7"/>
                <a:gd name="T23" fmla="*/ 4 h 11"/>
                <a:gd name="T24" fmla="*/ 3 w 7"/>
                <a:gd name="T25" fmla="*/ 2 h 11"/>
                <a:gd name="T26" fmla="*/ 4 w 7"/>
                <a:gd name="T27" fmla="*/ 3 h 11"/>
                <a:gd name="T28" fmla="*/ 5 w 7"/>
                <a:gd name="T29" fmla="*/ 4 h 11"/>
                <a:gd name="T30" fmla="*/ 5 w 7"/>
                <a:gd name="T31" fmla="*/ 0 h 11"/>
                <a:gd name="T32" fmla="*/ 6 w 7"/>
                <a:gd name="T33" fmla="*/ 0 h 11"/>
                <a:gd name="T34" fmla="*/ 7 w 7"/>
                <a:gd name="T35" fmla="*/ 0 h 11"/>
                <a:gd name="T36" fmla="*/ 7 w 7"/>
                <a:gd name="T37" fmla="*/ 0 h 11"/>
                <a:gd name="T38" fmla="*/ 7 w 7"/>
                <a:gd name="T39" fmla="*/ 0 h 11"/>
                <a:gd name="T40" fmla="*/ 7 w 7"/>
                <a:gd name="T41" fmla="*/ 10 h 11"/>
                <a:gd name="T42" fmla="*/ 7 w 7"/>
                <a:gd name="T43" fmla="*/ 11 h 11"/>
                <a:gd name="T44" fmla="*/ 5 w 7"/>
                <a:gd name="T45" fmla="*/ 6 h 11"/>
                <a:gd name="T46" fmla="*/ 5 w 7"/>
                <a:gd name="T47" fmla="*/ 5 h 11"/>
                <a:gd name="T48" fmla="*/ 5 w 7"/>
                <a:gd name="T49" fmla="*/ 4 h 11"/>
                <a:gd name="T50" fmla="*/ 4 w 7"/>
                <a:gd name="T51" fmla="*/ 4 h 11"/>
                <a:gd name="T52" fmla="*/ 4 w 7"/>
                <a:gd name="T53" fmla="*/ 4 h 11"/>
                <a:gd name="T54" fmla="*/ 2 w 7"/>
                <a:gd name="T55" fmla="*/ 4 h 11"/>
                <a:gd name="T56" fmla="*/ 2 w 7"/>
                <a:gd name="T57" fmla="*/ 6 h 11"/>
                <a:gd name="T58" fmla="*/ 2 w 7"/>
                <a:gd name="T59" fmla="*/ 7 h 11"/>
                <a:gd name="T60" fmla="*/ 2 w 7"/>
                <a:gd name="T61" fmla="*/ 9 h 11"/>
                <a:gd name="T62" fmla="*/ 4 w 7"/>
                <a:gd name="T63" fmla="*/ 10 h 11"/>
                <a:gd name="T64" fmla="*/ 4 w 7"/>
                <a:gd name="T65" fmla="*/ 10 h 11"/>
                <a:gd name="T66" fmla="*/ 5 w 7"/>
                <a:gd name="T67" fmla="*/ 9 h 11"/>
                <a:gd name="T68" fmla="*/ 5 w 7"/>
                <a:gd name="T69" fmla="*/ 9 h 11"/>
                <a:gd name="T70" fmla="*/ 5 w 7"/>
                <a:gd name="T71" fmla="*/ 9 h 11"/>
                <a:gd name="T72" fmla="*/ 5 w 7"/>
                <a:gd name="T73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" h="11">
                  <a:moveTo>
                    <a:pt x="7" y="11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1"/>
                    <a:pt x="4" y="11"/>
                  </a:cubicBezTo>
                  <a:cubicBezTo>
                    <a:pt x="4" y="11"/>
                    <a:pt x="3" y="11"/>
                    <a:pt x="3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0" y="9"/>
                    <a:pt x="0" y="9"/>
                  </a:cubicBezTo>
                  <a:cubicBezTo>
                    <a:pt x="0" y="8"/>
                    <a:pt x="0" y="8"/>
                    <a:pt x="0" y="7"/>
                  </a:cubicBezTo>
                  <a:cubicBezTo>
                    <a:pt x="0" y="5"/>
                    <a:pt x="0" y="4"/>
                    <a:pt x="1" y="4"/>
                  </a:cubicBezTo>
                  <a:cubicBezTo>
                    <a:pt x="1" y="3"/>
                    <a:pt x="2" y="2"/>
                    <a:pt x="3" y="2"/>
                  </a:cubicBezTo>
                  <a:cubicBezTo>
                    <a:pt x="3" y="2"/>
                    <a:pt x="4" y="3"/>
                    <a:pt x="4" y="3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1"/>
                    <a:pt x="7" y="11"/>
                    <a:pt x="7" y="11"/>
                  </a:cubicBezTo>
                  <a:close/>
                  <a:moveTo>
                    <a:pt x="5" y="6"/>
                  </a:moveTo>
                  <a:cubicBezTo>
                    <a:pt x="5" y="5"/>
                    <a:pt x="5" y="5"/>
                    <a:pt x="5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2" y="4"/>
                  </a:cubicBezTo>
                  <a:cubicBezTo>
                    <a:pt x="2" y="5"/>
                    <a:pt x="2" y="5"/>
                    <a:pt x="2" y="6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8"/>
                    <a:pt x="2" y="9"/>
                    <a:pt x="2" y="9"/>
                  </a:cubicBezTo>
                  <a:cubicBezTo>
                    <a:pt x="3" y="10"/>
                    <a:pt x="3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8" name="Freeform 1371"/>
            <p:cNvSpPr>
              <a:spLocks noEditPoints="1"/>
            </p:cNvSpPr>
            <p:nvPr/>
          </p:nvSpPr>
          <p:spPr bwMode="auto">
            <a:xfrm>
              <a:off x="1428414" y="4325442"/>
              <a:ext cx="5819" cy="30259"/>
            </a:xfrm>
            <a:custGeom>
              <a:avLst/>
              <a:gdLst>
                <a:gd name="T0" fmla="*/ 0 w 5"/>
                <a:gd name="T1" fmla="*/ 2 h 26"/>
                <a:gd name="T2" fmla="*/ 0 w 5"/>
                <a:gd name="T3" fmla="*/ 2 h 26"/>
                <a:gd name="T4" fmla="*/ 0 w 5"/>
                <a:gd name="T5" fmla="*/ 2 h 26"/>
                <a:gd name="T6" fmla="*/ 0 w 5"/>
                <a:gd name="T7" fmla="*/ 0 h 26"/>
                <a:gd name="T8" fmla="*/ 0 w 5"/>
                <a:gd name="T9" fmla="*/ 0 h 26"/>
                <a:gd name="T10" fmla="*/ 0 w 5"/>
                <a:gd name="T11" fmla="*/ 0 h 26"/>
                <a:gd name="T12" fmla="*/ 3 w 5"/>
                <a:gd name="T13" fmla="*/ 0 h 26"/>
                <a:gd name="T14" fmla="*/ 5 w 5"/>
                <a:gd name="T15" fmla="*/ 0 h 26"/>
                <a:gd name="T16" fmla="*/ 5 w 5"/>
                <a:gd name="T17" fmla="*/ 0 h 26"/>
                <a:gd name="T18" fmla="*/ 5 w 5"/>
                <a:gd name="T19" fmla="*/ 2 h 26"/>
                <a:gd name="T20" fmla="*/ 5 w 5"/>
                <a:gd name="T21" fmla="*/ 2 h 26"/>
                <a:gd name="T22" fmla="*/ 3 w 5"/>
                <a:gd name="T23" fmla="*/ 2 h 26"/>
                <a:gd name="T24" fmla="*/ 0 w 5"/>
                <a:gd name="T25" fmla="*/ 2 h 26"/>
                <a:gd name="T26" fmla="*/ 3 w 5"/>
                <a:gd name="T27" fmla="*/ 26 h 26"/>
                <a:gd name="T28" fmla="*/ 0 w 5"/>
                <a:gd name="T29" fmla="*/ 26 h 26"/>
                <a:gd name="T30" fmla="*/ 0 w 5"/>
                <a:gd name="T31" fmla="*/ 26 h 26"/>
                <a:gd name="T32" fmla="*/ 0 w 5"/>
                <a:gd name="T33" fmla="*/ 24 h 26"/>
                <a:gd name="T34" fmla="*/ 0 w 5"/>
                <a:gd name="T35" fmla="*/ 7 h 26"/>
                <a:gd name="T36" fmla="*/ 0 w 5"/>
                <a:gd name="T37" fmla="*/ 7 h 26"/>
                <a:gd name="T38" fmla="*/ 0 w 5"/>
                <a:gd name="T39" fmla="*/ 7 h 26"/>
                <a:gd name="T40" fmla="*/ 3 w 5"/>
                <a:gd name="T41" fmla="*/ 7 h 26"/>
                <a:gd name="T42" fmla="*/ 5 w 5"/>
                <a:gd name="T43" fmla="*/ 7 h 26"/>
                <a:gd name="T44" fmla="*/ 5 w 5"/>
                <a:gd name="T45" fmla="*/ 7 h 26"/>
                <a:gd name="T46" fmla="*/ 5 w 5"/>
                <a:gd name="T47" fmla="*/ 24 h 26"/>
                <a:gd name="T48" fmla="*/ 5 w 5"/>
                <a:gd name="T49" fmla="*/ 26 h 26"/>
                <a:gd name="T50" fmla="*/ 3 w 5"/>
                <a:gd name="T5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" h="26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3" y="2"/>
                  </a:lnTo>
                  <a:lnTo>
                    <a:pt x="0" y="2"/>
                  </a:lnTo>
                  <a:close/>
                  <a:moveTo>
                    <a:pt x="3" y="26"/>
                  </a:moveTo>
                  <a:lnTo>
                    <a:pt x="0" y="26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3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24"/>
                  </a:lnTo>
                  <a:lnTo>
                    <a:pt x="5" y="26"/>
                  </a:lnTo>
                  <a:lnTo>
                    <a:pt x="3" y="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9" name="Freeform 1372"/>
            <p:cNvSpPr>
              <a:spLocks noEditPoints="1"/>
            </p:cNvSpPr>
            <p:nvPr/>
          </p:nvSpPr>
          <p:spPr bwMode="auto">
            <a:xfrm>
              <a:off x="1440052" y="4325442"/>
              <a:ext cx="19785" cy="30259"/>
            </a:xfrm>
            <a:custGeom>
              <a:avLst/>
              <a:gdLst>
                <a:gd name="T0" fmla="*/ 6 w 7"/>
                <a:gd name="T1" fmla="*/ 11 h 11"/>
                <a:gd name="T2" fmla="*/ 5 w 7"/>
                <a:gd name="T3" fmla="*/ 11 h 11"/>
                <a:gd name="T4" fmla="*/ 5 w 7"/>
                <a:gd name="T5" fmla="*/ 11 h 11"/>
                <a:gd name="T6" fmla="*/ 5 w 7"/>
                <a:gd name="T7" fmla="*/ 10 h 11"/>
                <a:gd name="T8" fmla="*/ 5 w 7"/>
                <a:gd name="T9" fmla="*/ 10 h 11"/>
                <a:gd name="T10" fmla="*/ 4 w 7"/>
                <a:gd name="T11" fmla="*/ 11 h 11"/>
                <a:gd name="T12" fmla="*/ 2 w 7"/>
                <a:gd name="T13" fmla="*/ 11 h 11"/>
                <a:gd name="T14" fmla="*/ 1 w 7"/>
                <a:gd name="T15" fmla="*/ 11 h 11"/>
                <a:gd name="T16" fmla="*/ 0 w 7"/>
                <a:gd name="T17" fmla="*/ 10 h 11"/>
                <a:gd name="T18" fmla="*/ 0 w 7"/>
                <a:gd name="T19" fmla="*/ 9 h 11"/>
                <a:gd name="T20" fmla="*/ 0 w 7"/>
                <a:gd name="T21" fmla="*/ 7 h 11"/>
                <a:gd name="T22" fmla="*/ 0 w 7"/>
                <a:gd name="T23" fmla="*/ 4 h 11"/>
                <a:gd name="T24" fmla="*/ 2 w 7"/>
                <a:gd name="T25" fmla="*/ 2 h 11"/>
                <a:gd name="T26" fmla="*/ 4 w 7"/>
                <a:gd name="T27" fmla="*/ 3 h 11"/>
                <a:gd name="T28" fmla="*/ 5 w 7"/>
                <a:gd name="T29" fmla="*/ 4 h 11"/>
                <a:gd name="T30" fmla="*/ 5 w 7"/>
                <a:gd name="T31" fmla="*/ 0 h 11"/>
                <a:gd name="T32" fmla="*/ 5 w 7"/>
                <a:gd name="T33" fmla="*/ 0 h 11"/>
                <a:gd name="T34" fmla="*/ 6 w 7"/>
                <a:gd name="T35" fmla="*/ 0 h 11"/>
                <a:gd name="T36" fmla="*/ 6 w 7"/>
                <a:gd name="T37" fmla="*/ 0 h 11"/>
                <a:gd name="T38" fmla="*/ 7 w 7"/>
                <a:gd name="T39" fmla="*/ 0 h 11"/>
                <a:gd name="T40" fmla="*/ 7 w 7"/>
                <a:gd name="T41" fmla="*/ 10 h 11"/>
                <a:gd name="T42" fmla="*/ 7 w 7"/>
                <a:gd name="T43" fmla="*/ 11 h 11"/>
                <a:gd name="T44" fmla="*/ 6 w 7"/>
                <a:gd name="T45" fmla="*/ 11 h 11"/>
                <a:gd name="T46" fmla="*/ 5 w 7"/>
                <a:gd name="T47" fmla="*/ 6 h 11"/>
                <a:gd name="T48" fmla="*/ 5 w 7"/>
                <a:gd name="T49" fmla="*/ 5 h 11"/>
                <a:gd name="T50" fmla="*/ 4 w 7"/>
                <a:gd name="T51" fmla="*/ 4 h 11"/>
                <a:gd name="T52" fmla="*/ 4 w 7"/>
                <a:gd name="T53" fmla="*/ 4 h 11"/>
                <a:gd name="T54" fmla="*/ 3 w 7"/>
                <a:gd name="T55" fmla="*/ 4 h 11"/>
                <a:gd name="T56" fmla="*/ 2 w 7"/>
                <a:gd name="T57" fmla="*/ 4 h 11"/>
                <a:gd name="T58" fmla="*/ 1 w 7"/>
                <a:gd name="T59" fmla="*/ 6 h 11"/>
                <a:gd name="T60" fmla="*/ 1 w 7"/>
                <a:gd name="T61" fmla="*/ 7 h 11"/>
                <a:gd name="T62" fmla="*/ 2 w 7"/>
                <a:gd name="T63" fmla="*/ 9 h 11"/>
                <a:gd name="T64" fmla="*/ 3 w 7"/>
                <a:gd name="T65" fmla="*/ 10 h 11"/>
                <a:gd name="T66" fmla="*/ 4 w 7"/>
                <a:gd name="T67" fmla="*/ 10 h 11"/>
                <a:gd name="T68" fmla="*/ 4 w 7"/>
                <a:gd name="T69" fmla="*/ 9 h 11"/>
                <a:gd name="T70" fmla="*/ 5 w 7"/>
                <a:gd name="T71" fmla="*/ 9 h 11"/>
                <a:gd name="T72" fmla="*/ 5 w 7"/>
                <a:gd name="T73" fmla="*/ 9 h 11"/>
                <a:gd name="T74" fmla="*/ 5 w 7"/>
                <a:gd name="T75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" h="11">
                  <a:moveTo>
                    <a:pt x="6" y="11"/>
                  </a:move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4" y="11"/>
                    <a:pt x="4" y="11"/>
                  </a:cubicBezTo>
                  <a:cubicBezTo>
                    <a:pt x="3" y="11"/>
                    <a:pt x="3" y="11"/>
                    <a:pt x="2" y="11"/>
                  </a:cubicBezTo>
                  <a:cubicBezTo>
                    <a:pt x="2" y="11"/>
                    <a:pt x="1" y="11"/>
                    <a:pt x="1" y="1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9"/>
                    <a:pt x="0" y="9"/>
                  </a:cubicBezTo>
                  <a:cubicBezTo>
                    <a:pt x="0" y="8"/>
                    <a:pt x="0" y="8"/>
                    <a:pt x="0" y="7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1" y="3"/>
                    <a:pt x="1" y="2"/>
                    <a:pt x="2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3"/>
                    <a:pt x="5" y="3"/>
                    <a:pt x="5" y="4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1"/>
                    <a:pt x="7" y="11"/>
                    <a:pt x="7" y="11"/>
                  </a:cubicBezTo>
                  <a:lnTo>
                    <a:pt x="6" y="11"/>
                  </a:lnTo>
                  <a:close/>
                  <a:moveTo>
                    <a:pt x="5" y="6"/>
                  </a:moveTo>
                  <a:cubicBezTo>
                    <a:pt x="5" y="5"/>
                    <a:pt x="5" y="5"/>
                    <a:pt x="5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5"/>
                    <a:pt x="1" y="5"/>
                    <a:pt x="1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1" y="9"/>
                    <a:pt x="2" y="9"/>
                  </a:cubicBezTo>
                  <a:cubicBezTo>
                    <a:pt x="2" y="10"/>
                    <a:pt x="2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0" name="Freeform 1373"/>
            <p:cNvSpPr/>
            <p:nvPr/>
          </p:nvSpPr>
          <p:spPr bwMode="auto">
            <a:xfrm>
              <a:off x="1462165" y="4333588"/>
              <a:ext cx="19785" cy="22113"/>
            </a:xfrm>
            <a:custGeom>
              <a:avLst/>
              <a:gdLst>
                <a:gd name="T0" fmla="*/ 6 w 7"/>
                <a:gd name="T1" fmla="*/ 8 h 8"/>
                <a:gd name="T2" fmla="*/ 5 w 7"/>
                <a:gd name="T3" fmla="*/ 8 h 8"/>
                <a:gd name="T4" fmla="*/ 5 w 7"/>
                <a:gd name="T5" fmla="*/ 8 h 8"/>
                <a:gd name="T6" fmla="*/ 5 w 7"/>
                <a:gd name="T7" fmla="*/ 7 h 8"/>
                <a:gd name="T8" fmla="*/ 4 w 7"/>
                <a:gd name="T9" fmla="*/ 8 h 8"/>
                <a:gd name="T10" fmla="*/ 2 w 7"/>
                <a:gd name="T11" fmla="*/ 8 h 8"/>
                <a:gd name="T12" fmla="*/ 2 w 7"/>
                <a:gd name="T13" fmla="*/ 8 h 8"/>
                <a:gd name="T14" fmla="*/ 1 w 7"/>
                <a:gd name="T15" fmla="*/ 7 h 8"/>
                <a:gd name="T16" fmla="*/ 0 w 7"/>
                <a:gd name="T17" fmla="*/ 7 h 8"/>
                <a:gd name="T18" fmla="*/ 0 w 7"/>
                <a:gd name="T19" fmla="*/ 5 h 8"/>
                <a:gd name="T20" fmla="*/ 0 w 7"/>
                <a:gd name="T21" fmla="*/ 0 h 8"/>
                <a:gd name="T22" fmla="*/ 0 w 7"/>
                <a:gd name="T23" fmla="*/ 0 h 8"/>
                <a:gd name="T24" fmla="*/ 0 w 7"/>
                <a:gd name="T25" fmla="*/ 0 h 8"/>
                <a:gd name="T26" fmla="*/ 1 w 7"/>
                <a:gd name="T27" fmla="*/ 0 h 8"/>
                <a:gd name="T28" fmla="*/ 2 w 7"/>
                <a:gd name="T29" fmla="*/ 0 h 8"/>
                <a:gd name="T30" fmla="*/ 2 w 7"/>
                <a:gd name="T31" fmla="*/ 5 h 8"/>
                <a:gd name="T32" fmla="*/ 2 w 7"/>
                <a:gd name="T33" fmla="*/ 6 h 8"/>
                <a:gd name="T34" fmla="*/ 3 w 7"/>
                <a:gd name="T35" fmla="*/ 7 h 8"/>
                <a:gd name="T36" fmla="*/ 4 w 7"/>
                <a:gd name="T37" fmla="*/ 6 h 8"/>
                <a:gd name="T38" fmla="*/ 5 w 7"/>
                <a:gd name="T39" fmla="*/ 6 h 8"/>
                <a:gd name="T40" fmla="*/ 5 w 7"/>
                <a:gd name="T41" fmla="*/ 5 h 8"/>
                <a:gd name="T42" fmla="*/ 5 w 7"/>
                <a:gd name="T43" fmla="*/ 5 h 8"/>
                <a:gd name="T44" fmla="*/ 5 w 7"/>
                <a:gd name="T45" fmla="*/ 0 h 8"/>
                <a:gd name="T46" fmla="*/ 5 w 7"/>
                <a:gd name="T47" fmla="*/ 0 h 8"/>
                <a:gd name="T48" fmla="*/ 5 w 7"/>
                <a:gd name="T49" fmla="*/ 0 h 8"/>
                <a:gd name="T50" fmla="*/ 6 w 7"/>
                <a:gd name="T51" fmla="*/ 0 h 8"/>
                <a:gd name="T52" fmla="*/ 7 w 7"/>
                <a:gd name="T53" fmla="*/ 0 h 8"/>
                <a:gd name="T54" fmla="*/ 7 w 7"/>
                <a:gd name="T55" fmla="*/ 0 h 8"/>
                <a:gd name="T56" fmla="*/ 7 w 7"/>
                <a:gd name="T57" fmla="*/ 7 h 8"/>
                <a:gd name="T58" fmla="*/ 7 w 7"/>
                <a:gd name="T59" fmla="*/ 8 h 8"/>
                <a:gd name="T60" fmla="*/ 6 w 7"/>
                <a:gd name="T6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" h="8">
                  <a:moveTo>
                    <a:pt x="6" y="8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4" y="8"/>
                    <a:pt x="4" y="8"/>
                  </a:cubicBezTo>
                  <a:cubicBezTo>
                    <a:pt x="3" y="8"/>
                    <a:pt x="3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6"/>
                    <a:pt x="0" y="6"/>
                    <a:pt x="0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3" y="7"/>
                    <a:pt x="3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8"/>
                    <a:pt x="7" y="8"/>
                    <a:pt x="7" y="8"/>
                  </a:cubicBezTo>
                  <a:lnTo>
                    <a:pt x="6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1" name="Freeform 1374"/>
            <p:cNvSpPr/>
            <p:nvPr/>
          </p:nvSpPr>
          <p:spPr bwMode="auto">
            <a:xfrm>
              <a:off x="1484277" y="4333588"/>
              <a:ext cx="19785" cy="22113"/>
            </a:xfrm>
            <a:custGeom>
              <a:avLst/>
              <a:gdLst>
                <a:gd name="T0" fmla="*/ 7 w 7"/>
                <a:gd name="T1" fmla="*/ 8 h 8"/>
                <a:gd name="T2" fmla="*/ 6 w 7"/>
                <a:gd name="T3" fmla="*/ 8 h 8"/>
                <a:gd name="T4" fmla="*/ 5 w 7"/>
                <a:gd name="T5" fmla="*/ 7 h 8"/>
                <a:gd name="T6" fmla="*/ 5 w 7"/>
                <a:gd name="T7" fmla="*/ 2 h 8"/>
                <a:gd name="T8" fmla="*/ 5 w 7"/>
                <a:gd name="T9" fmla="*/ 1 h 8"/>
                <a:gd name="T10" fmla="*/ 4 w 7"/>
                <a:gd name="T11" fmla="*/ 1 h 8"/>
                <a:gd name="T12" fmla="*/ 3 w 7"/>
                <a:gd name="T13" fmla="*/ 1 h 8"/>
                <a:gd name="T14" fmla="*/ 3 w 7"/>
                <a:gd name="T15" fmla="*/ 2 h 8"/>
                <a:gd name="T16" fmla="*/ 2 w 7"/>
                <a:gd name="T17" fmla="*/ 2 h 8"/>
                <a:gd name="T18" fmla="*/ 2 w 7"/>
                <a:gd name="T19" fmla="*/ 3 h 8"/>
                <a:gd name="T20" fmla="*/ 2 w 7"/>
                <a:gd name="T21" fmla="*/ 7 h 8"/>
                <a:gd name="T22" fmla="*/ 2 w 7"/>
                <a:gd name="T23" fmla="*/ 8 h 8"/>
                <a:gd name="T24" fmla="*/ 2 w 7"/>
                <a:gd name="T25" fmla="*/ 8 h 8"/>
                <a:gd name="T26" fmla="*/ 1 w 7"/>
                <a:gd name="T27" fmla="*/ 8 h 8"/>
                <a:gd name="T28" fmla="*/ 1 w 7"/>
                <a:gd name="T29" fmla="*/ 8 h 8"/>
                <a:gd name="T30" fmla="*/ 0 w 7"/>
                <a:gd name="T31" fmla="*/ 7 h 8"/>
                <a:gd name="T32" fmla="*/ 0 w 7"/>
                <a:gd name="T33" fmla="*/ 0 h 8"/>
                <a:gd name="T34" fmla="*/ 1 w 7"/>
                <a:gd name="T35" fmla="*/ 0 h 8"/>
                <a:gd name="T36" fmla="*/ 1 w 7"/>
                <a:gd name="T37" fmla="*/ 0 h 8"/>
                <a:gd name="T38" fmla="*/ 2 w 7"/>
                <a:gd name="T39" fmla="*/ 0 h 8"/>
                <a:gd name="T40" fmla="*/ 2 w 7"/>
                <a:gd name="T41" fmla="*/ 0 h 8"/>
                <a:gd name="T42" fmla="*/ 2 w 7"/>
                <a:gd name="T43" fmla="*/ 1 h 8"/>
                <a:gd name="T44" fmla="*/ 3 w 7"/>
                <a:gd name="T45" fmla="*/ 0 h 8"/>
                <a:gd name="T46" fmla="*/ 5 w 7"/>
                <a:gd name="T47" fmla="*/ 0 h 8"/>
                <a:gd name="T48" fmla="*/ 6 w 7"/>
                <a:gd name="T49" fmla="*/ 0 h 8"/>
                <a:gd name="T50" fmla="*/ 7 w 7"/>
                <a:gd name="T51" fmla="*/ 2 h 8"/>
                <a:gd name="T52" fmla="*/ 7 w 7"/>
                <a:gd name="T53" fmla="*/ 7 h 8"/>
                <a:gd name="T54" fmla="*/ 7 w 7"/>
                <a:gd name="T5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" h="8">
                  <a:moveTo>
                    <a:pt x="7" y="8"/>
                  </a:moveTo>
                  <a:cubicBezTo>
                    <a:pt x="6" y="8"/>
                    <a:pt x="6" y="8"/>
                    <a:pt x="6" y="8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1"/>
                  </a:cubicBezTo>
                  <a:cubicBezTo>
                    <a:pt x="5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4" y="0"/>
                    <a:pt x="4" y="0"/>
                    <a:pt x="5" y="0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7" y="0"/>
                    <a:pt x="7" y="1"/>
                    <a:pt x="7" y="2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8"/>
                    <a:pt x="7" y="8"/>
                    <a:pt x="7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2" name="Freeform 1375"/>
            <p:cNvSpPr/>
            <p:nvPr/>
          </p:nvSpPr>
          <p:spPr bwMode="auto">
            <a:xfrm>
              <a:off x="1506390" y="4327769"/>
              <a:ext cx="13966" cy="27932"/>
            </a:xfrm>
            <a:custGeom>
              <a:avLst/>
              <a:gdLst>
                <a:gd name="T0" fmla="*/ 4 w 5"/>
                <a:gd name="T1" fmla="*/ 3 h 10"/>
                <a:gd name="T2" fmla="*/ 3 w 5"/>
                <a:gd name="T3" fmla="*/ 3 h 10"/>
                <a:gd name="T4" fmla="*/ 3 w 5"/>
                <a:gd name="T5" fmla="*/ 8 h 10"/>
                <a:gd name="T6" fmla="*/ 3 w 5"/>
                <a:gd name="T7" fmla="*/ 9 h 10"/>
                <a:gd name="T8" fmla="*/ 4 w 5"/>
                <a:gd name="T9" fmla="*/ 9 h 10"/>
                <a:gd name="T10" fmla="*/ 4 w 5"/>
                <a:gd name="T11" fmla="*/ 9 h 10"/>
                <a:gd name="T12" fmla="*/ 4 w 5"/>
                <a:gd name="T13" fmla="*/ 9 h 10"/>
                <a:gd name="T14" fmla="*/ 4 w 5"/>
                <a:gd name="T15" fmla="*/ 9 h 10"/>
                <a:gd name="T16" fmla="*/ 5 w 5"/>
                <a:gd name="T17" fmla="*/ 10 h 10"/>
                <a:gd name="T18" fmla="*/ 4 w 5"/>
                <a:gd name="T19" fmla="*/ 10 h 10"/>
                <a:gd name="T20" fmla="*/ 4 w 5"/>
                <a:gd name="T21" fmla="*/ 10 h 10"/>
                <a:gd name="T22" fmla="*/ 3 w 5"/>
                <a:gd name="T23" fmla="*/ 10 h 10"/>
                <a:gd name="T24" fmla="*/ 2 w 5"/>
                <a:gd name="T25" fmla="*/ 10 h 10"/>
                <a:gd name="T26" fmla="*/ 1 w 5"/>
                <a:gd name="T27" fmla="*/ 9 h 10"/>
                <a:gd name="T28" fmla="*/ 1 w 5"/>
                <a:gd name="T29" fmla="*/ 9 h 10"/>
                <a:gd name="T30" fmla="*/ 1 w 5"/>
                <a:gd name="T31" fmla="*/ 8 h 10"/>
                <a:gd name="T32" fmla="*/ 1 w 5"/>
                <a:gd name="T33" fmla="*/ 3 h 10"/>
                <a:gd name="T34" fmla="*/ 0 w 5"/>
                <a:gd name="T35" fmla="*/ 3 h 10"/>
                <a:gd name="T36" fmla="*/ 0 w 5"/>
                <a:gd name="T37" fmla="*/ 3 h 10"/>
                <a:gd name="T38" fmla="*/ 0 w 5"/>
                <a:gd name="T39" fmla="*/ 3 h 10"/>
                <a:gd name="T40" fmla="*/ 0 w 5"/>
                <a:gd name="T41" fmla="*/ 2 h 10"/>
                <a:gd name="T42" fmla="*/ 0 w 5"/>
                <a:gd name="T43" fmla="*/ 2 h 10"/>
                <a:gd name="T44" fmla="*/ 0 w 5"/>
                <a:gd name="T45" fmla="*/ 2 h 10"/>
                <a:gd name="T46" fmla="*/ 1 w 5"/>
                <a:gd name="T47" fmla="*/ 2 h 10"/>
                <a:gd name="T48" fmla="*/ 1 w 5"/>
                <a:gd name="T49" fmla="*/ 0 h 10"/>
                <a:gd name="T50" fmla="*/ 1 w 5"/>
                <a:gd name="T51" fmla="*/ 0 h 10"/>
                <a:gd name="T52" fmla="*/ 2 w 5"/>
                <a:gd name="T53" fmla="*/ 0 h 10"/>
                <a:gd name="T54" fmla="*/ 2 w 5"/>
                <a:gd name="T55" fmla="*/ 0 h 10"/>
                <a:gd name="T56" fmla="*/ 3 w 5"/>
                <a:gd name="T57" fmla="*/ 0 h 10"/>
                <a:gd name="T58" fmla="*/ 3 w 5"/>
                <a:gd name="T59" fmla="*/ 0 h 10"/>
                <a:gd name="T60" fmla="*/ 3 w 5"/>
                <a:gd name="T61" fmla="*/ 2 h 10"/>
                <a:gd name="T62" fmla="*/ 4 w 5"/>
                <a:gd name="T63" fmla="*/ 2 h 10"/>
                <a:gd name="T64" fmla="*/ 5 w 5"/>
                <a:gd name="T65" fmla="*/ 2 h 10"/>
                <a:gd name="T66" fmla="*/ 5 w 5"/>
                <a:gd name="T67" fmla="*/ 2 h 10"/>
                <a:gd name="T68" fmla="*/ 5 w 5"/>
                <a:gd name="T69" fmla="*/ 3 h 10"/>
                <a:gd name="T70" fmla="*/ 5 w 5"/>
                <a:gd name="T71" fmla="*/ 3 h 10"/>
                <a:gd name="T72" fmla="*/ 4 w 5"/>
                <a:gd name="T73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" h="10">
                  <a:moveTo>
                    <a:pt x="4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9"/>
                    <a:pt x="3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2" y="10"/>
                    <a:pt x="2" y="10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lnTo>
                    <a:pt x="4" y="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3" name="Freeform 1376"/>
            <p:cNvSpPr/>
            <p:nvPr/>
          </p:nvSpPr>
          <p:spPr bwMode="auto">
            <a:xfrm>
              <a:off x="1538976" y="4333588"/>
              <a:ext cx="17458" cy="22113"/>
            </a:xfrm>
            <a:custGeom>
              <a:avLst/>
              <a:gdLst>
                <a:gd name="T0" fmla="*/ 6 w 6"/>
                <a:gd name="T1" fmla="*/ 8 h 8"/>
                <a:gd name="T2" fmla="*/ 5 w 6"/>
                <a:gd name="T3" fmla="*/ 8 h 8"/>
                <a:gd name="T4" fmla="*/ 5 w 6"/>
                <a:gd name="T5" fmla="*/ 8 h 8"/>
                <a:gd name="T6" fmla="*/ 5 w 6"/>
                <a:gd name="T7" fmla="*/ 7 h 8"/>
                <a:gd name="T8" fmla="*/ 4 w 6"/>
                <a:gd name="T9" fmla="*/ 8 h 8"/>
                <a:gd name="T10" fmla="*/ 2 w 6"/>
                <a:gd name="T11" fmla="*/ 8 h 8"/>
                <a:gd name="T12" fmla="*/ 1 w 6"/>
                <a:gd name="T13" fmla="*/ 8 h 8"/>
                <a:gd name="T14" fmla="*/ 0 w 6"/>
                <a:gd name="T15" fmla="*/ 7 h 8"/>
                <a:gd name="T16" fmla="*/ 0 w 6"/>
                <a:gd name="T17" fmla="*/ 7 h 8"/>
                <a:gd name="T18" fmla="*/ 0 w 6"/>
                <a:gd name="T19" fmla="*/ 5 h 8"/>
                <a:gd name="T20" fmla="*/ 0 w 6"/>
                <a:gd name="T21" fmla="*/ 0 h 8"/>
                <a:gd name="T22" fmla="*/ 0 w 6"/>
                <a:gd name="T23" fmla="*/ 0 h 8"/>
                <a:gd name="T24" fmla="*/ 0 w 6"/>
                <a:gd name="T25" fmla="*/ 0 h 8"/>
                <a:gd name="T26" fmla="*/ 1 w 6"/>
                <a:gd name="T27" fmla="*/ 0 h 8"/>
                <a:gd name="T28" fmla="*/ 1 w 6"/>
                <a:gd name="T29" fmla="*/ 0 h 8"/>
                <a:gd name="T30" fmla="*/ 1 w 6"/>
                <a:gd name="T31" fmla="*/ 5 h 8"/>
                <a:gd name="T32" fmla="*/ 2 w 6"/>
                <a:gd name="T33" fmla="*/ 6 h 8"/>
                <a:gd name="T34" fmla="*/ 3 w 6"/>
                <a:gd name="T35" fmla="*/ 7 h 8"/>
                <a:gd name="T36" fmla="*/ 4 w 6"/>
                <a:gd name="T37" fmla="*/ 6 h 8"/>
                <a:gd name="T38" fmla="*/ 4 w 6"/>
                <a:gd name="T39" fmla="*/ 6 h 8"/>
                <a:gd name="T40" fmla="*/ 5 w 6"/>
                <a:gd name="T41" fmla="*/ 5 h 8"/>
                <a:gd name="T42" fmla="*/ 5 w 6"/>
                <a:gd name="T43" fmla="*/ 5 h 8"/>
                <a:gd name="T44" fmla="*/ 5 w 6"/>
                <a:gd name="T45" fmla="*/ 0 h 8"/>
                <a:gd name="T46" fmla="*/ 5 w 6"/>
                <a:gd name="T47" fmla="*/ 0 h 8"/>
                <a:gd name="T48" fmla="*/ 5 w 6"/>
                <a:gd name="T49" fmla="*/ 0 h 8"/>
                <a:gd name="T50" fmla="*/ 6 w 6"/>
                <a:gd name="T51" fmla="*/ 0 h 8"/>
                <a:gd name="T52" fmla="*/ 6 w 6"/>
                <a:gd name="T53" fmla="*/ 0 h 8"/>
                <a:gd name="T54" fmla="*/ 6 w 6"/>
                <a:gd name="T55" fmla="*/ 0 h 8"/>
                <a:gd name="T56" fmla="*/ 6 w 6"/>
                <a:gd name="T57" fmla="*/ 7 h 8"/>
                <a:gd name="T58" fmla="*/ 6 w 6"/>
                <a:gd name="T5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" h="8">
                  <a:moveTo>
                    <a:pt x="6" y="8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3" y="8"/>
                    <a:pt x="3" y="8"/>
                    <a:pt x="2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6"/>
                    <a:pt x="0" y="6"/>
                    <a:pt x="0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1" y="6"/>
                    <a:pt x="2" y="6"/>
                  </a:cubicBezTo>
                  <a:cubicBezTo>
                    <a:pt x="2" y="6"/>
                    <a:pt x="2" y="7"/>
                    <a:pt x="3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4" name="Freeform 1377"/>
            <p:cNvSpPr/>
            <p:nvPr/>
          </p:nvSpPr>
          <p:spPr bwMode="auto">
            <a:xfrm>
              <a:off x="1561088" y="4327769"/>
              <a:ext cx="11638" cy="27932"/>
            </a:xfrm>
            <a:custGeom>
              <a:avLst/>
              <a:gdLst>
                <a:gd name="T0" fmla="*/ 4 w 4"/>
                <a:gd name="T1" fmla="*/ 3 h 10"/>
                <a:gd name="T2" fmla="*/ 3 w 4"/>
                <a:gd name="T3" fmla="*/ 3 h 10"/>
                <a:gd name="T4" fmla="*/ 3 w 4"/>
                <a:gd name="T5" fmla="*/ 8 h 10"/>
                <a:gd name="T6" fmla="*/ 3 w 4"/>
                <a:gd name="T7" fmla="*/ 9 h 10"/>
                <a:gd name="T8" fmla="*/ 4 w 4"/>
                <a:gd name="T9" fmla="*/ 9 h 10"/>
                <a:gd name="T10" fmla="*/ 4 w 4"/>
                <a:gd name="T11" fmla="*/ 9 h 10"/>
                <a:gd name="T12" fmla="*/ 4 w 4"/>
                <a:gd name="T13" fmla="*/ 9 h 10"/>
                <a:gd name="T14" fmla="*/ 4 w 4"/>
                <a:gd name="T15" fmla="*/ 9 h 10"/>
                <a:gd name="T16" fmla="*/ 4 w 4"/>
                <a:gd name="T17" fmla="*/ 10 h 10"/>
                <a:gd name="T18" fmla="*/ 4 w 4"/>
                <a:gd name="T19" fmla="*/ 10 h 10"/>
                <a:gd name="T20" fmla="*/ 4 w 4"/>
                <a:gd name="T21" fmla="*/ 10 h 10"/>
                <a:gd name="T22" fmla="*/ 3 w 4"/>
                <a:gd name="T23" fmla="*/ 10 h 10"/>
                <a:gd name="T24" fmla="*/ 2 w 4"/>
                <a:gd name="T25" fmla="*/ 10 h 10"/>
                <a:gd name="T26" fmla="*/ 1 w 4"/>
                <a:gd name="T27" fmla="*/ 9 h 10"/>
                <a:gd name="T28" fmla="*/ 1 w 4"/>
                <a:gd name="T29" fmla="*/ 9 h 10"/>
                <a:gd name="T30" fmla="*/ 1 w 4"/>
                <a:gd name="T31" fmla="*/ 8 h 10"/>
                <a:gd name="T32" fmla="*/ 1 w 4"/>
                <a:gd name="T33" fmla="*/ 3 h 10"/>
                <a:gd name="T34" fmla="*/ 0 w 4"/>
                <a:gd name="T35" fmla="*/ 3 h 10"/>
                <a:gd name="T36" fmla="*/ 0 w 4"/>
                <a:gd name="T37" fmla="*/ 3 h 10"/>
                <a:gd name="T38" fmla="*/ 0 w 4"/>
                <a:gd name="T39" fmla="*/ 3 h 10"/>
                <a:gd name="T40" fmla="*/ 0 w 4"/>
                <a:gd name="T41" fmla="*/ 2 h 10"/>
                <a:gd name="T42" fmla="*/ 0 w 4"/>
                <a:gd name="T43" fmla="*/ 2 h 10"/>
                <a:gd name="T44" fmla="*/ 0 w 4"/>
                <a:gd name="T45" fmla="*/ 2 h 10"/>
                <a:gd name="T46" fmla="*/ 1 w 4"/>
                <a:gd name="T47" fmla="*/ 2 h 10"/>
                <a:gd name="T48" fmla="*/ 1 w 4"/>
                <a:gd name="T49" fmla="*/ 0 h 10"/>
                <a:gd name="T50" fmla="*/ 1 w 4"/>
                <a:gd name="T51" fmla="*/ 0 h 10"/>
                <a:gd name="T52" fmla="*/ 1 w 4"/>
                <a:gd name="T53" fmla="*/ 0 h 10"/>
                <a:gd name="T54" fmla="*/ 2 w 4"/>
                <a:gd name="T55" fmla="*/ 0 h 10"/>
                <a:gd name="T56" fmla="*/ 2 w 4"/>
                <a:gd name="T57" fmla="*/ 0 h 10"/>
                <a:gd name="T58" fmla="*/ 3 w 4"/>
                <a:gd name="T59" fmla="*/ 0 h 10"/>
                <a:gd name="T60" fmla="*/ 3 w 4"/>
                <a:gd name="T61" fmla="*/ 2 h 10"/>
                <a:gd name="T62" fmla="*/ 4 w 4"/>
                <a:gd name="T63" fmla="*/ 2 h 10"/>
                <a:gd name="T64" fmla="*/ 4 w 4"/>
                <a:gd name="T65" fmla="*/ 2 h 10"/>
                <a:gd name="T66" fmla="*/ 4 w 4"/>
                <a:gd name="T67" fmla="*/ 2 h 10"/>
                <a:gd name="T68" fmla="*/ 4 w 4"/>
                <a:gd name="T69" fmla="*/ 3 h 10"/>
                <a:gd name="T70" fmla="*/ 4 w 4"/>
                <a:gd name="T71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" h="10">
                  <a:moveTo>
                    <a:pt x="4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9"/>
                    <a:pt x="3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5" name="Freeform 1378"/>
            <p:cNvSpPr/>
            <p:nvPr/>
          </p:nvSpPr>
          <p:spPr bwMode="auto">
            <a:xfrm>
              <a:off x="1005950" y="4369667"/>
              <a:ext cx="2328" cy="30259"/>
            </a:xfrm>
            <a:custGeom>
              <a:avLst/>
              <a:gdLst>
                <a:gd name="T0" fmla="*/ 2 w 2"/>
                <a:gd name="T1" fmla="*/ 26 h 26"/>
                <a:gd name="T2" fmla="*/ 0 w 2"/>
                <a:gd name="T3" fmla="*/ 26 h 26"/>
                <a:gd name="T4" fmla="*/ 0 w 2"/>
                <a:gd name="T5" fmla="*/ 26 h 26"/>
                <a:gd name="T6" fmla="*/ 0 w 2"/>
                <a:gd name="T7" fmla="*/ 26 h 26"/>
                <a:gd name="T8" fmla="*/ 0 w 2"/>
                <a:gd name="T9" fmla="*/ 0 h 26"/>
                <a:gd name="T10" fmla="*/ 0 w 2"/>
                <a:gd name="T11" fmla="*/ 0 h 26"/>
                <a:gd name="T12" fmla="*/ 0 w 2"/>
                <a:gd name="T13" fmla="*/ 0 h 26"/>
                <a:gd name="T14" fmla="*/ 2 w 2"/>
                <a:gd name="T15" fmla="*/ 0 h 26"/>
                <a:gd name="T16" fmla="*/ 2 w 2"/>
                <a:gd name="T17" fmla="*/ 0 h 26"/>
                <a:gd name="T18" fmla="*/ 2 w 2"/>
                <a:gd name="T19" fmla="*/ 0 h 26"/>
                <a:gd name="T20" fmla="*/ 2 w 2"/>
                <a:gd name="T21" fmla="*/ 26 h 26"/>
                <a:gd name="T22" fmla="*/ 2 w 2"/>
                <a:gd name="T23" fmla="*/ 26 h 26"/>
                <a:gd name="T24" fmla="*/ 2 w 2"/>
                <a:gd name="T2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" h="26">
                  <a:moveTo>
                    <a:pt x="2" y="26"/>
                  </a:move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6" name="Freeform 1379"/>
            <p:cNvSpPr>
              <a:spLocks noEditPoints="1"/>
            </p:cNvSpPr>
            <p:nvPr/>
          </p:nvSpPr>
          <p:spPr bwMode="auto">
            <a:xfrm>
              <a:off x="1014096" y="4377813"/>
              <a:ext cx="19785" cy="22113"/>
            </a:xfrm>
            <a:custGeom>
              <a:avLst/>
              <a:gdLst>
                <a:gd name="T0" fmla="*/ 6 w 7"/>
                <a:gd name="T1" fmla="*/ 8 h 8"/>
                <a:gd name="T2" fmla="*/ 5 w 7"/>
                <a:gd name="T3" fmla="*/ 8 h 8"/>
                <a:gd name="T4" fmla="*/ 5 w 7"/>
                <a:gd name="T5" fmla="*/ 8 h 8"/>
                <a:gd name="T6" fmla="*/ 5 w 7"/>
                <a:gd name="T7" fmla="*/ 8 h 8"/>
                <a:gd name="T8" fmla="*/ 5 w 7"/>
                <a:gd name="T9" fmla="*/ 7 h 8"/>
                <a:gd name="T10" fmla="*/ 4 w 7"/>
                <a:gd name="T11" fmla="*/ 8 h 8"/>
                <a:gd name="T12" fmla="*/ 2 w 7"/>
                <a:gd name="T13" fmla="*/ 8 h 8"/>
                <a:gd name="T14" fmla="*/ 1 w 7"/>
                <a:gd name="T15" fmla="*/ 8 h 8"/>
                <a:gd name="T16" fmla="*/ 0 w 7"/>
                <a:gd name="T17" fmla="*/ 7 h 8"/>
                <a:gd name="T18" fmla="*/ 0 w 7"/>
                <a:gd name="T19" fmla="*/ 6 h 8"/>
                <a:gd name="T20" fmla="*/ 0 w 7"/>
                <a:gd name="T21" fmla="*/ 4 h 8"/>
                <a:gd name="T22" fmla="*/ 0 w 7"/>
                <a:gd name="T23" fmla="*/ 1 h 8"/>
                <a:gd name="T24" fmla="*/ 2 w 7"/>
                <a:gd name="T25" fmla="*/ 0 h 8"/>
                <a:gd name="T26" fmla="*/ 4 w 7"/>
                <a:gd name="T27" fmla="*/ 0 h 8"/>
                <a:gd name="T28" fmla="*/ 5 w 7"/>
                <a:gd name="T29" fmla="*/ 1 h 8"/>
                <a:gd name="T30" fmla="*/ 5 w 7"/>
                <a:gd name="T31" fmla="*/ 0 h 8"/>
                <a:gd name="T32" fmla="*/ 5 w 7"/>
                <a:gd name="T33" fmla="*/ 0 h 8"/>
                <a:gd name="T34" fmla="*/ 6 w 7"/>
                <a:gd name="T35" fmla="*/ 0 h 8"/>
                <a:gd name="T36" fmla="*/ 6 w 7"/>
                <a:gd name="T37" fmla="*/ 0 h 8"/>
                <a:gd name="T38" fmla="*/ 7 w 7"/>
                <a:gd name="T39" fmla="*/ 0 h 8"/>
                <a:gd name="T40" fmla="*/ 7 w 7"/>
                <a:gd name="T41" fmla="*/ 8 h 8"/>
                <a:gd name="T42" fmla="*/ 6 w 7"/>
                <a:gd name="T43" fmla="*/ 8 h 8"/>
                <a:gd name="T44" fmla="*/ 5 w 7"/>
                <a:gd name="T45" fmla="*/ 3 h 8"/>
                <a:gd name="T46" fmla="*/ 5 w 7"/>
                <a:gd name="T47" fmla="*/ 2 h 8"/>
                <a:gd name="T48" fmla="*/ 4 w 7"/>
                <a:gd name="T49" fmla="*/ 2 h 8"/>
                <a:gd name="T50" fmla="*/ 4 w 7"/>
                <a:gd name="T51" fmla="*/ 1 h 8"/>
                <a:gd name="T52" fmla="*/ 3 w 7"/>
                <a:gd name="T53" fmla="*/ 1 h 8"/>
                <a:gd name="T54" fmla="*/ 2 w 7"/>
                <a:gd name="T55" fmla="*/ 2 h 8"/>
                <a:gd name="T56" fmla="*/ 1 w 7"/>
                <a:gd name="T57" fmla="*/ 3 h 8"/>
                <a:gd name="T58" fmla="*/ 1 w 7"/>
                <a:gd name="T59" fmla="*/ 5 h 8"/>
                <a:gd name="T60" fmla="*/ 2 w 7"/>
                <a:gd name="T61" fmla="*/ 7 h 8"/>
                <a:gd name="T62" fmla="*/ 3 w 7"/>
                <a:gd name="T63" fmla="*/ 7 h 8"/>
                <a:gd name="T64" fmla="*/ 4 w 7"/>
                <a:gd name="T65" fmla="*/ 7 h 8"/>
                <a:gd name="T66" fmla="*/ 4 w 7"/>
                <a:gd name="T67" fmla="*/ 7 h 8"/>
                <a:gd name="T68" fmla="*/ 5 w 7"/>
                <a:gd name="T69" fmla="*/ 6 h 8"/>
                <a:gd name="T70" fmla="*/ 5 w 7"/>
                <a:gd name="T71" fmla="*/ 6 h 8"/>
                <a:gd name="T72" fmla="*/ 5 w 7"/>
                <a:gd name="T73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" h="8">
                  <a:moveTo>
                    <a:pt x="6" y="8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4" y="8"/>
                    <a:pt x="4" y="8"/>
                  </a:cubicBezTo>
                  <a:cubicBezTo>
                    <a:pt x="3" y="8"/>
                    <a:pt x="3" y="8"/>
                    <a:pt x="2" y="8"/>
                  </a:cubicBezTo>
                  <a:cubicBezTo>
                    <a:pt x="2" y="8"/>
                    <a:pt x="1" y="8"/>
                    <a:pt x="1" y="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4" y="0"/>
                    <a:pt x="5" y="1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8"/>
                    <a:pt x="6" y="8"/>
                    <a:pt x="6" y="8"/>
                  </a:cubicBezTo>
                  <a:close/>
                  <a:moveTo>
                    <a:pt x="5" y="3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1" y="6"/>
                    <a:pt x="2" y="7"/>
                  </a:cubicBezTo>
                  <a:cubicBezTo>
                    <a:pt x="2" y="7"/>
                    <a:pt x="2" y="7"/>
                    <a:pt x="3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lnTo>
                    <a:pt x="5" y="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7" name="Freeform 1380"/>
            <p:cNvSpPr>
              <a:spLocks noEditPoints="1"/>
            </p:cNvSpPr>
            <p:nvPr/>
          </p:nvSpPr>
          <p:spPr bwMode="auto">
            <a:xfrm>
              <a:off x="1038537" y="4369667"/>
              <a:ext cx="19785" cy="30259"/>
            </a:xfrm>
            <a:custGeom>
              <a:avLst/>
              <a:gdLst>
                <a:gd name="T0" fmla="*/ 4 w 7"/>
                <a:gd name="T1" fmla="*/ 11 h 11"/>
                <a:gd name="T2" fmla="*/ 2 w 7"/>
                <a:gd name="T3" fmla="*/ 10 h 11"/>
                <a:gd name="T4" fmla="*/ 2 w 7"/>
                <a:gd name="T5" fmla="*/ 11 h 11"/>
                <a:gd name="T6" fmla="*/ 1 w 7"/>
                <a:gd name="T7" fmla="*/ 11 h 11"/>
                <a:gd name="T8" fmla="*/ 1 w 7"/>
                <a:gd name="T9" fmla="*/ 11 h 11"/>
                <a:gd name="T10" fmla="*/ 0 w 7"/>
                <a:gd name="T11" fmla="*/ 11 h 11"/>
                <a:gd name="T12" fmla="*/ 0 w 7"/>
                <a:gd name="T13" fmla="*/ 11 h 11"/>
                <a:gd name="T14" fmla="*/ 0 w 7"/>
                <a:gd name="T15" fmla="*/ 11 h 11"/>
                <a:gd name="T16" fmla="*/ 0 w 7"/>
                <a:gd name="T17" fmla="*/ 0 h 11"/>
                <a:gd name="T18" fmla="*/ 0 w 7"/>
                <a:gd name="T19" fmla="*/ 0 h 11"/>
                <a:gd name="T20" fmla="*/ 0 w 7"/>
                <a:gd name="T21" fmla="*/ 0 h 11"/>
                <a:gd name="T22" fmla="*/ 1 w 7"/>
                <a:gd name="T23" fmla="*/ 0 h 11"/>
                <a:gd name="T24" fmla="*/ 1 w 7"/>
                <a:gd name="T25" fmla="*/ 0 h 11"/>
                <a:gd name="T26" fmla="*/ 2 w 7"/>
                <a:gd name="T27" fmla="*/ 0 h 11"/>
                <a:gd name="T28" fmla="*/ 2 w 7"/>
                <a:gd name="T29" fmla="*/ 4 h 11"/>
                <a:gd name="T30" fmla="*/ 4 w 7"/>
                <a:gd name="T31" fmla="*/ 3 h 11"/>
                <a:gd name="T32" fmla="*/ 6 w 7"/>
                <a:gd name="T33" fmla="*/ 4 h 11"/>
                <a:gd name="T34" fmla="*/ 7 w 7"/>
                <a:gd name="T35" fmla="*/ 7 h 11"/>
                <a:gd name="T36" fmla="*/ 7 w 7"/>
                <a:gd name="T37" fmla="*/ 9 h 11"/>
                <a:gd name="T38" fmla="*/ 6 w 7"/>
                <a:gd name="T39" fmla="*/ 10 h 11"/>
                <a:gd name="T40" fmla="*/ 5 w 7"/>
                <a:gd name="T41" fmla="*/ 11 h 11"/>
                <a:gd name="T42" fmla="*/ 4 w 7"/>
                <a:gd name="T43" fmla="*/ 11 h 11"/>
                <a:gd name="T44" fmla="*/ 5 w 7"/>
                <a:gd name="T45" fmla="*/ 6 h 11"/>
                <a:gd name="T46" fmla="*/ 5 w 7"/>
                <a:gd name="T47" fmla="*/ 5 h 11"/>
                <a:gd name="T48" fmla="*/ 3 w 7"/>
                <a:gd name="T49" fmla="*/ 4 h 11"/>
                <a:gd name="T50" fmla="*/ 3 w 7"/>
                <a:gd name="T51" fmla="*/ 4 h 11"/>
                <a:gd name="T52" fmla="*/ 2 w 7"/>
                <a:gd name="T53" fmla="*/ 5 h 11"/>
                <a:gd name="T54" fmla="*/ 2 w 7"/>
                <a:gd name="T55" fmla="*/ 5 h 11"/>
                <a:gd name="T56" fmla="*/ 2 w 7"/>
                <a:gd name="T57" fmla="*/ 6 h 11"/>
                <a:gd name="T58" fmla="*/ 2 w 7"/>
                <a:gd name="T59" fmla="*/ 9 h 11"/>
                <a:gd name="T60" fmla="*/ 2 w 7"/>
                <a:gd name="T61" fmla="*/ 9 h 11"/>
                <a:gd name="T62" fmla="*/ 2 w 7"/>
                <a:gd name="T63" fmla="*/ 10 h 11"/>
                <a:gd name="T64" fmla="*/ 3 w 7"/>
                <a:gd name="T65" fmla="*/ 10 h 11"/>
                <a:gd name="T66" fmla="*/ 3 w 7"/>
                <a:gd name="T67" fmla="*/ 10 h 11"/>
                <a:gd name="T68" fmla="*/ 5 w 7"/>
                <a:gd name="T69" fmla="*/ 10 h 11"/>
                <a:gd name="T70" fmla="*/ 5 w 7"/>
                <a:gd name="T71" fmla="*/ 8 h 11"/>
                <a:gd name="T72" fmla="*/ 5 w 7"/>
                <a:gd name="T73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" h="11">
                  <a:moveTo>
                    <a:pt x="4" y="11"/>
                  </a:moveTo>
                  <a:cubicBezTo>
                    <a:pt x="3" y="11"/>
                    <a:pt x="2" y="11"/>
                    <a:pt x="2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3" y="3"/>
                    <a:pt x="4" y="3"/>
                  </a:cubicBezTo>
                  <a:cubicBezTo>
                    <a:pt x="5" y="3"/>
                    <a:pt x="6" y="3"/>
                    <a:pt x="6" y="4"/>
                  </a:cubicBezTo>
                  <a:cubicBezTo>
                    <a:pt x="7" y="5"/>
                    <a:pt x="7" y="6"/>
                    <a:pt x="7" y="7"/>
                  </a:cubicBezTo>
                  <a:cubicBezTo>
                    <a:pt x="7" y="8"/>
                    <a:pt x="7" y="9"/>
                    <a:pt x="7" y="9"/>
                  </a:cubicBezTo>
                  <a:cubicBezTo>
                    <a:pt x="7" y="10"/>
                    <a:pt x="6" y="10"/>
                    <a:pt x="6" y="10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4" y="11"/>
                  </a:cubicBezTo>
                  <a:close/>
                  <a:moveTo>
                    <a:pt x="5" y="6"/>
                  </a:moveTo>
                  <a:cubicBezTo>
                    <a:pt x="5" y="6"/>
                    <a:pt x="5" y="5"/>
                    <a:pt x="5" y="5"/>
                  </a:cubicBezTo>
                  <a:cubicBezTo>
                    <a:pt x="4" y="4"/>
                    <a:pt x="4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5" y="10"/>
                  </a:cubicBezTo>
                  <a:cubicBezTo>
                    <a:pt x="5" y="9"/>
                    <a:pt x="5" y="9"/>
                    <a:pt x="5" y="8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8" name="Freeform 1381"/>
            <p:cNvSpPr>
              <a:spLocks noEditPoints="1"/>
            </p:cNvSpPr>
            <p:nvPr/>
          </p:nvSpPr>
          <p:spPr bwMode="auto">
            <a:xfrm>
              <a:off x="1064141" y="4377813"/>
              <a:ext cx="18621" cy="22113"/>
            </a:xfrm>
            <a:custGeom>
              <a:avLst/>
              <a:gdLst>
                <a:gd name="T0" fmla="*/ 3 w 7"/>
                <a:gd name="T1" fmla="*/ 8 h 8"/>
                <a:gd name="T2" fmla="*/ 2 w 7"/>
                <a:gd name="T3" fmla="*/ 8 h 8"/>
                <a:gd name="T4" fmla="*/ 1 w 7"/>
                <a:gd name="T5" fmla="*/ 7 h 8"/>
                <a:gd name="T6" fmla="*/ 0 w 7"/>
                <a:gd name="T7" fmla="*/ 6 h 8"/>
                <a:gd name="T8" fmla="*/ 0 w 7"/>
                <a:gd name="T9" fmla="*/ 4 h 8"/>
                <a:gd name="T10" fmla="*/ 0 w 7"/>
                <a:gd name="T11" fmla="*/ 2 h 8"/>
                <a:gd name="T12" fmla="*/ 1 w 7"/>
                <a:gd name="T13" fmla="*/ 1 h 8"/>
                <a:gd name="T14" fmla="*/ 2 w 7"/>
                <a:gd name="T15" fmla="*/ 0 h 8"/>
                <a:gd name="T16" fmla="*/ 3 w 7"/>
                <a:gd name="T17" fmla="*/ 0 h 8"/>
                <a:gd name="T18" fmla="*/ 6 w 7"/>
                <a:gd name="T19" fmla="*/ 1 h 8"/>
                <a:gd name="T20" fmla="*/ 7 w 7"/>
                <a:gd name="T21" fmla="*/ 4 h 8"/>
                <a:gd name="T22" fmla="*/ 6 w 7"/>
                <a:gd name="T23" fmla="*/ 7 h 8"/>
                <a:gd name="T24" fmla="*/ 3 w 7"/>
                <a:gd name="T25" fmla="*/ 8 h 8"/>
                <a:gd name="T26" fmla="*/ 5 w 7"/>
                <a:gd name="T27" fmla="*/ 3 h 8"/>
                <a:gd name="T28" fmla="*/ 5 w 7"/>
                <a:gd name="T29" fmla="*/ 2 h 8"/>
                <a:gd name="T30" fmla="*/ 3 w 7"/>
                <a:gd name="T31" fmla="*/ 1 h 8"/>
                <a:gd name="T32" fmla="*/ 2 w 7"/>
                <a:gd name="T33" fmla="*/ 1 h 8"/>
                <a:gd name="T34" fmla="*/ 1 w 7"/>
                <a:gd name="T35" fmla="*/ 3 h 8"/>
                <a:gd name="T36" fmla="*/ 1 w 7"/>
                <a:gd name="T37" fmla="*/ 5 h 8"/>
                <a:gd name="T38" fmla="*/ 2 w 7"/>
                <a:gd name="T39" fmla="*/ 7 h 8"/>
                <a:gd name="T40" fmla="*/ 3 w 7"/>
                <a:gd name="T41" fmla="*/ 7 h 8"/>
                <a:gd name="T42" fmla="*/ 5 w 7"/>
                <a:gd name="T43" fmla="*/ 6 h 8"/>
                <a:gd name="T44" fmla="*/ 5 w 7"/>
                <a:gd name="T45" fmla="*/ 5 h 8"/>
                <a:gd name="T46" fmla="*/ 5 w 7"/>
                <a:gd name="T47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" h="8">
                  <a:moveTo>
                    <a:pt x="3" y="8"/>
                  </a:moveTo>
                  <a:cubicBezTo>
                    <a:pt x="3" y="8"/>
                    <a:pt x="2" y="8"/>
                    <a:pt x="2" y="8"/>
                  </a:cubicBezTo>
                  <a:cubicBezTo>
                    <a:pt x="1" y="8"/>
                    <a:pt x="1" y="8"/>
                    <a:pt x="1" y="7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5" y="0"/>
                    <a:pt x="6" y="0"/>
                    <a:pt x="6" y="1"/>
                  </a:cubicBezTo>
                  <a:cubicBezTo>
                    <a:pt x="7" y="1"/>
                    <a:pt x="7" y="2"/>
                    <a:pt x="7" y="4"/>
                  </a:cubicBezTo>
                  <a:cubicBezTo>
                    <a:pt x="7" y="5"/>
                    <a:pt x="7" y="6"/>
                    <a:pt x="6" y="7"/>
                  </a:cubicBezTo>
                  <a:cubicBezTo>
                    <a:pt x="6" y="8"/>
                    <a:pt x="5" y="8"/>
                    <a:pt x="3" y="8"/>
                  </a:cubicBezTo>
                  <a:close/>
                  <a:moveTo>
                    <a:pt x="5" y="3"/>
                  </a:moveTo>
                  <a:cubicBezTo>
                    <a:pt x="5" y="3"/>
                    <a:pt x="5" y="2"/>
                    <a:pt x="5" y="2"/>
                  </a:cubicBezTo>
                  <a:cubicBezTo>
                    <a:pt x="5" y="1"/>
                    <a:pt x="4" y="1"/>
                    <a:pt x="3" y="1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2" y="2"/>
                    <a:pt x="1" y="2"/>
                    <a:pt x="1" y="3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2" y="6"/>
                    <a:pt x="2" y="7"/>
                  </a:cubicBezTo>
                  <a:cubicBezTo>
                    <a:pt x="2" y="7"/>
                    <a:pt x="3" y="7"/>
                    <a:pt x="3" y="7"/>
                  </a:cubicBezTo>
                  <a:cubicBezTo>
                    <a:pt x="4" y="7"/>
                    <a:pt x="5" y="7"/>
                    <a:pt x="5" y="6"/>
                  </a:cubicBezTo>
                  <a:cubicBezTo>
                    <a:pt x="5" y="6"/>
                    <a:pt x="5" y="5"/>
                    <a:pt x="5" y="5"/>
                  </a:cubicBezTo>
                  <a:lnTo>
                    <a:pt x="5" y="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9" name="Freeform 1382"/>
            <p:cNvSpPr/>
            <p:nvPr/>
          </p:nvSpPr>
          <p:spPr bwMode="auto">
            <a:xfrm>
              <a:off x="1088580" y="4377813"/>
              <a:ext cx="11638" cy="22113"/>
            </a:xfrm>
            <a:custGeom>
              <a:avLst/>
              <a:gdLst>
                <a:gd name="T0" fmla="*/ 4 w 4"/>
                <a:gd name="T1" fmla="*/ 1 h 8"/>
                <a:gd name="T2" fmla="*/ 4 w 4"/>
                <a:gd name="T3" fmla="*/ 1 h 8"/>
                <a:gd name="T4" fmla="*/ 3 w 4"/>
                <a:gd name="T5" fmla="*/ 1 h 8"/>
                <a:gd name="T6" fmla="*/ 3 w 4"/>
                <a:gd name="T7" fmla="*/ 2 h 8"/>
                <a:gd name="T8" fmla="*/ 2 w 4"/>
                <a:gd name="T9" fmla="*/ 2 h 8"/>
                <a:gd name="T10" fmla="*/ 1 w 4"/>
                <a:gd name="T11" fmla="*/ 3 h 8"/>
                <a:gd name="T12" fmla="*/ 1 w 4"/>
                <a:gd name="T13" fmla="*/ 8 h 8"/>
                <a:gd name="T14" fmla="*/ 1 w 4"/>
                <a:gd name="T15" fmla="*/ 8 h 8"/>
                <a:gd name="T16" fmla="*/ 1 w 4"/>
                <a:gd name="T17" fmla="*/ 8 h 8"/>
                <a:gd name="T18" fmla="*/ 0 w 4"/>
                <a:gd name="T19" fmla="*/ 8 h 8"/>
                <a:gd name="T20" fmla="*/ 0 w 4"/>
                <a:gd name="T21" fmla="*/ 8 h 8"/>
                <a:gd name="T22" fmla="*/ 0 w 4"/>
                <a:gd name="T23" fmla="*/ 8 h 8"/>
                <a:gd name="T24" fmla="*/ 0 w 4"/>
                <a:gd name="T25" fmla="*/ 0 h 8"/>
                <a:gd name="T26" fmla="*/ 0 w 4"/>
                <a:gd name="T27" fmla="*/ 0 h 8"/>
                <a:gd name="T28" fmla="*/ 0 w 4"/>
                <a:gd name="T29" fmla="*/ 0 h 8"/>
                <a:gd name="T30" fmla="*/ 1 w 4"/>
                <a:gd name="T31" fmla="*/ 0 h 8"/>
                <a:gd name="T32" fmla="*/ 1 w 4"/>
                <a:gd name="T33" fmla="*/ 0 h 8"/>
                <a:gd name="T34" fmla="*/ 1 w 4"/>
                <a:gd name="T35" fmla="*/ 0 h 8"/>
                <a:gd name="T36" fmla="*/ 1 w 4"/>
                <a:gd name="T37" fmla="*/ 1 h 8"/>
                <a:gd name="T38" fmla="*/ 2 w 4"/>
                <a:gd name="T39" fmla="*/ 0 h 8"/>
                <a:gd name="T40" fmla="*/ 4 w 4"/>
                <a:gd name="T41" fmla="*/ 0 h 8"/>
                <a:gd name="T42" fmla="*/ 4 w 4"/>
                <a:gd name="T43" fmla="*/ 0 h 8"/>
                <a:gd name="T44" fmla="*/ 4 w 4"/>
                <a:gd name="T45" fmla="*/ 0 h 8"/>
                <a:gd name="T46" fmla="*/ 4 w 4"/>
                <a:gd name="T4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" h="8"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0"/>
                    <a:pt x="2" y="0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0" name="Freeform 1383"/>
            <p:cNvSpPr>
              <a:spLocks noEditPoints="1"/>
            </p:cNvSpPr>
            <p:nvPr/>
          </p:nvSpPr>
          <p:spPr bwMode="auto">
            <a:xfrm>
              <a:off x="1102546" y="4377813"/>
              <a:ext cx="19785" cy="22113"/>
            </a:xfrm>
            <a:custGeom>
              <a:avLst/>
              <a:gdLst>
                <a:gd name="T0" fmla="*/ 7 w 7"/>
                <a:gd name="T1" fmla="*/ 5 h 8"/>
                <a:gd name="T2" fmla="*/ 2 w 7"/>
                <a:gd name="T3" fmla="*/ 5 h 8"/>
                <a:gd name="T4" fmla="*/ 3 w 7"/>
                <a:gd name="T5" fmla="*/ 6 h 8"/>
                <a:gd name="T6" fmla="*/ 5 w 7"/>
                <a:gd name="T7" fmla="*/ 7 h 8"/>
                <a:gd name="T8" fmla="*/ 6 w 7"/>
                <a:gd name="T9" fmla="*/ 7 h 8"/>
                <a:gd name="T10" fmla="*/ 7 w 7"/>
                <a:gd name="T11" fmla="*/ 7 h 8"/>
                <a:gd name="T12" fmla="*/ 7 w 7"/>
                <a:gd name="T13" fmla="*/ 7 h 8"/>
                <a:gd name="T14" fmla="*/ 7 w 7"/>
                <a:gd name="T15" fmla="*/ 8 h 8"/>
                <a:gd name="T16" fmla="*/ 7 w 7"/>
                <a:gd name="T17" fmla="*/ 8 h 8"/>
                <a:gd name="T18" fmla="*/ 7 w 7"/>
                <a:gd name="T19" fmla="*/ 8 h 8"/>
                <a:gd name="T20" fmla="*/ 6 w 7"/>
                <a:gd name="T21" fmla="*/ 8 h 8"/>
                <a:gd name="T22" fmla="*/ 6 w 7"/>
                <a:gd name="T23" fmla="*/ 8 h 8"/>
                <a:gd name="T24" fmla="*/ 5 w 7"/>
                <a:gd name="T25" fmla="*/ 8 h 8"/>
                <a:gd name="T26" fmla="*/ 4 w 7"/>
                <a:gd name="T27" fmla="*/ 8 h 8"/>
                <a:gd name="T28" fmla="*/ 1 w 7"/>
                <a:gd name="T29" fmla="*/ 7 h 8"/>
                <a:gd name="T30" fmla="*/ 0 w 7"/>
                <a:gd name="T31" fmla="*/ 4 h 8"/>
                <a:gd name="T32" fmla="*/ 1 w 7"/>
                <a:gd name="T33" fmla="*/ 1 h 8"/>
                <a:gd name="T34" fmla="*/ 4 w 7"/>
                <a:gd name="T35" fmla="*/ 0 h 8"/>
                <a:gd name="T36" fmla="*/ 7 w 7"/>
                <a:gd name="T37" fmla="*/ 1 h 8"/>
                <a:gd name="T38" fmla="*/ 7 w 7"/>
                <a:gd name="T39" fmla="*/ 3 h 8"/>
                <a:gd name="T40" fmla="*/ 7 w 7"/>
                <a:gd name="T41" fmla="*/ 4 h 8"/>
                <a:gd name="T42" fmla="*/ 7 w 7"/>
                <a:gd name="T43" fmla="*/ 4 h 8"/>
                <a:gd name="T44" fmla="*/ 7 w 7"/>
                <a:gd name="T45" fmla="*/ 5 h 8"/>
                <a:gd name="T46" fmla="*/ 4 w 7"/>
                <a:gd name="T47" fmla="*/ 1 h 8"/>
                <a:gd name="T48" fmla="*/ 3 w 7"/>
                <a:gd name="T49" fmla="*/ 1 h 8"/>
                <a:gd name="T50" fmla="*/ 3 w 7"/>
                <a:gd name="T51" fmla="*/ 1 h 8"/>
                <a:gd name="T52" fmla="*/ 2 w 7"/>
                <a:gd name="T53" fmla="*/ 2 h 8"/>
                <a:gd name="T54" fmla="*/ 2 w 7"/>
                <a:gd name="T55" fmla="*/ 3 h 8"/>
                <a:gd name="T56" fmla="*/ 2 w 7"/>
                <a:gd name="T57" fmla="*/ 3 h 8"/>
                <a:gd name="T58" fmla="*/ 2 w 7"/>
                <a:gd name="T59" fmla="*/ 3 h 8"/>
                <a:gd name="T60" fmla="*/ 6 w 7"/>
                <a:gd name="T61" fmla="*/ 3 h 8"/>
                <a:gd name="T62" fmla="*/ 6 w 7"/>
                <a:gd name="T63" fmla="*/ 3 h 8"/>
                <a:gd name="T64" fmla="*/ 6 w 7"/>
                <a:gd name="T65" fmla="*/ 3 h 8"/>
                <a:gd name="T66" fmla="*/ 5 w 7"/>
                <a:gd name="T67" fmla="*/ 1 h 8"/>
                <a:gd name="T68" fmla="*/ 4 w 7"/>
                <a:gd name="T6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" h="8">
                  <a:moveTo>
                    <a:pt x="7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6"/>
                    <a:pt x="3" y="6"/>
                  </a:cubicBezTo>
                  <a:cubicBezTo>
                    <a:pt x="3" y="7"/>
                    <a:pt x="4" y="7"/>
                    <a:pt x="5" y="7"/>
                  </a:cubicBezTo>
                  <a:cubicBezTo>
                    <a:pt x="5" y="7"/>
                    <a:pt x="6" y="7"/>
                    <a:pt x="6" y="7"/>
                  </a:cubicBezTo>
                  <a:cubicBezTo>
                    <a:pt x="6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8"/>
                    <a:pt x="2" y="8"/>
                    <a:pt x="1" y="7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3"/>
                    <a:pt x="1" y="2"/>
                    <a:pt x="1" y="1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5" y="0"/>
                    <a:pt x="6" y="0"/>
                    <a:pt x="7" y="1"/>
                  </a:cubicBezTo>
                  <a:cubicBezTo>
                    <a:pt x="7" y="1"/>
                    <a:pt x="7" y="2"/>
                    <a:pt x="7" y="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lnTo>
                    <a:pt x="7" y="5"/>
                  </a:lnTo>
                  <a:close/>
                  <a:moveTo>
                    <a:pt x="4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6" y="2"/>
                    <a:pt x="5" y="1"/>
                  </a:cubicBezTo>
                  <a:cubicBezTo>
                    <a:pt x="5" y="1"/>
                    <a:pt x="5" y="1"/>
                    <a:pt x="4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1" name="Freeform 1384"/>
            <p:cNvSpPr>
              <a:spLocks noEditPoints="1"/>
            </p:cNvSpPr>
            <p:nvPr/>
          </p:nvSpPr>
          <p:spPr bwMode="auto">
            <a:xfrm>
              <a:off x="1144443" y="4377813"/>
              <a:ext cx="18621" cy="22113"/>
            </a:xfrm>
            <a:custGeom>
              <a:avLst/>
              <a:gdLst>
                <a:gd name="T0" fmla="*/ 6 w 7"/>
                <a:gd name="T1" fmla="*/ 5 h 8"/>
                <a:gd name="T2" fmla="*/ 2 w 7"/>
                <a:gd name="T3" fmla="*/ 5 h 8"/>
                <a:gd name="T4" fmla="*/ 2 w 7"/>
                <a:gd name="T5" fmla="*/ 6 h 8"/>
                <a:gd name="T6" fmla="*/ 4 w 7"/>
                <a:gd name="T7" fmla="*/ 7 h 8"/>
                <a:gd name="T8" fmla="*/ 6 w 7"/>
                <a:gd name="T9" fmla="*/ 7 h 8"/>
                <a:gd name="T10" fmla="*/ 6 w 7"/>
                <a:gd name="T11" fmla="*/ 7 h 8"/>
                <a:gd name="T12" fmla="*/ 7 w 7"/>
                <a:gd name="T13" fmla="*/ 7 h 8"/>
                <a:gd name="T14" fmla="*/ 7 w 7"/>
                <a:gd name="T15" fmla="*/ 8 h 8"/>
                <a:gd name="T16" fmla="*/ 7 w 7"/>
                <a:gd name="T17" fmla="*/ 8 h 8"/>
                <a:gd name="T18" fmla="*/ 6 w 7"/>
                <a:gd name="T19" fmla="*/ 8 h 8"/>
                <a:gd name="T20" fmla="*/ 6 w 7"/>
                <a:gd name="T21" fmla="*/ 8 h 8"/>
                <a:gd name="T22" fmla="*/ 5 w 7"/>
                <a:gd name="T23" fmla="*/ 8 h 8"/>
                <a:gd name="T24" fmla="*/ 5 w 7"/>
                <a:gd name="T25" fmla="*/ 8 h 8"/>
                <a:gd name="T26" fmla="*/ 4 w 7"/>
                <a:gd name="T27" fmla="*/ 8 h 8"/>
                <a:gd name="T28" fmla="*/ 1 w 7"/>
                <a:gd name="T29" fmla="*/ 7 h 8"/>
                <a:gd name="T30" fmla="*/ 0 w 7"/>
                <a:gd name="T31" fmla="*/ 4 h 8"/>
                <a:gd name="T32" fmla="*/ 1 w 7"/>
                <a:gd name="T33" fmla="*/ 1 h 8"/>
                <a:gd name="T34" fmla="*/ 4 w 7"/>
                <a:gd name="T35" fmla="*/ 0 h 8"/>
                <a:gd name="T36" fmla="*/ 6 w 7"/>
                <a:gd name="T37" fmla="*/ 1 h 8"/>
                <a:gd name="T38" fmla="*/ 7 w 7"/>
                <a:gd name="T39" fmla="*/ 3 h 8"/>
                <a:gd name="T40" fmla="*/ 7 w 7"/>
                <a:gd name="T41" fmla="*/ 4 h 8"/>
                <a:gd name="T42" fmla="*/ 7 w 7"/>
                <a:gd name="T43" fmla="*/ 4 h 8"/>
                <a:gd name="T44" fmla="*/ 6 w 7"/>
                <a:gd name="T45" fmla="*/ 5 h 8"/>
                <a:gd name="T46" fmla="*/ 3 w 7"/>
                <a:gd name="T47" fmla="*/ 1 h 8"/>
                <a:gd name="T48" fmla="*/ 3 w 7"/>
                <a:gd name="T49" fmla="*/ 1 h 8"/>
                <a:gd name="T50" fmla="*/ 2 w 7"/>
                <a:gd name="T51" fmla="*/ 1 h 8"/>
                <a:gd name="T52" fmla="*/ 2 w 7"/>
                <a:gd name="T53" fmla="*/ 2 h 8"/>
                <a:gd name="T54" fmla="*/ 2 w 7"/>
                <a:gd name="T55" fmla="*/ 3 h 8"/>
                <a:gd name="T56" fmla="*/ 2 w 7"/>
                <a:gd name="T57" fmla="*/ 3 h 8"/>
                <a:gd name="T58" fmla="*/ 2 w 7"/>
                <a:gd name="T59" fmla="*/ 3 h 8"/>
                <a:gd name="T60" fmla="*/ 5 w 7"/>
                <a:gd name="T61" fmla="*/ 3 h 8"/>
                <a:gd name="T62" fmla="*/ 5 w 7"/>
                <a:gd name="T63" fmla="*/ 3 h 8"/>
                <a:gd name="T64" fmla="*/ 5 w 7"/>
                <a:gd name="T65" fmla="*/ 3 h 8"/>
                <a:gd name="T66" fmla="*/ 5 w 7"/>
                <a:gd name="T67" fmla="*/ 1 h 8"/>
                <a:gd name="T68" fmla="*/ 3 w 7"/>
                <a:gd name="T6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" h="8">
                  <a:moveTo>
                    <a:pt x="6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6"/>
                    <a:pt x="2" y="6"/>
                  </a:cubicBezTo>
                  <a:cubicBezTo>
                    <a:pt x="3" y="7"/>
                    <a:pt x="3" y="7"/>
                    <a:pt x="4" y="7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8"/>
                    <a:pt x="2" y="8"/>
                    <a:pt x="1" y="7"/>
                  </a:cubicBezTo>
                  <a:cubicBezTo>
                    <a:pt x="0" y="7"/>
                    <a:pt x="0" y="6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1" y="0"/>
                    <a:pt x="2" y="0"/>
                    <a:pt x="4" y="0"/>
                  </a:cubicBezTo>
                  <a:cubicBezTo>
                    <a:pt x="5" y="0"/>
                    <a:pt x="6" y="0"/>
                    <a:pt x="6" y="1"/>
                  </a:cubicBezTo>
                  <a:cubicBezTo>
                    <a:pt x="7" y="1"/>
                    <a:pt x="7" y="2"/>
                    <a:pt x="7" y="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lnTo>
                    <a:pt x="6" y="5"/>
                  </a:lnTo>
                  <a:close/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5" y="2"/>
                    <a:pt x="5" y="1"/>
                  </a:cubicBezTo>
                  <a:cubicBezTo>
                    <a:pt x="5" y="1"/>
                    <a:pt x="4" y="1"/>
                    <a:pt x="3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2" name="Freeform 1385"/>
            <p:cNvSpPr/>
            <p:nvPr/>
          </p:nvSpPr>
          <p:spPr bwMode="auto">
            <a:xfrm>
              <a:off x="1166556" y="4371994"/>
              <a:ext cx="13966" cy="27932"/>
            </a:xfrm>
            <a:custGeom>
              <a:avLst/>
              <a:gdLst>
                <a:gd name="T0" fmla="*/ 5 w 5"/>
                <a:gd name="T1" fmla="*/ 3 h 10"/>
                <a:gd name="T2" fmla="*/ 3 w 5"/>
                <a:gd name="T3" fmla="*/ 3 h 10"/>
                <a:gd name="T4" fmla="*/ 3 w 5"/>
                <a:gd name="T5" fmla="*/ 8 h 10"/>
                <a:gd name="T6" fmla="*/ 4 w 5"/>
                <a:gd name="T7" fmla="*/ 9 h 10"/>
                <a:gd name="T8" fmla="*/ 4 w 5"/>
                <a:gd name="T9" fmla="*/ 9 h 10"/>
                <a:gd name="T10" fmla="*/ 5 w 5"/>
                <a:gd name="T11" fmla="*/ 9 h 10"/>
                <a:gd name="T12" fmla="*/ 5 w 5"/>
                <a:gd name="T13" fmla="*/ 9 h 10"/>
                <a:gd name="T14" fmla="*/ 5 w 5"/>
                <a:gd name="T15" fmla="*/ 9 h 10"/>
                <a:gd name="T16" fmla="*/ 5 w 5"/>
                <a:gd name="T17" fmla="*/ 10 h 10"/>
                <a:gd name="T18" fmla="*/ 5 w 5"/>
                <a:gd name="T19" fmla="*/ 10 h 10"/>
                <a:gd name="T20" fmla="*/ 4 w 5"/>
                <a:gd name="T21" fmla="*/ 10 h 10"/>
                <a:gd name="T22" fmla="*/ 3 w 5"/>
                <a:gd name="T23" fmla="*/ 10 h 10"/>
                <a:gd name="T24" fmla="*/ 2 w 5"/>
                <a:gd name="T25" fmla="*/ 10 h 10"/>
                <a:gd name="T26" fmla="*/ 2 w 5"/>
                <a:gd name="T27" fmla="*/ 10 h 10"/>
                <a:gd name="T28" fmla="*/ 1 w 5"/>
                <a:gd name="T29" fmla="*/ 9 h 10"/>
                <a:gd name="T30" fmla="*/ 1 w 5"/>
                <a:gd name="T31" fmla="*/ 8 h 10"/>
                <a:gd name="T32" fmla="*/ 1 w 5"/>
                <a:gd name="T33" fmla="*/ 3 h 10"/>
                <a:gd name="T34" fmla="*/ 1 w 5"/>
                <a:gd name="T35" fmla="*/ 3 h 10"/>
                <a:gd name="T36" fmla="*/ 0 w 5"/>
                <a:gd name="T37" fmla="*/ 3 h 10"/>
                <a:gd name="T38" fmla="*/ 0 w 5"/>
                <a:gd name="T39" fmla="*/ 3 h 10"/>
                <a:gd name="T40" fmla="*/ 0 w 5"/>
                <a:gd name="T41" fmla="*/ 2 h 10"/>
                <a:gd name="T42" fmla="*/ 0 w 5"/>
                <a:gd name="T43" fmla="*/ 2 h 10"/>
                <a:gd name="T44" fmla="*/ 1 w 5"/>
                <a:gd name="T45" fmla="*/ 2 h 10"/>
                <a:gd name="T46" fmla="*/ 1 w 5"/>
                <a:gd name="T47" fmla="*/ 2 h 10"/>
                <a:gd name="T48" fmla="*/ 1 w 5"/>
                <a:gd name="T49" fmla="*/ 1 h 10"/>
                <a:gd name="T50" fmla="*/ 2 w 5"/>
                <a:gd name="T51" fmla="*/ 0 h 10"/>
                <a:gd name="T52" fmla="*/ 2 w 5"/>
                <a:gd name="T53" fmla="*/ 0 h 10"/>
                <a:gd name="T54" fmla="*/ 3 w 5"/>
                <a:gd name="T55" fmla="*/ 0 h 10"/>
                <a:gd name="T56" fmla="*/ 3 w 5"/>
                <a:gd name="T57" fmla="*/ 0 h 10"/>
                <a:gd name="T58" fmla="*/ 3 w 5"/>
                <a:gd name="T59" fmla="*/ 0 h 10"/>
                <a:gd name="T60" fmla="*/ 3 w 5"/>
                <a:gd name="T61" fmla="*/ 2 h 10"/>
                <a:gd name="T62" fmla="*/ 5 w 5"/>
                <a:gd name="T63" fmla="*/ 2 h 10"/>
                <a:gd name="T64" fmla="*/ 5 w 5"/>
                <a:gd name="T65" fmla="*/ 2 h 10"/>
                <a:gd name="T66" fmla="*/ 5 w 5"/>
                <a:gd name="T67" fmla="*/ 2 h 10"/>
                <a:gd name="T68" fmla="*/ 5 w 5"/>
                <a:gd name="T69" fmla="*/ 3 h 10"/>
                <a:gd name="T70" fmla="*/ 5 w 5"/>
                <a:gd name="T71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" h="10">
                  <a:moveTo>
                    <a:pt x="5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3" name="Freeform 1387"/>
            <p:cNvSpPr>
              <a:spLocks noEditPoints="1"/>
            </p:cNvSpPr>
            <p:nvPr/>
          </p:nvSpPr>
          <p:spPr bwMode="auto">
            <a:xfrm>
              <a:off x="1199143" y="4369667"/>
              <a:ext cx="19785" cy="30259"/>
            </a:xfrm>
            <a:custGeom>
              <a:avLst/>
              <a:gdLst>
                <a:gd name="T0" fmla="*/ 6 w 7"/>
                <a:gd name="T1" fmla="*/ 11 h 11"/>
                <a:gd name="T2" fmla="*/ 6 w 7"/>
                <a:gd name="T3" fmla="*/ 11 h 11"/>
                <a:gd name="T4" fmla="*/ 5 w 7"/>
                <a:gd name="T5" fmla="*/ 11 h 11"/>
                <a:gd name="T6" fmla="*/ 5 w 7"/>
                <a:gd name="T7" fmla="*/ 11 h 11"/>
                <a:gd name="T8" fmla="*/ 5 w 7"/>
                <a:gd name="T9" fmla="*/ 10 h 11"/>
                <a:gd name="T10" fmla="*/ 4 w 7"/>
                <a:gd name="T11" fmla="*/ 11 h 11"/>
                <a:gd name="T12" fmla="*/ 3 w 7"/>
                <a:gd name="T13" fmla="*/ 11 h 11"/>
                <a:gd name="T14" fmla="*/ 1 w 7"/>
                <a:gd name="T15" fmla="*/ 11 h 11"/>
                <a:gd name="T16" fmla="*/ 1 w 7"/>
                <a:gd name="T17" fmla="*/ 10 h 11"/>
                <a:gd name="T18" fmla="*/ 0 w 7"/>
                <a:gd name="T19" fmla="*/ 9 h 11"/>
                <a:gd name="T20" fmla="*/ 0 w 7"/>
                <a:gd name="T21" fmla="*/ 7 h 11"/>
                <a:gd name="T22" fmla="*/ 1 w 7"/>
                <a:gd name="T23" fmla="*/ 4 h 11"/>
                <a:gd name="T24" fmla="*/ 3 w 7"/>
                <a:gd name="T25" fmla="*/ 3 h 11"/>
                <a:gd name="T26" fmla="*/ 4 w 7"/>
                <a:gd name="T27" fmla="*/ 3 h 11"/>
                <a:gd name="T28" fmla="*/ 5 w 7"/>
                <a:gd name="T29" fmla="*/ 4 h 11"/>
                <a:gd name="T30" fmla="*/ 5 w 7"/>
                <a:gd name="T31" fmla="*/ 0 h 11"/>
                <a:gd name="T32" fmla="*/ 6 w 7"/>
                <a:gd name="T33" fmla="*/ 0 h 11"/>
                <a:gd name="T34" fmla="*/ 6 w 7"/>
                <a:gd name="T35" fmla="*/ 0 h 11"/>
                <a:gd name="T36" fmla="*/ 7 w 7"/>
                <a:gd name="T37" fmla="*/ 0 h 11"/>
                <a:gd name="T38" fmla="*/ 7 w 7"/>
                <a:gd name="T39" fmla="*/ 0 h 11"/>
                <a:gd name="T40" fmla="*/ 7 w 7"/>
                <a:gd name="T41" fmla="*/ 11 h 11"/>
                <a:gd name="T42" fmla="*/ 7 w 7"/>
                <a:gd name="T43" fmla="*/ 11 h 11"/>
                <a:gd name="T44" fmla="*/ 6 w 7"/>
                <a:gd name="T45" fmla="*/ 11 h 11"/>
                <a:gd name="T46" fmla="*/ 5 w 7"/>
                <a:gd name="T47" fmla="*/ 6 h 11"/>
                <a:gd name="T48" fmla="*/ 5 w 7"/>
                <a:gd name="T49" fmla="*/ 5 h 11"/>
                <a:gd name="T50" fmla="*/ 5 w 7"/>
                <a:gd name="T51" fmla="*/ 5 h 11"/>
                <a:gd name="T52" fmla="*/ 4 w 7"/>
                <a:gd name="T53" fmla="*/ 4 h 11"/>
                <a:gd name="T54" fmla="*/ 3 w 7"/>
                <a:gd name="T55" fmla="*/ 4 h 11"/>
                <a:gd name="T56" fmla="*/ 2 w 7"/>
                <a:gd name="T57" fmla="*/ 5 h 11"/>
                <a:gd name="T58" fmla="*/ 2 w 7"/>
                <a:gd name="T59" fmla="*/ 6 h 11"/>
                <a:gd name="T60" fmla="*/ 2 w 7"/>
                <a:gd name="T61" fmla="*/ 8 h 11"/>
                <a:gd name="T62" fmla="*/ 2 w 7"/>
                <a:gd name="T63" fmla="*/ 10 h 11"/>
                <a:gd name="T64" fmla="*/ 3 w 7"/>
                <a:gd name="T65" fmla="*/ 10 h 11"/>
                <a:gd name="T66" fmla="*/ 4 w 7"/>
                <a:gd name="T67" fmla="*/ 10 h 11"/>
                <a:gd name="T68" fmla="*/ 5 w 7"/>
                <a:gd name="T69" fmla="*/ 10 h 11"/>
                <a:gd name="T70" fmla="*/ 5 w 7"/>
                <a:gd name="T71" fmla="*/ 9 h 11"/>
                <a:gd name="T72" fmla="*/ 5 w 7"/>
                <a:gd name="T73" fmla="*/ 9 h 11"/>
                <a:gd name="T74" fmla="*/ 5 w 7"/>
                <a:gd name="T75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" h="11">
                  <a:moveTo>
                    <a:pt x="6" y="11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1"/>
                    <a:pt x="5" y="11"/>
                    <a:pt x="4" y="11"/>
                  </a:cubicBezTo>
                  <a:cubicBezTo>
                    <a:pt x="4" y="11"/>
                    <a:pt x="3" y="11"/>
                    <a:pt x="3" y="11"/>
                  </a:cubicBezTo>
                  <a:cubicBezTo>
                    <a:pt x="2" y="11"/>
                    <a:pt x="2" y="11"/>
                    <a:pt x="1" y="11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10"/>
                    <a:pt x="0" y="10"/>
                    <a:pt x="0" y="9"/>
                  </a:cubicBezTo>
                  <a:cubicBezTo>
                    <a:pt x="0" y="9"/>
                    <a:pt x="0" y="8"/>
                    <a:pt x="0" y="7"/>
                  </a:cubicBezTo>
                  <a:cubicBezTo>
                    <a:pt x="0" y="6"/>
                    <a:pt x="0" y="5"/>
                    <a:pt x="1" y="4"/>
                  </a:cubicBezTo>
                  <a:cubicBezTo>
                    <a:pt x="1" y="3"/>
                    <a:pt x="2" y="3"/>
                    <a:pt x="3" y="3"/>
                  </a:cubicBezTo>
                  <a:cubicBezTo>
                    <a:pt x="3" y="3"/>
                    <a:pt x="4" y="3"/>
                    <a:pt x="4" y="3"/>
                  </a:cubicBezTo>
                  <a:cubicBezTo>
                    <a:pt x="5" y="3"/>
                    <a:pt x="5" y="4"/>
                    <a:pt x="5" y="4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lnTo>
                    <a:pt x="6" y="11"/>
                  </a:lnTo>
                  <a:close/>
                  <a:moveTo>
                    <a:pt x="5" y="6"/>
                  </a:move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2" y="5"/>
                  </a:cubicBezTo>
                  <a:cubicBezTo>
                    <a:pt x="2" y="5"/>
                    <a:pt x="2" y="6"/>
                    <a:pt x="2" y="6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9"/>
                    <a:pt x="2" y="9"/>
                    <a:pt x="2" y="10"/>
                  </a:cubicBezTo>
                  <a:cubicBezTo>
                    <a:pt x="2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4" name="Freeform 1388"/>
            <p:cNvSpPr>
              <a:spLocks noEditPoints="1"/>
            </p:cNvSpPr>
            <p:nvPr/>
          </p:nvSpPr>
          <p:spPr bwMode="auto">
            <a:xfrm>
              <a:off x="1224747" y="4377813"/>
              <a:ext cx="18621" cy="22113"/>
            </a:xfrm>
            <a:custGeom>
              <a:avLst/>
              <a:gdLst>
                <a:gd name="T0" fmla="*/ 3 w 7"/>
                <a:gd name="T1" fmla="*/ 8 h 8"/>
                <a:gd name="T2" fmla="*/ 2 w 7"/>
                <a:gd name="T3" fmla="*/ 8 h 8"/>
                <a:gd name="T4" fmla="*/ 1 w 7"/>
                <a:gd name="T5" fmla="*/ 7 h 8"/>
                <a:gd name="T6" fmla="*/ 0 w 7"/>
                <a:gd name="T7" fmla="*/ 6 h 8"/>
                <a:gd name="T8" fmla="*/ 0 w 7"/>
                <a:gd name="T9" fmla="*/ 4 h 8"/>
                <a:gd name="T10" fmla="*/ 0 w 7"/>
                <a:gd name="T11" fmla="*/ 2 h 8"/>
                <a:gd name="T12" fmla="*/ 1 w 7"/>
                <a:gd name="T13" fmla="*/ 1 h 8"/>
                <a:gd name="T14" fmla="*/ 2 w 7"/>
                <a:gd name="T15" fmla="*/ 0 h 8"/>
                <a:gd name="T16" fmla="*/ 4 w 7"/>
                <a:gd name="T17" fmla="*/ 0 h 8"/>
                <a:gd name="T18" fmla="*/ 6 w 7"/>
                <a:gd name="T19" fmla="*/ 1 h 8"/>
                <a:gd name="T20" fmla="*/ 7 w 7"/>
                <a:gd name="T21" fmla="*/ 4 h 8"/>
                <a:gd name="T22" fmla="*/ 6 w 7"/>
                <a:gd name="T23" fmla="*/ 7 h 8"/>
                <a:gd name="T24" fmla="*/ 3 w 7"/>
                <a:gd name="T25" fmla="*/ 8 h 8"/>
                <a:gd name="T26" fmla="*/ 5 w 7"/>
                <a:gd name="T27" fmla="*/ 3 h 8"/>
                <a:gd name="T28" fmla="*/ 5 w 7"/>
                <a:gd name="T29" fmla="*/ 2 h 8"/>
                <a:gd name="T30" fmla="*/ 3 w 7"/>
                <a:gd name="T31" fmla="*/ 1 h 8"/>
                <a:gd name="T32" fmla="*/ 2 w 7"/>
                <a:gd name="T33" fmla="*/ 1 h 8"/>
                <a:gd name="T34" fmla="*/ 1 w 7"/>
                <a:gd name="T35" fmla="*/ 3 h 8"/>
                <a:gd name="T36" fmla="*/ 1 w 7"/>
                <a:gd name="T37" fmla="*/ 5 h 8"/>
                <a:gd name="T38" fmla="*/ 2 w 7"/>
                <a:gd name="T39" fmla="*/ 7 h 8"/>
                <a:gd name="T40" fmla="*/ 3 w 7"/>
                <a:gd name="T41" fmla="*/ 7 h 8"/>
                <a:gd name="T42" fmla="*/ 5 w 7"/>
                <a:gd name="T43" fmla="*/ 6 h 8"/>
                <a:gd name="T44" fmla="*/ 5 w 7"/>
                <a:gd name="T45" fmla="*/ 5 h 8"/>
                <a:gd name="T46" fmla="*/ 5 w 7"/>
                <a:gd name="T47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" h="8">
                  <a:moveTo>
                    <a:pt x="3" y="8"/>
                  </a:moveTo>
                  <a:cubicBezTo>
                    <a:pt x="3" y="8"/>
                    <a:pt x="2" y="8"/>
                    <a:pt x="2" y="8"/>
                  </a:cubicBezTo>
                  <a:cubicBezTo>
                    <a:pt x="1" y="8"/>
                    <a:pt x="1" y="8"/>
                    <a:pt x="1" y="7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5" y="0"/>
                    <a:pt x="6" y="0"/>
                    <a:pt x="6" y="1"/>
                  </a:cubicBezTo>
                  <a:cubicBezTo>
                    <a:pt x="7" y="1"/>
                    <a:pt x="7" y="2"/>
                    <a:pt x="7" y="4"/>
                  </a:cubicBezTo>
                  <a:cubicBezTo>
                    <a:pt x="7" y="5"/>
                    <a:pt x="7" y="6"/>
                    <a:pt x="6" y="7"/>
                  </a:cubicBezTo>
                  <a:cubicBezTo>
                    <a:pt x="6" y="8"/>
                    <a:pt x="5" y="8"/>
                    <a:pt x="3" y="8"/>
                  </a:cubicBezTo>
                  <a:close/>
                  <a:moveTo>
                    <a:pt x="5" y="3"/>
                  </a:moveTo>
                  <a:cubicBezTo>
                    <a:pt x="5" y="3"/>
                    <a:pt x="5" y="2"/>
                    <a:pt x="5" y="2"/>
                  </a:cubicBezTo>
                  <a:cubicBezTo>
                    <a:pt x="5" y="1"/>
                    <a:pt x="4" y="1"/>
                    <a:pt x="3" y="1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2" y="2"/>
                    <a:pt x="1" y="2"/>
                    <a:pt x="1" y="3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2" y="6"/>
                    <a:pt x="2" y="7"/>
                  </a:cubicBezTo>
                  <a:cubicBezTo>
                    <a:pt x="2" y="7"/>
                    <a:pt x="3" y="7"/>
                    <a:pt x="3" y="7"/>
                  </a:cubicBezTo>
                  <a:cubicBezTo>
                    <a:pt x="4" y="7"/>
                    <a:pt x="5" y="7"/>
                    <a:pt x="5" y="6"/>
                  </a:cubicBezTo>
                  <a:cubicBezTo>
                    <a:pt x="5" y="6"/>
                    <a:pt x="5" y="5"/>
                    <a:pt x="5" y="5"/>
                  </a:cubicBezTo>
                  <a:lnTo>
                    <a:pt x="5" y="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5" name="Freeform 1389"/>
            <p:cNvSpPr/>
            <p:nvPr/>
          </p:nvSpPr>
          <p:spPr bwMode="auto">
            <a:xfrm>
              <a:off x="1249187" y="4369667"/>
              <a:ext cx="2328" cy="30259"/>
            </a:xfrm>
            <a:custGeom>
              <a:avLst/>
              <a:gdLst>
                <a:gd name="T0" fmla="*/ 2 w 2"/>
                <a:gd name="T1" fmla="*/ 26 h 26"/>
                <a:gd name="T2" fmla="*/ 0 w 2"/>
                <a:gd name="T3" fmla="*/ 26 h 26"/>
                <a:gd name="T4" fmla="*/ 0 w 2"/>
                <a:gd name="T5" fmla="*/ 26 h 26"/>
                <a:gd name="T6" fmla="*/ 0 w 2"/>
                <a:gd name="T7" fmla="*/ 26 h 26"/>
                <a:gd name="T8" fmla="*/ 0 w 2"/>
                <a:gd name="T9" fmla="*/ 0 h 26"/>
                <a:gd name="T10" fmla="*/ 0 w 2"/>
                <a:gd name="T11" fmla="*/ 0 h 26"/>
                <a:gd name="T12" fmla="*/ 0 w 2"/>
                <a:gd name="T13" fmla="*/ 0 h 26"/>
                <a:gd name="T14" fmla="*/ 2 w 2"/>
                <a:gd name="T15" fmla="*/ 0 h 26"/>
                <a:gd name="T16" fmla="*/ 2 w 2"/>
                <a:gd name="T17" fmla="*/ 0 h 26"/>
                <a:gd name="T18" fmla="*/ 2 w 2"/>
                <a:gd name="T19" fmla="*/ 0 h 26"/>
                <a:gd name="T20" fmla="*/ 2 w 2"/>
                <a:gd name="T21" fmla="*/ 26 h 26"/>
                <a:gd name="T22" fmla="*/ 2 w 2"/>
                <a:gd name="T23" fmla="*/ 26 h 26"/>
                <a:gd name="T24" fmla="*/ 2 w 2"/>
                <a:gd name="T2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" h="26">
                  <a:moveTo>
                    <a:pt x="2" y="26"/>
                  </a:move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6" name="Freeform 1390"/>
            <p:cNvSpPr>
              <a:spLocks noEditPoints="1"/>
            </p:cNvSpPr>
            <p:nvPr/>
          </p:nvSpPr>
          <p:spPr bwMode="auto">
            <a:xfrm>
              <a:off x="1257334" y="4377813"/>
              <a:ext cx="19785" cy="22113"/>
            </a:xfrm>
            <a:custGeom>
              <a:avLst/>
              <a:gdLst>
                <a:gd name="T0" fmla="*/ 4 w 7"/>
                <a:gd name="T1" fmla="*/ 8 h 8"/>
                <a:gd name="T2" fmla="*/ 2 w 7"/>
                <a:gd name="T3" fmla="*/ 8 h 8"/>
                <a:gd name="T4" fmla="*/ 1 w 7"/>
                <a:gd name="T5" fmla="*/ 7 h 8"/>
                <a:gd name="T6" fmla="*/ 0 w 7"/>
                <a:gd name="T7" fmla="*/ 6 h 8"/>
                <a:gd name="T8" fmla="*/ 0 w 7"/>
                <a:gd name="T9" fmla="*/ 4 h 8"/>
                <a:gd name="T10" fmla="*/ 0 w 7"/>
                <a:gd name="T11" fmla="*/ 2 h 8"/>
                <a:gd name="T12" fmla="*/ 1 w 7"/>
                <a:gd name="T13" fmla="*/ 1 h 8"/>
                <a:gd name="T14" fmla="*/ 2 w 7"/>
                <a:gd name="T15" fmla="*/ 0 h 8"/>
                <a:gd name="T16" fmla="*/ 4 w 7"/>
                <a:gd name="T17" fmla="*/ 0 h 8"/>
                <a:gd name="T18" fmla="*/ 7 w 7"/>
                <a:gd name="T19" fmla="*/ 1 h 8"/>
                <a:gd name="T20" fmla="*/ 7 w 7"/>
                <a:gd name="T21" fmla="*/ 4 h 8"/>
                <a:gd name="T22" fmla="*/ 7 w 7"/>
                <a:gd name="T23" fmla="*/ 7 h 8"/>
                <a:gd name="T24" fmla="*/ 4 w 7"/>
                <a:gd name="T25" fmla="*/ 8 h 8"/>
                <a:gd name="T26" fmla="*/ 6 w 7"/>
                <a:gd name="T27" fmla="*/ 3 h 8"/>
                <a:gd name="T28" fmla="*/ 5 w 7"/>
                <a:gd name="T29" fmla="*/ 2 h 8"/>
                <a:gd name="T30" fmla="*/ 4 w 7"/>
                <a:gd name="T31" fmla="*/ 1 h 8"/>
                <a:gd name="T32" fmla="*/ 2 w 7"/>
                <a:gd name="T33" fmla="*/ 1 h 8"/>
                <a:gd name="T34" fmla="*/ 2 w 7"/>
                <a:gd name="T35" fmla="*/ 3 h 8"/>
                <a:gd name="T36" fmla="*/ 2 w 7"/>
                <a:gd name="T37" fmla="*/ 5 h 8"/>
                <a:gd name="T38" fmla="*/ 2 w 7"/>
                <a:gd name="T39" fmla="*/ 7 h 8"/>
                <a:gd name="T40" fmla="*/ 4 w 7"/>
                <a:gd name="T41" fmla="*/ 7 h 8"/>
                <a:gd name="T42" fmla="*/ 5 w 7"/>
                <a:gd name="T43" fmla="*/ 6 h 8"/>
                <a:gd name="T44" fmla="*/ 6 w 7"/>
                <a:gd name="T45" fmla="*/ 5 h 8"/>
                <a:gd name="T46" fmla="*/ 6 w 7"/>
                <a:gd name="T47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" h="8">
                  <a:moveTo>
                    <a:pt x="4" y="8"/>
                  </a:moveTo>
                  <a:cubicBezTo>
                    <a:pt x="3" y="8"/>
                    <a:pt x="3" y="8"/>
                    <a:pt x="2" y="8"/>
                  </a:cubicBezTo>
                  <a:cubicBezTo>
                    <a:pt x="2" y="8"/>
                    <a:pt x="1" y="8"/>
                    <a:pt x="1" y="7"/>
                  </a:cubicBezTo>
                  <a:cubicBezTo>
                    <a:pt x="1" y="7"/>
                    <a:pt x="0" y="7"/>
                    <a:pt x="0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5" y="0"/>
                    <a:pt x="6" y="0"/>
                    <a:pt x="7" y="1"/>
                  </a:cubicBezTo>
                  <a:cubicBezTo>
                    <a:pt x="7" y="1"/>
                    <a:pt x="7" y="2"/>
                    <a:pt x="7" y="4"/>
                  </a:cubicBezTo>
                  <a:cubicBezTo>
                    <a:pt x="7" y="5"/>
                    <a:pt x="7" y="6"/>
                    <a:pt x="7" y="7"/>
                  </a:cubicBezTo>
                  <a:cubicBezTo>
                    <a:pt x="6" y="8"/>
                    <a:pt x="5" y="8"/>
                    <a:pt x="4" y="8"/>
                  </a:cubicBezTo>
                  <a:close/>
                  <a:moveTo>
                    <a:pt x="6" y="3"/>
                  </a:moveTo>
                  <a:cubicBezTo>
                    <a:pt x="6" y="3"/>
                    <a:pt x="6" y="2"/>
                    <a:pt x="5" y="2"/>
                  </a:cubicBezTo>
                  <a:cubicBezTo>
                    <a:pt x="5" y="1"/>
                    <a:pt x="5" y="1"/>
                    <a:pt x="4" y="1"/>
                  </a:cubicBezTo>
                  <a:cubicBezTo>
                    <a:pt x="3" y="1"/>
                    <a:pt x="3" y="1"/>
                    <a:pt x="2" y="1"/>
                  </a:cubicBezTo>
                  <a:cubicBezTo>
                    <a:pt x="2" y="2"/>
                    <a:pt x="2" y="2"/>
                    <a:pt x="2" y="3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2" y="7"/>
                  </a:cubicBezTo>
                  <a:cubicBezTo>
                    <a:pt x="3" y="7"/>
                    <a:pt x="3" y="7"/>
                    <a:pt x="4" y="7"/>
                  </a:cubicBezTo>
                  <a:cubicBezTo>
                    <a:pt x="4" y="7"/>
                    <a:pt x="5" y="7"/>
                    <a:pt x="5" y="6"/>
                  </a:cubicBezTo>
                  <a:cubicBezTo>
                    <a:pt x="6" y="6"/>
                    <a:pt x="6" y="5"/>
                    <a:pt x="6" y="5"/>
                  </a:cubicBezTo>
                  <a:lnTo>
                    <a:pt x="6" y="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7" name="Freeform 1391"/>
            <p:cNvSpPr/>
            <p:nvPr/>
          </p:nvSpPr>
          <p:spPr bwMode="auto">
            <a:xfrm>
              <a:off x="1281773" y="4377813"/>
              <a:ext cx="11638" cy="22113"/>
            </a:xfrm>
            <a:custGeom>
              <a:avLst/>
              <a:gdLst>
                <a:gd name="T0" fmla="*/ 4 w 4"/>
                <a:gd name="T1" fmla="*/ 1 h 8"/>
                <a:gd name="T2" fmla="*/ 4 w 4"/>
                <a:gd name="T3" fmla="*/ 1 h 8"/>
                <a:gd name="T4" fmla="*/ 4 w 4"/>
                <a:gd name="T5" fmla="*/ 1 h 8"/>
                <a:gd name="T6" fmla="*/ 3 w 4"/>
                <a:gd name="T7" fmla="*/ 2 h 8"/>
                <a:gd name="T8" fmla="*/ 2 w 4"/>
                <a:gd name="T9" fmla="*/ 2 h 8"/>
                <a:gd name="T10" fmla="*/ 2 w 4"/>
                <a:gd name="T11" fmla="*/ 3 h 8"/>
                <a:gd name="T12" fmla="*/ 2 w 4"/>
                <a:gd name="T13" fmla="*/ 8 h 8"/>
                <a:gd name="T14" fmla="*/ 2 w 4"/>
                <a:gd name="T15" fmla="*/ 8 h 8"/>
                <a:gd name="T16" fmla="*/ 1 w 4"/>
                <a:gd name="T17" fmla="*/ 8 h 8"/>
                <a:gd name="T18" fmla="*/ 0 w 4"/>
                <a:gd name="T19" fmla="*/ 8 h 8"/>
                <a:gd name="T20" fmla="*/ 0 w 4"/>
                <a:gd name="T21" fmla="*/ 8 h 8"/>
                <a:gd name="T22" fmla="*/ 0 w 4"/>
                <a:gd name="T23" fmla="*/ 8 h 8"/>
                <a:gd name="T24" fmla="*/ 0 w 4"/>
                <a:gd name="T25" fmla="*/ 0 h 8"/>
                <a:gd name="T26" fmla="*/ 0 w 4"/>
                <a:gd name="T27" fmla="*/ 0 h 8"/>
                <a:gd name="T28" fmla="*/ 0 w 4"/>
                <a:gd name="T29" fmla="*/ 0 h 8"/>
                <a:gd name="T30" fmla="*/ 1 w 4"/>
                <a:gd name="T31" fmla="*/ 0 h 8"/>
                <a:gd name="T32" fmla="*/ 2 w 4"/>
                <a:gd name="T33" fmla="*/ 0 h 8"/>
                <a:gd name="T34" fmla="*/ 2 w 4"/>
                <a:gd name="T35" fmla="*/ 0 h 8"/>
                <a:gd name="T36" fmla="*/ 2 w 4"/>
                <a:gd name="T37" fmla="*/ 1 h 8"/>
                <a:gd name="T38" fmla="*/ 3 w 4"/>
                <a:gd name="T39" fmla="*/ 0 h 8"/>
                <a:gd name="T40" fmla="*/ 4 w 4"/>
                <a:gd name="T41" fmla="*/ 0 h 8"/>
                <a:gd name="T42" fmla="*/ 4 w 4"/>
                <a:gd name="T43" fmla="*/ 0 h 8"/>
                <a:gd name="T44" fmla="*/ 4 w 4"/>
                <a:gd name="T45" fmla="*/ 0 h 8"/>
                <a:gd name="T46" fmla="*/ 4 w 4"/>
                <a:gd name="T4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" h="8"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0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8" name="Freeform 1392"/>
            <p:cNvSpPr>
              <a:spLocks noEditPoints="1"/>
            </p:cNvSpPr>
            <p:nvPr/>
          </p:nvSpPr>
          <p:spPr bwMode="auto">
            <a:xfrm>
              <a:off x="1299231" y="4377813"/>
              <a:ext cx="18621" cy="22113"/>
            </a:xfrm>
            <a:custGeom>
              <a:avLst/>
              <a:gdLst>
                <a:gd name="T0" fmla="*/ 6 w 7"/>
                <a:gd name="T1" fmla="*/ 5 h 8"/>
                <a:gd name="T2" fmla="*/ 1 w 7"/>
                <a:gd name="T3" fmla="*/ 5 h 8"/>
                <a:gd name="T4" fmla="*/ 2 w 7"/>
                <a:gd name="T5" fmla="*/ 6 h 8"/>
                <a:gd name="T6" fmla="*/ 4 w 7"/>
                <a:gd name="T7" fmla="*/ 7 h 8"/>
                <a:gd name="T8" fmla="*/ 5 w 7"/>
                <a:gd name="T9" fmla="*/ 7 h 8"/>
                <a:gd name="T10" fmla="*/ 6 w 7"/>
                <a:gd name="T11" fmla="*/ 7 h 8"/>
                <a:gd name="T12" fmla="*/ 7 w 7"/>
                <a:gd name="T13" fmla="*/ 7 h 8"/>
                <a:gd name="T14" fmla="*/ 7 w 7"/>
                <a:gd name="T15" fmla="*/ 8 h 8"/>
                <a:gd name="T16" fmla="*/ 7 w 7"/>
                <a:gd name="T17" fmla="*/ 8 h 8"/>
                <a:gd name="T18" fmla="*/ 6 w 7"/>
                <a:gd name="T19" fmla="*/ 8 h 8"/>
                <a:gd name="T20" fmla="*/ 6 w 7"/>
                <a:gd name="T21" fmla="*/ 8 h 8"/>
                <a:gd name="T22" fmla="*/ 5 w 7"/>
                <a:gd name="T23" fmla="*/ 8 h 8"/>
                <a:gd name="T24" fmla="*/ 5 w 7"/>
                <a:gd name="T25" fmla="*/ 8 h 8"/>
                <a:gd name="T26" fmla="*/ 4 w 7"/>
                <a:gd name="T27" fmla="*/ 8 h 8"/>
                <a:gd name="T28" fmla="*/ 1 w 7"/>
                <a:gd name="T29" fmla="*/ 7 h 8"/>
                <a:gd name="T30" fmla="*/ 0 w 7"/>
                <a:gd name="T31" fmla="*/ 4 h 8"/>
                <a:gd name="T32" fmla="*/ 1 w 7"/>
                <a:gd name="T33" fmla="*/ 1 h 8"/>
                <a:gd name="T34" fmla="*/ 3 w 7"/>
                <a:gd name="T35" fmla="*/ 0 h 8"/>
                <a:gd name="T36" fmla="*/ 6 w 7"/>
                <a:gd name="T37" fmla="*/ 1 h 8"/>
                <a:gd name="T38" fmla="*/ 7 w 7"/>
                <a:gd name="T39" fmla="*/ 3 h 8"/>
                <a:gd name="T40" fmla="*/ 7 w 7"/>
                <a:gd name="T41" fmla="*/ 4 h 8"/>
                <a:gd name="T42" fmla="*/ 7 w 7"/>
                <a:gd name="T43" fmla="*/ 4 h 8"/>
                <a:gd name="T44" fmla="*/ 6 w 7"/>
                <a:gd name="T45" fmla="*/ 5 h 8"/>
                <a:gd name="T46" fmla="*/ 3 w 7"/>
                <a:gd name="T47" fmla="*/ 1 h 8"/>
                <a:gd name="T48" fmla="*/ 2 w 7"/>
                <a:gd name="T49" fmla="*/ 1 h 8"/>
                <a:gd name="T50" fmla="*/ 2 w 7"/>
                <a:gd name="T51" fmla="*/ 1 h 8"/>
                <a:gd name="T52" fmla="*/ 2 w 7"/>
                <a:gd name="T53" fmla="*/ 2 h 8"/>
                <a:gd name="T54" fmla="*/ 2 w 7"/>
                <a:gd name="T55" fmla="*/ 3 h 8"/>
                <a:gd name="T56" fmla="*/ 2 w 7"/>
                <a:gd name="T57" fmla="*/ 3 h 8"/>
                <a:gd name="T58" fmla="*/ 2 w 7"/>
                <a:gd name="T59" fmla="*/ 3 h 8"/>
                <a:gd name="T60" fmla="*/ 5 w 7"/>
                <a:gd name="T61" fmla="*/ 3 h 8"/>
                <a:gd name="T62" fmla="*/ 5 w 7"/>
                <a:gd name="T63" fmla="*/ 3 h 8"/>
                <a:gd name="T64" fmla="*/ 5 w 7"/>
                <a:gd name="T65" fmla="*/ 3 h 8"/>
                <a:gd name="T66" fmla="*/ 5 w 7"/>
                <a:gd name="T67" fmla="*/ 1 h 8"/>
                <a:gd name="T68" fmla="*/ 3 w 7"/>
                <a:gd name="T6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" h="8">
                  <a:moveTo>
                    <a:pt x="6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2" y="6"/>
                    <a:pt x="2" y="6"/>
                  </a:cubicBezTo>
                  <a:cubicBezTo>
                    <a:pt x="3" y="7"/>
                    <a:pt x="3" y="7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1" y="8"/>
                    <a:pt x="1" y="7"/>
                  </a:cubicBezTo>
                  <a:cubicBezTo>
                    <a:pt x="0" y="7"/>
                    <a:pt x="0" y="6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5" y="0"/>
                    <a:pt x="6" y="1"/>
                  </a:cubicBezTo>
                  <a:cubicBezTo>
                    <a:pt x="7" y="1"/>
                    <a:pt x="7" y="2"/>
                    <a:pt x="7" y="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lnTo>
                    <a:pt x="6" y="5"/>
                  </a:lnTo>
                  <a:close/>
                  <a:moveTo>
                    <a:pt x="3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5" y="2"/>
                    <a:pt x="5" y="1"/>
                  </a:cubicBezTo>
                  <a:cubicBezTo>
                    <a:pt x="4" y="1"/>
                    <a:pt x="4" y="1"/>
                    <a:pt x="3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9" name="Freeform 1393"/>
            <p:cNvSpPr/>
            <p:nvPr/>
          </p:nvSpPr>
          <p:spPr bwMode="auto">
            <a:xfrm>
              <a:off x="1337636" y="4377813"/>
              <a:ext cx="30259" cy="22113"/>
            </a:xfrm>
            <a:custGeom>
              <a:avLst/>
              <a:gdLst>
                <a:gd name="T0" fmla="*/ 11 w 11"/>
                <a:gd name="T1" fmla="*/ 8 h 8"/>
                <a:gd name="T2" fmla="*/ 10 w 11"/>
                <a:gd name="T3" fmla="*/ 8 h 8"/>
                <a:gd name="T4" fmla="*/ 10 w 11"/>
                <a:gd name="T5" fmla="*/ 8 h 8"/>
                <a:gd name="T6" fmla="*/ 10 w 11"/>
                <a:gd name="T7" fmla="*/ 8 h 8"/>
                <a:gd name="T8" fmla="*/ 10 w 11"/>
                <a:gd name="T9" fmla="*/ 3 h 8"/>
                <a:gd name="T10" fmla="*/ 10 w 11"/>
                <a:gd name="T11" fmla="*/ 2 h 8"/>
                <a:gd name="T12" fmla="*/ 9 w 11"/>
                <a:gd name="T13" fmla="*/ 2 h 8"/>
                <a:gd name="T14" fmla="*/ 9 w 11"/>
                <a:gd name="T15" fmla="*/ 1 h 8"/>
                <a:gd name="T16" fmla="*/ 8 w 11"/>
                <a:gd name="T17" fmla="*/ 1 h 8"/>
                <a:gd name="T18" fmla="*/ 8 w 11"/>
                <a:gd name="T19" fmla="*/ 1 h 8"/>
                <a:gd name="T20" fmla="*/ 7 w 11"/>
                <a:gd name="T21" fmla="*/ 2 h 8"/>
                <a:gd name="T22" fmla="*/ 7 w 11"/>
                <a:gd name="T23" fmla="*/ 2 h 8"/>
                <a:gd name="T24" fmla="*/ 7 w 11"/>
                <a:gd name="T25" fmla="*/ 3 h 8"/>
                <a:gd name="T26" fmla="*/ 7 w 11"/>
                <a:gd name="T27" fmla="*/ 8 h 8"/>
                <a:gd name="T28" fmla="*/ 7 w 11"/>
                <a:gd name="T29" fmla="*/ 8 h 8"/>
                <a:gd name="T30" fmla="*/ 6 w 11"/>
                <a:gd name="T31" fmla="*/ 8 h 8"/>
                <a:gd name="T32" fmla="*/ 5 w 11"/>
                <a:gd name="T33" fmla="*/ 8 h 8"/>
                <a:gd name="T34" fmla="*/ 5 w 11"/>
                <a:gd name="T35" fmla="*/ 8 h 8"/>
                <a:gd name="T36" fmla="*/ 5 w 11"/>
                <a:gd name="T37" fmla="*/ 3 h 8"/>
                <a:gd name="T38" fmla="*/ 5 w 11"/>
                <a:gd name="T39" fmla="*/ 2 h 8"/>
                <a:gd name="T40" fmla="*/ 5 w 11"/>
                <a:gd name="T41" fmla="*/ 2 h 8"/>
                <a:gd name="T42" fmla="*/ 4 w 11"/>
                <a:gd name="T43" fmla="*/ 1 h 8"/>
                <a:gd name="T44" fmla="*/ 4 w 11"/>
                <a:gd name="T45" fmla="*/ 1 h 8"/>
                <a:gd name="T46" fmla="*/ 3 w 11"/>
                <a:gd name="T47" fmla="*/ 1 h 8"/>
                <a:gd name="T48" fmla="*/ 2 w 11"/>
                <a:gd name="T49" fmla="*/ 2 h 8"/>
                <a:gd name="T50" fmla="*/ 2 w 11"/>
                <a:gd name="T51" fmla="*/ 2 h 8"/>
                <a:gd name="T52" fmla="*/ 2 w 11"/>
                <a:gd name="T53" fmla="*/ 3 h 8"/>
                <a:gd name="T54" fmla="*/ 2 w 11"/>
                <a:gd name="T55" fmla="*/ 8 h 8"/>
                <a:gd name="T56" fmla="*/ 2 w 11"/>
                <a:gd name="T57" fmla="*/ 8 h 8"/>
                <a:gd name="T58" fmla="*/ 2 w 11"/>
                <a:gd name="T59" fmla="*/ 8 h 8"/>
                <a:gd name="T60" fmla="*/ 1 w 11"/>
                <a:gd name="T61" fmla="*/ 8 h 8"/>
                <a:gd name="T62" fmla="*/ 0 w 11"/>
                <a:gd name="T63" fmla="*/ 8 h 8"/>
                <a:gd name="T64" fmla="*/ 0 w 11"/>
                <a:gd name="T65" fmla="*/ 8 h 8"/>
                <a:gd name="T66" fmla="*/ 0 w 11"/>
                <a:gd name="T67" fmla="*/ 0 h 8"/>
                <a:gd name="T68" fmla="*/ 0 w 11"/>
                <a:gd name="T69" fmla="*/ 0 h 8"/>
                <a:gd name="T70" fmla="*/ 1 w 11"/>
                <a:gd name="T71" fmla="*/ 0 h 8"/>
                <a:gd name="T72" fmla="*/ 2 w 11"/>
                <a:gd name="T73" fmla="*/ 0 h 8"/>
                <a:gd name="T74" fmla="*/ 2 w 11"/>
                <a:gd name="T75" fmla="*/ 0 h 8"/>
                <a:gd name="T76" fmla="*/ 2 w 11"/>
                <a:gd name="T77" fmla="*/ 1 h 8"/>
                <a:gd name="T78" fmla="*/ 3 w 11"/>
                <a:gd name="T79" fmla="*/ 0 h 8"/>
                <a:gd name="T80" fmla="*/ 4 w 11"/>
                <a:gd name="T81" fmla="*/ 0 h 8"/>
                <a:gd name="T82" fmla="*/ 6 w 11"/>
                <a:gd name="T83" fmla="*/ 0 h 8"/>
                <a:gd name="T84" fmla="*/ 6 w 11"/>
                <a:gd name="T85" fmla="*/ 1 h 8"/>
                <a:gd name="T86" fmla="*/ 8 w 11"/>
                <a:gd name="T87" fmla="*/ 0 h 8"/>
                <a:gd name="T88" fmla="*/ 9 w 11"/>
                <a:gd name="T89" fmla="*/ 0 h 8"/>
                <a:gd name="T90" fmla="*/ 10 w 11"/>
                <a:gd name="T91" fmla="*/ 0 h 8"/>
                <a:gd name="T92" fmla="*/ 11 w 11"/>
                <a:gd name="T93" fmla="*/ 0 h 8"/>
                <a:gd name="T94" fmla="*/ 11 w 11"/>
                <a:gd name="T95" fmla="*/ 1 h 8"/>
                <a:gd name="T96" fmla="*/ 11 w 11"/>
                <a:gd name="T97" fmla="*/ 2 h 8"/>
                <a:gd name="T98" fmla="*/ 11 w 11"/>
                <a:gd name="T99" fmla="*/ 8 h 8"/>
                <a:gd name="T100" fmla="*/ 11 w 11"/>
                <a:gd name="T10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" h="8">
                  <a:moveTo>
                    <a:pt x="11" y="8"/>
                  </a:move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1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5" y="0"/>
                    <a:pt x="5" y="0"/>
                    <a:pt x="6" y="0"/>
                  </a:cubicBezTo>
                  <a:cubicBezTo>
                    <a:pt x="6" y="0"/>
                    <a:pt x="6" y="1"/>
                    <a:pt x="6" y="1"/>
                  </a:cubicBezTo>
                  <a:cubicBezTo>
                    <a:pt x="7" y="1"/>
                    <a:pt x="7" y="0"/>
                    <a:pt x="8" y="0"/>
                  </a:cubicBezTo>
                  <a:cubicBezTo>
                    <a:pt x="8" y="0"/>
                    <a:pt x="8" y="0"/>
                    <a:pt x="9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0" name="Freeform 1394"/>
            <p:cNvSpPr>
              <a:spLocks noEditPoints="1"/>
            </p:cNvSpPr>
            <p:nvPr/>
          </p:nvSpPr>
          <p:spPr bwMode="auto">
            <a:xfrm>
              <a:off x="1373715" y="4377813"/>
              <a:ext cx="18621" cy="22113"/>
            </a:xfrm>
            <a:custGeom>
              <a:avLst/>
              <a:gdLst>
                <a:gd name="T0" fmla="*/ 7 w 7"/>
                <a:gd name="T1" fmla="*/ 8 h 8"/>
                <a:gd name="T2" fmla="*/ 6 w 7"/>
                <a:gd name="T3" fmla="*/ 8 h 8"/>
                <a:gd name="T4" fmla="*/ 5 w 7"/>
                <a:gd name="T5" fmla="*/ 8 h 8"/>
                <a:gd name="T6" fmla="*/ 5 w 7"/>
                <a:gd name="T7" fmla="*/ 8 h 8"/>
                <a:gd name="T8" fmla="*/ 5 w 7"/>
                <a:gd name="T9" fmla="*/ 7 h 8"/>
                <a:gd name="T10" fmla="*/ 4 w 7"/>
                <a:gd name="T11" fmla="*/ 8 h 8"/>
                <a:gd name="T12" fmla="*/ 3 w 7"/>
                <a:gd name="T13" fmla="*/ 8 h 8"/>
                <a:gd name="T14" fmla="*/ 2 w 7"/>
                <a:gd name="T15" fmla="*/ 8 h 8"/>
                <a:gd name="T16" fmla="*/ 1 w 7"/>
                <a:gd name="T17" fmla="*/ 7 h 8"/>
                <a:gd name="T18" fmla="*/ 0 w 7"/>
                <a:gd name="T19" fmla="*/ 6 h 8"/>
                <a:gd name="T20" fmla="*/ 0 w 7"/>
                <a:gd name="T21" fmla="*/ 4 h 8"/>
                <a:gd name="T22" fmla="*/ 1 w 7"/>
                <a:gd name="T23" fmla="*/ 1 h 8"/>
                <a:gd name="T24" fmla="*/ 3 w 7"/>
                <a:gd name="T25" fmla="*/ 0 h 8"/>
                <a:gd name="T26" fmla="*/ 4 w 7"/>
                <a:gd name="T27" fmla="*/ 0 h 8"/>
                <a:gd name="T28" fmla="*/ 5 w 7"/>
                <a:gd name="T29" fmla="*/ 1 h 8"/>
                <a:gd name="T30" fmla="*/ 5 w 7"/>
                <a:gd name="T31" fmla="*/ 0 h 8"/>
                <a:gd name="T32" fmla="*/ 6 w 7"/>
                <a:gd name="T33" fmla="*/ 0 h 8"/>
                <a:gd name="T34" fmla="*/ 6 w 7"/>
                <a:gd name="T35" fmla="*/ 0 h 8"/>
                <a:gd name="T36" fmla="*/ 7 w 7"/>
                <a:gd name="T37" fmla="*/ 0 h 8"/>
                <a:gd name="T38" fmla="*/ 7 w 7"/>
                <a:gd name="T39" fmla="*/ 0 h 8"/>
                <a:gd name="T40" fmla="*/ 7 w 7"/>
                <a:gd name="T41" fmla="*/ 8 h 8"/>
                <a:gd name="T42" fmla="*/ 7 w 7"/>
                <a:gd name="T43" fmla="*/ 8 h 8"/>
                <a:gd name="T44" fmla="*/ 5 w 7"/>
                <a:gd name="T45" fmla="*/ 3 h 8"/>
                <a:gd name="T46" fmla="*/ 5 w 7"/>
                <a:gd name="T47" fmla="*/ 2 h 8"/>
                <a:gd name="T48" fmla="*/ 5 w 7"/>
                <a:gd name="T49" fmla="*/ 2 h 8"/>
                <a:gd name="T50" fmla="*/ 4 w 7"/>
                <a:gd name="T51" fmla="*/ 1 h 8"/>
                <a:gd name="T52" fmla="*/ 3 w 7"/>
                <a:gd name="T53" fmla="*/ 1 h 8"/>
                <a:gd name="T54" fmla="*/ 2 w 7"/>
                <a:gd name="T55" fmla="*/ 2 h 8"/>
                <a:gd name="T56" fmla="*/ 2 w 7"/>
                <a:gd name="T57" fmla="*/ 3 h 8"/>
                <a:gd name="T58" fmla="*/ 2 w 7"/>
                <a:gd name="T59" fmla="*/ 5 h 8"/>
                <a:gd name="T60" fmla="*/ 2 w 7"/>
                <a:gd name="T61" fmla="*/ 7 h 8"/>
                <a:gd name="T62" fmla="*/ 3 w 7"/>
                <a:gd name="T63" fmla="*/ 7 h 8"/>
                <a:gd name="T64" fmla="*/ 4 w 7"/>
                <a:gd name="T65" fmla="*/ 7 h 8"/>
                <a:gd name="T66" fmla="*/ 5 w 7"/>
                <a:gd name="T67" fmla="*/ 7 h 8"/>
                <a:gd name="T68" fmla="*/ 5 w 7"/>
                <a:gd name="T69" fmla="*/ 6 h 8"/>
                <a:gd name="T70" fmla="*/ 5 w 7"/>
                <a:gd name="T71" fmla="*/ 6 h 8"/>
                <a:gd name="T72" fmla="*/ 5 w 7"/>
                <a:gd name="T73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" h="8">
                  <a:moveTo>
                    <a:pt x="7" y="8"/>
                  </a:moveTo>
                  <a:cubicBezTo>
                    <a:pt x="6" y="8"/>
                    <a:pt x="6" y="8"/>
                    <a:pt x="6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8"/>
                    <a:pt x="4" y="8"/>
                  </a:cubicBezTo>
                  <a:cubicBezTo>
                    <a:pt x="4" y="8"/>
                    <a:pt x="3" y="8"/>
                    <a:pt x="3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5" y="0"/>
                    <a:pt x="5" y="1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lose/>
                  <a:moveTo>
                    <a:pt x="5" y="3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1"/>
                    <a:pt x="2" y="2"/>
                  </a:cubicBezTo>
                  <a:cubicBezTo>
                    <a:pt x="2" y="2"/>
                    <a:pt x="2" y="3"/>
                    <a:pt x="2" y="3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2" y="7"/>
                  </a:cubicBezTo>
                  <a:cubicBezTo>
                    <a:pt x="2" y="7"/>
                    <a:pt x="3" y="7"/>
                    <a:pt x="3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lnTo>
                    <a:pt x="5" y="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1" name="Freeform 1395"/>
            <p:cNvSpPr>
              <a:spLocks noEditPoints="1"/>
            </p:cNvSpPr>
            <p:nvPr/>
          </p:nvSpPr>
          <p:spPr bwMode="auto">
            <a:xfrm>
              <a:off x="1398155" y="4377813"/>
              <a:ext cx="19785" cy="30259"/>
            </a:xfrm>
            <a:custGeom>
              <a:avLst/>
              <a:gdLst>
                <a:gd name="T0" fmla="*/ 4 w 7"/>
                <a:gd name="T1" fmla="*/ 11 h 11"/>
                <a:gd name="T2" fmla="*/ 2 w 7"/>
                <a:gd name="T3" fmla="*/ 11 h 11"/>
                <a:gd name="T4" fmla="*/ 1 w 7"/>
                <a:gd name="T5" fmla="*/ 11 h 11"/>
                <a:gd name="T6" fmla="*/ 1 w 7"/>
                <a:gd name="T7" fmla="*/ 11 h 11"/>
                <a:gd name="T8" fmla="*/ 1 w 7"/>
                <a:gd name="T9" fmla="*/ 11 h 11"/>
                <a:gd name="T10" fmla="*/ 1 w 7"/>
                <a:gd name="T11" fmla="*/ 10 h 11"/>
                <a:gd name="T12" fmla="*/ 1 w 7"/>
                <a:gd name="T13" fmla="*/ 10 h 11"/>
                <a:gd name="T14" fmla="*/ 1 w 7"/>
                <a:gd name="T15" fmla="*/ 10 h 11"/>
                <a:gd name="T16" fmla="*/ 2 w 7"/>
                <a:gd name="T17" fmla="*/ 10 h 11"/>
                <a:gd name="T18" fmla="*/ 3 w 7"/>
                <a:gd name="T19" fmla="*/ 10 h 11"/>
                <a:gd name="T20" fmla="*/ 5 w 7"/>
                <a:gd name="T21" fmla="*/ 10 h 11"/>
                <a:gd name="T22" fmla="*/ 5 w 7"/>
                <a:gd name="T23" fmla="*/ 8 h 11"/>
                <a:gd name="T24" fmla="*/ 5 w 7"/>
                <a:gd name="T25" fmla="*/ 7 h 11"/>
                <a:gd name="T26" fmla="*/ 5 w 7"/>
                <a:gd name="T27" fmla="*/ 7 h 11"/>
                <a:gd name="T28" fmla="*/ 4 w 7"/>
                <a:gd name="T29" fmla="*/ 8 h 11"/>
                <a:gd name="T30" fmla="*/ 2 w 7"/>
                <a:gd name="T31" fmla="*/ 8 h 11"/>
                <a:gd name="T32" fmla="*/ 1 w 7"/>
                <a:gd name="T33" fmla="*/ 8 h 11"/>
                <a:gd name="T34" fmla="*/ 1 w 7"/>
                <a:gd name="T35" fmla="*/ 7 h 11"/>
                <a:gd name="T36" fmla="*/ 0 w 7"/>
                <a:gd name="T37" fmla="*/ 6 h 11"/>
                <a:gd name="T38" fmla="*/ 0 w 7"/>
                <a:gd name="T39" fmla="*/ 4 h 11"/>
                <a:gd name="T40" fmla="*/ 0 w 7"/>
                <a:gd name="T41" fmla="*/ 2 h 11"/>
                <a:gd name="T42" fmla="*/ 0 w 7"/>
                <a:gd name="T43" fmla="*/ 1 h 11"/>
                <a:gd name="T44" fmla="*/ 1 w 7"/>
                <a:gd name="T45" fmla="*/ 0 h 11"/>
                <a:gd name="T46" fmla="*/ 2 w 7"/>
                <a:gd name="T47" fmla="*/ 0 h 11"/>
                <a:gd name="T48" fmla="*/ 4 w 7"/>
                <a:gd name="T49" fmla="*/ 0 h 11"/>
                <a:gd name="T50" fmla="*/ 5 w 7"/>
                <a:gd name="T51" fmla="*/ 1 h 11"/>
                <a:gd name="T52" fmla="*/ 5 w 7"/>
                <a:gd name="T53" fmla="*/ 0 h 11"/>
                <a:gd name="T54" fmla="*/ 5 w 7"/>
                <a:gd name="T55" fmla="*/ 0 h 11"/>
                <a:gd name="T56" fmla="*/ 6 w 7"/>
                <a:gd name="T57" fmla="*/ 0 h 11"/>
                <a:gd name="T58" fmla="*/ 7 w 7"/>
                <a:gd name="T59" fmla="*/ 0 h 11"/>
                <a:gd name="T60" fmla="*/ 7 w 7"/>
                <a:gd name="T61" fmla="*/ 0 h 11"/>
                <a:gd name="T62" fmla="*/ 7 w 7"/>
                <a:gd name="T63" fmla="*/ 7 h 11"/>
                <a:gd name="T64" fmla="*/ 7 w 7"/>
                <a:gd name="T65" fmla="*/ 9 h 11"/>
                <a:gd name="T66" fmla="*/ 6 w 7"/>
                <a:gd name="T67" fmla="*/ 10 h 11"/>
                <a:gd name="T68" fmla="*/ 5 w 7"/>
                <a:gd name="T69" fmla="*/ 11 h 11"/>
                <a:gd name="T70" fmla="*/ 4 w 7"/>
                <a:gd name="T71" fmla="*/ 11 h 11"/>
                <a:gd name="T72" fmla="*/ 5 w 7"/>
                <a:gd name="T73" fmla="*/ 3 h 11"/>
                <a:gd name="T74" fmla="*/ 5 w 7"/>
                <a:gd name="T75" fmla="*/ 2 h 11"/>
                <a:gd name="T76" fmla="*/ 5 w 7"/>
                <a:gd name="T77" fmla="*/ 1 h 11"/>
                <a:gd name="T78" fmla="*/ 4 w 7"/>
                <a:gd name="T79" fmla="*/ 1 h 11"/>
                <a:gd name="T80" fmla="*/ 3 w 7"/>
                <a:gd name="T81" fmla="*/ 1 h 11"/>
                <a:gd name="T82" fmla="*/ 2 w 7"/>
                <a:gd name="T83" fmla="*/ 1 h 11"/>
                <a:gd name="T84" fmla="*/ 2 w 7"/>
                <a:gd name="T85" fmla="*/ 3 h 11"/>
                <a:gd name="T86" fmla="*/ 2 w 7"/>
                <a:gd name="T87" fmla="*/ 5 h 11"/>
                <a:gd name="T88" fmla="*/ 2 w 7"/>
                <a:gd name="T89" fmla="*/ 6 h 11"/>
                <a:gd name="T90" fmla="*/ 3 w 7"/>
                <a:gd name="T91" fmla="*/ 7 h 11"/>
                <a:gd name="T92" fmla="*/ 4 w 7"/>
                <a:gd name="T93" fmla="*/ 7 h 11"/>
                <a:gd name="T94" fmla="*/ 5 w 7"/>
                <a:gd name="T95" fmla="*/ 6 h 11"/>
                <a:gd name="T96" fmla="*/ 5 w 7"/>
                <a:gd name="T97" fmla="*/ 6 h 11"/>
                <a:gd name="T98" fmla="*/ 5 w 7"/>
                <a:gd name="T99" fmla="*/ 6 h 11"/>
                <a:gd name="T100" fmla="*/ 5 w 7"/>
                <a:gd name="T101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" h="11">
                  <a:moveTo>
                    <a:pt x="4" y="11"/>
                  </a:moveTo>
                  <a:cubicBezTo>
                    <a:pt x="3" y="11"/>
                    <a:pt x="2" y="11"/>
                    <a:pt x="2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2" y="10"/>
                    <a:pt x="2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5" y="10"/>
                  </a:cubicBezTo>
                  <a:cubicBezTo>
                    <a:pt x="5" y="9"/>
                    <a:pt x="5" y="9"/>
                    <a:pt x="5" y="8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4" y="8"/>
                    <a:pt x="4" y="8"/>
                  </a:cubicBezTo>
                  <a:cubicBezTo>
                    <a:pt x="4" y="8"/>
                    <a:pt x="3" y="8"/>
                    <a:pt x="2" y="8"/>
                  </a:cubicBezTo>
                  <a:cubicBezTo>
                    <a:pt x="2" y="8"/>
                    <a:pt x="2" y="8"/>
                    <a:pt x="1" y="8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7"/>
                    <a:pt x="0" y="6"/>
                    <a:pt x="0" y="6"/>
                  </a:cubicBezTo>
                  <a:cubicBezTo>
                    <a:pt x="0" y="5"/>
                    <a:pt x="0" y="5"/>
                    <a:pt x="0" y="4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4" y="0"/>
                    <a:pt x="5" y="0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8"/>
                    <a:pt x="7" y="8"/>
                    <a:pt x="7" y="9"/>
                  </a:cubicBezTo>
                  <a:cubicBezTo>
                    <a:pt x="6" y="9"/>
                    <a:pt x="6" y="10"/>
                    <a:pt x="6" y="10"/>
                  </a:cubicBezTo>
                  <a:cubicBezTo>
                    <a:pt x="6" y="11"/>
                    <a:pt x="5" y="11"/>
                    <a:pt x="5" y="11"/>
                  </a:cubicBezTo>
                  <a:cubicBezTo>
                    <a:pt x="5" y="11"/>
                    <a:pt x="4" y="11"/>
                    <a:pt x="4" y="11"/>
                  </a:cubicBezTo>
                  <a:close/>
                  <a:moveTo>
                    <a:pt x="5" y="3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2" y="2"/>
                    <a:pt x="2" y="3"/>
                    <a:pt x="2" y="3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6"/>
                    <a:pt x="2" y="6"/>
                  </a:cubicBezTo>
                  <a:cubicBezTo>
                    <a:pt x="2" y="7"/>
                    <a:pt x="3" y="7"/>
                    <a:pt x="3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lnTo>
                    <a:pt x="5" y="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2" name="Freeform 1396"/>
            <p:cNvSpPr/>
            <p:nvPr/>
          </p:nvSpPr>
          <p:spPr bwMode="auto">
            <a:xfrm>
              <a:off x="1423759" y="4377813"/>
              <a:ext cx="16293" cy="22113"/>
            </a:xfrm>
            <a:custGeom>
              <a:avLst/>
              <a:gdLst>
                <a:gd name="T0" fmla="*/ 6 w 6"/>
                <a:gd name="T1" fmla="*/ 8 h 8"/>
                <a:gd name="T2" fmla="*/ 5 w 6"/>
                <a:gd name="T3" fmla="*/ 8 h 8"/>
                <a:gd name="T4" fmla="*/ 4 w 6"/>
                <a:gd name="T5" fmla="*/ 8 h 8"/>
                <a:gd name="T6" fmla="*/ 4 w 6"/>
                <a:gd name="T7" fmla="*/ 3 h 8"/>
                <a:gd name="T8" fmla="*/ 4 w 6"/>
                <a:gd name="T9" fmla="*/ 2 h 8"/>
                <a:gd name="T10" fmla="*/ 3 w 6"/>
                <a:gd name="T11" fmla="*/ 1 h 8"/>
                <a:gd name="T12" fmla="*/ 2 w 6"/>
                <a:gd name="T13" fmla="*/ 1 h 8"/>
                <a:gd name="T14" fmla="*/ 2 w 6"/>
                <a:gd name="T15" fmla="*/ 2 h 8"/>
                <a:gd name="T16" fmla="*/ 1 w 6"/>
                <a:gd name="T17" fmla="*/ 2 h 8"/>
                <a:gd name="T18" fmla="*/ 1 w 6"/>
                <a:gd name="T19" fmla="*/ 3 h 8"/>
                <a:gd name="T20" fmla="*/ 1 w 6"/>
                <a:gd name="T21" fmla="*/ 8 h 8"/>
                <a:gd name="T22" fmla="*/ 1 w 6"/>
                <a:gd name="T23" fmla="*/ 8 h 8"/>
                <a:gd name="T24" fmla="*/ 1 w 6"/>
                <a:gd name="T25" fmla="*/ 8 h 8"/>
                <a:gd name="T26" fmla="*/ 0 w 6"/>
                <a:gd name="T27" fmla="*/ 8 h 8"/>
                <a:gd name="T28" fmla="*/ 0 w 6"/>
                <a:gd name="T29" fmla="*/ 8 h 8"/>
                <a:gd name="T30" fmla="*/ 0 w 6"/>
                <a:gd name="T31" fmla="*/ 8 h 8"/>
                <a:gd name="T32" fmla="*/ 0 w 6"/>
                <a:gd name="T33" fmla="*/ 0 h 8"/>
                <a:gd name="T34" fmla="*/ 0 w 6"/>
                <a:gd name="T35" fmla="*/ 0 h 8"/>
                <a:gd name="T36" fmla="*/ 0 w 6"/>
                <a:gd name="T37" fmla="*/ 0 h 8"/>
                <a:gd name="T38" fmla="*/ 1 w 6"/>
                <a:gd name="T39" fmla="*/ 0 h 8"/>
                <a:gd name="T40" fmla="*/ 1 w 6"/>
                <a:gd name="T41" fmla="*/ 0 h 8"/>
                <a:gd name="T42" fmla="*/ 1 w 6"/>
                <a:gd name="T43" fmla="*/ 1 h 8"/>
                <a:gd name="T44" fmla="*/ 2 w 6"/>
                <a:gd name="T45" fmla="*/ 0 h 8"/>
                <a:gd name="T46" fmla="*/ 4 w 6"/>
                <a:gd name="T47" fmla="*/ 0 h 8"/>
                <a:gd name="T48" fmla="*/ 5 w 6"/>
                <a:gd name="T49" fmla="*/ 0 h 8"/>
                <a:gd name="T50" fmla="*/ 6 w 6"/>
                <a:gd name="T51" fmla="*/ 2 h 8"/>
                <a:gd name="T52" fmla="*/ 6 w 6"/>
                <a:gd name="T53" fmla="*/ 8 h 8"/>
                <a:gd name="T54" fmla="*/ 6 w 6"/>
                <a:gd name="T5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" h="8">
                  <a:moveTo>
                    <a:pt x="6" y="8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2" y="0"/>
                    <a:pt x="2" y="0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6" y="1"/>
                    <a:pt x="6" y="1"/>
                    <a:pt x="6" y="2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3" name="Freeform 1397"/>
            <p:cNvSpPr>
              <a:spLocks noEditPoints="1"/>
            </p:cNvSpPr>
            <p:nvPr/>
          </p:nvSpPr>
          <p:spPr bwMode="auto">
            <a:xfrm>
              <a:off x="1445871" y="4377813"/>
              <a:ext cx="16293" cy="22113"/>
            </a:xfrm>
            <a:custGeom>
              <a:avLst/>
              <a:gdLst>
                <a:gd name="T0" fmla="*/ 6 w 6"/>
                <a:gd name="T1" fmla="*/ 8 h 8"/>
                <a:gd name="T2" fmla="*/ 5 w 6"/>
                <a:gd name="T3" fmla="*/ 8 h 8"/>
                <a:gd name="T4" fmla="*/ 5 w 6"/>
                <a:gd name="T5" fmla="*/ 8 h 8"/>
                <a:gd name="T6" fmla="*/ 5 w 6"/>
                <a:gd name="T7" fmla="*/ 8 h 8"/>
                <a:gd name="T8" fmla="*/ 5 w 6"/>
                <a:gd name="T9" fmla="*/ 7 h 8"/>
                <a:gd name="T10" fmla="*/ 4 w 6"/>
                <a:gd name="T11" fmla="*/ 8 h 8"/>
                <a:gd name="T12" fmla="*/ 2 w 6"/>
                <a:gd name="T13" fmla="*/ 8 h 8"/>
                <a:gd name="T14" fmla="*/ 1 w 6"/>
                <a:gd name="T15" fmla="*/ 8 h 8"/>
                <a:gd name="T16" fmla="*/ 0 w 6"/>
                <a:gd name="T17" fmla="*/ 7 h 8"/>
                <a:gd name="T18" fmla="*/ 0 w 6"/>
                <a:gd name="T19" fmla="*/ 6 h 8"/>
                <a:gd name="T20" fmla="*/ 0 w 6"/>
                <a:gd name="T21" fmla="*/ 4 h 8"/>
                <a:gd name="T22" fmla="*/ 0 w 6"/>
                <a:gd name="T23" fmla="*/ 1 h 8"/>
                <a:gd name="T24" fmla="*/ 2 w 6"/>
                <a:gd name="T25" fmla="*/ 0 h 8"/>
                <a:gd name="T26" fmla="*/ 4 w 6"/>
                <a:gd name="T27" fmla="*/ 0 h 8"/>
                <a:gd name="T28" fmla="*/ 5 w 6"/>
                <a:gd name="T29" fmla="*/ 1 h 8"/>
                <a:gd name="T30" fmla="*/ 5 w 6"/>
                <a:gd name="T31" fmla="*/ 0 h 8"/>
                <a:gd name="T32" fmla="*/ 5 w 6"/>
                <a:gd name="T33" fmla="*/ 0 h 8"/>
                <a:gd name="T34" fmla="*/ 6 w 6"/>
                <a:gd name="T35" fmla="*/ 0 h 8"/>
                <a:gd name="T36" fmla="*/ 6 w 6"/>
                <a:gd name="T37" fmla="*/ 0 h 8"/>
                <a:gd name="T38" fmla="*/ 6 w 6"/>
                <a:gd name="T39" fmla="*/ 0 h 8"/>
                <a:gd name="T40" fmla="*/ 6 w 6"/>
                <a:gd name="T41" fmla="*/ 8 h 8"/>
                <a:gd name="T42" fmla="*/ 6 w 6"/>
                <a:gd name="T43" fmla="*/ 8 h 8"/>
                <a:gd name="T44" fmla="*/ 5 w 6"/>
                <a:gd name="T45" fmla="*/ 3 h 8"/>
                <a:gd name="T46" fmla="*/ 5 w 6"/>
                <a:gd name="T47" fmla="*/ 2 h 8"/>
                <a:gd name="T48" fmla="*/ 4 w 6"/>
                <a:gd name="T49" fmla="*/ 2 h 8"/>
                <a:gd name="T50" fmla="*/ 4 w 6"/>
                <a:gd name="T51" fmla="*/ 1 h 8"/>
                <a:gd name="T52" fmla="*/ 3 w 6"/>
                <a:gd name="T53" fmla="*/ 1 h 8"/>
                <a:gd name="T54" fmla="*/ 2 w 6"/>
                <a:gd name="T55" fmla="*/ 2 h 8"/>
                <a:gd name="T56" fmla="*/ 1 w 6"/>
                <a:gd name="T57" fmla="*/ 3 h 8"/>
                <a:gd name="T58" fmla="*/ 1 w 6"/>
                <a:gd name="T59" fmla="*/ 5 h 8"/>
                <a:gd name="T60" fmla="*/ 2 w 6"/>
                <a:gd name="T61" fmla="*/ 7 h 8"/>
                <a:gd name="T62" fmla="*/ 3 w 6"/>
                <a:gd name="T63" fmla="*/ 7 h 8"/>
                <a:gd name="T64" fmla="*/ 4 w 6"/>
                <a:gd name="T65" fmla="*/ 7 h 8"/>
                <a:gd name="T66" fmla="*/ 4 w 6"/>
                <a:gd name="T67" fmla="*/ 7 h 8"/>
                <a:gd name="T68" fmla="*/ 5 w 6"/>
                <a:gd name="T69" fmla="*/ 6 h 8"/>
                <a:gd name="T70" fmla="*/ 5 w 6"/>
                <a:gd name="T71" fmla="*/ 6 h 8"/>
                <a:gd name="T72" fmla="*/ 5 w 6"/>
                <a:gd name="T73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" h="8">
                  <a:moveTo>
                    <a:pt x="6" y="8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4" y="8"/>
                    <a:pt x="4" y="8"/>
                  </a:cubicBezTo>
                  <a:cubicBezTo>
                    <a:pt x="3" y="8"/>
                    <a:pt x="3" y="8"/>
                    <a:pt x="2" y="8"/>
                  </a:cubicBezTo>
                  <a:cubicBezTo>
                    <a:pt x="2" y="8"/>
                    <a:pt x="1" y="8"/>
                    <a:pt x="1" y="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4" y="0"/>
                    <a:pt x="5" y="1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lose/>
                  <a:moveTo>
                    <a:pt x="5" y="3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1" y="6"/>
                    <a:pt x="2" y="7"/>
                  </a:cubicBezTo>
                  <a:cubicBezTo>
                    <a:pt x="2" y="7"/>
                    <a:pt x="2" y="7"/>
                    <a:pt x="3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lnTo>
                    <a:pt x="5" y="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4" name="Freeform 1398"/>
            <p:cNvSpPr>
              <a:spLocks noEditPoints="1"/>
            </p:cNvSpPr>
            <p:nvPr/>
          </p:nvSpPr>
          <p:spPr bwMode="auto">
            <a:xfrm>
              <a:off x="1484277" y="4377813"/>
              <a:ext cx="19785" cy="22113"/>
            </a:xfrm>
            <a:custGeom>
              <a:avLst/>
              <a:gdLst>
                <a:gd name="T0" fmla="*/ 6 w 7"/>
                <a:gd name="T1" fmla="*/ 8 h 8"/>
                <a:gd name="T2" fmla="*/ 5 w 7"/>
                <a:gd name="T3" fmla="*/ 8 h 8"/>
                <a:gd name="T4" fmla="*/ 5 w 7"/>
                <a:gd name="T5" fmla="*/ 8 h 8"/>
                <a:gd name="T6" fmla="*/ 5 w 7"/>
                <a:gd name="T7" fmla="*/ 8 h 8"/>
                <a:gd name="T8" fmla="*/ 5 w 7"/>
                <a:gd name="T9" fmla="*/ 7 h 8"/>
                <a:gd name="T10" fmla="*/ 4 w 7"/>
                <a:gd name="T11" fmla="*/ 8 h 8"/>
                <a:gd name="T12" fmla="*/ 2 w 7"/>
                <a:gd name="T13" fmla="*/ 8 h 8"/>
                <a:gd name="T14" fmla="*/ 1 w 7"/>
                <a:gd name="T15" fmla="*/ 8 h 8"/>
                <a:gd name="T16" fmla="*/ 0 w 7"/>
                <a:gd name="T17" fmla="*/ 7 h 8"/>
                <a:gd name="T18" fmla="*/ 0 w 7"/>
                <a:gd name="T19" fmla="*/ 6 h 8"/>
                <a:gd name="T20" fmla="*/ 0 w 7"/>
                <a:gd name="T21" fmla="*/ 4 h 8"/>
                <a:gd name="T22" fmla="*/ 0 w 7"/>
                <a:gd name="T23" fmla="*/ 1 h 8"/>
                <a:gd name="T24" fmla="*/ 2 w 7"/>
                <a:gd name="T25" fmla="*/ 0 h 8"/>
                <a:gd name="T26" fmla="*/ 4 w 7"/>
                <a:gd name="T27" fmla="*/ 0 h 8"/>
                <a:gd name="T28" fmla="*/ 5 w 7"/>
                <a:gd name="T29" fmla="*/ 1 h 8"/>
                <a:gd name="T30" fmla="*/ 5 w 7"/>
                <a:gd name="T31" fmla="*/ 0 h 8"/>
                <a:gd name="T32" fmla="*/ 5 w 7"/>
                <a:gd name="T33" fmla="*/ 0 h 8"/>
                <a:gd name="T34" fmla="*/ 6 w 7"/>
                <a:gd name="T35" fmla="*/ 0 h 8"/>
                <a:gd name="T36" fmla="*/ 7 w 7"/>
                <a:gd name="T37" fmla="*/ 0 h 8"/>
                <a:gd name="T38" fmla="*/ 7 w 7"/>
                <a:gd name="T39" fmla="*/ 0 h 8"/>
                <a:gd name="T40" fmla="*/ 7 w 7"/>
                <a:gd name="T41" fmla="*/ 8 h 8"/>
                <a:gd name="T42" fmla="*/ 7 w 7"/>
                <a:gd name="T43" fmla="*/ 8 h 8"/>
                <a:gd name="T44" fmla="*/ 6 w 7"/>
                <a:gd name="T45" fmla="*/ 8 h 8"/>
                <a:gd name="T46" fmla="*/ 5 w 7"/>
                <a:gd name="T47" fmla="*/ 3 h 8"/>
                <a:gd name="T48" fmla="*/ 5 w 7"/>
                <a:gd name="T49" fmla="*/ 2 h 8"/>
                <a:gd name="T50" fmla="*/ 4 w 7"/>
                <a:gd name="T51" fmla="*/ 2 h 8"/>
                <a:gd name="T52" fmla="*/ 4 w 7"/>
                <a:gd name="T53" fmla="*/ 1 h 8"/>
                <a:gd name="T54" fmla="*/ 3 w 7"/>
                <a:gd name="T55" fmla="*/ 1 h 8"/>
                <a:gd name="T56" fmla="*/ 2 w 7"/>
                <a:gd name="T57" fmla="*/ 2 h 8"/>
                <a:gd name="T58" fmla="*/ 1 w 7"/>
                <a:gd name="T59" fmla="*/ 3 h 8"/>
                <a:gd name="T60" fmla="*/ 1 w 7"/>
                <a:gd name="T61" fmla="*/ 5 h 8"/>
                <a:gd name="T62" fmla="*/ 2 w 7"/>
                <a:gd name="T63" fmla="*/ 7 h 8"/>
                <a:gd name="T64" fmla="*/ 3 w 7"/>
                <a:gd name="T65" fmla="*/ 7 h 8"/>
                <a:gd name="T66" fmla="*/ 4 w 7"/>
                <a:gd name="T67" fmla="*/ 7 h 8"/>
                <a:gd name="T68" fmla="*/ 4 w 7"/>
                <a:gd name="T69" fmla="*/ 7 h 8"/>
                <a:gd name="T70" fmla="*/ 5 w 7"/>
                <a:gd name="T71" fmla="*/ 6 h 8"/>
                <a:gd name="T72" fmla="*/ 5 w 7"/>
                <a:gd name="T73" fmla="*/ 6 h 8"/>
                <a:gd name="T74" fmla="*/ 5 w 7"/>
                <a:gd name="T75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" h="8">
                  <a:moveTo>
                    <a:pt x="6" y="8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8"/>
                    <a:pt x="4" y="8"/>
                  </a:cubicBezTo>
                  <a:cubicBezTo>
                    <a:pt x="4" y="8"/>
                    <a:pt x="3" y="8"/>
                    <a:pt x="2" y="8"/>
                  </a:cubicBezTo>
                  <a:cubicBezTo>
                    <a:pt x="2" y="8"/>
                    <a:pt x="2" y="8"/>
                    <a:pt x="1" y="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4" y="0"/>
                    <a:pt x="5" y="1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lnTo>
                    <a:pt x="6" y="8"/>
                  </a:lnTo>
                  <a:close/>
                  <a:moveTo>
                    <a:pt x="5" y="3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1"/>
                    <a:pt x="2" y="2"/>
                  </a:cubicBezTo>
                  <a:cubicBezTo>
                    <a:pt x="2" y="2"/>
                    <a:pt x="1" y="3"/>
                    <a:pt x="1" y="3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2" y="6"/>
                    <a:pt x="2" y="7"/>
                  </a:cubicBezTo>
                  <a:cubicBezTo>
                    <a:pt x="2" y="7"/>
                    <a:pt x="3" y="7"/>
                    <a:pt x="3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lnTo>
                    <a:pt x="5" y="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5" name="Freeform 1399"/>
            <p:cNvSpPr/>
            <p:nvPr/>
          </p:nvSpPr>
          <p:spPr bwMode="auto">
            <a:xfrm>
              <a:off x="1508717" y="4369667"/>
              <a:ext cx="3492" cy="30259"/>
            </a:xfrm>
            <a:custGeom>
              <a:avLst/>
              <a:gdLst>
                <a:gd name="T0" fmla="*/ 3 w 3"/>
                <a:gd name="T1" fmla="*/ 26 h 26"/>
                <a:gd name="T2" fmla="*/ 0 w 3"/>
                <a:gd name="T3" fmla="*/ 26 h 26"/>
                <a:gd name="T4" fmla="*/ 0 w 3"/>
                <a:gd name="T5" fmla="*/ 26 h 26"/>
                <a:gd name="T6" fmla="*/ 0 w 3"/>
                <a:gd name="T7" fmla="*/ 26 h 26"/>
                <a:gd name="T8" fmla="*/ 0 w 3"/>
                <a:gd name="T9" fmla="*/ 0 h 26"/>
                <a:gd name="T10" fmla="*/ 0 w 3"/>
                <a:gd name="T11" fmla="*/ 0 h 26"/>
                <a:gd name="T12" fmla="*/ 0 w 3"/>
                <a:gd name="T13" fmla="*/ 0 h 26"/>
                <a:gd name="T14" fmla="*/ 3 w 3"/>
                <a:gd name="T15" fmla="*/ 0 h 26"/>
                <a:gd name="T16" fmla="*/ 3 w 3"/>
                <a:gd name="T17" fmla="*/ 0 h 26"/>
                <a:gd name="T18" fmla="*/ 3 w 3"/>
                <a:gd name="T19" fmla="*/ 0 h 26"/>
                <a:gd name="T20" fmla="*/ 3 w 3"/>
                <a:gd name="T21" fmla="*/ 26 h 26"/>
                <a:gd name="T22" fmla="*/ 3 w 3"/>
                <a:gd name="T23" fmla="*/ 26 h 26"/>
                <a:gd name="T24" fmla="*/ 3 w 3"/>
                <a:gd name="T2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" h="26">
                  <a:moveTo>
                    <a:pt x="3" y="26"/>
                  </a:move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3" y="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6" name="Freeform 1400"/>
            <p:cNvSpPr>
              <a:spLocks noEditPoints="1"/>
            </p:cNvSpPr>
            <p:nvPr/>
          </p:nvSpPr>
          <p:spPr bwMode="auto">
            <a:xfrm>
              <a:off x="1516864" y="4369667"/>
              <a:ext cx="5819" cy="30259"/>
            </a:xfrm>
            <a:custGeom>
              <a:avLst/>
              <a:gdLst>
                <a:gd name="T0" fmla="*/ 0 w 5"/>
                <a:gd name="T1" fmla="*/ 5 h 26"/>
                <a:gd name="T2" fmla="*/ 0 w 5"/>
                <a:gd name="T3" fmla="*/ 2 h 26"/>
                <a:gd name="T4" fmla="*/ 0 w 5"/>
                <a:gd name="T5" fmla="*/ 2 h 26"/>
                <a:gd name="T6" fmla="*/ 0 w 5"/>
                <a:gd name="T7" fmla="*/ 0 h 26"/>
                <a:gd name="T8" fmla="*/ 0 w 5"/>
                <a:gd name="T9" fmla="*/ 0 h 26"/>
                <a:gd name="T10" fmla="*/ 0 w 5"/>
                <a:gd name="T11" fmla="*/ 0 h 26"/>
                <a:gd name="T12" fmla="*/ 3 w 5"/>
                <a:gd name="T13" fmla="*/ 0 h 26"/>
                <a:gd name="T14" fmla="*/ 5 w 5"/>
                <a:gd name="T15" fmla="*/ 0 h 26"/>
                <a:gd name="T16" fmla="*/ 5 w 5"/>
                <a:gd name="T17" fmla="*/ 2 h 26"/>
                <a:gd name="T18" fmla="*/ 5 w 5"/>
                <a:gd name="T19" fmla="*/ 2 h 26"/>
                <a:gd name="T20" fmla="*/ 5 w 5"/>
                <a:gd name="T21" fmla="*/ 2 h 26"/>
                <a:gd name="T22" fmla="*/ 3 w 5"/>
                <a:gd name="T23" fmla="*/ 5 h 26"/>
                <a:gd name="T24" fmla="*/ 0 w 5"/>
                <a:gd name="T25" fmla="*/ 5 h 26"/>
                <a:gd name="T26" fmla="*/ 3 w 5"/>
                <a:gd name="T27" fmla="*/ 26 h 26"/>
                <a:gd name="T28" fmla="*/ 0 w 5"/>
                <a:gd name="T29" fmla="*/ 26 h 26"/>
                <a:gd name="T30" fmla="*/ 0 w 5"/>
                <a:gd name="T31" fmla="*/ 26 h 26"/>
                <a:gd name="T32" fmla="*/ 0 w 5"/>
                <a:gd name="T33" fmla="*/ 26 h 26"/>
                <a:gd name="T34" fmla="*/ 0 w 5"/>
                <a:gd name="T35" fmla="*/ 7 h 26"/>
                <a:gd name="T36" fmla="*/ 0 w 5"/>
                <a:gd name="T37" fmla="*/ 7 h 26"/>
                <a:gd name="T38" fmla="*/ 0 w 5"/>
                <a:gd name="T39" fmla="*/ 7 h 26"/>
                <a:gd name="T40" fmla="*/ 3 w 5"/>
                <a:gd name="T41" fmla="*/ 7 h 26"/>
                <a:gd name="T42" fmla="*/ 5 w 5"/>
                <a:gd name="T43" fmla="*/ 7 h 26"/>
                <a:gd name="T44" fmla="*/ 5 w 5"/>
                <a:gd name="T45" fmla="*/ 7 h 26"/>
                <a:gd name="T46" fmla="*/ 5 w 5"/>
                <a:gd name="T47" fmla="*/ 26 h 26"/>
                <a:gd name="T48" fmla="*/ 5 w 5"/>
                <a:gd name="T49" fmla="*/ 26 h 26"/>
                <a:gd name="T50" fmla="*/ 3 w 5"/>
                <a:gd name="T5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" h="26">
                  <a:moveTo>
                    <a:pt x="0" y="5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3" y="5"/>
                  </a:lnTo>
                  <a:lnTo>
                    <a:pt x="0" y="5"/>
                  </a:lnTo>
                  <a:close/>
                  <a:moveTo>
                    <a:pt x="3" y="26"/>
                  </a:move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3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3" y="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7" name="Freeform 1401"/>
            <p:cNvSpPr>
              <a:spLocks noEditPoints="1"/>
            </p:cNvSpPr>
            <p:nvPr/>
          </p:nvSpPr>
          <p:spPr bwMode="auto">
            <a:xfrm>
              <a:off x="1528502" y="4377813"/>
              <a:ext cx="19785" cy="30259"/>
            </a:xfrm>
            <a:custGeom>
              <a:avLst/>
              <a:gdLst>
                <a:gd name="T0" fmla="*/ 6 w 7"/>
                <a:gd name="T1" fmla="*/ 11 h 11"/>
                <a:gd name="T2" fmla="*/ 5 w 7"/>
                <a:gd name="T3" fmla="*/ 11 h 11"/>
                <a:gd name="T4" fmla="*/ 5 w 7"/>
                <a:gd name="T5" fmla="*/ 11 h 11"/>
                <a:gd name="T6" fmla="*/ 5 w 7"/>
                <a:gd name="T7" fmla="*/ 11 h 11"/>
                <a:gd name="T8" fmla="*/ 5 w 7"/>
                <a:gd name="T9" fmla="*/ 7 h 11"/>
                <a:gd name="T10" fmla="*/ 4 w 7"/>
                <a:gd name="T11" fmla="*/ 8 h 11"/>
                <a:gd name="T12" fmla="*/ 2 w 7"/>
                <a:gd name="T13" fmla="*/ 8 h 11"/>
                <a:gd name="T14" fmla="*/ 1 w 7"/>
                <a:gd name="T15" fmla="*/ 8 h 11"/>
                <a:gd name="T16" fmla="*/ 0 w 7"/>
                <a:gd name="T17" fmla="*/ 7 h 11"/>
                <a:gd name="T18" fmla="*/ 0 w 7"/>
                <a:gd name="T19" fmla="*/ 6 h 11"/>
                <a:gd name="T20" fmla="*/ 0 w 7"/>
                <a:gd name="T21" fmla="*/ 4 h 11"/>
                <a:gd name="T22" fmla="*/ 0 w 7"/>
                <a:gd name="T23" fmla="*/ 2 h 11"/>
                <a:gd name="T24" fmla="*/ 0 w 7"/>
                <a:gd name="T25" fmla="*/ 1 h 11"/>
                <a:gd name="T26" fmla="*/ 1 w 7"/>
                <a:gd name="T27" fmla="*/ 0 h 11"/>
                <a:gd name="T28" fmla="*/ 2 w 7"/>
                <a:gd name="T29" fmla="*/ 0 h 11"/>
                <a:gd name="T30" fmla="*/ 4 w 7"/>
                <a:gd name="T31" fmla="*/ 0 h 11"/>
                <a:gd name="T32" fmla="*/ 5 w 7"/>
                <a:gd name="T33" fmla="*/ 1 h 11"/>
                <a:gd name="T34" fmla="*/ 5 w 7"/>
                <a:gd name="T35" fmla="*/ 0 h 11"/>
                <a:gd name="T36" fmla="*/ 5 w 7"/>
                <a:gd name="T37" fmla="*/ 0 h 11"/>
                <a:gd name="T38" fmla="*/ 5 w 7"/>
                <a:gd name="T39" fmla="*/ 0 h 11"/>
                <a:gd name="T40" fmla="*/ 6 w 7"/>
                <a:gd name="T41" fmla="*/ 0 h 11"/>
                <a:gd name="T42" fmla="*/ 7 w 7"/>
                <a:gd name="T43" fmla="*/ 0 h 11"/>
                <a:gd name="T44" fmla="*/ 7 w 7"/>
                <a:gd name="T45" fmla="*/ 0 h 11"/>
                <a:gd name="T46" fmla="*/ 7 w 7"/>
                <a:gd name="T47" fmla="*/ 11 h 11"/>
                <a:gd name="T48" fmla="*/ 6 w 7"/>
                <a:gd name="T49" fmla="*/ 11 h 11"/>
                <a:gd name="T50" fmla="*/ 5 w 7"/>
                <a:gd name="T51" fmla="*/ 3 h 11"/>
                <a:gd name="T52" fmla="*/ 5 w 7"/>
                <a:gd name="T53" fmla="*/ 2 h 11"/>
                <a:gd name="T54" fmla="*/ 4 w 7"/>
                <a:gd name="T55" fmla="*/ 1 h 11"/>
                <a:gd name="T56" fmla="*/ 4 w 7"/>
                <a:gd name="T57" fmla="*/ 1 h 11"/>
                <a:gd name="T58" fmla="*/ 3 w 7"/>
                <a:gd name="T59" fmla="*/ 1 h 11"/>
                <a:gd name="T60" fmla="*/ 2 w 7"/>
                <a:gd name="T61" fmla="*/ 1 h 11"/>
                <a:gd name="T62" fmla="*/ 1 w 7"/>
                <a:gd name="T63" fmla="*/ 3 h 11"/>
                <a:gd name="T64" fmla="*/ 1 w 7"/>
                <a:gd name="T65" fmla="*/ 5 h 11"/>
                <a:gd name="T66" fmla="*/ 2 w 7"/>
                <a:gd name="T67" fmla="*/ 6 h 11"/>
                <a:gd name="T68" fmla="*/ 3 w 7"/>
                <a:gd name="T69" fmla="*/ 7 h 11"/>
                <a:gd name="T70" fmla="*/ 4 w 7"/>
                <a:gd name="T71" fmla="*/ 7 h 11"/>
                <a:gd name="T72" fmla="*/ 4 w 7"/>
                <a:gd name="T73" fmla="*/ 7 h 11"/>
                <a:gd name="T74" fmla="*/ 5 w 7"/>
                <a:gd name="T75" fmla="*/ 6 h 11"/>
                <a:gd name="T76" fmla="*/ 5 w 7"/>
                <a:gd name="T77" fmla="*/ 6 h 11"/>
                <a:gd name="T78" fmla="*/ 5 w 7"/>
                <a:gd name="T79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" h="11">
                  <a:moveTo>
                    <a:pt x="6" y="11"/>
                  </a:move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8"/>
                    <a:pt x="4" y="8"/>
                    <a:pt x="4" y="8"/>
                  </a:cubicBezTo>
                  <a:cubicBezTo>
                    <a:pt x="3" y="8"/>
                    <a:pt x="3" y="8"/>
                    <a:pt x="2" y="8"/>
                  </a:cubicBezTo>
                  <a:cubicBezTo>
                    <a:pt x="2" y="8"/>
                    <a:pt x="2" y="8"/>
                    <a:pt x="1" y="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6"/>
                    <a:pt x="0" y="6"/>
                  </a:cubicBezTo>
                  <a:cubicBezTo>
                    <a:pt x="0" y="5"/>
                    <a:pt x="0" y="5"/>
                    <a:pt x="0" y="4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4" y="0"/>
                    <a:pt x="5" y="0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6" y="11"/>
                    <a:pt x="6" y="11"/>
                    <a:pt x="6" y="11"/>
                  </a:cubicBezTo>
                  <a:close/>
                  <a:moveTo>
                    <a:pt x="5" y="3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6"/>
                    <a:pt x="2" y="6"/>
                  </a:cubicBezTo>
                  <a:cubicBezTo>
                    <a:pt x="2" y="7"/>
                    <a:pt x="2" y="7"/>
                    <a:pt x="3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lnTo>
                    <a:pt x="5" y="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8" name="Freeform 1402"/>
            <p:cNvSpPr/>
            <p:nvPr/>
          </p:nvSpPr>
          <p:spPr bwMode="auto">
            <a:xfrm>
              <a:off x="1552942" y="4377813"/>
              <a:ext cx="17458" cy="22113"/>
            </a:xfrm>
            <a:custGeom>
              <a:avLst/>
              <a:gdLst>
                <a:gd name="T0" fmla="*/ 6 w 6"/>
                <a:gd name="T1" fmla="*/ 8 h 8"/>
                <a:gd name="T2" fmla="*/ 5 w 6"/>
                <a:gd name="T3" fmla="*/ 8 h 8"/>
                <a:gd name="T4" fmla="*/ 5 w 6"/>
                <a:gd name="T5" fmla="*/ 8 h 8"/>
                <a:gd name="T6" fmla="*/ 5 w 6"/>
                <a:gd name="T7" fmla="*/ 7 h 8"/>
                <a:gd name="T8" fmla="*/ 3 w 6"/>
                <a:gd name="T9" fmla="*/ 8 h 8"/>
                <a:gd name="T10" fmla="*/ 2 w 6"/>
                <a:gd name="T11" fmla="*/ 8 h 8"/>
                <a:gd name="T12" fmla="*/ 1 w 6"/>
                <a:gd name="T13" fmla="*/ 8 h 8"/>
                <a:gd name="T14" fmla="*/ 0 w 6"/>
                <a:gd name="T15" fmla="*/ 8 h 8"/>
                <a:gd name="T16" fmla="*/ 0 w 6"/>
                <a:gd name="T17" fmla="*/ 7 h 8"/>
                <a:gd name="T18" fmla="*/ 0 w 6"/>
                <a:gd name="T19" fmla="*/ 6 h 8"/>
                <a:gd name="T20" fmla="*/ 0 w 6"/>
                <a:gd name="T21" fmla="*/ 1 h 8"/>
                <a:gd name="T22" fmla="*/ 0 w 6"/>
                <a:gd name="T23" fmla="*/ 0 h 8"/>
                <a:gd name="T24" fmla="*/ 0 w 6"/>
                <a:gd name="T25" fmla="*/ 0 h 8"/>
                <a:gd name="T26" fmla="*/ 1 w 6"/>
                <a:gd name="T27" fmla="*/ 0 h 8"/>
                <a:gd name="T28" fmla="*/ 1 w 6"/>
                <a:gd name="T29" fmla="*/ 1 h 8"/>
                <a:gd name="T30" fmla="*/ 1 w 6"/>
                <a:gd name="T31" fmla="*/ 5 h 8"/>
                <a:gd name="T32" fmla="*/ 2 w 6"/>
                <a:gd name="T33" fmla="*/ 6 h 8"/>
                <a:gd name="T34" fmla="*/ 3 w 6"/>
                <a:gd name="T35" fmla="*/ 7 h 8"/>
                <a:gd name="T36" fmla="*/ 4 w 6"/>
                <a:gd name="T37" fmla="*/ 7 h 8"/>
                <a:gd name="T38" fmla="*/ 4 w 6"/>
                <a:gd name="T39" fmla="*/ 6 h 8"/>
                <a:gd name="T40" fmla="*/ 4 w 6"/>
                <a:gd name="T41" fmla="*/ 6 h 8"/>
                <a:gd name="T42" fmla="*/ 5 w 6"/>
                <a:gd name="T43" fmla="*/ 5 h 8"/>
                <a:gd name="T44" fmla="*/ 5 w 6"/>
                <a:gd name="T45" fmla="*/ 1 h 8"/>
                <a:gd name="T46" fmla="*/ 5 w 6"/>
                <a:gd name="T47" fmla="*/ 0 h 8"/>
                <a:gd name="T48" fmla="*/ 5 w 6"/>
                <a:gd name="T49" fmla="*/ 0 h 8"/>
                <a:gd name="T50" fmla="*/ 6 w 6"/>
                <a:gd name="T51" fmla="*/ 0 h 8"/>
                <a:gd name="T52" fmla="*/ 6 w 6"/>
                <a:gd name="T53" fmla="*/ 0 h 8"/>
                <a:gd name="T54" fmla="*/ 6 w 6"/>
                <a:gd name="T55" fmla="*/ 1 h 8"/>
                <a:gd name="T56" fmla="*/ 6 w 6"/>
                <a:gd name="T57" fmla="*/ 8 h 8"/>
                <a:gd name="T58" fmla="*/ 6 w 6"/>
                <a:gd name="T5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" h="8">
                  <a:moveTo>
                    <a:pt x="6" y="8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8"/>
                    <a:pt x="4" y="8"/>
                    <a:pt x="3" y="8"/>
                  </a:cubicBezTo>
                  <a:cubicBezTo>
                    <a:pt x="3" y="8"/>
                    <a:pt x="3" y="8"/>
                    <a:pt x="2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6"/>
                    <a:pt x="0" y="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1" y="6"/>
                    <a:pt x="2" y="6"/>
                  </a:cubicBezTo>
                  <a:cubicBezTo>
                    <a:pt x="2" y="7"/>
                    <a:pt x="2" y="7"/>
                    <a:pt x="3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9" name="Freeform 1403"/>
            <p:cNvSpPr>
              <a:spLocks noEditPoints="1"/>
            </p:cNvSpPr>
            <p:nvPr/>
          </p:nvSpPr>
          <p:spPr bwMode="auto">
            <a:xfrm>
              <a:off x="1572727" y="4377813"/>
              <a:ext cx="19785" cy="22113"/>
            </a:xfrm>
            <a:custGeom>
              <a:avLst/>
              <a:gdLst>
                <a:gd name="T0" fmla="*/ 7 w 7"/>
                <a:gd name="T1" fmla="*/ 8 h 8"/>
                <a:gd name="T2" fmla="*/ 6 w 7"/>
                <a:gd name="T3" fmla="*/ 8 h 8"/>
                <a:gd name="T4" fmla="*/ 6 w 7"/>
                <a:gd name="T5" fmla="*/ 8 h 8"/>
                <a:gd name="T6" fmla="*/ 6 w 7"/>
                <a:gd name="T7" fmla="*/ 8 h 8"/>
                <a:gd name="T8" fmla="*/ 6 w 7"/>
                <a:gd name="T9" fmla="*/ 7 h 8"/>
                <a:gd name="T10" fmla="*/ 5 w 7"/>
                <a:gd name="T11" fmla="*/ 8 h 8"/>
                <a:gd name="T12" fmla="*/ 3 w 7"/>
                <a:gd name="T13" fmla="*/ 8 h 8"/>
                <a:gd name="T14" fmla="*/ 2 w 7"/>
                <a:gd name="T15" fmla="*/ 8 h 8"/>
                <a:gd name="T16" fmla="*/ 1 w 7"/>
                <a:gd name="T17" fmla="*/ 7 h 8"/>
                <a:gd name="T18" fmla="*/ 1 w 7"/>
                <a:gd name="T19" fmla="*/ 6 h 8"/>
                <a:gd name="T20" fmla="*/ 0 w 7"/>
                <a:gd name="T21" fmla="*/ 4 h 8"/>
                <a:gd name="T22" fmla="*/ 1 w 7"/>
                <a:gd name="T23" fmla="*/ 1 h 8"/>
                <a:gd name="T24" fmla="*/ 3 w 7"/>
                <a:gd name="T25" fmla="*/ 0 h 8"/>
                <a:gd name="T26" fmla="*/ 5 w 7"/>
                <a:gd name="T27" fmla="*/ 0 h 8"/>
                <a:gd name="T28" fmla="*/ 6 w 7"/>
                <a:gd name="T29" fmla="*/ 1 h 8"/>
                <a:gd name="T30" fmla="*/ 6 w 7"/>
                <a:gd name="T31" fmla="*/ 0 h 8"/>
                <a:gd name="T32" fmla="*/ 6 w 7"/>
                <a:gd name="T33" fmla="*/ 0 h 8"/>
                <a:gd name="T34" fmla="*/ 7 w 7"/>
                <a:gd name="T35" fmla="*/ 0 h 8"/>
                <a:gd name="T36" fmla="*/ 7 w 7"/>
                <a:gd name="T37" fmla="*/ 0 h 8"/>
                <a:gd name="T38" fmla="*/ 7 w 7"/>
                <a:gd name="T39" fmla="*/ 0 h 8"/>
                <a:gd name="T40" fmla="*/ 7 w 7"/>
                <a:gd name="T41" fmla="*/ 8 h 8"/>
                <a:gd name="T42" fmla="*/ 7 w 7"/>
                <a:gd name="T43" fmla="*/ 8 h 8"/>
                <a:gd name="T44" fmla="*/ 6 w 7"/>
                <a:gd name="T45" fmla="*/ 3 h 8"/>
                <a:gd name="T46" fmla="*/ 5 w 7"/>
                <a:gd name="T47" fmla="*/ 2 h 8"/>
                <a:gd name="T48" fmla="*/ 5 w 7"/>
                <a:gd name="T49" fmla="*/ 2 h 8"/>
                <a:gd name="T50" fmla="*/ 5 w 7"/>
                <a:gd name="T51" fmla="*/ 1 h 8"/>
                <a:gd name="T52" fmla="*/ 4 w 7"/>
                <a:gd name="T53" fmla="*/ 1 h 8"/>
                <a:gd name="T54" fmla="*/ 2 w 7"/>
                <a:gd name="T55" fmla="*/ 2 h 8"/>
                <a:gd name="T56" fmla="*/ 2 w 7"/>
                <a:gd name="T57" fmla="*/ 3 h 8"/>
                <a:gd name="T58" fmla="*/ 2 w 7"/>
                <a:gd name="T59" fmla="*/ 5 h 8"/>
                <a:gd name="T60" fmla="*/ 2 w 7"/>
                <a:gd name="T61" fmla="*/ 7 h 8"/>
                <a:gd name="T62" fmla="*/ 4 w 7"/>
                <a:gd name="T63" fmla="*/ 7 h 8"/>
                <a:gd name="T64" fmla="*/ 5 w 7"/>
                <a:gd name="T65" fmla="*/ 7 h 8"/>
                <a:gd name="T66" fmla="*/ 5 w 7"/>
                <a:gd name="T67" fmla="*/ 7 h 8"/>
                <a:gd name="T68" fmla="*/ 5 w 7"/>
                <a:gd name="T69" fmla="*/ 6 h 8"/>
                <a:gd name="T70" fmla="*/ 6 w 7"/>
                <a:gd name="T71" fmla="*/ 6 h 8"/>
                <a:gd name="T72" fmla="*/ 6 w 7"/>
                <a:gd name="T73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" h="8">
                  <a:moveTo>
                    <a:pt x="7" y="8"/>
                  </a:move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5" y="8"/>
                    <a:pt x="5" y="8"/>
                  </a:cubicBezTo>
                  <a:cubicBezTo>
                    <a:pt x="4" y="8"/>
                    <a:pt x="4" y="8"/>
                    <a:pt x="3" y="8"/>
                  </a:cubicBezTo>
                  <a:cubicBezTo>
                    <a:pt x="3" y="8"/>
                    <a:pt x="2" y="8"/>
                    <a:pt x="2" y="8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1" y="2"/>
                    <a:pt x="1" y="1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4" y="0"/>
                    <a:pt x="5" y="0"/>
                  </a:cubicBezTo>
                  <a:cubicBezTo>
                    <a:pt x="5" y="0"/>
                    <a:pt x="5" y="1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lose/>
                  <a:moveTo>
                    <a:pt x="6" y="3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2" y="2"/>
                  </a:cubicBezTo>
                  <a:cubicBezTo>
                    <a:pt x="2" y="2"/>
                    <a:pt x="2" y="3"/>
                    <a:pt x="2" y="3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2" y="7"/>
                  </a:cubicBezTo>
                  <a:cubicBezTo>
                    <a:pt x="3" y="7"/>
                    <a:pt x="3" y="7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6"/>
                    <a:pt x="6" y="6"/>
                  </a:cubicBezTo>
                  <a:lnTo>
                    <a:pt x="6" y="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0" name="Freeform 1404"/>
            <p:cNvSpPr/>
            <p:nvPr/>
          </p:nvSpPr>
          <p:spPr bwMode="auto">
            <a:xfrm>
              <a:off x="1600658" y="4394106"/>
              <a:ext cx="4655" cy="5819"/>
            </a:xfrm>
            <a:custGeom>
              <a:avLst/>
              <a:gdLst>
                <a:gd name="T0" fmla="*/ 4 w 4"/>
                <a:gd name="T1" fmla="*/ 5 h 5"/>
                <a:gd name="T2" fmla="*/ 2 w 4"/>
                <a:gd name="T3" fmla="*/ 5 h 5"/>
                <a:gd name="T4" fmla="*/ 0 w 4"/>
                <a:gd name="T5" fmla="*/ 5 h 5"/>
                <a:gd name="T6" fmla="*/ 0 w 4"/>
                <a:gd name="T7" fmla="*/ 5 h 5"/>
                <a:gd name="T8" fmla="*/ 0 w 4"/>
                <a:gd name="T9" fmla="*/ 5 h 5"/>
                <a:gd name="T10" fmla="*/ 0 w 4"/>
                <a:gd name="T11" fmla="*/ 3 h 5"/>
                <a:gd name="T12" fmla="*/ 0 w 4"/>
                <a:gd name="T13" fmla="*/ 3 h 5"/>
                <a:gd name="T14" fmla="*/ 0 w 4"/>
                <a:gd name="T15" fmla="*/ 0 h 5"/>
                <a:gd name="T16" fmla="*/ 2 w 4"/>
                <a:gd name="T17" fmla="*/ 0 h 5"/>
                <a:gd name="T18" fmla="*/ 4 w 4"/>
                <a:gd name="T19" fmla="*/ 0 h 5"/>
                <a:gd name="T20" fmla="*/ 4 w 4"/>
                <a:gd name="T21" fmla="*/ 3 h 5"/>
                <a:gd name="T22" fmla="*/ 4 w 4"/>
                <a:gd name="T23" fmla="*/ 5 h 5"/>
                <a:gd name="T24" fmla="*/ 4 w 4"/>
                <a:gd name="T2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" h="5">
                  <a:moveTo>
                    <a:pt x="4" y="5"/>
                  </a:moveTo>
                  <a:lnTo>
                    <a:pt x="2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3"/>
                  </a:lnTo>
                  <a:lnTo>
                    <a:pt x="4" y="5"/>
                  </a:lnTo>
                  <a:lnTo>
                    <a:pt x="4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1" name="Freeform 1405"/>
            <p:cNvSpPr>
              <a:spLocks noEditPoints="1"/>
            </p:cNvSpPr>
            <p:nvPr/>
          </p:nvSpPr>
          <p:spPr bwMode="auto">
            <a:xfrm>
              <a:off x="1000131" y="4063583"/>
              <a:ext cx="80303" cy="116381"/>
            </a:xfrm>
            <a:custGeom>
              <a:avLst/>
              <a:gdLst>
                <a:gd name="T0" fmla="*/ 6 w 29"/>
                <a:gd name="T1" fmla="*/ 27 h 42"/>
                <a:gd name="T2" fmla="*/ 5 w 29"/>
                <a:gd name="T3" fmla="*/ 27 h 42"/>
                <a:gd name="T4" fmla="*/ 5 w 29"/>
                <a:gd name="T5" fmla="*/ 27 h 42"/>
                <a:gd name="T6" fmla="*/ 5 w 29"/>
                <a:gd name="T7" fmla="*/ 41 h 42"/>
                <a:gd name="T8" fmla="*/ 5 w 29"/>
                <a:gd name="T9" fmla="*/ 42 h 42"/>
                <a:gd name="T10" fmla="*/ 4 w 29"/>
                <a:gd name="T11" fmla="*/ 42 h 42"/>
                <a:gd name="T12" fmla="*/ 0 w 29"/>
                <a:gd name="T13" fmla="*/ 42 h 42"/>
                <a:gd name="T14" fmla="*/ 0 w 29"/>
                <a:gd name="T15" fmla="*/ 42 h 42"/>
                <a:gd name="T16" fmla="*/ 0 w 29"/>
                <a:gd name="T17" fmla="*/ 41 h 42"/>
                <a:gd name="T18" fmla="*/ 0 w 29"/>
                <a:gd name="T19" fmla="*/ 1 h 42"/>
                <a:gd name="T20" fmla="*/ 0 w 29"/>
                <a:gd name="T21" fmla="*/ 1 h 42"/>
                <a:gd name="T22" fmla="*/ 0 w 29"/>
                <a:gd name="T23" fmla="*/ 0 h 42"/>
                <a:gd name="T24" fmla="*/ 13 w 29"/>
                <a:gd name="T25" fmla="*/ 0 h 42"/>
                <a:gd name="T26" fmla="*/ 25 w 29"/>
                <a:gd name="T27" fmla="*/ 4 h 42"/>
                <a:gd name="T28" fmla="*/ 29 w 29"/>
                <a:gd name="T29" fmla="*/ 13 h 42"/>
                <a:gd name="T30" fmla="*/ 25 w 29"/>
                <a:gd name="T31" fmla="*/ 23 h 42"/>
                <a:gd name="T32" fmla="*/ 14 w 29"/>
                <a:gd name="T33" fmla="*/ 27 h 42"/>
                <a:gd name="T34" fmla="*/ 6 w 29"/>
                <a:gd name="T35" fmla="*/ 27 h 42"/>
                <a:gd name="T36" fmla="*/ 7 w 29"/>
                <a:gd name="T37" fmla="*/ 4 h 42"/>
                <a:gd name="T38" fmla="*/ 5 w 29"/>
                <a:gd name="T39" fmla="*/ 5 h 42"/>
                <a:gd name="T40" fmla="*/ 5 w 29"/>
                <a:gd name="T41" fmla="*/ 6 h 42"/>
                <a:gd name="T42" fmla="*/ 5 w 29"/>
                <a:gd name="T43" fmla="*/ 21 h 42"/>
                <a:gd name="T44" fmla="*/ 5 w 29"/>
                <a:gd name="T45" fmla="*/ 22 h 42"/>
                <a:gd name="T46" fmla="*/ 7 w 29"/>
                <a:gd name="T47" fmla="*/ 23 h 42"/>
                <a:gd name="T48" fmla="*/ 15 w 29"/>
                <a:gd name="T49" fmla="*/ 23 h 42"/>
                <a:gd name="T50" fmla="*/ 21 w 29"/>
                <a:gd name="T51" fmla="*/ 20 h 42"/>
                <a:gd name="T52" fmla="*/ 23 w 29"/>
                <a:gd name="T53" fmla="*/ 13 h 42"/>
                <a:gd name="T54" fmla="*/ 22 w 29"/>
                <a:gd name="T55" fmla="*/ 9 h 42"/>
                <a:gd name="T56" fmla="*/ 20 w 29"/>
                <a:gd name="T57" fmla="*/ 6 h 42"/>
                <a:gd name="T58" fmla="*/ 17 w 29"/>
                <a:gd name="T59" fmla="*/ 5 h 42"/>
                <a:gd name="T60" fmla="*/ 13 w 29"/>
                <a:gd name="T61" fmla="*/ 4 h 42"/>
                <a:gd name="T62" fmla="*/ 7 w 29"/>
                <a:gd name="T63" fmla="*/ 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2">
                  <a:moveTo>
                    <a:pt x="6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5" y="41"/>
                    <a:pt x="5" y="42"/>
                    <a:pt x="5" y="42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9" y="0"/>
                    <a:pt x="23" y="2"/>
                    <a:pt x="25" y="4"/>
                  </a:cubicBezTo>
                  <a:cubicBezTo>
                    <a:pt x="27" y="6"/>
                    <a:pt x="29" y="9"/>
                    <a:pt x="29" y="13"/>
                  </a:cubicBezTo>
                  <a:cubicBezTo>
                    <a:pt x="29" y="18"/>
                    <a:pt x="27" y="21"/>
                    <a:pt x="25" y="23"/>
                  </a:cubicBezTo>
                  <a:cubicBezTo>
                    <a:pt x="23" y="25"/>
                    <a:pt x="19" y="27"/>
                    <a:pt x="14" y="27"/>
                  </a:cubicBezTo>
                  <a:lnTo>
                    <a:pt x="6" y="27"/>
                  </a:lnTo>
                  <a:close/>
                  <a:moveTo>
                    <a:pt x="7" y="4"/>
                  </a:moveTo>
                  <a:cubicBezTo>
                    <a:pt x="6" y="4"/>
                    <a:pt x="6" y="4"/>
                    <a:pt x="5" y="5"/>
                  </a:cubicBezTo>
                  <a:cubicBezTo>
                    <a:pt x="5" y="5"/>
                    <a:pt x="5" y="6"/>
                    <a:pt x="5" y="6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6" y="22"/>
                    <a:pt x="6" y="23"/>
                    <a:pt x="7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7" y="23"/>
                    <a:pt x="19" y="22"/>
                    <a:pt x="21" y="20"/>
                  </a:cubicBezTo>
                  <a:cubicBezTo>
                    <a:pt x="22" y="19"/>
                    <a:pt x="23" y="16"/>
                    <a:pt x="23" y="13"/>
                  </a:cubicBezTo>
                  <a:cubicBezTo>
                    <a:pt x="23" y="11"/>
                    <a:pt x="23" y="10"/>
                    <a:pt x="22" y="9"/>
                  </a:cubicBezTo>
                  <a:cubicBezTo>
                    <a:pt x="22" y="8"/>
                    <a:pt x="21" y="7"/>
                    <a:pt x="20" y="6"/>
                  </a:cubicBezTo>
                  <a:cubicBezTo>
                    <a:pt x="19" y="6"/>
                    <a:pt x="18" y="5"/>
                    <a:pt x="17" y="5"/>
                  </a:cubicBezTo>
                  <a:cubicBezTo>
                    <a:pt x="15" y="4"/>
                    <a:pt x="14" y="4"/>
                    <a:pt x="13" y="4"/>
                  </a:cubicBezTo>
                  <a:lnTo>
                    <a:pt x="7" y="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2" name="Freeform 1406"/>
            <p:cNvSpPr/>
            <p:nvPr/>
          </p:nvSpPr>
          <p:spPr bwMode="auto">
            <a:xfrm>
              <a:off x="1100219" y="4063583"/>
              <a:ext cx="66338" cy="116381"/>
            </a:xfrm>
            <a:custGeom>
              <a:avLst/>
              <a:gdLst>
                <a:gd name="T0" fmla="*/ 1 w 24"/>
                <a:gd name="T1" fmla="*/ 42 h 42"/>
                <a:gd name="T2" fmla="*/ 0 w 24"/>
                <a:gd name="T3" fmla="*/ 42 h 42"/>
                <a:gd name="T4" fmla="*/ 0 w 24"/>
                <a:gd name="T5" fmla="*/ 41 h 42"/>
                <a:gd name="T6" fmla="*/ 0 w 24"/>
                <a:gd name="T7" fmla="*/ 1 h 42"/>
                <a:gd name="T8" fmla="*/ 1 w 24"/>
                <a:gd name="T9" fmla="*/ 0 h 42"/>
                <a:gd name="T10" fmla="*/ 5 w 24"/>
                <a:gd name="T11" fmla="*/ 0 h 42"/>
                <a:gd name="T12" fmla="*/ 6 w 24"/>
                <a:gd name="T13" fmla="*/ 2 h 42"/>
                <a:gd name="T14" fmla="*/ 6 w 24"/>
                <a:gd name="T15" fmla="*/ 36 h 42"/>
                <a:gd name="T16" fmla="*/ 6 w 24"/>
                <a:gd name="T17" fmla="*/ 38 h 42"/>
                <a:gd name="T18" fmla="*/ 7 w 24"/>
                <a:gd name="T19" fmla="*/ 38 h 42"/>
                <a:gd name="T20" fmla="*/ 23 w 24"/>
                <a:gd name="T21" fmla="*/ 38 h 42"/>
                <a:gd name="T22" fmla="*/ 24 w 24"/>
                <a:gd name="T23" fmla="*/ 38 h 42"/>
                <a:gd name="T24" fmla="*/ 24 w 24"/>
                <a:gd name="T25" fmla="*/ 42 h 42"/>
                <a:gd name="T26" fmla="*/ 23 w 24"/>
                <a:gd name="T27" fmla="*/ 42 h 42"/>
                <a:gd name="T28" fmla="*/ 1 w 24"/>
                <a:gd name="T2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" h="42">
                  <a:moveTo>
                    <a:pt x="1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1"/>
                    <a:pt x="0" y="4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6" y="1"/>
                    <a:pt x="6" y="2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7"/>
                    <a:pt x="6" y="38"/>
                    <a:pt x="6" y="38"/>
                  </a:cubicBezTo>
                  <a:cubicBezTo>
                    <a:pt x="6" y="38"/>
                    <a:pt x="7" y="38"/>
                    <a:pt x="7" y="38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4" y="42"/>
                    <a:pt x="24" y="42"/>
                    <a:pt x="24" y="42"/>
                  </a:cubicBezTo>
                  <a:cubicBezTo>
                    <a:pt x="24" y="42"/>
                    <a:pt x="23" y="42"/>
                    <a:pt x="23" y="42"/>
                  </a:cubicBezTo>
                  <a:lnTo>
                    <a:pt x="1" y="4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3" name="Freeform 1407"/>
            <p:cNvSpPr>
              <a:spLocks noEditPoints="1"/>
            </p:cNvSpPr>
            <p:nvPr/>
          </p:nvSpPr>
          <p:spPr bwMode="auto">
            <a:xfrm>
              <a:off x="1180522" y="4063583"/>
              <a:ext cx="90777" cy="116381"/>
            </a:xfrm>
            <a:custGeom>
              <a:avLst/>
              <a:gdLst>
                <a:gd name="T0" fmla="*/ 33 w 33"/>
                <a:gd name="T1" fmla="*/ 41 h 42"/>
                <a:gd name="T2" fmla="*/ 33 w 33"/>
                <a:gd name="T3" fmla="*/ 42 h 42"/>
                <a:gd name="T4" fmla="*/ 32 w 33"/>
                <a:gd name="T5" fmla="*/ 42 h 42"/>
                <a:gd name="T6" fmla="*/ 28 w 33"/>
                <a:gd name="T7" fmla="*/ 42 h 42"/>
                <a:gd name="T8" fmla="*/ 27 w 33"/>
                <a:gd name="T9" fmla="*/ 42 h 42"/>
                <a:gd name="T10" fmla="*/ 26 w 33"/>
                <a:gd name="T11" fmla="*/ 37 h 42"/>
                <a:gd name="T12" fmla="*/ 24 w 33"/>
                <a:gd name="T13" fmla="*/ 32 h 42"/>
                <a:gd name="T14" fmla="*/ 7 w 33"/>
                <a:gd name="T15" fmla="*/ 32 h 42"/>
                <a:gd name="T16" fmla="*/ 5 w 33"/>
                <a:gd name="T17" fmla="*/ 41 h 42"/>
                <a:gd name="T18" fmla="*/ 4 w 33"/>
                <a:gd name="T19" fmla="*/ 42 h 42"/>
                <a:gd name="T20" fmla="*/ 4 w 33"/>
                <a:gd name="T21" fmla="*/ 42 h 42"/>
                <a:gd name="T22" fmla="*/ 0 w 33"/>
                <a:gd name="T23" fmla="*/ 42 h 42"/>
                <a:gd name="T24" fmla="*/ 0 w 33"/>
                <a:gd name="T25" fmla="*/ 42 h 42"/>
                <a:gd name="T26" fmla="*/ 0 w 33"/>
                <a:gd name="T27" fmla="*/ 41 h 42"/>
                <a:gd name="T28" fmla="*/ 12 w 33"/>
                <a:gd name="T29" fmla="*/ 2 h 42"/>
                <a:gd name="T30" fmla="*/ 13 w 33"/>
                <a:gd name="T31" fmla="*/ 1 h 42"/>
                <a:gd name="T32" fmla="*/ 14 w 33"/>
                <a:gd name="T33" fmla="*/ 0 h 42"/>
                <a:gd name="T34" fmla="*/ 18 w 33"/>
                <a:gd name="T35" fmla="*/ 0 h 42"/>
                <a:gd name="T36" fmla="*/ 19 w 33"/>
                <a:gd name="T37" fmla="*/ 1 h 42"/>
                <a:gd name="T38" fmla="*/ 20 w 33"/>
                <a:gd name="T39" fmla="*/ 2 h 42"/>
                <a:gd name="T40" fmla="*/ 33 w 33"/>
                <a:gd name="T41" fmla="*/ 41 h 42"/>
                <a:gd name="T42" fmla="*/ 23 w 33"/>
                <a:gd name="T43" fmla="*/ 29 h 42"/>
                <a:gd name="T44" fmla="*/ 16 w 33"/>
                <a:gd name="T45" fmla="*/ 5 h 42"/>
                <a:gd name="T46" fmla="*/ 9 w 33"/>
                <a:gd name="T47" fmla="*/ 29 h 42"/>
                <a:gd name="T48" fmla="*/ 23 w 33"/>
                <a:gd name="T49" fmla="*/ 2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3" h="42">
                  <a:moveTo>
                    <a:pt x="33" y="41"/>
                  </a:moveTo>
                  <a:cubicBezTo>
                    <a:pt x="33" y="42"/>
                    <a:pt x="33" y="42"/>
                    <a:pt x="33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6"/>
                    <a:pt x="25" y="34"/>
                    <a:pt x="24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5" y="42"/>
                    <a:pt x="4" y="42"/>
                    <a:pt x="4" y="42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3" y="1"/>
                    <a:pt x="13" y="1"/>
                  </a:cubicBezTo>
                  <a:cubicBezTo>
                    <a:pt x="13" y="1"/>
                    <a:pt x="13" y="0"/>
                    <a:pt x="14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0"/>
                    <a:pt x="19" y="1"/>
                    <a:pt x="19" y="1"/>
                  </a:cubicBezTo>
                  <a:cubicBezTo>
                    <a:pt x="20" y="1"/>
                    <a:pt x="20" y="1"/>
                    <a:pt x="20" y="2"/>
                  </a:cubicBezTo>
                  <a:lnTo>
                    <a:pt x="33" y="41"/>
                  </a:lnTo>
                  <a:close/>
                  <a:moveTo>
                    <a:pt x="23" y="29"/>
                  </a:moveTo>
                  <a:cubicBezTo>
                    <a:pt x="16" y="5"/>
                    <a:pt x="16" y="5"/>
                    <a:pt x="16" y="5"/>
                  </a:cubicBezTo>
                  <a:cubicBezTo>
                    <a:pt x="9" y="29"/>
                    <a:pt x="9" y="29"/>
                    <a:pt x="9" y="29"/>
                  </a:cubicBezTo>
                  <a:lnTo>
                    <a:pt x="23" y="2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4" name="Freeform 1408"/>
            <p:cNvSpPr/>
            <p:nvPr/>
          </p:nvSpPr>
          <p:spPr bwMode="auto">
            <a:xfrm>
              <a:off x="1287593" y="4063583"/>
              <a:ext cx="88450" cy="116381"/>
            </a:xfrm>
            <a:custGeom>
              <a:avLst/>
              <a:gdLst>
                <a:gd name="T0" fmla="*/ 27 w 32"/>
                <a:gd name="T1" fmla="*/ 42 h 42"/>
                <a:gd name="T2" fmla="*/ 26 w 32"/>
                <a:gd name="T3" fmla="*/ 41 h 42"/>
                <a:gd name="T4" fmla="*/ 6 w 32"/>
                <a:gd name="T5" fmla="*/ 11 h 42"/>
                <a:gd name="T6" fmla="*/ 5 w 32"/>
                <a:gd name="T7" fmla="*/ 9 h 42"/>
                <a:gd name="T8" fmla="*/ 5 w 32"/>
                <a:gd name="T9" fmla="*/ 13 h 42"/>
                <a:gd name="T10" fmla="*/ 5 w 32"/>
                <a:gd name="T11" fmla="*/ 41 h 42"/>
                <a:gd name="T12" fmla="*/ 4 w 32"/>
                <a:gd name="T13" fmla="*/ 42 h 42"/>
                <a:gd name="T14" fmla="*/ 1 w 32"/>
                <a:gd name="T15" fmla="*/ 42 h 42"/>
                <a:gd name="T16" fmla="*/ 0 w 32"/>
                <a:gd name="T17" fmla="*/ 42 h 42"/>
                <a:gd name="T18" fmla="*/ 0 w 32"/>
                <a:gd name="T19" fmla="*/ 41 h 42"/>
                <a:gd name="T20" fmla="*/ 0 w 32"/>
                <a:gd name="T21" fmla="*/ 1 h 42"/>
                <a:gd name="T22" fmla="*/ 0 w 32"/>
                <a:gd name="T23" fmla="*/ 1 h 42"/>
                <a:gd name="T24" fmla="*/ 0 w 32"/>
                <a:gd name="T25" fmla="*/ 0 h 42"/>
                <a:gd name="T26" fmla="*/ 4 w 32"/>
                <a:gd name="T27" fmla="*/ 0 h 42"/>
                <a:gd name="T28" fmla="*/ 5 w 32"/>
                <a:gd name="T29" fmla="*/ 1 h 42"/>
                <a:gd name="T30" fmla="*/ 6 w 32"/>
                <a:gd name="T31" fmla="*/ 1 h 42"/>
                <a:gd name="T32" fmla="*/ 25 w 32"/>
                <a:gd name="T33" fmla="*/ 32 h 42"/>
                <a:gd name="T34" fmla="*/ 26 w 32"/>
                <a:gd name="T35" fmla="*/ 33 h 42"/>
                <a:gd name="T36" fmla="*/ 27 w 32"/>
                <a:gd name="T37" fmla="*/ 29 h 42"/>
                <a:gd name="T38" fmla="*/ 27 w 32"/>
                <a:gd name="T39" fmla="*/ 2 h 42"/>
                <a:gd name="T40" fmla="*/ 27 w 32"/>
                <a:gd name="T41" fmla="*/ 1 h 42"/>
                <a:gd name="T42" fmla="*/ 27 w 32"/>
                <a:gd name="T43" fmla="*/ 0 h 42"/>
                <a:gd name="T44" fmla="*/ 31 w 32"/>
                <a:gd name="T45" fmla="*/ 0 h 42"/>
                <a:gd name="T46" fmla="*/ 32 w 32"/>
                <a:gd name="T47" fmla="*/ 2 h 42"/>
                <a:gd name="T48" fmla="*/ 32 w 32"/>
                <a:gd name="T49" fmla="*/ 41 h 42"/>
                <a:gd name="T50" fmla="*/ 31 w 32"/>
                <a:gd name="T51" fmla="*/ 42 h 42"/>
                <a:gd name="T52" fmla="*/ 27 w 32"/>
                <a:gd name="T53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" h="42">
                  <a:moveTo>
                    <a:pt x="27" y="42"/>
                  </a:moveTo>
                  <a:cubicBezTo>
                    <a:pt x="26" y="42"/>
                    <a:pt x="26" y="42"/>
                    <a:pt x="26" y="4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11"/>
                    <a:pt x="5" y="13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5" y="42"/>
                    <a:pt x="5" y="42"/>
                    <a:pt x="4" y="42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0"/>
                    <a:pt x="5" y="1"/>
                    <a:pt x="5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6" y="33"/>
                    <a:pt x="26" y="34"/>
                    <a:pt x="26" y="33"/>
                  </a:cubicBezTo>
                  <a:cubicBezTo>
                    <a:pt x="27" y="33"/>
                    <a:pt x="27" y="31"/>
                    <a:pt x="27" y="29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2" y="1"/>
                    <a:pt x="32" y="2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32" y="42"/>
                    <a:pt x="31" y="42"/>
                    <a:pt x="31" y="42"/>
                  </a:cubicBezTo>
                  <a:lnTo>
                    <a:pt x="27" y="4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5" name="Freeform 1409"/>
            <p:cNvSpPr/>
            <p:nvPr/>
          </p:nvSpPr>
          <p:spPr bwMode="auto">
            <a:xfrm>
              <a:off x="1005950" y="3052230"/>
              <a:ext cx="16293" cy="30259"/>
            </a:xfrm>
            <a:custGeom>
              <a:avLst/>
              <a:gdLst>
                <a:gd name="T0" fmla="*/ 14 w 14"/>
                <a:gd name="T1" fmla="*/ 26 h 26"/>
                <a:gd name="T2" fmla="*/ 0 w 14"/>
                <a:gd name="T3" fmla="*/ 26 h 26"/>
                <a:gd name="T4" fmla="*/ 0 w 14"/>
                <a:gd name="T5" fmla="*/ 26 h 26"/>
                <a:gd name="T6" fmla="*/ 0 w 14"/>
                <a:gd name="T7" fmla="*/ 24 h 26"/>
                <a:gd name="T8" fmla="*/ 0 w 14"/>
                <a:gd name="T9" fmla="*/ 0 h 26"/>
                <a:gd name="T10" fmla="*/ 0 w 14"/>
                <a:gd name="T11" fmla="*/ 0 h 26"/>
                <a:gd name="T12" fmla="*/ 0 w 14"/>
                <a:gd name="T13" fmla="*/ 0 h 26"/>
                <a:gd name="T14" fmla="*/ 2 w 14"/>
                <a:gd name="T15" fmla="*/ 0 h 26"/>
                <a:gd name="T16" fmla="*/ 5 w 14"/>
                <a:gd name="T17" fmla="*/ 0 h 26"/>
                <a:gd name="T18" fmla="*/ 5 w 14"/>
                <a:gd name="T19" fmla="*/ 3 h 26"/>
                <a:gd name="T20" fmla="*/ 5 w 14"/>
                <a:gd name="T21" fmla="*/ 22 h 26"/>
                <a:gd name="T22" fmla="*/ 5 w 14"/>
                <a:gd name="T23" fmla="*/ 24 h 26"/>
                <a:gd name="T24" fmla="*/ 5 w 14"/>
                <a:gd name="T25" fmla="*/ 24 h 26"/>
                <a:gd name="T26" fmla="*/ 14 w 14"/>
                <a:gd name="T27" fmla="*/ 24 h 26"/>
                <a:gd name="T28" fmla="*/ 14 w 14"/>
                <a:gd name="T29" fmla="*/ 24 h 26"/>
                <a:gd name="T30" fmla="*/ 14 w 14"/>
                <a:gd name="T31" fmla="*/ 24 h 26"/>
                <a:gd name="T32" fmla="*/ 14 w 14"/>
                <a:gd name="T33" fmla="*/ 26 h 26"/>
                <a:gd name="T34" fmla="*/ 14 w 14"/>
                <a:gd name="T35" fmla="*/ 26 h 26"/>
                <a:gd name="T36" fmla="*/ 14 w 14"/>
                <a:gd name="T3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" h="26">
                  <a:moveTo>
                    <a:pt x="14" y="26"/>
                  </a:moveTo>
                  <a:lnTo>
                    <a:pt x="0" y="26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22"/>
                  </a:lnTo>
                  <a:lnTo>
                    <a:pt x="5" y="24"/>
                  </a:lnTo>
                  <a:lnTo>
                    <a:pt x="5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6" name="Freeform 1410"/>
            <p:cNvSpPr>
              <a:spLocks noEditPoints="1"/>
            </p:cNvSpPr>
            <p:nvPr/>
          </p:nvSpPr>
          <p:spPr bwMode="auto">
            <a:xfrm>
              <a:off x="1028062" y="3058049"/>
              <a:ext cx="18621" cy="24440"/>
            </a:xfrm>
            <a:custGeom>
              <a:avLst/>
              <a:gdLst>
                <a:gd name="T0" fmla="*/ 3 w 7"/>
                <a:gd name="T1" fmla="*/ 9 h 9"/>
                <a:gd name="T2" fmla="*/ 2 w 7"/>
                <a:gd name="T3" fmla="*/ 9 h 9"/>
                <a:gd name="T4" fmla="*/ 0 w 7"/>
                <a:gd name="T5" fmla="*/ 8 h 9"/>
                <a:gd name="T6" fmla="*/ 0 w 7"/>
                <a:gd name="T7" fmla="*/ 7 h 9"/>
                <a:gd name="T8" fmla="*/ 0 w 7"/>
                <a:gd name="T9" fmla="*/ 5 h 9"/>
                <a:gd name="T10" fmla="*/ 0 w 7"/>
                <a:gd name="T11" fmla="*/ 3 h 9"/>
                <a:gd name="T12" fmla="*/ 1 w 7"/>
                <a:gd name="T13" fmla="*/ 1 h 9"/>
                <a:gd name="T14" fmla="*/ 2 w 7"/>
                <a:gd name="T15" fmla="*/ 1 h 9"/>
                <a:gd name="T16" fmla="*/ 3 w 7"/>
                <a:gd name="T17" fmla="*/ 0 h 9"/>
                <a:gd name="T18" fmla="*/ 6 w 7"/>
                <a:gd name="T19" fmla="*/ 1 h 9"/>
                <a:gd name="T20" fmla="*/ 7 w 7"/>
                <a:gd name="T21" fmla="*/ 5 h 9"/>
                <a:gd name="T22" fmla="*/ 6 w 7"/>
                <a:gd name="T23" fmla="*/ 8 h 9"/>
                <a:gd name="T24" fmla="*/ 3 w 7"/>
                <a:gd name="T25" fmla="*/ 9 h 9"/>
                <a:gd name="T26" fmla="*/ 5 w 7"/>
                <a:gd name="T27" fmla="*/ 4 h 9"/>
                <a:gd name="T28" fmla="*/ 5 w 7"/>
                <a:gd name="T29" fmla="*/ 2 h 9"/>
                <a:gd name="T30" fmla="*/ 3 w 7"/>
                <a:gd name="T31" fmla="*/ 2 h 9"/>
                <a:gd name="T32" fmla="*/ 2 w 7"/>
                <a:gd name="T33" fmla="*/ 2 h 9"/>
                <a:gd name="T34" fmla="*/ 1 w 7"/>
                <a:gd name="T35" fmla="*/ 4 h 9"/>
                <a:gd name="T36" fmla="*/ 1 w 7"/>
                <a:gd name="T37" fmla="*/ 6 h 9"/>
                <a:gd name="T38" fmla="*/ 2 w 7"/>
                <a:gd name="T39" fmla="*/ 7 h 9"/>
                <a:gd name="T40" fmla="*/ 3 w 7"/>
                <a:gd name="T41" fmla="*/ 8 h 9"/>
                <a:gd name="T42" fmla="*/ 5 w 7"/>
                <a:gd name="T43" fmla="*/ 7 h 9"/>
                <a:gd name="T44" fmla="*/ 5 w 7"/>
                <a:gd name="T45" fmla="*/ 5 h 9"/>
                <a:gd name="T46" fmla="*/ 5 w 7"/>
                <a:gd name="T47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" h="9">
                  <a:moveTo>
                    <a:pt x="3" y="9"/>
                  </a:moveTo>
                  <a:cubicBezTo>
                    <a:pt x="3" y="9"/>
                    <a:pt x="2" y="9"/>
                    <a:pt x="2" y="9"/>
                  </a:cubicBezTo>
                  <a:cubicBezTo>
                    <a:pt x="1" y="9"/>
                    <a:pt x="1" y="9"/>
                    <a:pt x="0" y="8"/>
                  </a:cubicBezTo>
                  <a:cubicBezTo>
                    <a:pt x="0" y="8"/>
                    <a:pt x="0" y="7"/>
                    <a:pt x="0" y="7"/>
                  </a:cubicBezTo>
                  <a:cubicBezTo>
                    <a:pt x="0" y="6"/>
                    <a:pt x="0" y="6"/>
                    <a:pt x="0" y="5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2"/>
                    <a:pt x="0" y="2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3" y="0"/>
                    <a:pt x="3" y="0"/>
                  </a:cubicBezTo>
                  <a:cubicBezTo>
                    <a:pt x="5" y="0"/>
                    <a:pt x="5" y="1"/>
                    <a:pt x="6" y="1"/>
                  </a:cubicBezTo>
                  <a:cubicBezTo>
                    <a:pt x="7" y="2"/>
                    <a:pt x="7" y="3"/>
                    <a:pt x="7" y="5"/>
                  </a:cubicBezTo>
                  <a:cubicBezTo>
                    <a:pt x="7" y="6"/>
                    <a:pt x="7" y="7"/>
                    <a:pt x="6" y="8"/>
                  </a:cubicBezTo>
                  <a:cubicBezTo>
                    <a:pt x="5" y="9"/>
                    <a:pt x="5" y="9"/>
                    <a:pt x="3" y="9"/>
                  </a:cubicBezTo>
                  <a:close/>
                  <a:moveTo>
                    <a:pt x="5" y="4"/>
                  </a:moveTo>
                  <a:cubicBezTo>
                    <a:pt x="5" y="3"/>
                    <a:pt x="5" y="3"/>
                    <a:pt x="5" y="2"/>
                  </a:cubicBezTo>
                  <a:cubicBezTo>
                    <a:pt x="5" y="2"/>
                    <a:pt x="4" y="2"/>
                    <a:pt x="3" y="2"/>
                  </a:cubicBezTo>
                  <a:cubicBezTo>
                    <a:pt x="3" y="2"/>
                    <a:pt x="2" y="2"/>
                    <a:pt x="2" y="2"/>
                  </a:cubicBezTo>
                  <a:cubicBezTo>
                    <a:pt x="1" y="3"/>
                    <a:pt x="1" y="3"/>
                    <a:pt x="1" y="4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7"/>
                    <a:pt x="2" y="7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4" y="8"/>
                    <a:pt x="4" y="8"/>
                    <a:pt x="5" y="7"/>
                  </a:cubicBezTo>
                  <a:cubicBezTo>
                    <a:pt x="5" y="7"/>
                    <a:pt x="5" y="6"/>
                    <a:pt x="5" y="5"/>
                  </a:cubicBezTo>
                  <a:lnTo>
                    <a:pt x="5" y="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7" name="Freeform 1411"/>
            <p:cNvSpPr/>
            <p:nvPr/>
          </p:nvSpPr>
          <p:spPr bwMode="auto">
            <a:xfrm>
              <a:off x="1052503" y="3060377"/>
              <a:ext cx="11638" cy="22113"/>
            </a:xfrm>
            <a:custGeom>
              <a:avLst/>
              <a:gdLst>
                <a:gd name="T0" fmla="*/ 4 w 4"/>
                <a:gd name="T1" fmla="*/ 1 h 8"/>
                <a:gd name="T2" fmla="*/ 4 w 4"/>
                <a:gd name="T3" fmla="*/ 1 h 8"/>
                <a:gd name="T4" fmla="*/ 3 w 4"/>
                <a:gd name="T5" fmla="*/ 1 h 8"/>
                <a:gd name="T6" fmla="*/ 2 w 4"/>
                <a:gd name="T7" fmla="*/ 1 h 8"/>
                <a:gd name="T8" fmla="*/ 2 w 4"/>
                <a:gd name="T9" fmla="*/ 2 h 8"/>
                <a:gd name="T10" fmla="*/ 1 w 4"/>
                <a:gd name="T11" fmla="*/ 3 h 8"/>
                <a:gd name="T12" fmla="*/ 1 w 4"/>
                <a:gd name="T13" fmla="*/ 7 h 8"/>
                <a:gd name="T14" fmla="*/ 1 w 4"/>
                <a:gd name="T15" fmla="*/ 8 h 8"/>
                <a:gd name="T16" fmla="*/ 1 w 4"/>
                <a:gd name="T17" fmla="*/ 8 h 8"/>
                <a:gd name="T18" fmla="*/ 0 w 4"/>
                <a:gd name="T19" fmla="*/ 8 h 8"/>
                <a:gd name="T20" fmla="*/ 0 w 4"/>
                <a:gd name="T21" fmla="*/ 8 h 8"/>
                <a:gd name="T22" fmla="*/ 0 w 4"/>
                <a:gd name="T23" fmla="*/ 7 h 8"/>
                <a:gd name="T24" fmla="*/ 0 w 4"/>
                <a:gd name="T25" fmla="*/ 0 h 8"/>
                <a:gd name="T26" fmla="*/ 0 w 4"/>
                <a:gd name="T27" fmla="*/ 0 h 8"/>
                <a:gd name="T28" fmla="*/ 0 w 4"/>
                <a:gd name="T29" fmla="*/ 0 h 8"/>
                <a:gd name="T30" fmla="*/ 1 w 4"/>
                <a:gd name="T31" fmla="*/ 0 h 8"/>
                <a:gd name="T32" fmla="*/ 1 w 4"/>
                <a:gd name="T33" fmla="*/ 0 h 8"/>
                <a:gd name="T34" fmla="*/ 1 w 4"/>
                <a:gd name="T35" fmla="*/ 0 h 8"/>
                <a:gd name="T36" fmla="*/ 1 w 4"/>
                <a:gd name="T37" fmla="*/ 1 h 8"/>
                <a:gd name="T38" fmla="*/ 2 w 4"/>
                <a:gd name="T39" fmla="*/ 0 h 8"/>
                <a:gd name="T40" fmla="*/ 4 w 4"/>
                <a:gd name="T41" fmla="*/ 0 h 8"/>
                <a:gd name="T42" fmla="*/ 4 w 4"/>
                <a:gd name="T43" fmla="*/ 0 h 8"/>
                <a:gd name="T44" fmla="*/ 4 w 4"/>
                <a:gd name="T45" fmla="*/ 0 h 8"/>
                <a:gd name="T46" fmla="*/ 4 w 4"/>
                <a:gd name="T4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" h="8"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0"/>
                    <a:pt x="2" y="0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8" name="Freeform 1412"/>
            <p:cNvSpPr>
              <a:spLocks noEditPoints="1"/>
            </p:cNvSpPr>
            <p:nvPr/>
          </p:nvSpPr>
          <p:spPr bwMode="auto">
            <a:xfrm>
              <a:off x="1066468" y="3058049"/>
              <a:ext cx="19785" cy="24440"/>
            </a:xfrm>
            <a:custGeom>
              <a:avLst/>
              <a:gdLst>
                <a:gd name="T0" fmla="*/ 7 w 7"/>
                <a:gd name="T1" fmla="*/ 5 h 9"/>
                <a:gd name="T2" fmla="*/ 2 w 7"/>
                <a:gd name="T3" fmla="*/ 5 h 9"/>
                <a:gd name="T4" fmla="*/ 3 w 7"/>
                <a:gd name="T5" fmla="*/ 7 h 9"/>
                <a:gd name="T6" fmla="*/ 4 w 7"/>
                <a:gd name="T7" fmla="*/ 8 h 9"/>
                <a:gd name="T8" fmla="*/ 6 w 7"/>
                <a:gd name="T9" fmla="*/ 8 h 9"/>
                <a:gd name="T10" fmla="*/ 7 w 7"/>
                <a:gd name="T11" fmla="*/ 7 h 9"/>
                <a:gd name="T12" fmla="*/ 7 w 7"/>
                <a:gd name="T13" fmla="*/ 8 h 9"/>
                <a:gd name="T14" fmla="*/ 7 w 7"/>
                <a:gd name="T15" fmla="*/ 8 h 9"/>
                <a:gd name="T16" fmla="*/ 7 w 7"/>
                <a:gd name="T17" fmla="*/ 9 h 9"/>
                <a:gd name="T18" fmla="*/ 7 w 7"/>
                <a:gd name="T19" fmla="*/ 9 h 9"/>
                <a:gd name="T20" fmla="*/ 6 w 7"/>
                <a:gd name="T21" fmla="*/ 9 h 9"/>
                <a:gd name="T22" fmla="*/ 6 w 7"/>
                <a:gd name="T23" fmla="*/ 9 h 9"/>
                <a:gd name="T24" fmla="*/ 5 w 7"/>
                <a:gd name="T25" fmla="*/ 9 h 9"/>
                <a:gd name="T26" fmla="*/ 4 w 7"/>
                <a:gd name="T27" fmla="*/ 9 h 9"/>
                <a:gd name="T28" fmla="*/ 1 w 7"/>
                <a:gd name="T29" fmla="*/ 8 h 9"/>
                <a:gd name="T30" fmla="*/ 0 w 7"/>
                <a:gd name="T31" fmla="*/ 5 h 9"/>
                <a:gd name="T32" fmla="*/ 1 w 7"/>
                <a:gd name="T33" fmla="*/ 2 h 9"/>
                <a:gd name="T34" fmla="*/ 4 w 7"/>
                <a:gd name="T35" fmla="*/ 0 h 9"/>
                <a:gd name="T36" fmla="*/ 6 w 7"/>
                <a:gd name="T37" fmla="*/ 1 h 9"/>
                <a:gd name="T38" fmla="*/ 7 w 7"/>
                <a:gd name="T39" fmla="*/ 4 h 9"/>
                <a:gd name="T40" fmla="*/ 7 w 7"/>
                <a:gd name="T41" fmla="*/ 5 h 9"/>
                <a:gd name="T42" fmla="*/ 7 w 7"/>
                <a:gd name="T43" fmla="*/ 5 h 9"/>
                <a:gd name="T44" fmla="*/ 4 w 7"/>
                <a:gd name="T45" fmla="*/ 2 h 9"/>
                <a:gd name="T46" fmla="*/ 3 w 7"/>
                <a:gd name="T47" fmla="*/ 2 h 9"/>
                <a:gd name="T48" fmla="*/ 2 w 7"/>
                <a:gd name="T49" fmla="*/ 2 h 9"/>
                <a:gd name="T50" fmla="*/ 2 w 7"/>
                <a:gd name="T51" fmla="*/ 3 h 9"/>
                <a:gd name="T52" fmla="*/ 2 w 7"/>
                <a:gd name="T53" fmla="*/ 4 h 9"/>
                <a:gd name="T54" fmla="*/ 2 w 7"/>
                <a:gd name="T55" fmla="*/ 4 h 9"/>
                <a:gd name="T56" fmla="*/ 2 w 7"/>
                <a:gd name="T57" fmla="*/ 4 h 9"/>
                <a:gd name="T58" fmla="*/ 5 w 7"/>
                <a:gd name="T59" fmla="*/ 4 h 9"/>
                <a:gd name="T60" fmla="*/ 6 w 7"/>
                <a:gd name="T61" fmla="*/ 4 h 9"/>
                <a:gd name="T62" fmla="*/ 6 w 7"/>
                <a:gd name="T63" fmla="*/ 4 h 9"/>
                <a:gd name="T64" fmla="*/ 5 w 7"/>
                <a:gd name="T65" fmla="*/ 2 h 9"/>
                <a:gd name="T66" fmla="*/ 4 w 7"/>
                <a:gd name="T67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" h="9">
                  <a:moveTo>
                    <a:pt x="7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7"/>
                    <a:pt x="3" y="7"/>
                  </a:cubicBezTo>
                  <a:cubicBezTo>
                    <a:pt x="3" y="8"/>
                    <a:pt x="4" y="8"/>
                    <a:pt x="4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7" y="8"/>
                    <a:pt x="7" y="7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3" y="9"/>
                    <a:pt x="2" y="9"/>
                    <a:pt x="1" y="8"/>
                  </a:cubicBezTo>
                  <a:cubicBezTo>
                    <a:pt x="1" y="8"/>
                    <a:pt x="0" y="6"/>
                    <a:pt x="0" y="5"/>
                  </a:cubicBezTo>
                  <a:cubicBezTo>
                    <a:pt x="0" y="3"/>
                    <a:pt x="1" y="2"/>
                    <a:pt x="1" y="2"/>
                  </a:cubicBezTo>
                  <a:cubicBezTo>
                    <a:pt x="2" y="1"/>
                    <a:pt x="3" y="0"/>
                    <a:pt x="4" y="0"/>
                  </a:cubicBezTo>
                  <a:cubicBezTo>
                    <a:pt x="5" y="0"/>
                    <a:pt x="6" y="1"/>
                    <a:pt x="6" y="1"/>
                  </a:cubicBezTo>
                  <a:cubicBezTo>
                    <a:pt x="7" y="2"/>
                    <a:pt x="7" y="3"/>
                    <a:pt x="7" y="4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lose/>
                  <a:moveTo>
                    <a:pt x="4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5" y="3"/>
                    <a:pt x="5" y="2"/>
                  </a:cubicBezTo>
                  <a:cubicBezTo>
                    <a:pt x="5" y="2"/>
                    <a:pt x="4" y="2"/>
                    <a:pt x="4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9" name="Freeform 1413"/>
            <p:cNvSpPr/>
            <p:nvPr/>
          </p:nvSpPr>
          <p:spPr bwMode="auto">
            <a:xfrm>
              <a:off x="1090908" y="3060377"/>
              <a:ext cx="31423" cy="22113"/>
            </a:xfrm>
            <a:custGeom>
              <a:avLst/>
              <a:gdLst>
                <a:gd name="T0" fmla="*/ 11 w 11"/>
                <a:gd name="T1" fmla="*/ 8 h 8"/>
                <a:gd name="T2" fmla="*/ 10 w 11"/>
                <a:gd name="T3" fmla="*/ 8 h 8"/>
                <a:gd name="T4" fmla="*/ 10 w 11"/>
                <a:gd name="T5" fmla="*/ 8 h 8"/>
                <a:gd name="T6" fmla="*/ 10 w 11"/>
                <a:gd name="T7" fmla="*/ 7 h 8"/>
                <a:gd name="T8" fmla="*/ 10 w 11"/>
                <a:gd name="T9" fmla="*/ 3 h 8"/>
                <a:gd name="T10" fmla="*/ 10 w 11"/>
                <a:gd name="T11" fmla="*/ 2 h 8"/>
                <a:gd name="T12" fmla="*/ 9 w 11"/>
                <a:gd name="T13" fmla="*/ 2 h 8"/>
                <a:gd name="T14" fmla="*/ 9 w 11"/>
                <a:gd name="T15" fmla="*/ 1 h 8"/>
                <a:gd name="T16" fmla="*/ 8 w 11"/>
                <a:gd name="T17" fmla="*/ 1 h 8"/>
                <a:gd name="T18" fmla="*/ 8 w 11"/>
                <a:gd name="T19" fmla="*/ 1 h 8"/>
                <a:gd name="T20" fmla="*/ 7 w 11"/>
                <a:gd name="T21" fmla="*/ 2 h 8"/>
                <a:gd name="T22" fmla="*/ 7 w 11"/>
                <a:gd name="T23" fmla="*/ 2 h 8"/>
                <a:gd name="T24" fmla="*/ 7 w 11"/>
                <a:gd name="T25" fmla="*/ 3 h 8"/>
                <a:gd name="T26" fmla="*/ 7 w 11"/>
                <a:gd name="T27" fmla="*/ 7 h 8"/>
                <a:gd name="T28" fmla="*/ 7 w 11"/>
                <a:gd name="T29" fmla="*/ 8 h 8"/>
                <a:gd name="T30" fmla="*/ 6 w 11"/>
                <a:gd name="T31" fmla="*/ 8 h 8"/>
                <a:gd name="T32" fmla="*/ 5 w 11"/>
                <a:gd name="T33" fmla="*/ 8 h 8"/>
                <a:gd name="T34" fmla="*/ 5 w 11"/>
                <a:gd name="T35" fmla="*/ 7 h 8"/>
                <a:gd name="T36" fmla="*/ 5 w 11"/>
                <a:gd name="T37" fmla="*/ 3 h 8"/>
                <a:gd name="T38" fmla="*/ 5 w 11"/>
                <a:gd name="T39" fmla="*/ 2 h 8"/>
                <a:gd name="T40" fmla="*/ 5 w 11"/>
                <a:gd name="T41" fmla="*/ 2 h 8"/>
                <a:gd name="T42" fmla="*/ 4 w 11"/>
                <a:gd name="T43" fmla="*/ 1 h 8"/>
                <a:gd name="T44" fmla="*/ 4 w 11"/>
                <a:gd name="T45" fmla="*/ 1 h 8"/>
                <a:gd name="T46" fmla="*/ 3 w 11"/>
                <a:gd name="T47" fmla="*/ 1 h 8"/>
                <a:gd name="T48" fmla="*/ 2 w 11"/>
                <a:gd name="T49" fmla="*/ 2 h 8"/>
                <a:gd name="T50" fmla="*/ 2 w 11"/>
                <a:gd name="T51" fmla="*/ 2 h 8"/>
                <a:gd name="T52" fmla="*/ 2 w 11"/>
                <a:gd name="T53" fmla="*/ 3 h 8"/>
                <a:gd name="T54" fmla="*/ 2 w 11"/>
                <a:gd name="T55" fmla="*/ 7 h 8"/>
                <a:gd name="T56" fmla="*/ 2 w 11"/>
                <a:gd name="T57" fmla="*/ 8 h 8"/>
                <a:gd name="T58" fmla="*/ 2 w 11"/>
                <a:gd name="T59" fmla="*/ 8 h 8"/>
                <a:gd name="T60" fmla="*/ 1 w 11"/>
                <a:gd name="T61" fmla="*/ 8 h 8"/>
                <a:gd name="T62" fmla="*/ 0 w 11"/>
                <a:gd name="T63" fmla="*/ 8 h 8"/>
                <a:gd name="T64" fmla="*/ 0 w 11"/>
                <a:gd name="T65" fmla="*/ 7 h 8"/>
                <a:gd name="T66" fmla="*/ 0 w 11"/>
                <a:gd name="T67" fmla="*/ 0 h 8"/>
                <a:gd name="T68" fmla="*/ 0 w 11"/>
                <a:gd name="T69" fmla="*/ 0 h 8"/>
                <a:gd name="T70" fmla="*/ 1 w 11"/>
                <a:gd name="T71" fmla="*/ 0 h 8"/>
                <a:gd name="T72" fmla="*/ 2 w 11"/>
                <a:gd name="T73" fmla="*/ 0 h 8"/>
                <a:gd name="T74" fmla="*/ 2 w 11"/>
                <a:gd name="T75" fmla="*/ 0 h 8"/>
                <a:gd name="T76" fmla="*/ 2 w 11"/>
                <a:gd name="T77" fmla="*/ 1 h 8"/>
                <a:gd name="T78" fmla="*/ 3 w 11"/>
                <a:gd name="T79" fmla="*/ 0 h 8"/>
                <a:gd name="T80" fmla="*/ 4 w 11"/>
                <a:gd name="T81" fmla="*/ 0 h 8"/>
                <a:gd name="T82" fmla="*/ 6 w 11"/>
                <a:gd name="T83" fmla="*/ 0 h 8"/>
                <a:gd name="T84" fmla="*/ 6 w 11"/>
                <a:gd name="T85" fmla="*/ 1 h 8"/>
                <a:gd name="T86" fmla="*/ 7 w 11"/>
                <a:gd name="T87" fmla="*/ 0 h 8"/>
                <a:gd name="T88" fmla="*/ 9 w 11"/>
                <a:gd name="T89" fmla="*/ 0 h 8"/>
                <a:gd name="T90" fmla="*/ 10 w 11"/>
                <a:gd name="T91" fmla="*/ 0 h 8"/>
                <a:gd name="T92" fmla="*/ 11 w 11"/>
                <a:gd name="T93" fmla="*/ 0 h 8"/>
                <a:gd name="T94" fmla="*/ 11 w 11"/>
                <a:gd name="T95" fmla="*/ 1 h 8"/>
                <a:gd name="T96" fmla="*/ 11 w 11"/>
                <a:gd name="T97" fmla="*/ 2 h 8"/>
                <a:gd name="T98" fmla="*/ 11 w 11"/>
                <a:gd name="T99" fmla="*/ 7 h 8"/>
                <a:gd name="T100" fmla="*/ 11 w 11"/>
                <a:gd name="T10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" h="8">
                  <a:moveTo>
                    <a:pt x="11" y="8"/>
                  </a:move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1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5" y="0"/>
                    <a:pt x="5" y="0"/>
                    <a:pt x="6" y="0"/>
                  </a:cubicBezTo>
                  <a:cubicBezTo>
                    <a:pt x="6" y="0"/>
                    <a:pt x="6" y="0"/>
                    <a:pt x="6" y="1"/>
                  </a:cubicBezTo>
                  <a:cubicBezTo>
                    <a:pt x="7" y="1"/>
                    <a:pt x="7" y="0"/>
                    <a:pt x="7" y="0"/>
                  </a:cubicBezTo>
                  <a:cubicBezTo>
                    <a:pt x="8" y="0"/>
                    <a:pt x="8" y="0"/>
                    <a:pt x="9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2"/>
                    <a:pt x="11" y="2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8"/>
                    <a:pt x="11" y="8"/>
                    <a:pt x="11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0" name="Freeform 1414"/>
            <p:cNvSpPr>
              <a:spLocks noEditPoints="1"/>
            </p:cNvSpPr>
            <p:nvPr/>
          </p:nvSpPr>
          <p:spPr bwMode="auto">
            <a:xfrm>
              <a:off x="1144443" y="3052230"/>
              <a:ext cx="4655" cy="30259"/>
            </a:xfrm>
            <a:custGeom>
              <a:avLst/>
              <a:gdLst>
                <a:gd name="T0" fmla="*/ 0 w 4"/>
                <a:gd name="T1" fmla="*/ 3 h 26"/>
                <a:gd name="T2" fmla="*/ 0 w 4"/>
                <a:gd name="T3" fmla="*/ 3 h 26"/>
                <a:gd name="T4" fmla="*/ 0 w 4"/>
                <a:gd name="T5" fmla="*/ 3 h 26"/>
                <a:gd name="T6" fmla="*/ 0 w 4"/>
                <a:gd name="T7" fmla="*/ 0 h 26"/>
                <a:gd name="T8" fmla="*/ 0 w 4"/>
                <a:gd name="T9" fmla="*/ 0 h 26"/>
                <a:gd name="T10" fmla="*/ 0 w 4"/>
                <a:gd name="T11" fmla="*/ 0 h 26"/>
                <a:gd name="T12" fmla="*/ 2 w 4"/>
                <a:gd name="T13" fmla="*/ 0 h 26"/>
                <a:gd name="T14" fmla="*/ 2 w 4"/>
                <a:gd name="T15" fmla="*/ 0 h 26"/>
                <a:gd name="T16" fmla="*/ 4 w 4"/>
                <a:gd name="T17" fmla="*/ 0 h 26"/>
                <a:gd name="T18" fmla="*/ 4 w 4"/>
                <a:gd name="T19" fmla="*/ 3 h 26"/>
                <a:gd name="T20" fmla="*/ 2 w 4"/>
                <a:gd name="T21" fmla="*/ 3 h 26"/>
                <a:gd name="T22" fmla="*/ 2 w 4"/>
                <a:gd name="T23" fmla="*/ 3 h 26"/>
                <a:gd name="T24" fmla="*/ 0 w 4"/>
                <a:gd name="T25" fmla="*/ 3 h 26"/>
                <a:gd name="T26" fmla="*/ 2 w 4"/>
                <a:gd name="T27" fmla="*/ 26 h 26"/>
                <a:gd name="T28" fmla="*/ 0 w 4"/>
                <a:gd name="T29" fmla="*/ 26 h 26"/>
                <a:gd name="T30" fmla="*/ 0 w 4"/>
                <a:gd name="T31" fmla="*/ 26 h 26"/>
                <a:gd name="T32" fmla="*/ 0 w 4"/>
                <a:gd name="T33" fmla="*/ 24 h 26"/>
                <a:gd name="T34" fmla="*/ 0 w 4"/>
                <a:gd name="T35" fmla="*/ 7 h 26"/>
                <a:gd name="T36" fmla="*/ 0 w 4"/>
                <a:gd name="T37" fmla="*/ 7 h 26"/>
                <a:gd name="T38" fmla="*/ 0 w 4"/>
                <a:gd name="T39" fmla="*/ 7 h 26"/>
                <a:gd name="T40" fmla="*/ 2 w 4"/>
                <a:gd name="T41" fmla="*/ 7 h 26"/>
                <a:gd name="T42" fmla="*/ 2 w 4"/>
                <a:gd name="T43" fmla="*/ 7 h 26"/>
                <a:gd name="T44" fmla="*/ 4 w 4"/>
                <a:gd name="T45" fmla="*/ 7 h 26"/>
                <a:gd name="T46" fmla="*/ 4 w 4"/>
                <a:gd name="T47" fmla="*/ 24 h 26"/>
                <a:gd name="T48" fmla="*/ 2 w 4"/>
                <a:gd name="T49" fmla="*/ 26 h 26"/>
                <a:gd name="T50" fmla="*/ 2 w 4"/>
                <a:gd name="T5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" h="26">
                  <a:moveTo>
                    <a:pt x="0" y="3"/>
                  </a:move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3"/>
                  </a:lnTo>
                  <a:close/>
                  <a:moveTo>
                    <a:pt x="2" y="26"/>
                  </a:moveTo>
                  <a:lnTo>
                    <a:pt x="0" y="26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4" y="7"/>
                  </a:lnTo>
                  <a:lnTo>
                    <a:pt x="4" y="24"/>
                  </a:lnTo>
                  <a:lnTo>
                    <a:pt x="2" y="26"/>
                  </a:lnTo>
                  <a:lnTo>
                    <a:pt x="2" y="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1" name="Freeform 1415"/>
            <p:cNvSpPr>
              <a:spLocks noEditPoints="1"/>
            </p:cNvSpPr>
            <p:nvPr/>
          </p:nvSpPr>
          <p:spPr bwMode="auto">
            <a:xfrm>
              <a:off x="1154918" y="3058049"/>
              <a:ext cx="19785" cy="32587"/>
            </a:xfrm>
            <a:custGeom>
              <a:avLst/>
              <a:gdLst>
                <a:gd name="T0" fmla="*/ 4 w 7"/>
                <a:gd name="T1" fmla="*/ 9 h 12"/>
                <a:gd name="T2" fmla="*/ 2 w 7"/>
                <a:gd name="T3" fmla="*/ 9 h 12"/>
                <a:gd name="T4" fmla="*/ 1 w 7"/>
                <a:gd name="T5" fmla="*/ 8 h 12"/>
                <a:gd name="T6" fmla="*/ 1 w 7"/>
                <a:gd name="T7" fmla="*/ 12 h 12"/>
                <a:gd name="T8" fmla="*/ 1 w 7"/>
                <a:gd name="T9" fmla="*/ 12 h 12"/>
                <a:gd name="T10" fmla="*/ 1 w 7"/>
                <a:gd name="T11" fmla="*/ 12 h 12"/>
                <a:gd name="T12" fmla="*/ 0 w 7"/>
                <a:gd name="T13" fmla="*/ 12 h 12"/>
                <a:gd name="T14" fmla="*/ 0 w 7"/>
                <a:gd name="T15" fmla="*/ 12 h 12"/>
                <a:gd name="T16" fmla="*/ 0 w 7"/>
                <a:gd name="T17" fmla="*/ 12 h 12"/>
                <a:gd name="T18" fmla="*/ 0 w 7"/>
                <a:gd name="T19" fmla="*/ 1 h 12"/>
                <a:gd name="T20" fmla="*/ 0 w 7"/>
                <a:gd name="T21" fmla="*/ 1 h 12"/>
                <a:gd name="T22" fmla="*/ 0 w 7"/>
                <a:gd name="T23" fmla="*/ 1 h 12"/>
                <a:gd name="T24" fmla="*/ 1 w 7"/>
                <a:gd name="T25" fmla="*/ 1 h 12"/>
                <a:gd name="T26" fmla="*/ 1 w 7"/>
                <a:gd name="T27" fmla="*/ 1 h 12"/>
                <a:gd name="T28" fmla="*/ 1 w 7"/>
                <a:gd name="T29" fmla="*/ 2 h 12"/>
                <a:gd name="T30" fmla="*/ 3 w 7"/>
                <a:gd name="T31" fmla="*/ 1 h 12"/>
                <a:gd name="T32" fmla="*/ 4 w 7"/>
                <a:gd name="T33" fmla="*/ 0 h 12"/>
                <a:gd name="T34" fmla="*/ 6 w 7"/>
                <a:gd name="T35" fmla="*/ 2 h 12"/>
                <a:gd name="T36" fmla="*/ 7 w 7"/>
                <a:gd name="T37" fmla="*/ 5 h 12"/>
                <a:gd name="T38" fmla="*/ 7 w 7"/>
                <a:gd name="T39" fmla="*/ 7 h 12"/>
                <a:gd name="T40" fmla="*/ 6 w 7"/>
                <a:gd name="T41" fmla="*/ 8 h 12"/>
                <a:gd name="T42" fmla="*/ 5 w 7"/>
                <a:gd name="T43" fmla="*/ 9 h 12"/>
                <a:gd name="T44" fmla="*/ 4 w 7"/>
                <a:gd name="T45" fmla="*/ 9 h 12"/>
                <a:gd name="T46" fmla="*/ 5 w 7"/>
                <a:gd name="T47" fmla="*/ 4 h 12"/>
                <a:gd name="T48" fmla="*/ 5 w 7"/>
                <a:gd name="T49" fmla="*/ 2 h 12"/>
                <a:gd name="T50" fmla="*/ 3 w 7"/>
                <a:gd name="T51" fmla="*/ 2 h 12"/>
                <a:gd name="T52" fmla="*/ 2 w 7"/>
                <a:gd name="T53" fmla="*/ 2 h 12"/>
                <a:gd name="T54" fmla="*/ 2 w 7"/>
                <a:gd name="T55" fmla="*/ 2 h 12"/>
                <a:gd name="T56" fmla="*/ 2 w 7"/>
                <a:gd name="T57" fmla="*/ 3 h 12"/>
                <a:gd name="T58" fmla="*/ 2 w 7"/>
                <a:gd name="T59" fmla="*/ 3 h 12"/>
                <a:gd name="T60" fmla="*/ 2 w 7"/>
                <a:gd name="T61" fmla="*/ 6 h 12"/>
                <a:gd name="T62" fmla="*/ 2 w 7"/>
                <a:gd name="T63" fmla="*/ 7 h 12"/>
                <a:gd name="T64" fmla="*/ 2 w 7"/>
                <a:gd name="T65" fmla="*/ 7 h 12"/>
                <a:gd name="T66" fmla="*/ 3 w 7"/>
                <a:gd name="T67" fmla="*/ 8 h 12"/>
                <a:gd name="T68" fmla="*/ 3 w 7"/>
                <a:gd name="T69" fmla="*/ 8 h 12"/>
                <a:gd name="T70" fmla="*/ 5 w 7"/>
                <a:gd name="T71" fmla="*/ 7 h 12"/>
                <a:gd name="T72" fmla="*/ 5 w 7"/>
                <a:gd name="T73" fmla="*/ 5 h 12"/>
                <a:gd name="T74" fmla="*/ 5 w 7"/>
                <a:gd name="T75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" h="12">
                  <a:moveTo>
                    <a:pt x="4" y="9"/>
                  </a:moveTo>
                  <a:cubicBezTo>
                    <a:pt x="3" y="9"/>
                    <a:pt x="3" y="9"/>
                    <a:pt x="2" y="9"/>
                  </a:cubicBezTo>
                  <a:cubicBezTo>
                    <a:pt x="2" y="9"/>
                    <a:pt x="2" y="8"/>
                    <a:pt x="1" y="8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5" y="0"/>
                    <a:pt x="6" y="1"/>
                    <a:pt x="6" y="2"/>
                  </a:cubicBezTo>
                  <a:cubicBezTo>
                    <a:pt x="7" y="2"/>
                    <a:pt x="7" y="3"/>
                    <a:pt x="7" y="5"/>
                  </a:cubicBezTo>
                  <a:cubicBezTo>
                    <a:pt x="7" y="5"/>
                    <a:pt x="7" y="6"/>
                    <a:pt x="7" y="7"/>
                  </a:cubicBezTo>
                  <a:cubicBezTo>
                    <a:pt x="6" y="7"/>
                    <a:pt x="6" y="8"/>
                    <a:pt x="6" y="8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4" y="9"/>
                    <a:pt x="4" y="9"/>
                  </a:cubicBezTo>
                  <a:close/>
                  <a:moveTo>
                    <a:pt x="5" y="4"/>
                  </a:moveTo>
                  <a:cubicBezTo>
                    <a:pt x="5" y="3"/>
                    <a:pt x="5" y="3"/>
                    <a:pt x="5" y="2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8"/>
                    <a:pt x="5" y="7"/>
                  </a:cubicBezTo>
                  <a:cubicBezTo>
                    <a:pt x="5" y="7"/>
                    <a:pt x="5" y="6"/>
                    <a:pt x="5" y="5"/>
                  </a:cubicBezTo>
                  <a:lnTo>
                    <a:pt x="5" y="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2" name="Freeform 1416"/>
            <p:cNvSpPr/>
            <p:nvPr/>
          </p:nvSpPr>
          <p:spPr bwMode="auto">
            <a:xfrm>
              <a:off x="1177030" y="3060377"/>
              <a:ext cx="16293" cy="22113"/>
            </a:xfrm>
            <a:custGeom>
              <a:avLst/>
              <a:gdLst>
                <a:gd name="T0" fmla="*/ 3 w 6"/>
                <a:gd name="T1" fmla="*/ 8 h 8"/>
                <a:gd name="T2" fmla="*/ 1 w 6"/>
                <a:gd name="T3" fmla="*/ 8 h 8"/>
                <a:gd name="T4" fmla="*/ 0 w 6"/>
                <a:gd name="T5" fmla="*/ 8 h 8"/>
                <a:gd name="T6" fmla="*/ 0 w 6"/>
                <a:gd name="T7" fmla="*/ 7 h 8"/>
                <a:gd name="T8" fmla="*/ 0 w 6"/>
                <a:gd name="T9" fmla="*/ 7 h 8"/>
                <a:gd name="T10" fmla="*/ 0 w 6"/>
                <a:gd name="T11" fmla="*/ 7 h 8"/>
                <a:gd name="T12" fmla="*/ 0 w 6"/>
                <a:gd name="T13" fmla="*/ 6 h 8"/>
                <a:gd name="T14" fmla="*/ 1 w 6"/>
                <a:gd name="T15" fmla="*/ 7 h 8"/>
                <a:gd name="T16" fmla="*/ 2 w 6"/>
                <a:gd name="T17" fmla="*/ 7 h 8"/>
                <a:gd name="T18" fmla="*/ 4 w 6"/>
                <a:gd name="T19" fmla="*/ 7 h 8"/>
                <a:gd name="T20" fmla="*/ 4 w 6"/>
                <a:gd name="T21" fmla="*/ 6 h 8"/>
                <a:gd name="T22" fmla="*/ 4 w 6"/>
                <a:gd name="T23" fmla="*/ 5 h 8"/>
                <a:gd name="T24" fmla="*/ 2 w 6"/>
                <a:gd name="T25" fmla="*/ 4 h 8"/>
                <a:gd name="T26" fmla="*/ 2 w 6"/>
                <a:gd name="T27" fmla="*/ 4 h 8"/>
                <a:gd name="T28" fmla="*/ 1 w 6"/>
                <a:gd name="T29" fmla="*/ 3 h 8"/>
                <a:gd name="T30" fmla="*/ 0 w 6"/>
                <a:gd name="T31" fmla="*/ 3 h 8"/>
                <a:gd name="T32" fmla="*/ 0 w 6"/>
                <a:gd name="T33" fmla="*/ 2 h 8"/>
                <a:gd name="T34" fmla="*/ 0 w 6"/>
                <a:gd name="T35" fmla="*/ 1 h 8"/>
                <a:gd name="T36" fmla="*/ 1 w 6"/>
                <a:gd name="T37" fmla="*/ 0 h 8"/>
                <a:gd name="T38" fmla="*/ 2 w 6"/>
                <a:gd name="T39" fmla="*/ 0 h 8"/>
                <a:gd name="T40" fmla="*/ 3 w 6"/>
                <a:gd name="T41" fmla="*/ 0 h 8"/>
                <a:gd name="T42" fmla="*/ 5 w 6"/>
                <a:gd name="T43" fmla="*/ 0 h 8"/>
                <a:gd name="T44" fmla="*/ 5 w 6"/>
                <a:gd name="T45" fmla="*/ 0 h 8"/>
                <a:gd name="T46" fmla="*/ 5 w 6"/>
                <a:gd name="T47" fmla="*/ 0 h 8"/>
                <a:gd name="T48" fmla="*/ 5 w 6"/>
                <a:gd name="T49" fmla="*/ 0 h 8"/>
                <a:gd name="T50" fmla="*/ 5 w 6"/>
                <a:gd name="T51" fmla="*/ 1 h 8"/>
                <a:gd name="T52" fmla="*/ 5 w 6"/>
                <a:gd name="T53" fmla="*/ 1 h 8"/>
                <a:gd name="T54" fmla="*/ 4 w 6"/>
                <a:gd name="T55" fmla="*/ 1 h 8"/>
                <a:gd name="T56" fmla="*/ 3 w 6"/>
                <a:gd name="T57" fmla="*/ 1 h 8"/>
                <a:gd name="T58" fmla="*/ 2 w 6"/>
                <a:gd name="T59" fmla="*/ 2 h 8"/>
                <a:gd name="T60" fmla="*/ 2 w 6"/>
                <a:gd name="T61" fmla="*/ 2 h 8"/>
                <a:gd name="T62" fmla="*/ 3 w 6"/>
                <a:gd name="T63" fmla="*/ 3 h 8"/>
                <a:gd name="T64" fmla="*/ 4 w 6"/>
                <a:gd name="T65" fmla="*/ 4 h 8"/>
                <a:gd name="T66" fmla="*/ 5 w 6"/>
                <a:gd name="T67" fmla="*/ 4 h 8"/>
                <a:gd name="T68" fmla="*/ 6 w 6"/>
                <a:gd name="T69" fmla="*/ 5 h 8"/>
                <a:gd name="T70" fmla="*/ 6 w 6"/>
                <a:gd name="T71" fmla="*/ 6 h 8"/>
                <a:gd name="T72" fmla="*/ 5 w 6"/>
                <a:gd name="T73" fmla="*/ 7 h 8"/>
                <a:gd name="T74" fmla="*/ 5 w 6"/>
                <a:gd name="T75" fmla="*/ 8 h 8"/>
                <a:gd name="T76" fmla="*/ 4 w 6"/>
                <a:gd name="T77" fmla="*/ 8 h 8"/>
                <a:gd name="T78" fmla="*/ 3 w 6"/>
                <a:gd name="T7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" h="8">
                  <a:moveTo>
                    <a:pt x="3" y="8"/>
                  </a:moveTo>
                  <a:cubicBezTo>
                    <a:pt x="2" y="8"/>
                    <a:pt x="1" y="8"/>
                    <a:pt x="1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2" y="7"/>
                    <a:pt x="2" y="7"/>
                  </a:cubicBezTo>
                  <a:cubicBezTo>
                    <a:pt x="3" y="7"/>
                    <a:pt x="3" y="7"/>
                    <a:pt x="4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3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4" y="0"/>
                    <a:pt x="4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6"/>
                    <a:pt x="6" y="6"/>
                  </a:cubicBezTo>
                  <a:cubicBezTo>
                    <a:pt x="6" y="6"/>
                    <a:pt x="6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4" y="8"/>
                    <a:pt x="4" y="8"/>
                    <a:pt x="4" y="8"/>
                  </a:cubicBezTo>
                  <a:lnTo>
                    <a:pt x="3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3" name="Freeform 1417"/>
            <p:cNvSpPr/>
            <p:nvPr/>
          </p:nvSpPr>
          <p:spPr bwMode="auto">
            <a:xfrm>
              <a:off x="1196815" y="3060377"/>
              <a:ext cx="16293" cy="22113"/>
            </a:xfrm>
            <a:custGeom>
              <a:avLst/>
              <a:gdLst>
                <a:gd name="T0" fmla="*/ 6 w 6"/>
                <a:gd name="T1" fmla="*/ 8 h 8"/>
                <a:gd name="T2" fmla="*/ 5 w 6"/>
                <a:gd name="T3" fmla="*/ 8 h 8"/>
                <a:gd name="T4" fmla="*/ 5 w 6"/>
                <a:gd name="T5" fmla="*/ 8 h 8"/>
                <a:gd name="T6" fmla="*/ 5 w 6"/>
                <a:gd name="T7" fmla="*/ 7 h 8"/>
                <a:gd name="T8" fmla="*/ 4 w 6"/>
                <a:gd name="T9" fmla="*/ 8 h 8"/>
                <a:gd name="T10" fmla="*/ 2 w 6"/>
                <a:gd name="T11" fmla="*/ 8 h 8"/>
                <a:gd name="T12" fmla="*/ 1 w 6"/>
                <a:gd name="T13" fmla="*/ 8 h 8"/>
                <a:gd name="T14" fmla="*/ 1 w 6"/>
                <a:gd name="T15" fmla="*/ 8 h 8"/>
                <a:gd name="T16" fmla="*/ 0 w 6"/>
                <a:gd name="T17" fmla="*/ 7 h 8"/>
                <a:gd name="T18" fmla="*/ 0 w 6"/>
                <a:gd name="T19" fmla="*/ 6 h 8"/>
                <a:gd name="T20" fmla="*/ 0 w 6"/>
                <a:gd name="T21" fmla="*/ 0 h 8"/>
                <a:gd name="T22" fmla="*/ 0 w 6"/>
                <a:gd name="T23" fmla="*/ 0 h 8"/>
                <a:gd name="T24" fmla="*/ 0 w 6"/>
                <a:gd name="T25" fmla="*/ 0 h 8"/>
                <a:gd name="T26" fmla="*/ 1 w 6"/>
                <a:gd name="T27" fmla="*/ 0 h 8"/>
                <a:gd name="T28" fmla="*/ 2 w 6"/>
                <a:gd name="T29" fmla="*/ 0 h 8"/>
                <a:gd name="T30" fmla="*/ 2 w 6"/>
                <a:gd name="T31" fmla="*/ 5 h 8"/>
                <a:gd name="T32" fmla="*/ 2 w 6"/>
                <a:gd name="T33" fmla="*/ 6 h 8"/>
                <a:gd name="T34" fmla="*/ 3 w 6"/>
                <a:gd name="T35" fmla="*/ 7 h 8"/>
                <a:gd name="T36" fmla="*/ 4 w 6"/>
                <a:gd name="T37" fmla="*/ 7 h 8"/>
                <a:gd name="T38" fmla="*/ 4 w 6"/>
                <a:gd name="T39" fmla="*/ 6 h 8"/>
                <a:gd name="T40" fmla="*/ 5 w 6"/>
                <a:gd name="T41" fmla="*/ 6 h 8"/>
                <a:gd name="T42" fmla="*/ 5 w 6"/>
                <a:gd name="T43" fmla="*/ 5 h 8"/>
                <a:gd name="T44" fmla="*/ 5 w 6"/>
                <a:gd name="T45" fmla="*/ 0 h 8"/>
                <a:gd name="T46" fmla="*/ 5 w 6"/>
                <a:gd name="T47" fmla="*/ 0 h 8"/>
                <a:gd name="T48" fmla="*/ 5 w 6"/>
                <a:gd name="T49" fmla="*/ 0 h 8"/>
                <a:gd name="T50" fmla="*/ 6 w 6"/>
                <a:gd name="T51" fmla="*/ 0 h 8"/>
                <a:gd name="T52" fmla="*/ 6 w 6"/>
                <a:gd name="T53" fmla="*/ 0 h 8"/>
                <a:gd name="T54" fmla="*/ 6 w 6"/>
                <a:gd name="T55" fmla="*/ 0 h 8"/>
                <a:gd name="T56" fmla="*/ 6 w 6"/>
                <a:gd name="T57" fmla="*/ 8 h 8"/>
                <a:gd name="T58" fmla="*/ 6 w 6"/>
                <a:gd name="T5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" h="8">
                  <a:moveTo>
                    <a:pt x="6" y="8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3" y="8"/>
                    <a:pt x="3" y="8"/>
                    <a:pt x="2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7"/>
                    <a:pt x="2" y="7"/>
                    <a:pt x="3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4" name="Freeform 1418"/>
            <p:cNvSpPr/>
            <p:nvPr/>
          </p:nvSpPr>
          <p:spPr bwMode="auto">
            <a:xfrm>
              <a:off x="1221255" y="3060377"/>
              <a:ext cx="30259" cy="22113"/>
            </a:xfrm>
            <a:custGeom>
              <a:avLst/>
              <a:gdLst>
                <a:gd name="T0" fmla="*/ 10 w 11"/>
                <a:gd name="T1" fmla="*/ 8 h 8"/>
                <a:gd name="T2" fmla="*/ 9 w 11"/>
                <a:gd name="T3" fmla="*/ 8 h 8"/>
                <a:gd name="T4" fmla="*/ 9 w 11"/>
                <a:gd name="T5" fmla="*/ 8 h 8"/>
                <a:gd name="T6" fmla="*/ 9 w 11"/>
                <a:gd name="T7" fmla="*/ 7 h 8"/>
                <a:gd name="T8" fmla="*/ 9 w 11"/>
                <a:gd name="T9" fmla="*/ 3 h 8"/>
                <a:gd name="T10" fmla="*/ 9 w 11"/>
                <a:gd name="T11" fmla="*/ 2 h 8"/>
                <a:gd name="T12" fmla="*/ 9 w 11"/>
                <a:gd name="T13" fmla="*/ 2 h 8"/>
                <a:gd name="T14" fmla="*/ 8 w 11"/>
                <a:gd name="T15" fmla="*/ 1 h 8"/>
                <a:gd name="T16" fmla="*/ 8 w 11"/>
                <a:gd name="T17" fmla="*/ 1 h 8"/>
                <a:gd name="T18" fmla="*/ 7 w 11"/>
                <a:gd name="T19" fmla="*/ 1 h 8"/>
                <a:gd name="T20" fmla="*/ 6 w 11"/>
                <a:gd name="T21" fmla="*/ 2 h 8"/>
                <a:gd name="T22" fmla="*/ 6 w 11"/>
                <a:gd name="T23" fmla="*/ 2 h 8"/>
                <a:gd name="T24" fmla="*/ 6 w 11"/>
                <a:gd name="T25" fmla="*/ 3 h 8"/>
                <a:gd name="T26" fmla="*/ 6 w 11"/>
                <a:gd name="T27" fmla="*/ 7 h 8"/>
                <a:gd name="T28" fmla="*/ 6 w 11"/>
                <a:gd name="T29" fmla="*/ 8 h 8"/>
                <a:gd name="T30" fmla="*/ 6 w 11"/>
                <a:gd name="T31" fmla="*/ 8 h 8"/>
                <a:gd name="T32" fmla="*/ 5 w 11"/>
                <a:gd name="T33" fmla="*/ 8 h 8"/>
                <a:gd name="T34" fmla="*/ 4 w 11"/>
                <a:gd name="T35" fmla="*/ 7 h 8"/>
                <a:gd name="T36" fmla="*/ 4 w 11"/>
                <a:gd name="T37" fmla="*/ 3 h 8"/>
                <a:gd name="T38" fmla="*/ 4 w 11"/>
                <a:gd name="T39" fmla="*/ 2 h 8"/>
                <a:gd name="T40" fmla="*/ 4 w 11"/>
                <a:gd name="T41" fmla="*/ 2 h 8"/>
                <a:gd name="T42" fmla="*/ 4 w 11"/>
                <a:gd name="T43" fmla="*/ 1 h 8"/>
                <a:gd name="T44" fmla="*/ 3 w 11"/>
                <a:gd name="T45" fmla="*/ 1 h 8"/>
                <a:gd name="T46" fmla="*/ 2 w 11"/>
                <a:gd name="T47" fmla="*/ 1 h 8"/>
                <a:gd name="T48" fmla="*/ 2 w 11"/>
                <a:gd name="T49" fmla="*/ 2 h 8"/>
                <a:gd name="T50" fmla="*/ 1 w 11"/>
                <a:gd name="T51" fmla="*/ 2 h 8"/>
                <a:gd name="T52" fmla="*/ 1 w 11"/>
                <a:gd name="T53" fmla="*/ 3 h 8"/>
                <a:gd name="T54" fmla="*/ 1 w 11"/>
                <a:gd name="T55" fmla="*/ 7 h 8"/>
                <a:gd name="T56" fmla="*/ 1 w 11"/>
                <a:gd name="T57" fmla="*/ 8 h 8"/>
                <a:gd name="T58" fmla="*/ 1 w 11"/>
                <a:gd name="T59" fmla="*/ 8 h 8"/>
                <a:gd name="T60" fmla="*/ 0 w 11"/>
                <a:gd name="T61" fmla="*/ 8 h 8"/>
                <a:gd name="T62" fmla="*/ 0 w 11"/>
                <a:gd name="T63" fmla="*/ 8 h 8"/>
                <a:gd name="T64" fmla="*/ 0 w 11"/>
                <a:gd name="T65" fmla="*/ 7 h 8"/>
                <a:gd name="T66" fmla="*/ 0 w 11"/>
                <a:gd name="T67" fmla="*/ 0 h 8"/>
                <a:gd name="T68" fmla="*/ 0 w 11"/>
                <a:gd name="T69" fmla="*/ 0 h 8"/>
                <a:gd name="T70" fmla="*/ 0 w 11"/>
                <a:gd name="T71" fmla="*/ 0 h 8"/>
                <a:gd name="T72" fmla="*/ 1 w 11"/>
                <a:gd name="T73" fmla="*/ 0 h 8"/>
                <a:gd name="T74" fmla="*/ 1 w 11"/>
                <a:gd name="T75" fmla="*/ 0 h 8"/>
                <a:gd name="T76" fmla="*/ 1 w 11"/>
                <a:gd name="T77" fmla="*/ 1 h 8"/>
                <a:gd name="T78" fmla="*/ 2 w 11"/>
                <a:gd name="T79" fmla="*/ 0 h 8"/>
                <a:gd name="T80" fmla="*/ 4 w 11"/>
                <a:gd name="T81" fmla="*/ 0 h 8"/>
                <a:gd name="T82" fmla="*/ 5 w 11"/>
                <a:gd name="T83" fmla="*/ 0 h 8"/>
                <a:gd name="T84" fmla="*/ 6 w 11"/>
                <a:gd name="T85" fmla="*/ 1 h 8"/>
                <a:gd name="T86" fmla="*/ 7 w 11"/>
                <a:gd name="T87" fmla="*/ 0 h 8"/>
                <a:gd name="T88" fmla="*/ 8 w 11"/>
                <a:gd name="T89" fmla="*/ 0 h 8"/>
                <a:gd name="T90" fmla="*/ 9 w 11"/>
                <a:gd name="T91" fmla="*/ 0 h 8"/>
                <a:gd name="T92" fmla="*/ 10 w 11"/>
                <a:gd name="T93" fmla="*/ 0 h 8"/>
                <a:gd name="T94" fmla="*/ 10 w 11"/>
                <a:gd name="T95" fmla="*/ 1 h 8"/>
                <a:gd name="T96" fmla="*/ 11 w 11"/>
                <a:gd name="T97" fmla="*/ 2 h 8"/>
                <a:gd name="T98" fmla="*/ 11 w 11"/>
                <a:gd name="T99" fmla="*/ 7 h 8"/>
                <a:gd name="T100" fmla="*/ 11 w 11"/>
                <a:gd name="T101" fmla="*/ 8 h 8"/>
                <a:gd name="T102" fmla="*/ 10 w 11"/>
                <a:gd name="T10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" h="8">
                  <a:moveTo>
                    <a:pt x="10" y="8"/>
                  </a:move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5" y="0"/>
                    <a:pt x="5" y="0"/>
                    <a:pt x="6" y="1"/>
                  </a:cubicBezTo>
                  <a:cubicBezTo>
                    <a:pt x="6" y="1"/>
                    <a:pt x="6" y="0"/>
                    <a:pt x="7" y="0"/>
                  </a:cubicBezTo>
                  <a:cubicBezTo>
                    <a:pt x="7" y="0"/>
                    <a:pt x="8" y="0"/>
                    <a:pt x="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1" y="1"/>
                    <a:pt x="11" y="2"/>
                    <a:pt x="11" y="2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8"/>
                    <a:pt x="11" y="8"/>
                    <a:pt x="11" y="8"/>
                  </a:cubicBezTo>
                  <a:lnTo>
                    <a:pt x="10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5" name="Freeform 1419"/>
            <p:cNvSpPr>
              <a:spLocks noEditPoints="1"/>
            </p:cNvSpPr>
            <p:nvPr/>
          </p:nvSpPr>
          <p:spPr bwMode="auto">
            <a:xfrm>
              <a:off x="1271299" y="3052230"/>
              <a:ext cx="19785" cy="30259"/>
            </a:xfrm>
            <a:custGeom>
              <a:avLst/>
              <a:gdLst>
                <a:gd name="T0" fmla="*/ 7 w 7"/>
                <a:gd name="T1" fmla="*/ 11 h 11"/>
                <a:gd name="T2" fmla="*/ 6 w 7"/>
                <a:gd name="T3" fmla="*/ 11 h 11"/>
                <a:gd name="T4" fmla="*/ 6 w 7"/>
                <a:gd name="T5" fmla="*/ 11 h 11"/>
                <a:gd name="T6" fmla="*/ 5 w 7"/>
                <a:gd name="T7" fmla="*/ 11 h 11"/>
                <a:gd name="T8" fmla="*/ 5 w 7"/>
                <a:gd name="T9" fmla="*/ 10 h 11"/>
                <a:gd name="T10" fmla="*/ 4 w 7"/>
                <a:gd name="T11" fmla="*/ 11 h 11"/>
                <a:gd name="T12" fmla="*/ 3 w 7"/>
                <a:gd name="T13" fmla="*/ 11 h 11"/>
                <a:gd name="T14" fmla="*/ 2 w 7"/>
                <a:gd name="T15" fmla="*/ 11 h 11"/>
                <a:gd name="T16" fmla="*/ 1 w 7"/>
                <a:gd name="T17" fmla="*/ 10 h 11"/>
                <a:gd name="T18" fmla="*/ 0 w 7"/>
                <a:gd name="T19" fmla="*/ 9 h 11"/>
                <a:gd name="T20" fmla="*/ 0 w 7"/>
                <a:gd name="T21" fmla="*/ 7 h 11"/>
                <a:gd name="T22" fmla="*/ 1 w 7"/>
                <a:gd name="T23" fmla="*/ 4 h 11"/>
                <a:gd name="T24" fmla="*/ 3 w 7"/>
                <a:gd name="T25" fmla="*/ 3 h 11"/>
                <a:gd name="T26" fmla="*/ 4 w 7"/>
                <a:gd name="T27" fmla="*/ 3 h 11"/>
                <a:gd name="T28" fmla="*/ 5 w 7"/>
                <a:gd name="T29" fmla="*/ 4 h 11"/>
                <a:gd name="T30" fmla="*/ 5 w 7"/>
                <a:gd name="T31" fmla="*/ 0 h 11"/>
                <a:gd name="T32" fmla="*/ 6 w 7"/>
                <a:gd name="T33" fmla="*/ 0 h 11"/>
                <a:gd name="T34" fmla="*/ 7 w 7"/>
                <a:gd name="T35" fmla="*/ 0 h 11"/>
                <a:gd name="T36" fmla="*/ 7 w 7"/>
                <a:gd name="T37" fmla="*/ 0 h 11"/>
                <a:gd name="T38" fmla="*/ 7 w 7"/>
                <a:gd name="T39" fmla="*/ 0 h 11"/>
                <a:gd name="T40" fmla="*/ 7 w 7"/>
                <a:gd name="T41" fmla="*/ 10 h 11"/>
                <a:gd name="T42" fmla="*/ 7 w 7"/>
                <a:gd name="T43" fmla="*/ 11 h 11"/>
                <a:gd name="T44" fmla="*/ 5 w 7"/>
                <a:gd name="T45" fmla="*/ 6 h 11"/>
                <a:gd name="T46" fmla="*/ 5 w 7"/>
                <a:gd name="T47" fmla="*/ 5 h 11"/>
                <a:gd name="T48" fmla="*/ 5 w 7"/>
                <a:gd name="T49" fmla="*/ 4 h 11"/>
                <a:gd name="T50" fmla="*/ 4 w 7"/>
                <a:gd name="T51" fmla="*/ 4 h 11"/>
                <a:gd name="T52" fmla="*/ 4 w 7"/>
                <a:gd name="T53" fmla="*/ 4 h 11"/>
                <a:gd name="T54" fmla="*/ 2 w 7"/>
                <a:gd name="T55" fmla="*/ 4 h 11"/>
                <a:gd name="T56" fmla="*/ 2 w 7"/>
                <a:gd name="T57" fmla="*/ 6 h 11"/>
                <a:gd name="T58" fmla="*/ 2 w 7"/>
                <a:gd name="T59" fmla="*/ 8 h 11"/>
                <a:gd name="T60" fmla="*/ 2 w 7"/>
                <a:gd name="T61" fmla="*/ 9 h 11"/>
                <a:gd name="T62" fmla="*/ 4 w 7"/>
                <a:gd name="T63" fmla="*/ 10 h 11"/>
                <a:gd name="T64" fmla="*/ 4 w 7"/>
                <a:gd name="T65" fmla="*/ 10 h 11"/>
                <a:gd name="T66" fmla="*/ 5 w 7"/>
                <a:gd name="T67" fmla="*/ 9 h 11"/>
                <a:gd name="T68" fmla="*/ 5 w 7"/>
                <a:gd name="T69" fmla="*/ 9 h 11"/>
                <a:gd name="T70" fmla="*/ 5 w 7"/>
                <a:gd name="T71" fmla="*/ 9 h 11"/>
                <a:gd name="T72" fmla="*/ 5 w 7"/>
                <a:gd name="T73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" h="11">
                  <a:moveTo>
                    <a:pt x="7" y="11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1"/>
                    <a:pt x="4" y="11"/>
                  </a:cubicBezTo>
                  <a:cubicBezTo>
                    <a:pt x="4" y="11"/>
                    <a:pt x="3" y="11"/>
                    <a:pt x="3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0" y="9"/>
                    <a:pt x="0" y="9"/>
                  </a:cubicBezTo>
                  <a:cubicBezTo>
                    <a:pt x="0" y="8"/>
                    <a:pt x="0" y="8"/>
                    <a:pt x="0" y="7"/>
                  </a:cubicBezTo>
                  <a:cubicBezTo>
                    <a:pt x="0" y="6"/>
                    <a:pt x="0" y="5"/>
                    <a:pt x="1" y="4"/>
                  </a:cubicBezTo>
                  <a:cubicBezTo>
                    <a:pt x="1" y="3"/>
                    <a:pt x="2" y="3"/>
                    <a:pt x="3" y="3"/>
                  </a:cubicBezTo>
                  <a:cubicBezTo>
                    <a:pt x="3" y="3"/>
                    <a:pt x="4" y="3"/>
                    <a:pt x="4" y="3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1"/>
                    <a:pt x="7" y="11"/>
                    <a:pt x="7" y="11"/>
                  </a:cubicBezTo>
                  <a:close/>
                  <a:moveTo>
                    <a:pt x="5" y="6"/>
                  </a:moveTo>
                  <a:cubicBezTo>
                    <a:pt x="5" y="5"/>
                    <a:pt x="5" y="5"/>
                    <a:pt x="5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2" y="4"/>
                  </a:cubicBezTo>
                  <a:cubicBezTo>
                    <a:pt x="2" y="5"/>
                    <a:pt x="2" y="5"/>
                    <a:pt x="2" y="6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9"/>
                    <a:pt x="2" y="9"/>
                  </a:cubicBezTo>
                  <a:cubicBezTo>
                    <a:pt x="3" y="10"/>
                    <a:pt x="3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6" name="Freeform 1420"/>
            <p:cNvSpPr>
              <a:spLocks noEditPoints="1"/>
            </p:cNvSpPr>
            <p:nvPr/>
          </p:nvSpPr>
          <p:spPr bwMode="auto">
            <a:xfrm>
              <a:off x="1295739" y="3058049"/>
              <a:ext cx="19785" cy="24440"/>
            </a:xfrm>
            <a:custGeom>
              <a:avLst/>
              <a:gdLst>
                <a:gd name="T0" fmla="*/ 4 w 7"/>
                <a:gd name="T1" fmla="*/ 9 h 9"/>
                <a:gd name="T2" fmla="*/ 2 w 7"/>
                <a:gd name="T3" fmla="*/ 9 h 9"/>
                <a:gd name="T4" fmla="*/ 1 w 7"/>
                <a:gd name="T5" fmla="*/ 8 h 9"/>
                <a:gd name="T6" fmla="*/ 0 w 7"/>
                <a:gd name="T7" fmla="*/ 7 h 9"/>
                <a:gd name="T8" fmla="*/ 0 w 7"/>
                <a:gd name="T9" fmla="*/ 5 h 9"/>
                <a:gd name="T10" fmla="*/ 0 w 7"/>
                <a:gd name="T11" fmla="*/ 3 h 9"/>
                <a:gd name="T12" fmla="*/ 1 w 7"/>
                <a:gd name="T13" fmla="*/ 1 h 9"/>
                <a:gd name="T14" fmla="*/ 2 w 7"/>
                <a:gd name="T15" fmla="*/ 1 h 9"/>
                <a:gd name="T16" fmla="*/ 4 w 7"/>
                <a:gd name="T17" fmla="*/ 0 h 9"/>
                <a:gd name="T18" fmla="*/ 6 w 7"/>
                <a:gd name="T19" fmla="*/ 1 h 9"/>
                <a:gd name="T20" fmla="*/ 7 w 7"/>
                <a:gd name="T21" fmla="*/ 5 h 9"/>
                <a:gd name="T22" fmla="*/ 6 w 7"/>
                <a:gd name="T23" fmla="*/ 8 h 9"/>
                <a:gd name="T24" fmla="*/ 4 w 7"/>
                <a:gd name="T25" fmla="*/ 9 h 9"/>
                <a:gd name="T26" fmla="*/ 6 w 7"/>
                <a:gd name="T27" fmla="*/ 4 h 9"/>
                <a:gd name="T28" fmla="*/ 5 w 7"/>
                <a:gd name="T29" fmla="*/ 2 h 9"/>
                <a:gd name="T30" fmla="*/ 4 w 7"/>
                <a:gd name="T31" fmla="*/ 2 h 9"/>
                <a:gd name="T32" fmla="*/ 2 w 7"/>
                <a:gd name="T33" fmla="*/ 2 h 9"/>
                <a:gd name="T34" fmla="*/ 2 w 7"/>
                <a:gd name="T35" fmla="*/ 4 h 9"/>
                <a:gd name="T36" fmla="*/ 2 w 7"/>
                <a:gd name="T37" fmla="*/ 6 h 9"/>
                <a:gd name="T38" fmla="*/ 2 w 7"/>
                <a:gd name="T39" fmla="*/ 7 h 9"/>
                <a:gd name="T40" fmla="*/ 4 w 7"/>
                <a:gd name="T41" fmla="*/ 8 h 9"/>
                <a:gd name="T42" fmla="*/ 5 w 7"/>
                <a:gd name="T43" fmla="*/ 7 h 9"/>
                <a:gd name="T44" fmla="*/ 6 w 7"/>
                <a:gd name="T45" fmla="*/ 5 h 9"/>
                <a:gd name="T46" fmla="*/ 6 w 7"/>
                <a:gd name="T47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" h="9">
                  <a:moveTo>
                    <a:pt x="4" y="9"/>
                  </a:moveTo>
                  <a:cubicBezTo>
                    <a:pt x="3" y="9"/>
                    <a:pt x="2" y="9"/>
                    <a:pt x="2" y="9"/>
                  </a:cubicBezTo>
                  <a:cubicBezTo>
                    <a:pt x="2" y="9"/>
                    <a:pt x="1" y="9"/>
                    <a:pt x="1" y="8"/>
                  </a:cubicBezTo>
                  <a:cubicBezTo>
                    <a:pt x="1" y="8"/>
                    <a:pt x="0" y="7"/>
                    <a:pt x="0" y="7"/>
                  </a:cubicBezTo>
                  <a:cubicBezTo>
                    <a:pt x="0" y="6"/>
                    <a:pt x="0" y="6"/>
                    <a:pt x="0" y="5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2"/>
                    <a:pt x="1" y="2"/>
                    <a:pt x="1" y="1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3" y="1"/>
                    <a:pt x="3" y="0"/>
                    <a:pt x="4" y="0"/>
                  </a:cubicBezTo>
                  <a:cubicBezTo>
                    <a:pt x="5" y="0"/>
                    <a:pt x="6" y="1"/>
                    <a:pt x="6" y="1"/>
                  </a:cubicBezTo>
                  <a:cubicBezTo>
                    <a:pt x="7" y="2"/>
                    <a:pt x="7" y="3"/>
                    <a:pt x="7" y="5"/>
                  </a:cubicBezTo>
                  <a:cubicBezTo>
                    <a:pt x="7" y="6"/>
                    <a:pt x="7" y="7"/>
                    <a:pt x="6" y="8"/>
                  </a:cubicBezTo>
                  <a:cubicBezTo>
                    <a:pt x="6" y="9"/>
                    <a:pt x="5" y="9"/>
                    <a:pt x="4" y="9"/>
                  </a:cubicBezTo>
                  <a:close/>
                  <a:moveTo>
                    <a:pt x="6" y="4"/>
                  </a:moveTo>
                  <a:cubicBezTo>
                    <a:pt x="6" y="3"/>
                    <a:pt x="6" y="3"/>
                    <a:pt x="5" y="2"/>
                  </a:cubicBezTo>
                  <a:cubicBezTo>
                    <a:pt x="5" y="2"/>
                    <a:pt x="4" y="2"/>
                    <a:pt x="4" y="2"/>
                  </a:cubicBezTo>
                  <a:cubicBezTo>
                    <a:pt x="3" y="2"/>
                    <a:pt x="3" y="2"/>
                    <a:pt x="2" y="2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7"/>
                    <a:pt x="2" y="7"/>
                  </a:cubicBezTo>
                  <a:cubicBezTo>
                    <a:pt x="3" y="8"/>
                    <a:pt x="3" y="8"/>
                    <a:pt x="4" y="8"/>
                  </a:cubicBezTo>
                  <a:cubicBezTo>
                    <a:pt x="4" y="8"/>
                    <a:pt x="5" y="8"/>
                    <a:pt x="5" y="7"/>
                  </a:cubicBezTo>
                  <a:cubicBezTo>
                    <a:pt x="5" y="7"/>
                    <a:pt x="6" y="6"/>
                    <a:pt x="6" y="5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7" name="Freeform 1421"/>
            <p:cNvSpPr/>
            <p:nvPr/>
          </p:nvSpPr>
          <p:spPr bwMode="auto">
            <a:xfrm>
              <a:off x="1321343" y="3052230"/>
              <a:ext cx="4655" cy="30259"/>
            </a:xfrm>
            <a:custGeom>
              <a:avLst/>
              <a:gdLst>
                <a:gd name="T0" fmla="*/ 2 w 4"/>
                <a:gd name="T1" fmla="*/ 26 h 26"/>
                <a:gd name="T2" fmla="*/ 0 w 4"/>
                <a:gd name="T3" fmla="*/ 26 h 26"/>
                <a:gd name="T4" fmla="*/ 0 w 4"/>
                <a:gd name="T5" fmla="*/ 26 h 26"/>
                <a:gd name="T6" fmla="*/ 0 w 4"/>
                <a:gd name="T7" fmla="*/ 24 h 26"/>
                <a:gd name="T8" fmla="*/ 0 w 4"/>
                <a:gd name="T9" fmla="*/ 0 h 26"/>
                <a:gd name="T10" fmla="*/ 0 w 4"/>
                <a:gd name="T11" fmla="*/ 0 h 26"/>
                <a:gd name="T12" fmla="*/ 0 w 4"/>
                <a:gd name="T13" fmla="*/ 0 h 26"/>
                <a:gd name="T14" fmla="*/ 2 w 4"/>
                <a:gd name="T15" fmla="*/ 0 h 26"/>
                <a:gd name="T16" fmla="*/ 4 w 4"/>
                <a:gd name="T17" fmla="*/ 0 h 26"/>
                <a:gd name="T18" fmla="*/ 4 w 4"/>
                <a:gd name="T19" fmla="*/ 0 h 26"/>
                <a:gd name="T20" fmla="*/ 4 w 4"/>
                <a:gd name="T21" fmla="*/ 24 h 26"/>
                <a:gd name="T22" fmla="*/ 4 w 4"/>
                <a:gd name="T23" fmla="*/ 26 h 26"/>
                <a:gd name="T24" fmla="*/ 2 w 4"/>
                <a:gd name="T2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" h="26">
                  <a:moveTo>
                    <a:pt x="2" y="26"/>
                  </a:moveTo>
                  <a:lnTo>
                    <a:pt x="0" y="26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24"/>
                  </a:lnTo>
                  <a:lnTo>
                    <a:pt x="4" y="26"/>
                  </a:lnTo>
                  <a:lnTo>
                    <a:pt x="2" y="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8" name="Freeform 1422"/>
            <p:cNvSpPr>
              <a:spLocks noEditPoints="1"/>
            </p:cNvSpPr>
            <p:nvPr/>
          </p:nvSpPr>
          <p:spPr bwMode="auto">
            <a:xfrm>
              <a:off x="1329490" y="3058049"/>
              <a:ext cx="22113" cy="24440"/>
            </a:xfrm>
            <a:custGeom>
              <a:avLst/>
              <a:gdLst>
                <a:gd name="T0" fmla="*/ 4 w 8"/>
                <a:gd name="T1" fmla="*/ 9 h 9"/>
                <a:gd name="T2" fmla="*/ 2 w 8"/>
                <a:gd name="T3" fmla="*/ 9 h 9"/>
                <a:gd name="T4" fmla="*/ 1 w 8"/>
                <a:gd name="T5" fmla="*/ 8 h 9"/>
                <a:gd name="T6" fmla="*/ 0 w 8"/>
                <a:gd name="T7" fmla="*/ 7 h 9"/>
                <a:gd name="T8" fmla="*/ 0 w 8"/>
                <a:gd name="T9" fmla="*/ 5 h 9"/>
                <a:gd name="T10" fmla="*/ 1 w 8"/>
                <a:gd name="T11" fmla="*/ 3 h 9"/>
                <a:gd name="T12" fmla="*/ 1 w 8"/>
                <a:gd name="T13" fmla="*/ 1 h 9"/>
                <a:gd name="T14" fmla="*/ 2 w 8"/>
                <a:gd name="T15" fmla="*/ 1 h 9"/>
                <a:gd name="T16" fmla="*/ 4 w 8"/>
                <a:gd name="T17" fmla="*/ 0 h 9"/>
                <a:gd name="T18" fmla="*/ 7 w 8"/>
                <a:gd name="T19" fmla="*/ 1 h 9"/>
                <a:gd name="T20" fmla="*/ 8 w 8"/>
                <a:gd name="T21" fmla="*/ 5 h 9"/>
                <a:gd name="T22" fmla="*/ 7 w 8"/>
                <a:gd name="T23" fmla="*/ 8 h 9"/>
                <a:gd name="T24" fmla="*/ 4 w 8"/>
                <a:gd name="T25" fmla="*/ 9 h 9"/>
                <a:gd name="T26" fmla="*/ 6 w 8"/>
                <a:gd name="T27" fmla="*/ 4 h 9"/>
                <a:gd name="T28" fmla="*/ 6 w 8"/>
                <a:gd name="T29" fmla="*/ 2 h 9"/>
                <a:gd name="T30" fmla="*/ 4 w 8"/>
                <a:gd name="T31" fmla="*/ 2 h 9"/>
                <a:gd name="T32" fmla="*/ 3 w 8"/>
                <a:gd name="T33" fmla="*/ 2 h 9"/>
                <a:gd name="T34" fmla="*/ 2 w 8"/>
                <a:gd name="T35" fmla="*/ 4 h 9"/>
                <a:gd name="T36" fmla="*/ 2 w 8"/>
                <a:gd name="T37" fmla="*/ 6 h 9"/>
                <a:gd name="T38" fmla="*/ 3 w 8"/>
                <a:gd name="T39" fmla="*/ 7 h 9"/>
                <a:gd name="T40" fmla="*/ 4 w 8"/>
                <a:gd name="T41" fmla="*/ 8 h 9"/>
                <a:gd name="T42" fmla="*/ 6 w 8"/>
                <a:gd name="T43" fmla="*/ 7 h 9"/>
                <a:gd name="T44" fmla="*/ 6 w 8"/>
                <a:gd name="T45" fmla="*/ 5 h 9"/>
                <a:gd name="T46" fmla="*/ 6 w 8"/>
                <a:gd name="T47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cubicBezTo>
                    <a:pt x="3" y="9"/>
                    <a:pt x="3" y="9"/>
                    <a:pt x="2" y="9"/>
                  </a:cubicBezTo>
                  <a:cubicBezTo>
                    <a:pt x="2" y="9"/>
                    <a:pt x="2" y="9"/>
                    <a:pt x="1" y="8"/>
                  </a:cubicBezTo>
                  <a:cubicBezTo>
                    <a:pt x="1" y="8"/>
                    <a:pt x="1" y="7"/>
                    <a:pt x="0" y="7"/>
                  </a:cubicBezTo>
                  <a:cubicBezTo>
                    <a:pt x="0" y="6"/>
                    <a:pt x="0" y="6"/>
                    <a:pt x="0" y="5"/>
                  </a:cubicBezTo>
                  <a:cubicBezTo>
                    <a:pt x="0" y="4"/>
                    <a:pt x="0" y="3"/>
                    <a:pt x="1" y="3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4" y="0"/>
                    <a:pt x="4" y="0"/>
                  </a:cubicBezTo>
                  <a:cubicBezTo>
                    <a:pt x="5" y="0"/>
                    <a:pt x="6" y="1"/>
                    <a:pt x="7" y="1"/>
                  </a:cubicBezTo>
                  <a:cubicBezTo>
                    <a:pt x="7" y="2"/>
                    <a:pt x="8" y="3"/>
                    <a:pt x="8" y="5"/>
                  </a:cubicBezTo>
                  <a:cubicBezTo>
                    <a:pt x="8" y="6"/>
                    <a:pt x="7" y="7"/>
                    <a:pt x="7" y="8"/>
                  </a:cubicBezTo>
                  <a:cubicBezTo>
                    <a:pt x="6" y="9"/>
                    <a:pt x="5" y="9"/>
                    <a:pt x="4" y="9"/>
                  </a:cubicBezTo>
                  <a:close/>
                  <a:moveTo>
                    <a:pt x="6" y="4"/>
                  </a:moveTo>
                  <a:cubicBezTo>
                    <a:pt x="6" y="3"/>
                    <a:pt x="6" y="3"/>
                    <a:pt x="6" y="2"/>
                  </a:cubicBezTo>
                  <a:cubicBezTo>
                    <a:pt x="5" y="2"/>
                    <a:pt x="5" y="2"/>
                    <a:pt x="4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7"/>
                    <a:pt x="3" y="7"/>
                  </a:cubicBezTo>
                  <a:cubicBezTo>
                    <a:pt x="3" y="8"/>
                    <a:pt x="3" y="8"/>
                    <a:pt x="4" y="8"/>
                  </a:cubicBezTo>
                  <a:cubicBezTo>
                    <a:pt x="5" y="8"/>
                    <a:pt x="5" y="8"/>
                    <a:pt x="6" y="7"/>
                  </a:cubicBezTo>
                  <a:cubicBezTo>
                    <a:pt x="6" y="7"/>
                    <a:pt x="6" y="6"/>
                    <a:pt x="6" y="5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9" name="Freeform 1423"/>
            <p:cNvSpPr/>
            <p:nvPr/>
          </p:nvSpPr>
          <p:spPr bwMode="auto">
            <a:xfrm>
              <a:off x="1353930" y="3060377"/>
              <a:ext cx="13966" cy="22113"/>
            </a:xfrm>
            <a:custGeom>
              <a:avLst/>
              <a:gdLst>
                <a:gd name="T0" fmla="*/ 5 w 5"/>
                <a:gd name="T1" fmla="*/ 1 h 8"/>
                <a:gd name="T2" fmla="*/ 4 w 5"/>
                <a:gd name="T3" fmla="*/ 1 h 8"/>
                <a:gd name="T4" fmla="*/ 4 w 5"/>
                <a:gd name="T5" fmla="*/ 1 h 8"/>
                <a:gd name="T6" fmla="*/ 3 w 5"/>
                <a:gd name="T7" fmla="*/ 1 h 8"/>
                <a:gd name="T8" fmla="*/ 2 w 5"/>
                <a:gd name="T9" fmla="*/ 2 h 8"/>
                <a:gd name="T10" fmla="*/ 2 w 5"/>
                <a:gd name="T11" fmla="*/ 3 h 8"/>
                <a:gd name="T12" fmla="*/ 2 w 5"/>
                <a:gd name="T13" fmla="*/ 7 h 8"/>
                <a:gd name="T14" fmla="*/ 2 w 5"/>
                <a:gd name="T15" fmla="*/ 8 h 8"/>
                <a:gd name="T16" fmla="*/ 2 w 5"/>
                <a:gd name="T17" fmla="*/ 8 h 8"/>
                <a:gd name="T18" fmla="*/ 1 w 5"/>
                <a:gd name="T19" fmla="*/ 8 h 8"/>
                <a:gd name="T20" fmla="*/ 0 w 5"/>
                <a:gd name="T21" fmla="*/ 8 h 8"/>
                <a:gd name="T22" fmla="*/ 0 w 5"/>
                <a:gd name="T23" fmla="*/ 7 h 8"/>
                <a:gd name="T24" fmla="*/ 0 w 5"/>
                <a:gd name="T25" fmla="*/ 0 h 8"/>
                <a:gd name="T26" fmla="*/ 0 w 5"/>
                <a:gd name="T27" fmla="*/ 0 h 8"/>
                <a:gd name="T28" fmla="*/ 1 w 5"/>
                <a:gd name="T29" fmla="*/ 0 h 8"/>
                <a:gd name="T30" fmla="*/ 2 w 5"/>
                <a:gd name="T31" fmla="*/ 0 h 8"/>
                <a:gd name="T32" fmla="*/ 2 w 5"/>
                <a:gd name="T33" fmla="*/ 0 h 8"/>
                <a:gd name="T34" fmla="*/ 2 w 5"/>
                <a:gd name="T35" fmla="*/ 0 h 8"/>
                <a:gd name="T36" fmla="*/ 2 w 5"/>
                <a:gd name="T37" fmla="*/ 1 h 8"/>
                <a:gd name="T38" fmla="*/ 3 w 5"/>
                <a:gd name="T39" fmla="*/ 0 h 8"/>
                <a:gd name="T40" fmla="*/ 4 w 5"/>
                <a:gd name="T41" fmla="*/ 0 h 8"/>
                <a:gd name="T42" fmla="*/ 5 w 5"/>
                <a:gd name="T43" fmla="*/ 0 h 8"/>
                <a:gd name="T44" fmla="*/ 5 w 5"/>
                <a:gd name="T45" fmla="*/ 0 h 8"/>
                <a:gd name="T46" fmla="*/ 5 w 5"/>
                <a:gd name="T4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" h="8">
                  <a:moveTo>
                    <a:pt x="5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3" y="0"/>
                    <a:pt x="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0" name="Freeform 1424"/>
            <p:cNvSpPr/>
            <p:nvPr/>
          </p:nvSpPr>
          <p:spPr bwMode="auto">
            <a:xfrm>
              <a:off x="1384189" y="3060377"/>
              <a:ext cx="17458" cy="22113"/>
            </a:xfrm>
            <a:custGeom>
              <a:avLst/>
              <a:gdLst>
                <a:gd name="T0" fmla="*/ 3 w 6"/>
                <a:gd name="T1" fmla="*/ 8 h 8"/>
                <a:gd name="T2" fmla="*/ 1 w 6"/>
                <a:gd name="T3" fmla="*/ 8 h 8"/>
                <a:gd name="T4" fmla="*/ 0 w 6"/>
                <a:gd name="T5" fmla="*/ 8 h 8"/>
                <a:gd name="T6" fmla="*/ 0 w 6"/>
                <a:gd name="T7" fmla="*/ 7 h 8"/>
                <a:gd name="T8" fmla="*/ 0 w 6"/>
                <a:gd name="T9" fmla="*/ 7 h 8"/>
                <a:gd name="T10" fmla="*/ 0 w 6"/>
                <a:gd name="T11" fmla="*/ 7 h 8"/>
                <a:gd name="T12" fmla="*/ 0 w 6"/>
                <a:gd name="T13" fmla="*/ 6 h 8"/>
                <a:gd name="T14" fmla="*/ 1 w 6"/>
                <a:gd name="T15" fmla="*/ 7 h 8"/>
                <a:gd name="T16" fmla="*/ 2 w 6"/>
                <a:gd name="T17" fmla="*/ 7 h 8"/>
                <a:gd name="T18" fmla="*/ 4 w 6"/>
                <a:gd name="T19" fmla="*/ 7 h 8"/>
                <a:gd name="T20" fmla="*/ 4 w 6"/>
                <a:gd name="T21" fmla="*/ 6 h 8"/>
                <a:gd name="T22" fmla="*/ 4 w 6"/>
                <a:gd name="T23" fmla="*/ 5 h 8"/>
                <a:gd name="T24" fmla="*/ 2 w 6"/>
                <a:gd name="T25" fmla="*/ 4 h 8"/>
                <a:gd name="T26" fmla="*/ 2 w 6"/>
                <a:gd name="T27" fmla="*/ 4 h 8"/>
                <a:gd name="T28" fmla="*/ 1 w 6"/>
                <a:gd name="T29" fmla="*/ 3 h 8"/>
                <a:gd name="T30" fmla="*/ 0 w 6"/>
                <a:gd name="T31" fmla="*/ 3 h 8"/>
                <a:gd name="T32" fmla="*/ 0 w 6"/>
                <a:gd name="T33" fmla="*/ 2 h 8"/>
                <a:gd name="T34" fmla="*/ 1 w 6"/>
                <a:gd name="T35" fmla="*/ 1 h 8"/>
                <a:gd name="T36" fmla="*/ 1 w 6"/>
                <a:gd name="T37" fmla="*/ 0 h 8"/>
                <a:gd name="T38" fmla="*/ 2 w 6"/>
                <a:gd name="T39" fmla="*/ 0 h 8"/>
                <a:gd name="T40" fmla="*/ 3 w 6"/>
                <a:gd name="T41" fmla="*/ 0 h 8"/>
                <a:gd name="T42" fmla="*/ 5 w 6"/>
                <a:gd name="T43" fmla="*/ 0 h 8"/>
                <a:gd name="T44" fmla="*/ 5 w 6"/>
                <a:gd name="T45" fmla="*/ 0 h 8"/>
                <a:gd name="T46" fmla="*/ 5 w 6"/>
                <a:gd name="T47" fmla="*/ 0 h 8"/>
                <a:gd name="T48" fmla="*/ 5 w 6"/>
                <a:gd name="T49" fmla="*/ 0 h 8"/>
                <a:gd name="T50" fmla="*/ 5 w 6"/>
                <a:gd name="T51" fmla="*/ 1 h 8"/>
                <a:gd name="T52" fmla="*/ 5 w 6"/>
                <a:gd name="T53" fmla="*/ 1 h 8"/>
                <a:gd name="T54" fmla="*/ 4 w 6"/>
                <a:gd name="T55" fmla="*/ 1 h 8"/>
                <a:gd name="T56" fmla="*/ 3 w 6"/>
                <a:gd name="T57" fmla="*/ 1 h 8"/>
                <a:gd name="T58" fmla="*/ 2 w 6"/>
                <a:gd name="T59" fmla="*/ 2 h 8"/>
                <a:gd name="T60" fmla="*/ 2 w 6"/>
                <a:gd name="T61" fmla="*/ 2 h 8"/>
                <a:gd name="T62" fmla="*/ 3 w 6"/>
                <a:gd name="T63" fmla="*/ 3 h 8"/>
                <a:gd name="T64" fmla="*/ 4 w 6"/>
                <a:gd name="T65" fmla="*/ 4 h 8"/>
                <a:gd name="T66" fmla="*/ 5 w 6"/>
                <a:gd name="T67" fmla="*/ 4 h 8"/>
                <a:gd name="T68" fmla="*/ 6 w 6"/>
                <a:gd name="T69" fmla="*/ 5 h 8"/>
                <a:gd name="T70" fmla="*/ 6 w 6"/>
                <a:gd name="T71" fmla="*/ 6 h 8"/>
                <a:gd name="T72" fmla="*/ 6 w 6"/>
                <a:gd name="T73" fmla="*/ 7 h 8"/>
                <a:gd name="T74" fmla="*/ 5 w 6"/>
                <a:gd name="T75" fmla="*/ 8 h 8"/>
                <a:gd name="T76" fmla="*/ 4 w 6"/>
                <a:gd name="T77" fmla="*/ 8 h 8"/>
                <a:gd name="T78" fmla="*/ 3 w 6"/>
                <a:gd name="T7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" h="8">
                  <a:moveTo>
                    <a:pt x="3" y="8"/>
                  </a:moveTo>
                  <a:cubicBezTo>
                    <a:pt x="2" y="8"/>
                    <a:pt x="1" y="8"/>
                    <a:pt x="1" y="8"/>
                  </a:cubicBezTo>
                  <a:cubicBezTo>
                    <a:pt x="1" y="8"/>
                    <a:pt x="0" y="8"/>
                    <a:pt x="0" y="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2" y="7"/>
                    <a:pt x="2" y="7"/>
                  </a:cubicBezTo>
                  <a:cubicBezTo>
                    <a:pt x="3" y="7"/>
                    <a:pt x="3" y="7"/>
                    <a:pt x="4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3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4" y="0"/>
                    <a:pt x="4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6"/>
                    <a:pt x="6" y="6"/>
                  </a:cubicBezTo>
                  <a:cubicBezTo>
                    <a:pt x="6" y="6"/>
                    <a:pt x="6" y="7"/>
                    <a:pt x="6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4" y="8"/>
                    <a:pt x="4" y="8"/>
                    <a:pt x="4" y="8"/>
                  </a:cubicBezTo>
                  <a:lnTo>
                    <a:pt x="3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1" name="Freeform 1425"/>
            <p:cNvSpPr>
              <a:spLocks noEditPoints="1"/>
            </p:cNvSpPr>
            <p:nvPr/>
          </p:nvSpPr>
          <p:spPr bwMode="auto">
            <a:xfrm>
              <a:off x="1406302" y="3052230"/>
              <a:ext cx="3492" cy="30259"/>
            </a:xfrm>
            <a:custGeom>
              <a:avLst/>
              <a:gdLst>
                <a:gd name="T0" fmla="*/ 0 w 3"/>
                <a:gd name="T1" fmla="*/ 3 h 26"/>
                <a:gd name="T2" fmla="*/ 0 w 3"/>
                <a:gd name="T3" fmla="*/ 3 h 26"/>
                <a:gd name="T4" fmla="*/ 0 w 3"/>
                <a:gd name="T5" fmla="*/ 3 h 26"/>
                <a:gd name="T6" fmla="*/ 0 w 3"/>
                <a:gd name="T7" fmla="*/ 0 h 26"/>
                <a:gd name="T8" fmla="*/ 0 w 3"/>
                <a:gd name="T9" fmla="*/ 0 h 26"/>
                <a:gd name="T10" fmla="*/ 0 w 3"/>
                <a:gd name="T11" fmla="*/ 0 h 26"/>
                <a:gd name="T12" fmla="*/ 3 w 3"/>
                <a:gd name="T13" fmla="*/ 0 h 26"/>
                <a:gd name="T14" fmla="*/ 3 w 3"/>
                <a:gd name="T15" fmla="*/ 0 h 26"/>
                <a:gd name="T16" fmla="*/ 3 w 3"/>
                <a:gd name="T17" fmla="*/ 0 h 26"/>
                <a:gd name="T18" fmla="*/ 3 w 3"/>
                <a:gd name="T19" fmla="*/ 3 h 26"/>
                <a:gd name="T20" fmla="*/ 3 w 3"/>
                <a:gd name="T21" fmla="*/ 3 h 26"/>
                <a:gd name="T22" fmla="*/ 3 w 3"/>
                <a:gd name="T23" fmla="*/ 3 h 26"/>
                <a:gd name="T24" fmla="*/ 0 w 3"/>
                <a:gd name="T25" fmla="*/ 3 h 26"/>
                <a:gd name="T26" fmla="*/ 3 w 3"/>
                <a:gd name="T27" fmla="*/ 26 h 26"/>
                <a:gd name="T28" fmla="*/ 0 w 3"/>
                <a:gd name="T29" fmla="*/ 26 h 26"/>
                <a:gd name="T30" fmla="*/ 0 w 3"/>
                <a:gd name="T31" fmla="*/ 26 h 26"/>
                <a:gd name="T32" fmla="*/ 0 w 3"/>
                <a:gd name="T33" fmla="*/ 24 h 26"/>
                <a:gd name="T34" fmla="*/ 0 w 3"/>
                <a:gd name="T35" fmla="*/ 7 h 26"/>
                <a:gd name="T36" fmla="*/ 0 w 3"/>
                <a:gd name="T37" fmla="*/ 7 h 26"/>
                <a:gd name="T38" fmla="*/ 0 w 3"/>
                <a:gd name="T39" fmla="*/ 7 h 26"/>
                <a:gd name="T40" fmla="*/ 3 w 3"/>
                <a:gd name="T41" fmla="*/ 7 h 26"/>
                <a:gd name="T42" fmla="*/ 3 w 3"/>
                <a:gd name="T43" fmla="*/ 7 h 26"/>
                <a:gd name="T44" fmla="*/ 3 w 3"/>
                <a:gd name="T45" fmla="*/ 7 h 26"/>
                <a:gd name="T46" fmla="*/ 3 w 3"/>
                <a:gd name="T47" fmla="*/ 24 h 26"/>
                <a:gd name="T48" fmla="*/ 3 w 3"/>
                <a:gd name="T49" fmla="*/ 26 h 26"/>
                <a:gd name="T50" fmla="*/ 3 w 3"/>
                <a:gd name="T5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" h="26">
                  <a:moveTo>
                    <a:pt x="0" y="3"/>
                  </a:move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0" y="3"/>
                  </a:lnTo>
                  <a:close/>
                  <a:moveTo>
                    <a:pt x="3" y="26"/>
                  </a:moveTo>
                  <a:lnTo>
                    <a:pt x="0" y="26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24"/>
                  </a:lnTo>
                  <a:lnTo>
                    <a:pt x="3" y="26"/>
                  </a:lnTo>
                  <a:lnTo>
                    <a:pt x="3" y="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2" name="Freeform 1426"/>
            <p:cNvSpPr/>
            <p:nvPr/>
          </p:nvSpPr>
          <p:spPr bwMode="auto">
            <a:xfrm>
              <a:off x="1414448" y="3055722"/>
              <a:ext cx="11638" cy="26768"/>
            </a:xfrm>
            <a:custGeom>
              <a:avLst/>
              <a:gdLst>
                <a:gd name="T0" fmla="*/ 4 w 4"/>
                <a:gd name="T1" fmla="*/ 3 h 10"/>
                <a:gd name="T2" fmla="*/ 2 w 4"/>
                <a:gd name="T3" fmla="*/ 3 h 10"/>
                <a:gd name="T4" fmla="*/ 2 w 4"/>
                <a:gd name="T5" fmla="*/ 8 h 10"/>
                <a:gd name="T6" fmla="*/ 3 w 4"/>
                <a:gd name="T7" fmla="*/ 9 h 10"/>
                <a:gd name="T8" fmla="*/ 3 w 4"/>
                <a:gd name="T9" fmla="*/ 9 h 10"/>
                <a:gd name="T10" fmla="*/ 4 w 4"/>
                <a:gd name="T11" fmla="*/ 9 h 10"/>
                <a:gd name="T12" fmla="*/ 4 w 4"/>
                <a:gd name="T13" fmla="*/ 9 h 10"/>
                <a:gd name="T14" fmla="*/ 4 w 4"/>
                <a:gd name="T15" fmla="*/ 9 h 10"/>
                <a:gd name="T16" fmla="*/ 4 w 4"/>
                <a:gd name="T17" fmla="*/ 10 h 10"/>
                <a:gd name="T18" fmla="*/ 4 w 4"/>
                <a:gd name="T19" fmla="*/ 10 h 10"/>
                <a:gd name="T20" fmla="*/ 3 w 4"/>
                <a:gd name="T21" fmla="*/ 10 h 10"/>
                <a:gd name="T22" fmla="*/ 3 w 4"/>
                <a:gd name="T23" fmla="*/ 10 h 10"/>
                <a:gd name="T24" fmla="*/ 2 w 4"/>
                <a:gd name="T25" fmla="*/ 10 h 10"/>
                <a:gd name="T26" fmla="*/ 1 w 4"/>
                <a:gd name="T27" fmla="*/ 9 h 10"/>
                <a:gd name="T28" fmla="*/ 1 w 4"/>
                <a:gd name="T29" fmla="*/ 9 h 10"/>
                <a:gd name="T30" fmla="*/ 1 w 4"/>
                <a:gd name="T31" fmla="*/ 8 h 10"/>
                <a:gd name="T32" fmla="*/ 1 w 4"/>
                <a:gd name="T33" fmla="*/ 3 h 10"/>
                <a:gd name="T34" fmla="*/ 0 w 4"/>
                <a:gd name="T35" fmla="*/ 3 h 10"/>
                <a:gd name="T36" fmla="*/ 0 w 4"/>
                <a:gd name="T37" fmla="*/ 3 h 10"/>
                <a:gd name="T38" fmla="*/ 0 w 4"/>
                <a:gd name="T39" fmla="*/ 3 h 10"/>
                <a:gd name="T40" fmla="*/ 0 w 4"/>
                <a:gd name="T41" fmla="*/ 2 h 10"/>
                <a:gd name="T42" fmla="*/ 0 w 4"/>
                <a:gd name="T43" fmla="*/ 2 h 10"/>
                <a:gd name="T44" fmla="*/ 0 w 4"/>
                <a:gd name="T45" fmla="*/ 2 h 10"/>
                <a:gd name="T46" fmla="*/ 1 w 4"/>
                <a:gd name="T47" fmla="*/ 2 h 10"/>
                <a:gd name="T48" fmla="*/ 1 w 4"/>
                <a:gd name="T49" fmla="*/ 0 h 10"/>
                <a:gd name="T50" fmla="*/ 1 w 4"/>
                <a:gd name="T51" fmla="*/ 0 h 10"/>
                <a:gd name="T52" fmla="*/ 1 w 4"/>
                <a:gd name="T53" fmla="*/ 0 h 10"/>
                <a:gd name="T54" fmla="*/ 2 w 4"/>
                <a:gd name="T55" fmla="*/ 0 h 10"/>
                <a:gd name="T56" fmla="*/ 2 w 4"/>
                <a:gd name="T57" fmla="*/ 0 h 10"/>
                <a:gd name="T58" fmla="*/ 2 w 4"/>
                <a:gd name="T59" fmla="*/ 0 h 10"/>
                <a:gd name="T60" fmla="*/ 2 w 4"/>
                <a:gd name="T61" fmla="*/ 2 h 10"/>
                <a:gd name="T62" fmla="*/ 4 w 4"/>
                <a:gd name="T63" fmla="*/ 2 h 10"/>
                <a:gd name="T64" fmla="*/ 4 w 4"/>
                <a:gd name="T65" fmla="*/ 2 h 10"/>
                <a:gd name="T66" fmla="*/ 4 w 4"/>
                <a:gd name="T67" fmla="*/ 2 h 10"/>
                <a:gd name="T68" fmla="*/ 4 w 4"/>
                <a:gd name="T69" fmla="*/ 3 h 10"/>
                <a:gd name="T70" fmla="*/ 4 w 4"/>
                <a:gd name="T71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" h="10">
                  <a:moveTo>
                    <a:pt x="4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3" name="Freeform 1427"/>
            <p:cNvSpPr>
              <a:spLocks noEditPoints="1"/>
            </p:cNvSpPr>
            <p:nvPr/>
          </p:nvSpPr>
          <p:spPr bwMode="auto">
            <a:xfrm>
              <a:off x="1445871" y="3060377"/>
              <a:ext cx="18621" cy="22113"/>
            </a:xfrm>
            <a:custGeom>
              <a:avLst/>
              <a:gdLst>
                <a:gd name="T0" fmla="*/ 6 w 7"/>
                <a:gd name="T1" fmla="*/ 8 h 8"/>
                <a:gd name="T2" fmla="*/ 5 w 7"/>
                <a:gd name="T3" fmla="*/ 8 h 8"/>
                <a:gd name="T4" fmla="*/ 5 w 7"/>
                <a:gd name="T5" fmla="*/ 8 h 8"/>
                <a:gd name="T6" fmla="*/ 5 w 7"/>
                <a:gd name="T7" fmla="*/ 8 h 8"/>
                <a:gd name="T8" fmla="*/ 5 w 7"/>
                <a:gd name="T9" fmla="*/ 7 h 8"/>
                <a:gd name="T10" fmla="*/ 4 w 7"/>
                <a:gd name="T11" fmla="*/ 8 h 8"/>
                <a:gd name="T12" fmla="*/ 2 w 7"/>
                <a:gd name="T13" fmla="*/ 8 h 8"/>
                <a:gd name="T14" fmla="*/ 1 w 7"/>
                <a:gd name="T15" fmla="*/ 8 h 8"/>
                <a:gd name="T16" fmla="*/ 1 w 7"/>
                <a:gd name="T17" fmla="*/ 7 h 8"/>
                <a:gd name="T18" fmla="*/ 0 w 7"/>
                <a:gd name="T19" fmla="*/ 6 h 8"/>
                <a:gd name="T20" fmla="*/ 0 w 7"/>
                <a:gd name="T21" fmla="*/ 4 h 8"/>
                <a:gd name="T22" fmla="*/ 0 w 7"/>
                <a:gd name="T23" fmla="*/ 1 h 8"/>
                <a:gd name="T24" fmla="*/ 2 w 7"/>
                <a:gd name="T25" fmla="*/ 0 h 8"/>
                <a:gd name="T26" fmla="*/ 4 w 7"/>
                <a:gd name="T27" fmla="*/ 0 h 8"/>
                <a:gd name="T28" fmla="*/ 5 w 7"/>
                <a:gd name="T29" fmla="*/ 1 h 8"/>
                <a:gd name="T30" fmla="*/ 5 w 7"/>
                <a:gd name="T31" fmla="*/ 0 h 8"/>
                <a:gd name="T32" fmla="*/ 5 w 7"/>
                <a:gd name="T33" fmla="*/ 0 h 8"/>
                <a:gd name="T34" fmla="*/ 6 w 7"/>
                <a:gd name="T35" fmla="*/ 0 h 8"/>
                <a:gd name="T36" fmla="*/ 7 w 7"/>
                <a:gd name="T37" fmla="*/ 0 h 8"/>
                <a:gd name="T38" fmla="*/ 7 w 7"/>
                <a:gd name="T39" fmla="*/ 0 h 8"/>
                <a:gd name="T40" fmla="*/ 7 w 7"/>
                <a:gd name="T41" fmla="*/ 7 h 8"/>
                <a:gd name="T42" fmla="*/ 7 w 7"/>
                <a:gd name="T43" fmla="*/ 8 h 8"/>
                <a:gd name="T44" fmla="*/ 6 w 7"/>
                <a:gd name="T45" fmla="*/ 8 h 8"/>
                <a:gd name="T46" fmla="*/ 5 w 7"/>
                <a:gd name="T47" fmla="*/ 3 h 8"/>
                <a:gd name="T48" fmla="*/ 5 w 7"/>
                <a:gd name="T49" fmla="*/ 2 h 8"/>
                <a:gd name="T50" fmla="*/ 5 w 7"/>
                <a:gd name="T51" fmla="*/ 1 h 8"/>
                <a:gd name="T52" fmla="*/ 4 w 7"/>
                <a:gd name="T53" fmla="*/ 1 h 8"/>
                <a:gd name="T54" fmla="*/ 3 w 7"/>
                <a:gd name="T55" fmla="*/ 1 h 8"/>
                <a:gd name="T56" fmla="*/ 2 w 7"/>
                <a:gd name="T57" fmla="*/ 1 h 8"/>
                <a:gd name="T58" fmla="*/ 2 w 7"/>
                <a:gd name="T59" fmla="*/ 3 h 8"/>
                <a:gd name="T60" fmla="*/ 2 w 7"/>
                <a:gd name="T61" fmla="*/ 5 h 8"/>
                <a:gd name="T62" fmla="*/ 2 w 7"/>
                <a:gd name="T63" fmla="*/ 6 h 8"/>
                <a:gd name="T64" fmla="*/ 3 w 7"/>
                <a:gd name="T65" fmla="*/ 7 h 8"/>
                <a:gd name="T66" fmla="*/ 4 w 7"/>
                <a:gd name="T67" fmla="*/ 7 h 8"/>
                <a:gd name="T68" fmla="*/ 5 w 7"/>
                <a:gd name="T69" fmla="*/ 6 h 8"/>
                <a:gd name="T70" fmla="*/ 5 w 7"/>
                <a:gd name="T71" fmla="*/ 6 h 8"/>
                <a:gd name="T72" fmla="*/ 5 w 7"/>
                <a:gd name="T73" fmla="*/ 5 h 8"/>
                <a:gd name="T74" fmla="*/ 5 w 7"/>
                <a:gd name="T75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" h="8">
                  <a:moveTo>
                    <a:pt x="6" y="8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8"/>
                    <a:pt x="4" y="8"/>
                  </a:cubicBezTo>
                  <a:cubicBezTo>
                    <a:pt x="4" y="8"/>
                    <a:pt x="3" y="8"/>
                    <a:pt x="2" y="8"/>
                  </a:cubicBezTo>
                  <a:cubicBezTo>
                    <a:pt x="2" y="8"/>
                    <a:pt x="2" y="8"/>
                    <a:pt x="1" y="8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7"/>
                    <a:pt x="0" y="6"/>
                    <a:pt x="0" y="6"/>
                  </a:cubicBezTo>
                  <a:cubicBezTo>
                    <a:pt x="0" y="5"/>
                    <a:pt x="0" y="5"/>
                    <a:pt x="0" y="4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5" y="0"/>
                    <a:pt x="5" y="0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8"/>
                    <a:pt x="7" y="8"/>
                    <a:pt x="7" y="8"/>
                  </a:cubicBezTo>
                  <a:lnTo>
                    <a:pt x="6" y="8"/>
                  </a:lnTo>
                  <a:close/>
                  <a:moveTo>
                    <a:pt x="5" y="3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2" y="2"/>
                    <a:pt x="2" y="2"/>
                    <a:pt x="2" y="3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6"/>
                    <a:pt x="2" y="6"/>
                  </a:cubicBezTo>
                  <a:cubicBezTo>
                    <a:pt x="2" y="7"/>
                    <a:pt x="3" y="7"/>
                    <a:pt x="3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5"/>
                    <a:pt x="5" y="5"/>
                    <a:pt x="5" y="5"/>
                  </a:cubicBezTo>
                  <a:lnTo>
                    <a:pt x="5" y="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4" name="Freeform 1428"/>
            <p:cNvSpPr/>
            <p:nvPr/>
          </p:nvSpPr>
          <p:spPr bwMode="auto">
            <a:xfrm>
              <a:off x="1470311" y="3060377"/>
              <a:ext cx="30259" cy="22113"/>
            </a:xfrm>
            <a:custGeom>
              <a:avLst/>
              <a:gdLst>
                <a:gd name="T0" fmla="*/ 10 w 11"/>
                <a:gd name="T1" fmla="*/ 8 h 8"/>
                <a:gd name="T2" fmla="*/ 10 w 11"/>
                <a:gd name="T3" fmla="*/ 8 h 8"/>
                <a:gd name="T4" fmla="*/ 9 w 11"/>
                <a:gd name="T5" fmla="*/ 8 h 8"/>
                <a:gd name="T6" fmla="*/ 9 w 11"/>
                <a:gd name="T7" fmla="*/ 7 h 8"/>
                <a:gd name="T8" fmla="*/ 9 w 11"/>
                <a:gd name="T9" fmla="*/ 3 h 8"/>
                <a:gd name="T10" fmla="*/ 9 w 11"/>
                <a:gd name="T11" fmla="*/ 2 h 8"/>
                <a:gd name="T12" fmla="*/ 9 w 11"/>
                <a:gd name="T13" fmla="*/ 2 h 8"/>
                <a:gd name="T14" fmla="*/ 8 w 11"/>
                <a:gd name="T15" fmla="*/ 1 h 8"/>
                <a:gd name="T16" fmla="*/ 8 w 11"/>
                <a:gd name="T17" fmla="*/ 1 h 8"/>
                <a:gd name="T18" fmla="*/ 7 w 11"/>
                <a:gd name="T19" fmla="*/ 1 h 8"/>
                <a:gd name="T20" fmla="*/ 7 w 11"/>
                <a:gd name="T21" fmla="*/ 2 h 8"/>
                <a:gd name="T22" fmla="*/ 6 w 11"/>
                <a:gd name="T23" fmla="*/ 2 h 8"/>
                <a:gd name="T24" fmla="*/ 6 w 11"/>
                <a:gd name="T25" fmla="*/ 3 h 8"/>
                <a:gd name="T26" fmla="*/ 6 w 11"/>
                <a:gd name="T27" fmla="*/ 7 h 8"/>
                <a:gd name="T28" fmla="*/ 6 w 11"/>
                <a:gd name="T29" fmla="*/ 8 h 8"/>
                <a:gd name="T30" fmla="*/ 6 w 11"/>
                <a:gd name="T31" fmla="*/ 8 h 8"/>
                <a:gd name="T32" fmla="*/ 5 w 11"/>
                <a:gd name="T33" fmla="*/ 8 h 8"/>
                <a:gd name="T34" fmla="*/ 5 w 11"/>
                <a:gd name="T35" fmla="*/ 7 h 8"/>
                <a:gd name="T36" fmla="*/ 5 w 11"/>
                <a:gd name="T37" fmla="*/ 3 h 8"/>
                <a:gd name="T38" fmla="*/ 4 w 11"/>
                <a:gd name="T39" fmla="*/ 2 h 8"/>
                <a:gd name="T40" fmla="*/ 4 w 11"/>
                <a:gd name="T41" fmla="*/ 2 h 8"/>
                <a:gd name="T42" fmla="*/ 4 w 11"/>
                <a:gd name="T43" fmla="*/ 1 h 8"/>
                <a:gd name="T44" fmla="*/ 3 w 11"/>
                <a:gd name="T45" fmla="*/ 1 h 8"/>
                <a:gd name="T46" fmla="*/ 2 w 11"/>
                <a:gd name="T47" fmla="*/ 1 h 8"/>
                <a:gd name="T48" fmla="*/ 2 w 11"/>
                <a:gd name="T49" fmla="*/ 2 h 8"/>
                <a:gd name="T50" fmla="*/ 2 w 11"/>
                <a:gd name="T51" fmla="*/ 2 h 8"/>
                <a:gd name="T52" fmla="*/ 2 w 11"/>
                <a:gd name="T53" fmla="*/ 3 h 8"/>
                <a:gd name="T54" fmla="*/ 2 w 11"/>
                <a:gd name="T55" fmla="*/ 7 h 8"/>
                <a:gd name="T56" fmla="*/ 1 w 11"/>
                <a:gd name="T57" fmla="*/ 8 h 8"/>
                <a:gd name="T58" fmla="*/ 1 w 11"/>
                <a:gd name="T59" fmla="*/ 8 h 8"/>
                <a:gd name="T60" fmla="*/ 0 w 11"/>
                <a:gd name="T61" fmla="*/ 8 h 8"/>
                <a:gd name="T62" fmla="*/ 0 w 11"/>
                <a:gd name="T63" fmla="*/ 8 h 8"/>
                <a:gd name="T64" fmla="*/ 0 w 11"/>
                <a:gd name="T65" fmla="*/ 7 h 8"/>
                <a:gd name="T66" fmla="*/ 0 w 11"/>
                <a:gd name="T67" fmla="*/ 0 h 8"/>
                <a:gd name="T68" fmla="*/ 0 w 11"/>
                <a:gd name="T69" fmla="*/ 0 h 8"/>
                <a:gd name="T70" fmla="*/ 0 w 11"/>
                <a:gd name="T71" fmla="*/ 0 h 8"/>
                <a:gd name="T72" fmla="*/ 1 w 11"/>
                <a:gd name="T73" fmla="*/ 0 h 8"/>
                <a:gd name="T74" fmla="*/ 1 w 11"/>
                <a:gd name="T75" fmla="*/ 0 h 8"/>
                <a:gd name="T76" fmla="*/ 2 w 11"/>
                <a:gd name="T77" fmla="*/ 1 h 8"/>
                <a:gd name="T78" fmla="*/ 2 w 11"/>
                <a:gd name="T79" fmla="*/ 0 h 8"/>
                <a:gd name="T80" fmla="*/ 4 w 11"/>
                <a:gd name="T81" fmla="*/ 0 h 8"/>
                <a:gd name="T82" fmla="*/ 5 w 11"/>
                <a:gd name="T83" fmla="*/ 0 h 8"/>
                <a:gd name="T84" fmla="*/ 6 w 11"/>
                <a:gd name="T85" fmla="*/ 1 h 8"/>
                <a:gd name="T86" fmla="*/ 7 w 11"/>
                <a:gd name="T87" fmla="*/ 0 h 8"/>
                <a:gd name="T88" fmla="*/ 8 w 11"/>
                <a:gd name="T89" fmla="*/ 0 h 8"/>
                <a:gd name="T90" fmla="*/ 9 w 11"/>
                <a:gd name="T91" fmla="*/ 0 h 8"/>
                <a:gd name="T92" fmla="*/ 10 w 11"/>
                <a:gd name="T93" fmla="*/ 0 h 8"/>
                <a:gd name="T94" fmla="*/ 11 w 11"/>
                <a:gd name="T95" fmla="*/ 1 h 8"/>
                <a:gd name="T96" fmla="*/ 11 w 11"/>
                <a:gd name="T97" fmla="*/ 2 h 8"/>
                <a:gd name="T98" fmla="*/ 11 w 11"/>
                <a:gd name="T99" fmla="*/ 7 h 8"/>
                <a:gd name="T100" fmla="*/ 11 w 11"/>
                <a:gd name="T101" fmla="*/ 8 h 8"/>
                <a:gd name="T102" fmla="*/ 10 w 11"/>
                <a:gd name="T10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" h="8">
                  <a:moveTo>
                    <a:pt x="10" y="8"/>
                  </a:moveTo>
                  <a:cubicBezTo>
                    <a:pt x="10" y="8"/>
                    <a:pt x="10" y="8"/>
                    <a:pt x="10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5" y="0"/>
                    <a:pt x="6" y="0"/>
                    <a:pt x="6" y="1"/>
                  </a:cubicBezTo>
                  <a:cubicBezTo>
                    <a:pt x="6" y="1"/>
                    <a:pt x="7" y="0"/>
                    <a:pt x="7" y="0"/>
                  </a:cubicBezTo>
                  <a:cubicBezTo>
                    <a:pt x="7" y="0"/>
                    <a:pt x="8" y="0"/>
                    <a:pt x="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2"/>
                    <a:pt x="11" y="2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8"/>
                    <a:pt x="11" y="8"/>
                    <a:pt x="11" y="8"/>
                  </a:cubicBezTo>
                  <a:lnTo>
                    <a:pt x="10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5" name="Freeform 1429"/>
            <p:cNvSpPr>
              <a:spLocks noEditPoints="1"/>
            </p:cNvSpPr>
            <p:nvPr/>
          </p:nvSpPr>
          <p:spPr bwMode="auto">
            <a:xfrm>
              <a:off x="1506390" y="3058049"/>
              <a:ext cx="19785" cy="24440"/>
            </a:xfrm>
            <a:custGeom>
              <a:avLst/>
              <a:gdLst>
                <a:gd name="T0" fmla="*/ 6 w 7"/>
                <a:gd name="T1" fmla="*/ 5 h 9"/>
                <a:gd name="T2" fmla="*/ 2 w 7"/>
                <a:gd name="T3" fmla="*/ 5 h 9"/>
                <a:gd name="T4" fmla="*/ 2 w 7"/>
                <a:gd name="T5" fmla="*/ 7 h 9"/>
                <a:gd name="T6" fmla="*/ 4 w 7"/>
                <a:gd name="T7" fmla="*/ 8 h 9"/>
                <a:gd name="T8" fmla="*/ 6 w 7"/>
                <a:gd name="T9" fmla="*/ 8 h 9"/>
                <a:gd name="T10" fmla="*/ 6 w 7"/>
                <a:gd name="T11" fmla="*/ 7 h 9"/>
                <a:gd name="T12" fmla="*/ 7 w 7"/>
                <a:gd name="T13" fmla="*/ 8 h 9"/>
                <a:gd name="T14" fmla="*/ 7 w 7"/>
                <a:gd name="T15" fmla="*/ 8 h 9"/>
                <a:gd name="T16" fmla="*/ 7 w 7"/>
                <a:gd name="T17" fmla="*/ 9 h 9"/>
                <a:gd name="T18" fmla="*/ 6 w 7"/>
                <a:gd name="T19" fmla="*/ 9 h 9"/>
                <a:gd name="T20" fmla="*/ 6 w 7"/>
                <a:gd name="T21" fmla="*/ 9 h 9"/>
                <a:gd name="T22" fmla="*/ 5 w 7"/>
                <a:gd name="T23" fmla="*/ 9 h 9"/>
                <a:gd name="T24" fmla="*/ 5 w 7"/>
                <a:gd name="T25" fmla="*/ 9 h 9"/>
                <a:gd name="T26" fmla="*/ 4 w 7"/>
                <a:gd name="T27" fmla="*/ 9 h 9"/>
                <a:gd name="T28" fmla="*/ 1 w 7"/>
                <a:gd name="T29" fmla="*/ 8 h 9"/>
                <a:gd name="T30" fmla="*/ 0 w 7"/>
                <a:gd name="T31" fmla="*/ 5 h 9"/>
                <a:gd name="T32" fmla="*/ 1 w 7"/>
                <a:gd name="T33" fmla="*/ 2 h 9"/>
                <a:gd name="T34" fmla="*/ 3 w 7"/>
                <a:gd name="T35" fmla="*/ 0 h 9"/>
                <a:gd name="T36" fmla="*/ 6 w 7"/>
                <a:gd name="T37" fmla="*/ 1 h 9"/>
                <a:gd name="T38" fmla="*/ 7 w 7"/>
                <a:gd name="T39" fmla="*/ 4 h 9"/>
                <a:gd name="T40" fmla="*/ 7 w 7"/>
                <a:gd name="T41" fmla="*/ 5 h 9"/>
                <a:gd name="T42" fmla="*/ 7 w 7"/>
                <a:gd name="T43" fmla="*/ 5 h 9"/>
                <a:gd name="T44" fmla="*/ 6 w 7"/>
                <a:gd name="T45" fmla="*/ 5 h 9"/>
                <a:gd name="T46" fmla="*/ 3 w 7"/>
                <a:gd name="T47" fmla="*/ 2 h 9"/>
                <a:gd name="T48" fmla="*/ 3 w 7"/>
                <a:gd name="T49" fmla="*/ 2 h 9"/>
                <a:gd name="T50" fmla="*/ 2 w 7"/>
                <a:gd name="T51" fmla="*/ 2 h 9"/>
                <a:gd name="T52" fmla="*/ 2 w 7"/>
                <a:gd name="T53" fmla="*/ 3 h 9"/>
                <a:gd name="T54" fmla="*/ 2 w 7"/>
                <a:gd name="T55" fmla="*/ 4 h 9"/>
                <a:gd name="T56" fmla="*/ 2 w 7"/>
                <a:gd name="T57" fmla="*/ 4 h 9"/>
                <a:gd name="T58" fmla="*/ 2 w 7"/>
                <a:gd name="T59" fmla="*/ 4 h 9"/>
                <a:gd name="T60" fmla="*/ 5 w 7"/>
                <a:gd name="T61" fmla="*/ 4 h 9"/>
                <a:gd name="T62" fmla="*/ 5 w 7"/>
                <a:gd name="T63" fmla="*/ 4 h 9"/>
                <a:gd name="T64" fmla="*/ 5 w 7"/>
                <a:gd name="T65" fmla="*/ 4 h 9"/>
                <a:gd name="T66" fmla="*/ 5 w 7"/>
                <a:gd name="T67" fmla="*/ 2 h 9"/>
                <a:gd name="T68" fmla="*/ 3 w 7"/>
                <a:gd name="T6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" h="9">
                  <a:moveTo>
                    <a:pt x="6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7"/>
                    <a:pt x="2" y="7"/>
                  </a:cubicBezTo>
                  <a:cubicBezTo>
                    <a:pt x="3" y="8"/>
                    <a:pt x="3" y="8"/>
                    <a:pt x="4" y="8"/>
                  </a:cubicBezTo>
                  <a:cubicBezTo>
                    <a:pt x="5" y="8"/>
                    <a:pt x="5" y="8"/>
                    <a:pt x="6" y="8"/>
                  </a:cubicBezTo>
                  <a:cubicBezTo>
                    <a:pt x="6" y="8"/>
                    <a:pt x="6" y="8"/>
                    <a:pt x="6" y="7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1" y="9"/>
                    <a:pt x="1" y="8"/>
                  </a:cubicBezTo>
                  <a:cubicBezTo>
                    <a:pt x="0" y="8"/>
                    <a:pt x="0" y="6"/>
                    <a:pt x="0" y="5"/>
                  </a:cubicBezTo>
                  <a:cubicBezTo>
                    <a:pt x="0" y="3"/>
                    <a:pt x="0" y="2"/>
                    <a:pt x="1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5" y="0"/>
                    <a:pt x="5" y="1"/>
                    <a:pt x="6" y="1"/>
                  </a:cubicBezTo>
                  <a:cubicBezTo>
                    <a:pt x="7" y="2"/>
                    <a:pt x="7" y="3"/>
                    <a:pt x="7" y="4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lnTo>
                    <a:pt x="6" y="5"/>
                  </a:lnTo>
                  <a:close/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3"/>
                    <a:pt x="5" y="3"/>
                    <a:pt x="5" y="2"/>
                  </a:cubicBezTo>
                  <a:cubicBezTo>
                    <a:pt x="4" y="2"/>
                    <a:pt x="4" y="2"/>
                    <a:pt x="3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6" name="Freeform 1430"/>
            <p:cNvSpPr/>
            <p:nvPr/>
          </p:nvSpPr>
          <p:spPr bwMode="auto">
            <a:xfrm>
              <a:off x="1528502" y="3055722"/>
              <a:ext cx="13966" cy="26768"/>
            </a:xfrm>
            <a:custGeom>
              <a:avLst/>
              <a:gdLst>
                <a:gd name="T0" fmla="*/ 4 w 5"/>
                <a:gd name="T1" fmla="*/ 3 h 10"/>
                <a:gd name="T2" fmla="*/ 3 w 5"/>
                <a:gd name="T3" fmla="*/ 3 h 10"/>
                <a:gd name="T4" fmla="*/ 3 w 5"/>
                <a:gd name="T5" fmla="*/ 8 h 10"/>
                <a:gd name="T6" fmla="*/ 4 w 5"/>
                <a:gd name="T7" fmla="*/ 9 h 10"/>
                <a:gd name="T8" fmla="*/ 4 w 5"/>
                <a:gd name="T9" fmla="*/ 9 h 10"/>
                <a:gd name="T10" fmla="*/ 4 w 5"/>
                <a:gd name="T11" fmla="*/ 9 h 10"/>
                <a:gd name="T12" fmla="*/ 5 w 5"/>
                <a:gd name="T13" fmla="*/ 9 h 10"/>
                <a:gd name="T14" fmla="*/ 5 w 5"/>
                <a:gd name="T15" fmla="*/ 9 h 10"/>
                <a:gd name="T16" fmla="*/ 5 w 5"/>
                <a:gd name="T17" fmla="*/ 10 h 10"/>
                <a:gd name="T18" fmla="*/ 5 w 5"/>
                <a:gd name="T19" fmla="*/ 10 h 10"/>
                <a:gd name="T20" fmla="*/ 4 w 5"/>
                <a:gd name="T21" fmla="*/ 10 h 10"/>
                <a:gd name="T22" fmla="*/ 3 w 5"/>
                <a:gd name="T23" fmla="*/ 10 h 10"/>
                <a:gd name="T24" fmla="*/ 2 w 5"/>
                <a:gd name="T25" fmla="*/ 10 h 10"/>
                <a:gd name="T26" fmla="*/ 2 w 5"/>
                <a:gd name="T27" fmla="*/ 9 h 10"/>
                <a:gd name="T28" fmla="*/ 1 w 5"/>
                <a:gd name="T29" fmla="*/ 9 h 10"/>
                <a:gd name="T30" fmla="*/ 1 w 5"/>
                <a:gd name="T31" fmla="*/ 8 h 10"/>
                <a:gd name="T32" fmla="*/ 1 w 5"/>
                <a:gd name="T33" fmla="*/ 3 h 10"/>
                <a:gd name="T34" fmla="*/ 0 w 5"/>
                <a:gd name="T35" fmla="*/ 3 h 10"/>
                <a:gd name="T36" fmla="*/ 0 w 5"/>
                <a:gd name="T37" fmla="*/ 3 h 10"/>
                <a:gd name="T38" fmla="*/ 0 w 5"/>
                <a:gd name="T39" fmla="*/ 3 h 10"/>
                <a:gd name="T40" fmla="*/ 0 w 5"/>
                <a:gd name="T41" fmla="*/ 2 h 10"/>
                <a:gd name="T42" fmla="*/ 0 w 5"/>
                <a:gd name="T43" fmla="*/ 2 h 10"/>
                <a:gd name="T44" fmla="*/ 1 w 5"/>
                <a:gd name="T45" fmla="*/ 2 h 10"/>
                <a:gd name="T46" fmla="*/ 1 w 5"/>
                <a:gd name="T47" fmla="*/ 2 h 10"/>
                <a:gd name="T48" fmla="*/ 1 w 5"/>
                <a:gd name="T49" fmla="*/ 0 h 10"/>
                <a:gd name="T50" fmla="*/ 1 w 5"/>
                <a:gd name="T51" fmla="*/ 0 h 10"/>
                <a:gd name="T52" fmla="*/ 2 w 5"/>
                <a:gd name="T53" fmla="*/ 0 h 10"/>
                <a:gd name="T54" fmla="*/ 3 w 5"/>
                <a:gd name="T55" fmla="*/ 0 h 10"/>
                <a:gd name="T56" fmla="*/ 3 w 5"/>
                <a:gd name="T57" fmla="*/ 0 h 10"/>
                <a:gd name="T58" fmla="*/ 3 w 5"/>
                <a:gd name="T59" fmla="*/ 0 h 10"/>
                <a:gd name="T60" fmla="*/ 3 w 5"/>
                <a:gd name="T61" fmla="*/ 2 h 10"/>
                <a:gd name="T62" fmla="*/ 4 w 5"/>
                <a:gd name="T63" fmla="*/ 2 h 10"/>
                <a:gd name="T64" fmla="*/ 5 w 5"/>
                <a:gd name="T65" fmla="*/ 2 h 10"/>
                <a:gd name="T66" fmla="*/ 5 w 5"/>
                <a:gd name="T67" fmla="*/ 2 h 10"/>
                <a:gd name="T68" fmla="*/ 5 w 5"/>
                <a:gd name="T69" fmla="*/ 3 h 10"/>
                <a:gd name="T70" fmla="*/ 5 w 5"/>
                <a:gd name="T71" fmla="*/ 3 h 10"/>
                <a:gd name="T72" fmla="*/ 4 w 5"/>
                <a:gd name="T73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" h="10">
                  <a:moveTo>
                    <a:pt x="4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2" y="10"/>
                    <a:pt x="2" y="10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lnTo>
                    <a:pt x="4" y="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7" name="Freeform 1431"/>
            <p:cNvSpPr/>
            <p:nvPr/>
          </p:nvSpPr>
          <p:spPr bwMode="auto">
            <a:xfrm>
              <a:off x="1544795" y="3077834"/>
              <a:ext cx="8147" cy="10475"/>
            </a:xfrm>
            <a:custGeom>
              <a:avLst/>
              <a:gdLst>
                <a:gd name="T0" fmla="*/ 3 w 3"/>
                <a:gd name="T1" fmla="*/ 1 h 4"/>
                <a:gd name="T2" fmla="*/ 2 w 3"/>
                <a:gd name="T3" fmla="*/ 3 h 4"/>
                <a:gd name="T4" fmla="*/ 1 w 3"/>
                <a:gd name="T5" fmla="*/ 4 h 4"/>
                <a:gd name="T6" fmla="*/ 0 w 3"/>
                <a:gd name="T7" fmla="*/ 4 h 4"/>
                <a:gd name="T8" fmla="*/ 0 w 3"/>
                <a:gd name="T9" fmla="*/ 4 h 4"/>
                <a:gd name="T10" fmla="*/ 0 w 3"/>
                <a:gd name="T11" fmla="*/ 4 h 4"/>
                <a:gd name="T12" fmla="*/ 0 w 3"/>
                <a:gd name="T13" fmla="*/ 3 h 4"/>
                <a:gd name="T14" fmla="*/ 0 w 3"/>
                <a:gd name="T15" fmla="*/ 3 h 4"/>
                <a:gd name="T16" fmla="*/ 1 w 3"/>
                <a:gd name="T17" fmla="*/ 2 h 4"/>
                <a:gd name="T18" fmla="*/ 1 w 3"/>
                <a:gd name="T19" fmla="*/ 1 h 4"/>
                <a:gd name="T20" fmla="*/ 1 w 3"/>
                <a:gd name="T21" fmla="*/ 1 h 4"/>
                <a:gd name="T22" fmla="*/ 1 w 3"/>
                <a:gd name="T23" fmla="*/ 0 h 4"/>
                <a:gd name="T24" fmla="*/ 2 w 3"/>
                <a:gd name="T25" fmla="*/ 0 h 4"/>
                <a:gd name="T26" fmla="*/ 3 w 3"/>
                <a:gd name="T2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" h="4">
                  <a:moveTo>
                    <a:pt x="3" y="1"/>
                  </a:moveTo>
                  <a:cubicBezTo>
                    <a:pt x="3" y="1"/>
                    <a:pt x="2" y="2"/>
                    <a:pt x="2" y="3"/>
                  </a:cubicBezTo>
                  <a:cubicBezTo>
                    <a:pt x="2" y="3"/>
                    <a:pt x="1" y="3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1"/>
                    <a:pt x="3" y="1"/>
                    <a:pt x="3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8" name="Freeform 1432"/>
            <p:cNvSpPr/>
            <p:nvPr/>
          </p:nvSpPr>
          <p:spPr bwMode="auto">
            <a:xfrm>
              <a:off x="1002458" y="3104602"/>
              <a:ext cx="19785" cy="22113"/>
            </a:xfrm>
            <a:custGeom>
              <a:avLst/>
              <a:gdLst>
                <a:gd name="T0" fmla="*/ 4 w 7"/>
                <a:gd name="T1" fmla="*/ 8 h 8"/>
                <a:gd name="T2" fmla="*/ 3 w 7"/>
                <a:gd name="T3" fmla="*/ 8 h 8"/>
                <a:gd name="T4" fmla="*/ 1 w 7"/>
                <a:gd name="T5" fmla="*/ 8 h 8"/>
                <a:gd name="T6" fmla="*/ 1 w 7"/>
                <a:gd name="T7" fmla="*/ 6 h 8"/>
                <a:gd name="T8" fmla="*/ 0 w 7"/>
                <a:gd name="T9" fmla="*/ 4 h 8"/>
                <a:gd name="T10" fmla="*/ 1 w 7"/>
                <a:gd name="T11" fmla="*/ 2 h 8"/>
                <a:gd name="T12" fmla="*/ 1 w 7"/>
                <a:gd name="T13" fmla="*/ 1 h 8"/>
                <a:gd name="T14" fmla="*/ 3 w 7"/>
                <a:gd name="T15" fmla="*/ 0 h 8"/>
                <a:gd name="T16" fmla="*/ 4 w 7"/>
                <a:gd name="T17" fmla="*/ 0 h 8"/>
                <a:gd name="T18" fmla="*/ 6 w 7"/>
                <a:gd name="T19" fmla="*/ 0 h 8"/>
                <a:gd name="T20" fmla="*/ 7 w 7"/>
                <a:gd name="T21" fmla="*/ 1 h 8"/>
                <a:gd name="T22" fmla="*/ 7 w 7"/>
                <a:gd name="T23" fmla="*/ 1 h 8"/>
                <a:gd name="T24" fmla="*/ 7 w 7"/>
                <a:gd name="T25" fmla="*/ 2 h 8"/>
                <a:gd name="T26" fmla="*/ 6 w 7"/>
                <a:gd name="T27" fmla="*/ 2 h 8"/>
                <a:gd name="T28" fmla="*/ 6 w 7"/>
                <a:gd name="T29" fmla="*/ 2 h 8"/>
                <a:gd name="T30" fmla="*/ 5 w 7"/>
                <a:gd name="T31" fmla="*/ 1 h 8"/>
                <a:gd name="T32" fmla="*/ 4 w 7"/>
                <a:gd name="T33" fmla="*/ 1 h 8"/>
                <a:gd name="T34" fmla="*/ 3 w 7"/>
                <a:gd name="T35" fmla="*/ 2 h 8"/>
                <a:gd name="T36" fmla="*/ 2 w 7"/>
                <a:gd name="T37" fmla="*/ 3 h 8"/>
                <a:gd name="T38" fmla="*/ 2 w 7"/>
                <a:gd name="T39" fmla="*/ 5 h 8"/>
                <a:gd name="T40" fmla="*/ 3 w 7"/>
                <a:gd name="T41" fmla="*/ 7 h 8"/>
                <a:gd name="T42" fmla="*/ 4 w 7"/>
                <a:gd name="T43" fmla="*/ 7 h 8"/>
                <a:gd name="T44" fmla="*/ 5 w 7"/>
                <a:gd name="T45" fmla="*/ 7 h 8"/>
                <a:gd name="T46" fmla="*/ 6 w 7"/>
                <a:gd name="T47" fmla="*/ 6 h 8"/>
                <a:gd name="T48" fmla="*/ 6 w 7"/>
                <a:gd name="T49" fmla="*/ 6 h 8"/>
                <a:gd name="T50" fmla="*/ 7 w 7"/>
                <a:gd name="T51" fmla="*/ 6 h 8"/>
                <a:gd name="T52" fmla="*/ 7 w 7"/>
                <a:gd name="T53" fmla="*/ 7 h 8"/>
                <a:gd name="T54" fmla="*/ 7 w 7"/>
                <a:gd name="T55" fmla="*/ 7 h 8"/>
                <a:gd name="T56" fmla="*/ 6 w 7"/>
                <a:gd name="T57" fmla="*/ 8 h 8"/>
                <a:gd name="T58" fmla="*/ 4 w 7"/>
                <a:gd name="T5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" h="8">
                  <a:moveTo>
                    <a:pt x="4" y="8"/>
                  </a:moveTo>
                  <a:cubicBezTo>
                    <a:pt x="4" y="8"/>
                    <a:pt x="3" y="8"/>
                    <a:pt x="3" y="8"/>
                  </a:cubicBezTo>
                  <a:cubicBezTo>
                    <a:pt x="2" y="8"/>
                    <a:pt x="2" y="8"/>
                    <a:pt x="1" y="8"/>
                  </a:cubicBezTo>
                  <a:cubicBezTo>
                    <a:pt x="1" y="7"/>
                    <a:pt x="1" y="7"/>
                    <a:pt x="1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3"/>
                    <a:pt x="1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7" y="0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4" y="1"/>
                  </a:cubicBezTo>
                  <a:cubicBezTo>
                    <a:pt x="4" y="1"/>
                    <a:pt x="3" y="1"/>
                    <a:pt x="3" y="2"/>
                  </a:cubicBezTo>
                  <a:cubicBezTo>
                    <a:pt x="2" y="2"/>
                    <a:pt x="2" y="3"/>
                    <a:pt x="2" y="3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3" y="7"/>
                  </a:cubicBezTo>
                  <a:cubicBezTo>
                    <a:pt x="3" y="7"/>
                    <a:pt x="4" y="7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8"/>
                    <a:pt x="6" y="8"/>
                  </a:cubicBezTo>
                  <a:cubicBezTo>
                    <a:pt x="6" y="8"/>
                    <a:pt x="5" y="8"/>
                    <a:pt x="4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9" name="Freeform 1433"/>
            <p:cNvSpPr>
              <a:spLocks noEditPoints="1"/>
            </p:cNvSpPr>
            <p:nvPr/>
          </p:nvSpPr>
          <p:spPr bwMode="auto">
            <a:xfrm>
              <a:off x="1024571" y="3104602"/>
              <a:ext cx="19785" cy="22113"/>
            </a:xfrm>
            <a:custGeom>
              <a:avLst/>
              <a:gdLst>
                <a:gd name="T0" fmla="*/ 4 w 7"/>
                <a:gd name="T1" fmla="*/ 8 h 8"/>
                <a:gd name="T2" fmla="*/ 2 w 7"/>
                <a:gd name="T3" fmla="*/ 8 h 8"/>
                <a:gd name="T4" fmla="*/ 1 w 7"/>
                <a:gd name="T5" fmla="*/ 7 h 8"/>
                <a:gd name="T6" fmla="*/ 0 w 7"/>
                <a:gd name="T7" fmla="*/ 6 h 8"/>
                <a:gd name="T8" fmla="*/ 0 w 7"/>
                <a:gd name="T9" fmla="*/ 4 h 8"/>
                <a:gd name="T10" fmla="*/ 0 w 7"/>
                <a:gd name="T11" fmla="*/ 2 h 8"/>
                <a:gd name="T12" fmla="*/ 1 w 7"/>
                <a:gd name="T13" fmla="*/ 1 h 8"/>
                <a:gd name="T14" fmla="*/ 2 w 7"/>
                <a:gd name="T15" fmla="*/ 0 h 8"/>
                <a:gd name="T16" fmla="*/ 4 w 7"/>
                <a:gd name="T17" fmla="*/ 0 h 8"/>
                <a:gd name="T18" fmla="*/ 6 w 7"/>
                <a:gd name="T19" fmla="*/ 1 h 8"/>
                <a:gd name="T20" fmla="*/ 7 w 7"/>
                <a:gd name="T21" fmla="*/ 4 h 8"/>
                <a:gd name="T22" fmla="*/ 6 w 7"/>
                <a:gd name="T23" fmla="*/ 7 h 8"/>
                <a:gd name="T24" fmla="*/ 4 w 7"/>
                <a:gd name="T25" fmla="*/ 8 h 8"/>
                <a:gd name="T26" fmla="*/ 6 w 7"/>
                <a:gd name="T27" fmla="*/ 3 h 8"/>
                <a:gd name="T28" fmla="*/ 5 w 7"/>
                <a:gd name="T29" fmla="*/ 2 h 8"/>
                <a:gd name="T30" fmla="*/ 4 w 7"/>
                <a:gd name="T31" fmla="*/ 1 h 8"/>
                <a:gd name="T32" fmla="*/ 2 w 7"/>
                <a:gd name="T33" fmla="*/ 2 h 8"/>
                <a:gd name="T34" fmla="*/ 1 w 7"/>
                <a:gd name="T35" fmla="*/ 3 h 8"/>
                <a:gd name="T36" fmla="*/ 1 w 7"/>
                <a:gd name="T37" fmla="*/ 5 h 8"/>
                <a:gd name="T38" fmla="*/ 2 w 7"/>
                <a:gd name="T39" fmla="*/ 7 h 8"/>
                <a:gd name="T40" fmla="*/ 4 w 7"/>
                <a:gd name="T41" fmla="*/ 7 h 8"/>
                <a:gd name="T42" fmla="*/ 5 w 7"/>
                <a:gd name="T43" fmla="*/ 7 h 8"/>
                <a:gd name="T44" fmla="*/ 6 w 7"/>
                <a:gd name="T45" fmla="*/ 5 h 8"/>
                <a:gd name="T46" fmla="*/ 6 w 7"/>
                <a:gd name="T47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" h="8">
                  <a:moveTo>
                    <a:pt x="4" y="8"/>
                  </a:moveTo>
                  <a:cubicBezTo>
                    <a:pt x="3" y="8"/>
                    <a:pt x="2" y="8"/>
                    <a:pt x="2" y="8"/>
                  </a:cubicBezTo>
                  <a:cubicBezTo>
                    <a:pt x="1" y="8"/>
                    <a:pt x="1" y="8"/>
                    <a:pt x="1" y="7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5" y="0"/>
                    <a:pt x="6" y="0"/>
                    <a:pt x="6" y="1"/>
                  </a:cubicBezTo>
                  <a:cubicBezTo>
                    <a:pt x="7" y="1"/>
                    <a:pt x="7" y="3"/>
                    <a:pt x="7" y="4"/>
                  </a:cubicBezTo>
                  <a:cubicBezTo>
                    <a:pt x="7" y="6"/>
                    <a:pt x="7" y="7"/>
                    <a:pt x="6" y="7"/>
                  </a:cubicBezTo>
                  <a:cubicBezTo>
                    <a:pt x="6" y="8"/>
                    <a:pt x="5" y="8"/>
                    <a:pt x="4" y="8"/>
                  </a:cubicBezTo>
                  <a:close/>
                  <a:moveTo>
                    <a:pt x="6" y="3"/>
                  </a:moveTo>
                  <a:cubicBezTo>
                    <a:pt x="6" y="3"/>
                    <a:pt x="5" y="2"/>
                    <a:pt x="5" y="2"/>
                  </a:cubicBezTo>
                  <a:cubicBezTo>
                    <a:pt x="5" y="1"/>
                    <a:pt x="4" y="1"/>
                    <a:pt x="4" y="1"/>
                  </a:cubicBezTo>
                  <a:cubicBezTo>
                    <a:pt x="3" y="1"/>
                    <a:pt x="2" y="1"/>
                    <a:pt x="2" y="2"/>
                  </a:cubicBezTo>
                  <a:cubicBezTo>
                    <a:pt x="2" y="2"/>
                    <a:pt x="1" y="3"/>
                    <a:pt x="1" y="3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2" y="6"/>
                    <a:pt x="2" y="7"/>
                  </a:cubicBezTo>
                  <a:cubicBezTo>
                    <a:pt x="2" y="7"/>
                    <a:pt x="3" y="7"/>
                    <a:pt x="4" y="7"/>
                  </a:cubicBezTo>
                  <a:cubicBezTo>
                    <a:pt x="4" y="7"/>
                    <a:pt x="5" y="7"/>
                    <a:pt x="5" y="7"/>
                  </a:cubicBezTo>
                  <a:cubicBezTo>
                    <a:pt x="5" y="6"/>
                    <a:pt x="6" y="5"/>
                    <a:pt x="6" y="5"/>
                  </a:cubicBezTo>
                  <a:lnTo>
                    <a:pt x="6" y="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0" name="Freeform 1434"/>
            <p:cNvSpPr/>
            <p:nvPr/>
          </p:nvSpPr>
          <p:spPr bwMode="auto">
            <a:xfrm>
              <a:off x="1050175" y="3104602"/>
              <a:ext cx="16293" cy="22113"/>
            </a:xfrm>
            <a:custGeom>
              <a:avLst/>
              <a:gdLst>
                <a:gd name="T0" fmla="*/ 6 w 6"/>
                <a:gd name="T1" fmla="*/ 8 h 8"/>
                <a:gd name="T2" fmla="*/ 5 w 6"/>
                <a:gd name="T3" fmla="*/ 8 h 8"/>
                <a:gd name="T4" fmla="*/ 5 w 6"/>
                <a:gd name="T5" fmla="*/ 8 h 8"/>
                <a:gd name="T6" fmla="*/ 5 w 6"/>
                <a:gd name="T7" fmla="*/ 3 h 8"/>
                <a:gd name="T8" fmla="*/ 4 w 6"/>
                <a:gd name="T9" fmla="*/ 2 h 8"/>
                <a:gd name="T10" fmla="*/ 3 w 6"/>
                <a:gd name="T11" fmla="*/ 1 h 8"/>
                <a:gd name="T12" fmla="*/ 2 w 6"/>
                <a:gd name="T13" fmla="*/ 2 h 8"/>
                <a:gd name="T14" fmla="*/ 2 w 6"/>
                <a:gd name="T15" fmla="*/ 2 h 8"/>
                <a:gd name="T16" fmla="*/ 2 w 6"/>
                <a:gd name="T17" fmla="*/ 3 h 8"/>
                <a:gd name="T18" fmla="*/ 1 w 6"/>
                <a:gd name="T19" fmla="*/ 3 h 8"/>
                <a:gd name="T20" fmla="*/ 1 w 6"/>
                <a:gd name="T21" fmla="*/ 8 h 8"/>
                <a:gd name="T22" fmla="*/ 1 w 6"/>
                <a:gd name="T23" fmla="*/ 8 h 8"/>
                <a:gd name="T24" fmla="*/ 1 w 6"/>
                <a:gd name="T25" fmla="*/ 8 h 8"/>
                <a:gd name="T26" fmla="*/ 0 w 6"/>
                <a:gd name="T27" fmla="*/ 8 h 8"/>
                <a:gd name="T28" fmla="*/ 0 w 6"/>
                <a:gd name="T29" fmla="*/ 8 h 8"/>
                <a:gd name="T30" fmla="*/ 0 w 6"/>
                <a:gd name="T31" fmla="*/ 8 h 8"/>
                <a:gd name="T32" fmla="*/ 0 w 6"/>
                <a:gd name="T33" fmla="*/ 1 h 8"/>
                <a:gd name="T34" fmla="*/ 0 w 6"/>
                <a:gd name="T35" fmla="*/ 0 h 8"/>
                <a:gd name="T36" fmla="*/ 0 w 6"/>
                <a:gd name="T37" fmla="*/ 0 h 8"/>
                <a:gd name="T38" fmla="*/ 1 w 6"/>
                <a:gd name="T39" fmla="*/ 0 h 8"/>
                <a:gd name="T40" fmla="*/ 1 w 6"/>
                <a:gd name="T41" fmla="*/ 0 h 8"/>
                <a:gd name="T42" fmla="*/ 1 w 6"/>
                <a:gd name="T43" fmla="*/ 1 h 8"/>
                <a:gd name="T44" fmla="*/ 3 w 6"/>
                <a:gd name="T45" fmla="*/ 0 h 8"/>
                <a:gd name="T46" fmla="*/ 4 w 6"/>
                <a:gd name="T47" fmla="*/ 0 h 8"/>
                <a:gd name="T48" fmla="*/ 6 w 6"/>
                <a:gd name="T49" fmla="*/ 0 h 8"/>
                <a:gd name="T50" fmla="*/ 6 w 6"/>
                <a:gd name="T51" fmla="*/ 3 h 8"/>
                <a:gd name="T52" fmla="*/ 6 w 6"/>
                <a:gd name="T53" fmla="*/ 8 h 8"/>
                <a:gd name="T54" fmla="*/ 6 w 6"/>
                <a:gd name="T5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" h="8">
                  <a:moveTo>
                    <a:pt x="6" y="8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5" y="2"/>
                    <a:pt x="4" y="2"/>
                  </a:cubicBezTo>
                  <a:cubicBezTo>
                    <a:pt x="4" y="2"/>
                    <a:pt x="4" y="1"/>
                    <a:pt x="3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0"/>
                    <a:pt x="3" y="0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5" y="0"/>
                    <a:pt x="5" y="0"/>
                    <a:pt x="6" y="0"/>
                  </a:cubicBezTo>
                  <a:cubicBezTo>
                    <a:pt x="6" y="1"/>
                    <a:pt x="6" y="2"/>
                    <a:pt x="6" y="3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1" name="Freeform 1435"/>
            <p:cNvSpPr/>
            <p:nvPr/>
          </p:nvSpPr>
          <p:spPr bwMode="auto">
            <a:xfrm>
              <a:off x="1072287" y="3104602"/>
              <a:ext cx="13966" cy="22113"/>
            </a:xfrm>
            <a:custGeom>
              <a:avLst/>
              <a:gdLst>
                <a:gd name="T0" fmla="*/ 3 w 5"/>
                <a:gd name="T1" fmla="*/ 8 h 8"/>
                <a:gd name="T2" fmla="*/ 1 w 5"/>
                <a:gd name="T3" fmla="*/ 8 h 8"/>
                <a:gd name="T4" fmla="*/ 0 w 5"/>
                <a:gd name="T5" fmla="*/ 8 h 8"/>
                <a:gd name="T6" fmla="*/ 0 w 5"/>
                <a:gd name="T7" fmla="*/ 8 h 8"/>
                <a:gd name="T8" fmla="*/ 0 w 5"/>
                <a:gd name="T9" fmla="*/ 7 h 8"/>
                <a:gd name="T10" fmla="*/ 0 w 5"/>
                <a:gd name="T11" fmla="*/ 7 h 8"/>
                <a:gd name="T12" fmla="*/ 0 w 5"/>
                <a:gd name="T13" fmla="*/ 7 h 8"/>
                <a:gd name="T14" fmla="*/ 1 w 5"/>
                <a:gd name="T15" fmla="*/ 7 h 8"/>
                <a:gd name="T16" fmla="*/ 2 w 5"/>
                <a:gd name="T17" fmla="*/ 7 h 8"/>
                <a:gd name="T18" fmla="*/ 3 w 5"/>
                <a:gd name="T19" fmla="*/ 7 h 8"/>
                <a:gd name="T20" fmla="*/ 4 w 5"/>
                <a:gd name="T21" fmla="*/ 6 h 8"/>
                <a:gd name="T22" fmla="*/ 3 w 5"/>
                <a:gd name="T23" fmla="*/ 5 h 8"/>
                <a:gd name="T24" fmla="*/ 2 w 5"/>
                <a:gd name="T25" fmla="*/ 4 h 8"/>
                <a:gd name="T26" fmla="*/ 1 w 5"/>
                <a:gd name="T27" fmla="*/ 4 h 8"/>
                <a:gd name="T28" fmla="*/ 1 w 5"/>
                <a:gd name="T29" fmla="*/ 3 h 8"/>
                <a:gd name="T30" fmla="*/ 0 w 5"/>
                <a:gd name="T31" fmla="*/ 3 h 8"/>
                <a:gd name="T32" fmla="*/ 0 w 5"/>
                <a:gd name="T33" fmla="*/ 2 h 8"/>
                <a:gd name="T34" fmla="*/ 0 w 5"/>
                <a:gd name="T35" fmla="*/ 1 h 8"/>
                <a:gd name="T36" fmla="*/ 1 w 5"/>
                <a:gd name="T37" fmla="*/ 0 h 8"/>
                <a:gd name="T38" fmla="*/ 2 w 5"/>
                <a:gd name="T39" fmla="*/ 0 h 8"/>
                <a:gd name="T40" fmla="*/ 3 w 5"/>
                <a:gd name="T41" fmla="*/ 0 h 8"/>
                <a:gd name="T42" fmla="*/ 4 w 5"/>
                <a:gd name="T43" fmla="*/ 0 h 8"/>
                <a:gd name="T44" fmla="*/ 5 w 5"/>
                <a:gd name="T45" fmla="*/ 0 h 8"/>
                <a:gd name="T46" fmla="*/ 5 w 5"/>
                <a:gd name="T47" fmla="*/ 0 h 8"/>
                <a:gd name="T48" fmla="*/ 5 w 5"/>
                <a:gd name="T49" fmla="*/ 1 h 8"/>
                <a:gd name="T50" fmla="*/ 5 w 5"/>
                <a:gd name="T51" fmla="*/ 1 h 8"/>
                <a:gd name="T52" fmla="*/ 5 w 5"/>
                <a:gd name="T53" fmla="*/ 1 h 8"/>
                <a:gd name="T54" fmla="*/ 4 w 5"/>
                <a:gd name="T55" fmla="*/ 1 h 8"/>
                <a:gd name="T56" fmla="*/ 3 w 5"/>
                <a:gd name="T57" fmla="*/ 1 h 8"/>
                <a:gd name="T58" fmla="*/ 2 w 5"/>
                <a:gd name="T59" fmla="*/ 2 h 8"/>
                <a:gd name="T60" fmla="*/ 2 w 5"/>
                <a:gd name="T61" fmla="*/ 3 h 8"/>
                <a:gd name="T62" fmla="*/ 3 w 5"/>
                <a:gd name="T63" fmla="*/ 3 h 8"/>
                <a:gd name="T64" fmla="*/ 4 w 5"/>
                <a:gd name="T65" fmla="*/ 4 h 8"/>
                <a:gd name="T66" fmla="*/ 5 w 5"/>
                <a:gd name="T67" fmla="*/ 4 h 8"/>
                <a:gd name="T68" fmla="*/ 5 w 5"/>
                <a:gd name="T69" fmla="*/ 5 h 8"/>
                <a:gd name="T70" fmla="*/ 5 w 5"/>
                <a:gd name="T71" fmla="*/ 6 h 8"/>
                <a:gd name="T72" fmla="*/ 5 w 5"/>
                <a:gd name="T73" fmla="*/ 7 h 8"/>
                <a:gd name="T74" fmla="*/ 5 w 5"/>
                <a:gd name="T75" fmla="*/ 8 h 8"/>
                <a:gd name="T76" fmla="*/ 4 w 5"/>
                <a:gd name="T77" fmla="*/ 8 h 8"/>
                <a:gd name="T78" fmla="*/ 3 w 5"/>
                <a:gd name="T7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" h="8">
                  <a:moveTo>
                    <a:pt x="3" y="8"/>
                  </a:moveTo>
                  <a:cubicBezTo>
                    <a:pt x="2" y="8"/>
                    <a:pt x="1" y="8"/>
                    <a:pt x="1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4" y="6"/>
                    <a:pt x="4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6"/>
                    <a:pt x="5" y="6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4" y="8"/>
                    <a:pt x="4" y="8"/>
                    <a:pt x="4" y="8"/>
                  </a:cubicBezTo>
                  <a:lnTo>
                    <a:pt x="3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2" name="Freeform 1436"/>
            <p:cNvSpPr>
              <a:spLocks noEditPoints="1"/>
            </p:cNvSpPr>
            <p:nvPr/>
          </p:nvSpPr>
          <p:spPr bwMode="auto">
            <a:xfrm>
              <a:off x="1090908" y="3104602"/>
              <a:ext cx="19785" cy="22113"/>
            </a:xfrm>
            <a:custGeom>
              <a:avLst/>
              <a:gdLst>
                <a:gd name="T0" fmla="*/ 6 w 7"/>
                <a:gd name="T1" fmla="*/ 5 h 8"/>
                <a:gd name="T2" fmla="*/ 2 w 7"/>
                <a:gd name="T3" fmla="*/ 5 h 8"/>
                <a:gd name="T4" fmla="*/ 2 w 7"/>
                <a:gd name="T5" fmla="*/ 7 h 8"/>
                <a:gd name="T6" fmla="*/ 4 w 7"/>
                <a:gd name="T7" fmla="*/ 7 h 8"/>
                <a:gd name="T8" fmla="*/ 6 w 7"/>
                <a:gd name="T9" fmla="*/ 7 h 8"/>
                <a:gd name="T10" fmla="*/ 6 w 7"/>
                <a:gd name="T11" fmla="*/ 7 h 8"/>
                <a:gd name="T12" fmla="*/ 7 w 7"/>
                <a:gd name="T13" fmla="*/ 7 h 8"/>
                <a:gd name="T14" fmla="*/ 7 w 7"/>
                <a:gd name="T15" fmla="*/ 8 h 8"/>
                <a:gd name="T16" fmla="*/ 7 w 7"/>
                <a:gd name="T17" fmla="*/ 8 h 8"/>
                <a:gd name="T18" fmla="*/ 6 w 7"/>
                <a:gd name="T19" fmla="*/ 8 h 8"/>
                <a:gd name="T20" fmla="*/ 6 w 7"/>
                <a:gd name="T21" fmla="*/ 8 h 8"/>
                <a:gd name="T22" fmla="*/ 5 w 7"/>
                <a:gd name="T23" fmla="*/ 8 h 8"/>
                <a:gd name="T24" fmla="*/ 5 w 7"/>
                <a:gd name="T25" fmla="*/ 8 h 8"/>
                <a:gd name="T26" fmla="*/ 4 w 7"/>
                <a:gd name="T27" fmla="*/ 8 h 8"/>
                <a:gd name="T28" fmla="*/ 1 w 7"/>
                <a:gd name="T29" fmla="*/ 7 h 8"/>
                <a:gd name="T30" fmla="*/ 0 w 7"/>
                <a:gd name="T31" fmla="*/ 4 h 8"/>
                <a:gd name="T32" fmla="*/ 1 w 7"/>
                <a:gd name="T33" fmla="*/ 1 h 8"/>
                <a:gd name="T34" fmla="*/ 4 w 7"/>
                <a:gd name="T35" fmla="*/ 0 h 8"/>
                <a:gd name="T36" fmla="*/ 6 w 7"/>
                <a:gd name="T37" fmla="*/ 1 h 8"/>
                <a:gd name="T38" fmla="*/ 7 w 7"/>
                <a:gd name="T39" fmla="*/ 3 h 8"/>
                <a:gd name="T40" fmla="*/ 7 w 7"/>
                <a:gd name="T41" fmla="*/ 4 h 8"/>
                <a:gd name="T42" fmla="*/ 7 w 7"/>
                <a:gd name="T43" fmla="*/ 4 h 8"/>
                <a:gd name="T44" fmla="*/ 6 w 7"/>
                <a:gd name="T45" fmla="*/ 5 h 8"/>
                <a:gd name="T46" fmla="*/ 3 w 7"/>
                <a:gd name="T47" fmla="*/ 1 h 8"/>
                <a:gd name="T48" fmla="*/ 3 w 7"/>
                <a:gd name="T49" fmla="*/ 1 h 8"/>
                <a:gd name="T50" fmla="*/ 2 w 7"/>
                <a:gd name="T51" fmla="*/ 2 h 8"/>
                <a:gd name="T52" fmla="*/ 2 w 7"/>
                <a:gd name="T53" fmla="*/ 2 h 8"/>
                <a:gd name="T54" fmla="*/ 2 w 7"/>
                <a:gd name="T55" fmla="*/ 3 h 8"/>
                <a:gd name="T56" fmla="*/ 2 w 7"/>
                <a:gd name="T57" fmla="*/ 3 h 8"/>
                <a:gd name="T58" fmla="*/ 2 w 7"/>
                <a:gd name="T59" fmla="*/ 3 h 8"/>
                <a:gd name="T60" fmla="*/ 5 w 7"/>
                <a:gd name="T61" fmla="*/ 3 h 8"/>
                <a:gd name="T62" fmla="*/ 5 w 7"/>
                <a:gd name="T63" fmla="*/ 3 h 8"/>
                <a:gd name="T64" fmla="*/ 5 w 7"/>
                <a:gd name="T65" fmla="*/ 3 h 8"/>
                <a:gd name="T66" fmla="*/ 5 w 7"/>
                <a:gd name="T67" fmla="*/ 1 h 8"/>
                <a:gd name="T68" fmla="*/ 3 w 7"/>
                <a:gd name="T6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" h="8">
                  <a:moveTo>
                    <a:pt x="6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2" y="7"/>
                  </a:cubicBezTo>
                  <a:cubicBezTo>
                    <a:pt x="3" y="7"/>
                    <a:pt x="3" y="7"/>
                    <a:pt x="4" y="7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8"/>
                    <a:pt x="2" y="8"/>
                    <a:pt x="1" y="7"/>
                  </a:cubicBezTo>
                  <a:cubicBezTo>
                    <a:pt x="0" y="7"/>
                    <a:pt x="0" y="6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1" y="0"/>
                    <a:pt x="2" y="0"/>
                    <a:pt x="4" y="0"/>
                  </a:cubicBezTo>
                  <a:cubicBezTo>
                    <a:pt x="5" y="0"/>
                    <a:pt x="6" y="0"/>
                    <a:pt x="6" y="1"/>
                  </a:cubicBezTo>
                  <a:cubicBezTo>
                    <a:pt x="7" y="1"/>
                    <a:pt x="7" y="2"/>
                    <a:pt x="7" y="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lnTo>
                    <a:pt x="6" y="5"/>
                  </a:lnTo>
                  <a:close/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5" y="2"/>
                    <a:pt x="5" y="1"/>
                  </a:cubicBezTo>
                  <a:cubicBezTo>
                    <a:pt x="5" y="1"/>
                    <a:pt x="4" y="1"/>
                    <a:pt x="3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3" name="Freeform 1437"/>
            <p:cNvSpPr/>
            <p:nvPr/>
          </p:nvSpPr>
          <p:spPr bwMode="auto">
            <a:xfrm>
              <a:off x="1113021" y="3104602"/>
              <a:ext cx="19785" cy="22113"/>
            </a:xfrm>
            <a:custGeom>
              <a:avLst/>
              <a:gdLst>
                <a:gd name="T0" fmla="*/ 4 w 7"/>
                <a:gd name="T1" fmla="*/ 8 h 8"/>
                <a:gd name="T2" fmla="*/ 2 w 7"/>
                <a:gd name="T3" fmla="*/ 8 h 8"/>
                <a:gd name="T4" fmla="*/ 1 w 7"/>
                <a:gd name="T5" fmla="*/ 8 h 8"/>
                <a:gd name="T6" fmla="*/ 1 w 7"/>
                <a:gd name="T7" fmla="*/ 6 h 8"/>
                <a:gd name="T8" fmla="*/ 0 w 7"/>
                <a:gd name="T9" fmla="*/ 4 h 8"/>
                <a:gd name="T10" fmla="*/ 1 w 7"/>
                <a:gd name="T11" fmla="*/ 2 h 8"/>
                <a:gd name="T12" fmla="*/ 1 w 7"/>
                <a:gd name="T13" fmla="*/ 1 h 8"/>
                <a:gd name="T14" fmla="*/ 3 w 7"/>
                <a:gd name="T15" fmla="*/ 0 h 8"/>
                <a:gd name="T16" fmla="*/ 4 w 7"/>
                <a:gd name="T17" fmla="*/ 0 h 8"/>
                <a:gd name="T18" fmla="*/ 6 w 7"/>
                <a:gd name="T19" fmla="*/ 0 h 8"/>
                <a:gd name="T20" fmla="*/ 7 w 7"/>
                <a:gd name="T21" fmla="*/ 1 h 8"/>
                <a:gd name="T22" fmla="*/ 7 w 7"/>
                <a:gd name="T23" fmla="*/ 1 h 8"/>
                <a:gd name="T24" fmla="*/ 7 w 7"/>
                <a:gd name="T25" fmla="*/ 2 h 8"/>
                <a:gd name="T26" fmla="*/ 6 w 7"/>
                <a:gd name="T27" fmla="*/ 2 h 8"/>
                <a:gd name="T28" fmla="*/ 6 w 7"/>
                <a:gd name="T29" fmla="*/ 2 h 8"/>
                <a:gd name="T30" fmla="*/ 5 w 7"/>
                <a:gd name="T31" fmla="*/ 1 h 8"/>
                <a:gd name="T32" fmla="*/ 4 w 7"/>
                <a:gd name="T33" fmla="*/ 1 h 8"/>
                <a:gd name="T34" fmla="*/ 3 w 7"/>
                <a:gd name="T35" fmla="*/ 2 h 8"/>
                <a:gd name="T36" fmla="*/ 2 w 7"/>
                <a:gd name="T37" fmla="*/ 3 h 8"/>
                <a:gd name="T38" fmla="*/ 2 w 7"/>
                <a:gd name="T39" fmla="*/ 5 h 8"/>
                <a:gd name="T40" fmla="*/ 3 w 7"/>
                <a:gd name="T41" fmla="*/ 7 h 8"/>
                <a:gd name="T42" fmla="*/ 4 w 7"/>
                <a:gd name="T43" fmla="*/ 7 h 8"/>
                <a:gd name="T44" fmla="*/ 5 w 7"/>
                <a:gd name="T45" fmla="*/ 7 h 8"/>
                <a:gd name="T46" fmla="*/ 6 w 7"/>
                <a:gd name="T47" fmla="*/ 6 h 8"/>
                <a:gd name="T48" fmla="*/ 6 w 7"/>
                <a:gd name="T49" fmla="*/ 6 h 8"/>
                <a:gd name="T50" fmla="*/ 7 w 7"/>
                <a:gd name="T51" fmla="*/ 6 h 8"/>
                <a:gd name="T52" fmla="*/ 7 w 7"/>
                <a:gd name="T53" fmla="*/ 7 h 8"/>
                <a:gd name="T54" fmla="*/ 7 w 7"/>
                <a:gd name="T55" fmla="*/ 7 h 8"/>
                <a:gd name="T56" fmla="*/ 6 w 7"/>
                <a:gd name="T57" fmla="*/ 8 h 8"/>
                <a:gd name="T58" fmla="*/ 4 w 7"/>
                <a:gd name="T5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" h="8">
                  <a:moveTo>
                    <a:pt x="4" y="8"/>
                  </a:moveTo>
                  <a:cubicBezTo>
                    <a:pt x="3" y="8"/>
                    <a:pt x="3" y="8"/>
                    <a:pt x="2" y="8"/>
                  </a:cubicBezTo>
                  <a:cubicBezTo>
                    <a:pt x="2" y="8"/>
                    <a:pt x="2" y="8"/>
                    <a:pt x="1" y="8"/>
                  </a:cubicBezTo>
                  <a:cubicBezTo>
                    <a:pt x="1" y="7"/>
                    <a:pt x="1" y="7"/>
                    <a:pt x="1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3"/>
                    <a:pt x="1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5" y="0"/>
                    <a:pt x="5" y="0"/>
                    <a:pt x="6" y="0"/>
                  </a:cubicBezTo>
                  <a:cubicBezTo>
                    <a:pt x="6" y="0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4" y="1"/>
                  </a:cubicBezTo>
                  <a:cubicBezTo>
                    <a:pt x="4" y="1"/>
                    <a:pt x="3" y="1"/>
                    <a:pt x="3" y="2"/>
                  </a:cubicBezTo>
                  <a:cubicBezTo>
                    <a:pt x="2" y="2"/>
                    <a:pt x="2" y="3"/>
                    <a:pt x="2" y="3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3" y="7"/>
                  </a:cubicBezTo>
                  <a:cubicBezTo>
                    <a:pt x="3" y="7"/>
                    <a:pt x="4" y="7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6" y="8"/>
                    <a:pt x="6" y="8"/>
                  </a:cubicBezTo>
                  <a:cubicBezTo>
                    <a:pt x="5" y="8"/>
                    <a:pt x="5" y="8"/>
                    <a:pt x="4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4" name="Freeform 1438"/>
            <p:cNvSpPr/>
            <p:nvPr/>
          </p:nvSpPr>
          <p:spPr bwMode="auto">
            <a:xfrm>
              <a:off x="1136297" y="3098783"/>
              <a:ext cx="12802" cy="27932"/>
            </a:xfrm>
            <a:custGeom>
              <a:avLst/>
              <a:gdLst>
                <a:gd name="T0" fmla="*/ 4 w 5"/>
                <a:gd name="T1" fmla="*/ 3 h 10"/>
                <a:gd name="T2" fmla="*/ 3 w 5"/>
                <a:gd name="T3" fmla="*/ 3 h 10"/>
                <a:gd name="T4" fmla="*/ 3 w 5"/>
                <a:gd name="T5" fmla="*/ 8 h 10"/>
                <a:gd name="T6" fmla="*/ 3 w 5"/>
                <a:gd name="T7" fmla="*/ 9 h 10"/>
                <a:gd name="T8" fmla="*/ 4 w 5"/>
                <a:gd name="T9" fmla="*/ 9 h 10"/>
                <a:gd name="T10" fmla="*/ 4 w 5"/>
                <a:gd name="T11" fmla="*/ 9 h 10"/>
                <a:gd name="T12" fmla="*/ 4 w 5"/>
                <a:gd name="T13" fmla="*/ 9 h 10"/>
                <a:gd name="T14" fmla="*/ 4 w 5"/>
                <a:gd name="T15" fmla="*/ 10 h 10"/>
                <a:gd name="T16" fmla="*/ 4 w 5"/>
                <a:gd name="T17" fmla="*/ 10 h 10"/>
                <a:gd name="T18" fmla="*/ 4 w 5"/>
                <a:gd name="T19" fmla="*/ 10 h 10"/>
                <a:gd name="T20" fmla="*/ 4 w 5"/>
                <a:gd name="T21" fmla="*/ 10 h 10"/>
                <a:gd name="T22" fmla="*/ 3 w 5"/>
                <a:gd name="T23" fmla="*/ 10 h 10"/>
                <a:gd name="T24" fmla="*/ 2 w 5"/>
                <a:gd name="T25" fmla="*/ 10 h 10"/>
                <a:gd name="T26" fmla="*/ 1 w 5"/>
                <a:gd name="T27" fmla="*/ 10 h 10"/>
                <a:gd name="T28" fmla="*/ 1 w 5"/>
                <a:gd name="T29" fmla="*/ 9 h 10"/>
                <a:gd name="T30" fmla="*/ 1 w 5"/>
                <a:gd name="T31" fmla="*/ 8 h 10"/>
                <a:gd name="T32" fmla="*/ 1 w 5"/>
                <a:gd name="T33" fmla="*/ 3 h 10"/>
                <a:gd name="T34" fmla="*/ 0 w 5"/>
                <a:gd name="T35" fmla="*/ 3 h 10"/>
                <a:gd name="T36" fmla="*/ 0 w 5"/>
                <a:gd name="T37" fmla="*/ 3 h 10"/>
                <a:gd name="T38" fmla="*/ 0 w 5"/>
                <a:gd name="T39" fmla="*/ 3 h 10"/>
                <a:gd name="T40" fmla="*/ 0 w 5"/>
                <a:gd name="T41" fmla="*/ 2 h 10"/>
                <a:gd name="T42" fmla="*/ 0 w 5"/>
                <a:gd name="T43" fmla="*/ 2 h 10"/>
                <a:gd name="T44" fmla="*/ 0 w 5"/>
                <a:gd name="T45" fmla="*/ 2 h 10"/>
                <a:gd name="T46" fmla="*/ 1 w 5"/>
                <a:gd name="T47" fmla="*/ 2 h 10"/>
                <a:gd name="T48" fmla="*/ 1 w 5"/>
                <a:gd name="T49" fmla="*/ 1 h 10"/>
                <a:gd name="T50" fmla="*/ 1 w 5"/>
                <a:gd name="T51" fmla="*/ 0 h 10"/>
                <a:gd name="T52" fmla="*/ 2 w 5"/>
                <a:gd name="T53" fmla="*/ 0 h 10"/>
                <a:gd name="T54" fmla="*/ 2 w 5"/>
                <a:gd name="T55" fmla="*/ 0 h 10"/>
                <a:gd name="T56" fmla="*/ 3 w 5"/>
                <a:gd name="T57" fmla="*/ 0 h 10"/>
                <a:gd name="T58" fmla="*/ 3 w 5"/>
                <a:gd name="T59" fmla="*/ 0 h 10"/>
                <a:gd name="T60" fmla="*/ 3 w 5"/>
                <a:gd name="T61" fmla="*/ 2 h 10"/>
                <a:gd name="T62" fmla="*/ 4 w 5"/>
                <a:gd name="T63" fmla="*/ 2 h 10"/>
                <a:gd name="T64" fmla="*/ 5 w 5"/>
                <a:gd name="T65" fmla="*/ 2 h 10"/>
                <a:gd name="T66" fmla="*/ 5 w 5"/>
                <a:gd name="T67" fmla="*/ 2 h 10"/>
                <a:gd name="T68" fmla="*/ 5 w 5"/>
                <a:gd name="T69" fmla="*/ 3 h 10"/>
                <a:gd name="T70" fmla="*/ 5 w 5"/>
                <a:gd name="T71" fmla="*/ 3 h 10"/>
                <a:gd name="T72" fmla="*/ 4 w 5"/>
                <a:gd name="T73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" h="10">
                  <a:moveTo>
                    <a:pt x="4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lnTo>
                    <a:pt x="4" y="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5" name="Freeform 1439"/>
            <p:cNvSpPr>
              <a:spLocks noEditPoints="1"/>
            </p:cNvSpPr>
            <p:nvPr/>
          </p:nvSpPr>
          <p:spPr bwMode="auto">
            <a:xfrm>
              <a:off x="1152590" y="3104602"/>
              <a:ext cx="18621" cy="22113"/>
            </a:xfrm>
            <a:custGeom>
              <a:avLst/>
              <a:gdLst>
                <a:gd name="T0" fmla="*/ 6 w 7"/>
                <a:gd name="T1" fmla="*/ 5 h 8"/>
                <a:gd name="T2" fmla="*/ 1 w 7"/>
                <a:gd name="T3" fmla="*/ 5 h 8"/>
                <a:gd name="T4" fmla="*/ 2 w 7"/>
                <a:gd name="T5" fmla="*/ 7 h 8"/>
                <a:gd name="T6" fmla="*/ 4 w 7"/>
                <a:gd name="T7" fmla="*/ 7 h 8"/>
                <a:gd name="T8" fmla="*/ 5 w 7"/>
                <a:gd name="T9" fmla="*/ 7 h 8"/>
                <a:gd name="T10" fmla="*/ 6 w 7"/>
                <a:gd name="T11" fmla="*/ 7 h 8"/>
                <a:gd name="T12" fmla="*/ 7 w 7"/>
                <a:gd name="T13" fmla="*/ 7 h 8"/>
                <a:gd name="T14" fmla="*/ 7 w 7"/>
                <a:gd name="T15" fmla="*/ 8 h 8"/>
                <a:gd name="T16" fmla="*/ 7 w 7"/>
                <a:gd name="T17" fmla="*/ 8 h 8"/>
                <a:gd name="T18" fmla="*/ 6 w 7"/>
                <a:gd name="T19" fmla="*/ 8 h 8"/>
                <a:gd name="T20" fmla="*/ 6 w 7"/>
                <a:gd name="T21" fmla="*/ 8 h 8"/>
                <a:gd name="T22" fmla="*/ 5 w 7"/>
                <a:gd name="T23" fmla="*/ 8 h 8"/>
                <a:gd name="T24" fmla="*/ 4 w 7"/>
                <a:gd name="T25" fmla="*/ 8 h 8"/>
                <a:gd name="T26" fmla="*/ 4 w 7"/>
                <a:gd name="T27" fmla="*/ 8 h 8"/>
                <a:gd name="T28" fmla="*/ 1 w 7"/>
                <a:gd name="T29" fmla="*/ 7 h 8"/>
                <a:gd name="T30" fmla="*/ 0 w 7"/>
                <a:gd name="T31" fmla="*/ 4 h 8"/>
                <a:gd name="T32" fmla="*/ 1 w 7"/>
                <a:gd name="T33" fmla="*/ 1 h 8"/>
                <a:gd name="T34" fmla="*/ 3 w 7"/>
                <a:gd name="T35" fmla="*/ 0 h 8"/>
                <a:gd name="T36" fmla="*/ 6 w 7"/>
                <a:gd name="T37" fmla="*/ 1 h 8"/>
                <a:gd name="T38" fmla="*/ 7 w 7"/>
                <a:gd name="T39" fmla="*/ 3 h 8"/>
                <a:gd name="T40" fmla="*/ 7 w 7"/>
                <a:gd name="T41" fmla="*/ 4 h 8"/>
                <a:gd name="T42" fmla="*/ 7 w 7"/>
                <a:gd name="T43" fmla="*/ 4 h 8"/>
                <a:gd name="T44" fmla="*/ 6 w 7"/>
                <a:gd name="T45" fmla="*/ 5 h 8"/>
                <a:gd name="T46" fmla="*/ 3 w 7"/>
                <a:gd name="T47" fmla="*/ 1 h 8"/>
                <a:gd name="T48" fmla="*/ 2 w 7"/>
                <a:gd name="T49" fmla="*/ 1 h 8"/>
                <a:gd name="T50" fmla="*/ 2 w 7"/>
                <a:gd name="T51" fmla="*/ 2 h 8"/>
                <a:gd name="T52" fmla="*/ 2 w 7"/>
                <a:gd name="T53" fmla="*/ 2 h 8"/>
                <a:gd name="T54" fmla="*/ 1 w 7"/>
                <a:gd name="T55" fmla="*/ 3 h 8"/>
                <a:gd name="T56" fmla="*/ 1 w 7"/>
                <a:gd name="T57" fmla="*/ 3 h 8"/>
                <a:gd name="T58" fmla="*/ 2 w 7"/>
                <a:gd name="T59" fmla="*/ 3 h 8"/>
                <a:gd name="T60" fmla="*/ 5 w 7"/>
                <a:gd name="T61" fmla="*/ 3 h 8"/>
                <a:gd name="T62" fmla="*/ 5 w 7"/>
                <a:gd name="T63" fmla="*/ 3 h 8"/>
                <a:gd name="T64" fmla="*/ 5 w 7"/>
                <a:gd name="T65" fmla="*/ 3 h 8"/>
                <a:gd name="T66" fmla="*/ 5 w 7"/>
                <a:gd name="T67" fmla="*/ 1 h 8"/>
                <a:gd name="T68" fmla="*/ 3 w 7"/>
                <a:gd name="T6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" h="8">
                  <a:moveTo>
                    <a:pt x="6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2" y="6"/>
                    <a:pt x="2" y="7"/>
                  </a:cubicBezTo>
                  <a:cubicBezTo>
                    <a:pt x="2" y="7"/>
                    <a:pt x="3" y="7"/>
                    <a:pt x="4" y="7"/>
                  </a:cubicBezTo>
                  <a:cubicBezTo>
                    <a:pt x="4" y="7"/>
                    <a:pt x="5" y="7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1" y="8"/>
                    <a:pt x="1" y="7"/>
                  </a:cubicBezTo>
                  <a:cubicBezTo>
                    <a:pt x="0" y="7"/>
                    <a:pt x="0" y="6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5" y="0"/>
                    <a:pt x="6" y="1"/>
                  </a:cubicBezTo>
                  <a:cubicBezTo>
                    <a:pt x="6" y="1"/>
                    <a:pt x="7" y="2"/>
                    <a:pt x="7" y="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lnTo>
                    <a:pt x="6" y="5"/>
                  </a:lnTo>
                  <a:close/>
                  <a:moveTo>
                    <a:pt x="3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5" y="2"/>
                    <a:pt x="5" y="1"/>
                  </a:cubicBezTo>
                  <a:cubicBezTo>
                    <a:pt x="4" y="1"/>
                    <a:pt x="4" y="1"/>
                    <a:pt x="3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6" name="Freeform 1440"/>
            <p:cNvSpPr/>
            <p:nvPr/>
          </p:nvSpPr>
          <p:spPr bwMode="auto">
            <a:xfrm>
              <a:off x="1174703" y="3098783"/>
              <a:ext cx="13966" cy="27932"/>
            </a:xfrm>
            <a:custGeom>
              <a:avLst/>
              <a:gdLst>
                <a:gd name="T0" fmla="*/ 4 w 5"/>
                <a:gd name="T1" fmla="*/ 3 h 10"/>
                <a:gd name="T2" fmla="*/ 3 w 5"/>
                <a:gd name="T3" fmla="*/ 3 h 10"/>
                <a:gd name="T4" fmla="*/ 3 w 5"/>
                <a:gd name="T5" fmla="*/ 8 h 10"/>
                <a:gd name="T6" fmla="*/ 4 w 5"/>
                <a:gd name="T7" fmla="*/ 9 h 10"/>
                <a:gd name="T8" fmla="*/ 4 w 5"/>
                <a:gd name="T9" fmla="*/ 9 h 10"/>
                <a:gd name="T10" fmla="*/ 4 w 5"/>
                <a:gd name="T11" fmla="*/ 9 h 10"/>
                <a:gd name="T12" fmla="*/ 4 w 5"/>
                <a:gd name="T13" fmla="*/ 9 h 10"/>
                <a:gd name="T14" fmla="*/ 5 w 5"/>
                <a:gd name="T15" fmla="*/ 10 h 10"/>
                <a:gd name="T16" fmla="*/ 5 w 5"/>
                <a:gd name="T17" fmla="*/ 10 h 10"/>
                <a:gd name="T18" fmla="*/ 5 w 5"/>
                <a:gd name="T19" fmla="*/ 10 h 10"/>
                <a:gd name="T20" fmla="*/ 4 w 5"/>
                <a:gd name="T21" fmla="*/ 10 h 10"/>
                <a:gd name="T22" fmla="*/ 3 w 5"/>
                <a:gd name="T23" fmla="*/ 10 h 10"/>
                <a:gd name="T24" fmla="*/ 2 w 5"/>
                <a:gd name="T25" fmla="*/ 10 h 10"/>
                <a:gd name="T26" fmla="*/ 1 w 5"/>
                <a:gd name="T27" fmla="*/ 10 h 10"/>
                <a:gd name="T28" fmla="*/ 1 w 5"/>
                <a:gd name="T29" fmla="*/ 9 h 10"/>
                <a:gd name="T30" fmla="*/ 1 w 5"/>
                <a:gd name="T31" fmla="*/ 8 h 10"/>
                <a:gd name="T32" fmla="*/ 1 w 5"/>
                <a:gd name="T33" fmla="*/ 3 h 10"/>
                <a:gd name="T34" fmla="*/ 0 w 5"/>
                <a:gd name="T35" fmla="*/ 3 h 10"/>
                <a:gd name="T36" fmla="*/ 0 w 5"/>
                <a:gd name="T37" fmla="*/ 3 h 10"/>
                <a:gd name="T38" fmla="*/ 0 w 5"/>
                <a:gd name="T39" fmla="*/ 3 h 10"/>
                <a:gd name="T40" fmla="*/ 0 w 5"/>
                <a:gd name="T41" fmla="*/ 2 h 10"/>
                <a:gd name="T42" fmla="*/ 0 w 5"/>
                <a:gd name="T43" fmla="*/ 2 h 10"/>
                <a:gd name="T44" fmla="*/ 0 w 5"/>
                <a:gd name="T45" fmla="*/ 2 h 10"/>
                <a:gd name="T46" fmla="*/ 1 w 5"/>
                <a:gd name="T47" fmla="*/ 2 h 10"/>
                <a:gd name="T48" fmla="*/ 1 w 5"/>
                <a:gd name="T49" fmla="*/ 1 h 10"/>
                <a:gd name="T50" fmla="*/ 1 w 5"/>
                <a:gd name="T51" fmla="*/ 0 h 10"/>
                <a:gd name="T52" fmla="*/ 2 w 5"/>
                <a:gd name="T53" fmla="*/ 0 h 10"/>
                <a:gd name="T54" fmla="*/ 2 w 5"/>
                <a:gd name="T55" fmla="*/ 0 h 10"/>
                <a:gd name="T56" fmla="*/ 3 w 5"/>
                <a:gd name="T57" fmla="*/ 0 h 10"/>
                <a:gd name="T58" fmla="*/ 3 w 5"/>
                <a:gd name="T59" fmla="*/ 0 h 10"/>
                <a:gd name="T60" fmla="*/ 3 w 5"/>
                <a:gd name="T61" fmla="*/ 2 h 10"/>
                <a:gd name="T62" fmla="*/ 4 w 5"/>
                <a:gd name="T63" fmla="*/ 2 h 10"/>
                <a:gd name="T64" fmla="*/ 5 w 5"/>
                <a:gd name="T65" fmla="*/ 2 h 10"/>
                <a:gd name="T66" fmla="*/ 5 w 5"/>
                <a:gd name="T67" fmla="*/ 2 h 10"/>
                <a:gd name="T68" fmla="*/ 5 w 5"/>
                <a:gd name="T69" fmla="*/ 3 h 10"/>
                <a:gd name="T70" fmla="*/ 5 w 5"/>
                <a:gd name="T71" fmla="*/ 3 h 10"/>
                <a:gd name="T72" fmla="*/ 4 w 5"/>
                <a:gd name="T73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" h="10">
                  <a:moveTo>
                    <a:pt x="4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2" y="10"/>
                    <a:pt x="2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lnTo>
                    <a:pt x="4" y="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7" name="Freeform 1441"/>
            <p:cNvSpPr/>
            <p:nvPr/>
          </p:nvSpPr>
          <p:spPr bwMode="auto">
            <a:xfrm>
              <a:off x="1190996" y="3104602"/>
              <a:ext cx="19785" cy="22113"/>
            </a:xfrm>
            <a:custGeom>
              <a:avLst/>
              <a:gdLst>
                <a:gd name="T0" fmla="*/ 6 w 7"/>
                <a:gd name="T1" fmla="*/ 8 h 8"/>
                <a:gd name="T2" fmla="*/ 6 w 7"/>
                <a:gd name="T3" fmla="*/ 8 h 8"/>
                <a:gd name="T4" fmla="*/ 5 w 7"/>
                <a:gd name="T5" fmla="*/ 8 h 8"/>
                <a:gd name="T6" fmla="*/ 5 w 7"/>
                <a:gd name="T7" fmla="*/ 7 h 8"/>
                <a:gd name="T8" fmla="*/ 4 w 7"/>
                <a:gd name="T9" fmla="*/ 8 h 8"/>
                <a:gd name="T10" fmla="*/ 3 w 7"/>
                <a:gd name="T11" fmla="*/ 8 h 8"/>
                <a:gd name="T12" fmla="*/ 2 w 7"/>
                <a:gd name="T13" fmla="*/ 8 h 8"/>
                <a:gd name="T14" fmla="*/ 1 w 7"/>
                <a:gd name="T15" fmla="*/ 8 h 8"/>
                <a:gd name="T16" fmla="*/ 0 w 7"/>
                <a:gd name="T17" fmla="*/ 7 h 8"/>
                <a:gd name="T18" fmla="*/ 0 w 7"/>
                <a:gd name="T19" fmla="*/ 6 h 8"/>
                <a:gd name="T20" fmla="*/ 0 w 7"/>
                <a:gd name="T21" fmla="*/ 1 h 8"/>
                <a:gd name="T22" fmla="*/ 0 w 7"/>
                <a:gd name="T23" fmla="*/ 0 h 8"/>
                <a:gd name="T24" fmla="*/ 1 w 7"/>
                <a:gd name="T25" fmla="*/ 0 h 8"/>
                <a:gd name="T26" fmla="*/ 1 w 7"/>
                <a:gd name="T27" fmla="*/ 0 h 8"/>
                <a:gd name="T28" fmla="*/ 2 w 7"/>
                <a:gd name="T29" fmla="*/ 1 h 8"/>
                <a:gd name="T30" fmla="*/ 2 w 7"/>
                <a:gd name="T31" fmla="*/ 5 h 8"/>
                <a:gd name="T32" fmla="*/ 2 w 7"/>
                <a:gd name="T33" fmla="*/ 7 h 8"/>
                <a:gd name="T34" fmla="*/ 3 w 7"/>
                <a:gd name="T35" fmla="*/ 7 h 8"/>
                <a:gd name="T36" fmla="*/ 4 w 7"/>
                <a:gd name="T37" fmla="*/ 7 h 8"/>
                <a:gd name="T38" fmla="*/ 5 w 7"/>
                <a:gd name="T39" fmla="*/ 6 h 8"/>
                <a:gd name="T40" fmla="*/ 5 w 7"/>
                <a:gd name="T41" fmla="*/ 6 h 8"/>
                <a:gd name="T42" fmla="*/ 5 w 7"/>
                <a:gd name="T43" fmla="*/ 5 h 8"/>
                <a:gd name="T44" fmla="*/ 5 w 7"/>
                <a:gd name="T45" fmla="*/ 1 h 8"/>
                <a:gd name="T46" fmla="*/ 5 w 7"/>
                <a:gd name="T47" fmla="*/ 0 h 8"/>
                <a:gd name="T48" fmla="*/ 6 w 7"/>
                <a:gd name="T49" fmla="*/ 0 h 8"/>
                <a:gd name="T50" fmla="*/ 6 w 7"/>
                <a:gd name="T51" fmla="*/ 0 h 8"/>
                <a:gd name="T52" fmla="*/ 7 w 7"/>
                <a:gd name="T53" fmla="*/ 0 h 8"/>
                <a:gd name="T54" fmla="*/ 7 w 7"/>
                <a:gd name="T55" fmla="*/ 1 h 8"/>
                <a:gd name="T56" fmla="*/ 7 w 7"/>
                <a:gd name="T57" fmla="*/ 8 h 8"/>
                <a:gd name="T58" fmla="*/ 7 w 7"/>
                <a:gd name="T59" fmla="*/ 8 h 8"/>
                <a:gd name="T60" fmla="*/ 6 w 7"/>
                <a:gd name="T6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" h="8">
                  <a:moveTo>
                    <a:pt x="6" y="8"/>
                  </a:moveTo>
                  <a:cubicBezTo>
                    <a:pt x="6" y="8"/>
                    <a:pt x="6" y="8"/>
                    <a:pt x="6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8"/>
                    <a:pt x="4" y="8"/>
                    <a:pt x="4" y="8"/>
                  </a:cubicBezTo>
                  <a:cubicBezTo>
                    <a:pt x="4" y="8"/>
                    <a:pt x="3" y="8"/>
                    <a:pt x="3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6"/>
                    <a:pt x="0" y="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1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2" y="7"/>
                  </a:cubicBezTo>
                  <a:cubicBezTo>
                    <a:pt x="2" y="7"/>
                    <a:pt x="3" y="7"/>
                    <a:pt x="3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lnTo>
                    <a:pt x="6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8" name="Freeform 1442"/>
            <p:cNvSpPr/>
            <p:nvPr/>
          </p:nvSpPr>
          <p:spPr bwMode="auto">
            <a:xfrm>
              <a:off x="1213109" y="3104602"/>
              <a:ext cx="13966" cy="22113"/>
            </a:xfrm>
            <a:custGeom>
              <a:avLst/>
              <a:gdLst>
                <a:gd name="T0" fmla="*/ 5 w 5"/>
                <a:gd name="T1" fmla="*/ 1 h 8"/>
                <a:gd name="T2" fmla="*/ 5 w 5"/>
                <a:gd name="T3" fmla="*/ 1 h 8"/>
                <a:gd name="T4" fmla="*/ 4 w 5"/>
                <a:gd name="T5" fmla="*/ 1 h 8"/>
                <a:gd name="T6" fmla="*/ 3 w 5"/>
                <a:gd name="T7" fmla="*/ 2 h 8"/>
                <a:gd name="T8" fmla="*/ 2 w 5"/>
                <a:gd name="T9" fmla="*/ 2 h 8"/>
                <a:gd name="T10" fmla="*/ 2 w 5"/>
                <a:gd name="T11" fmla="*/ 3 h 8"/>
                <a:gd name="T12" fmla="*/ 2 w 5"/>
                <a:gd name="T13" fmla="*/ 8 h 8"/>
                <a:gd name="T14" fmla="*/ 2 w 5"/>
                <a:gd name="T15" fmla="*/ 8 h 8"/>
                <a:gd name="T16" fmla="*/ 2 w 5"/>
                <a:gd name="T17" fmla="*/ 8 h 8"/>
                <a:gd name="T18" fmla="*/ 1 w 5"/>
                <a:gd name="T19" fmla="*/ 8 h 8"/>
                <a:gd name="T20" fmla="*/ 1 w 5"/>
                <a:gd name="T21" fmla="*/ 8 h 8"/>
                <a:gd name="T22" fmla="*/ 0 w 5"/>
                <a:gd name="T23" fmla="*/ 8 h 8"/>
                <a:gd name="T24" fmla="*/ 0 w 5"/>
                <a:gd name="T25" fmla="*/ 1 h 8"/>
                <a:gd name="T26" fmla="*/ 1 w 5"/>
                <a:gd name="T27" fmla="*/ 0 h 8"/>
                <a:gd name="T28" fmla="*/ 1 w 5"/>
                <a:gd name="T29" fmla="*/ 0 h 8"/>
                <a:gd name="T30" fmla="*/ 2 w 5"/>
                <a:gd name="T31" fmla="*/ 0 h 8"/>
                <a:gd name="T32" fmla="*/ 2 w 5"/>
                <a:gd name="T33" fmla="*/ 0 h 8"/>
                <a:gd name="T34" fmla="*/ 2 w 5"/>
                <a:gd name="T35" fmla="*/ 0 h 8"/>
                <a:gd name="T36" fmla="*/ 2 w 5"/>
                <a:gd name="T37" fmla="*/ 1 h 8"/>
                <a:gd name="T38" fmla="*/ 3 w 5"/>
                <a:gd name="T39" fmla="*/ 0 h 8"/>
                <a:gd name="T40" fmla="*/ 5 w 5"/>
                <a:gd name="T41" fmla="*/ 0 h 8"/>
                <a:gd name="T42" fmla="*/ 5 w 5"/>
                <a:gd name="T43" fmla="*/ 0 h 8"/>
                <a:gd name="T44" fmla="*/ 5 w 5"/>
                <a:gd name="T45" fmla="*/ 0 h 8"/>
                <a:gd name="T46" fmla="*/ 5 w 5"/>
                <a:gd name="T4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" h="8"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3" y="0"/>
                    <a:pt x="3" y="0"/>
                  </a:cubicBezTo>
                  <a:cubicBezTo>
                    <a:pt x="4" y="0"/>
                    <a:pt x="4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9" name="Freeform 1443"/>
            <p:cNvSpPr>
              <a:spLocks noEditPoints="1"/>
            </p:cNvSpPr>
            <p:nvPr/>
          </p:nvSpPr>
          <p:spPr bwMode="auto">
            <a:xfrm>
              <a:off x="1243368" y="3104602"/>
              <a:ext cx="19785" cy="22113"/>
            </a:xfrm>
            <a:custGeom>
              <a:avLst/>
              <a:gdLst>
                <a:gd name="T0" fmla="*/ 7 w 7"/>
                <a:gd name="T1" fmla="*/ 8 h 8"/>
                <a:gd name="T2" fmla="*/ 6 w 7"/>
                <a:gd name="T3" fmla="*/ 8 h 8"/>
                <a:gd name="T4" fmla="*/ 6 w 7"/>
                <a:gd name="T5" fmla="*/ 8 h 8"/>
                <a:gd name="T6" fmla="*/ 6 w 7"/>
                <a:gd name="T7" fmla="*/ 8 h 8"/>
                <a:gd name="T8" fmla="*/ 6 w 7"/>
                <a:gd name="T9" fmla="*/ 7 h 8"/>
                <a:gd name="T10" fmla="*/ 5 w 7"/>
                <a:gd name="T11" fmla="*/ 8 h 8"/>
                <a:gd name="T12" fmla="*/ 3 w 7"/>
                <a:gd name="T13" fmla="*/ 8 h 8"/>
                <a:gd name="T14" fmla="*/ 2 w 7"/>
                <a:gd name="T15" fmla="*/ 8 h 8"/>
                <a:gd name="T16" fmla="*/ 1 w 7"/>
                <a:gd name="T17" fmla="*/ 7 h 8"/>
                <a:gd name="T18" fmla="*/ 1 w 7"/>
                <a:gd name="T19" fmla="*/ 6 h 8"/>
                <a:gd name="T20" fmla="*/ 0 w 7"/>
                <a:gd name="T21" fmla="*/ 4 h 8"/>
                <a:gd name="T22" fmla="*/ 1 w 7"/>
                <a:gd name="T23" fmla="*/ 1 h 8"/>
                <a:gd name="T24" fmla="*/ 3 w 7"/>
                <a:gd name="T25" fmla="*/ 0 h 8"/>
                <a:gd name="T26" fmla="*/ 5 w 7"/>
                <a:gd name="T27" fmla="*/ 0 h 8"/>
                <a:gd name="T28" fmla="*/ 6 w 7"/>
                <a:gd name="T29" fmla="*/ 1 h 8"/>
                <a:gd name="T30" fmla="*/ 6 w 7"/>
                <a:gd name="T31" fmla="*/ 0 h 8"/>
                <a:gd name="T32" fmla="*/ 6 w 7"/>
                <a:gd name="T33" fmla="*/ 0 h 8"/>
                <a:gd name="T34" fmla="*/ 7 w 7"/>
                <a:gd name="T35" fmla="*/ 0 h 8"/>
                <a:gd name="T36" fmla="*/ 7 w 7"/>
                <a:gd name="T37" fmla="*/ 0 h 8"/>
                <a:gd name="T38" fmla="*/ 7 w 7"/>
                <a:gd name="T39" fmla="*/ 1 h 8"/>
                <a:gd name="T40" fmla="*/ 7 w 7"/>
                <a:gd name="T41" fmla="*/ 8 h 8"/>
                <a:gd name="T42" fmla="*/ 7 w 7"/>
                <a:gd name="T43" fmla="*/ 8 h 8"/>
                <a:gd name="T44" fmla="*/ 6 w 7"/>
                <a:gd name="T45" fmla="*/ 3 h 8"/>
                <a:gd name="T46" fmla="*/ 5 w 7"/>
                <a:gd name="T47" fmla="*/ 2 h 8"/>
                <a:gd name="T48" fmla="*/ 5 w 7"/>
                <a:gd name="T49" fmla="*/ 2 h 8"/>
                <a:gd name="T50" fmla="*/ 5 w 7"/>
                <a:gd name="T51" fmla="*/ 1 h 8"/>
                <a:gd name="T52" fmla="*/ 4 w 7"/>
                <a:gd name="T53" fmla="*/ 1 h 8"/>
                <a:gd name="T54" fmla="*/ 3 w 7"/>
                <a:gd name="T55" fmla="*/ 2 h 8"/>
                <a:gd name="T56" fmla="*/ 2 w 7"/>
                <a:gd name="T57" fmla="*/ 4 h 8"/>
                <a:gd name="T58" fmla="*/ 2 w 7"/>
                <a:gd name="T59" fmla="*/ 5 h 8"/>
                <a:gd name="T60" fmla="*/ 3 w 7"/>
                <a:gd name="T61" fmla="*/ 7 h 8"/>
                <a:gd name="T62" fmla="*/ 4 w 7"/>
                <a:gd name="T63" fmla="*/ 7 h 8"/>
                <a:gd name="T64" fmla="*/ 5 w 7"/>
                <a:gd name="T65" fmla="*/ 7 h 8"/>
                <a:gd name="T66" fmla="*/ 5 w 7"/>
                <a:gd name="T67" fmla="*/ 7 h 8"/>
                <a:gd name="T68" fmla="*/ 5 w 7"/>
                <a:gd name="T69" fmla="*/ 6 h 8"/>
                <a:gd name="T70" fmla="*/ 6 w 7"/>
                <a:gd name="T71" fmla="*/ 6 h 8"/>
                <a:gd name="T72" fmla="*/ 6 w 7"/>
                <a:gd name="T73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" h="8">
                  <a:moveTo>
                    <a:pt x="7" y="8"/>
                  </a:move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5" y="8"/>
                    <a:pt x="5" y="8"/>
                  </a:cubicBezTo>
                  <a:cubicBezTo>
                    <a:pt x="4" y="8"/>
                    <a:pt x="4" y="8"/>
                    <a:pt x="3" y="8"/>
                  </a:cubicBezTo>
                  <a:cubicBezTo>
                    <a:pt x="3" y="8"/>
                    <a:pt x="2" y="8"/>
                    <a:pt x="2" y="8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1" y="2"/>
                    <a:pt x="1" y="1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4" y="0"/>
                    <a:pt x="5" y="0"/>
                  </a:cubicBezTo>
                  <a:cubicBezTo>
                    <a:pt x="5" y="0"/>
                    <a:pt x="5" y="1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lose/>
                  <a:moveTo>
                    <a:pt x="6" y="3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2"/>
                  </a:cubicBezTo>
                  <a:cubicBezTo>
                    <a:pt x="2" y="2"/>
                    <a:pt x="2" y="3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3" y="7"/>
                  </a:cubicBezTo>
                  <a:cubicBezTo>
                    <a:pt x="3" y="7"/>
                    <a:pt x="3" y="7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6"/>
                    <a:pt x="6" y="6"/>
                  </a:cubicBezTo>
                  <a:lnTo>
                    <a:pt x="6" y="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0" name="Freeform 1444"/>
            <p:cNvSpPr>
              <a:spLocks noEditPoints="1"/>
            </p:cNvSpPr>
            <p:nvPr/>
          </p:nvSpPr>
          <p:spPr bwMode="auto">
            <a:xfrm>
              <a:off x="1268972" y="3096455"/>
              <a:ext cx="18621" cy="30259"/>
            </a:xfrm>
            <a:custGeom>
              <a:avLst/>
              <a:gdLst>
                <a:gd name="T0" fmla="*/ 7 w 7"/>
                <a:gd name="T1" fmla="*/ 11 h 11"/>
                <a:gd name="T2" fmla="*/ 6 w 7"/>
                <a:gd name="T3" fmla="*/ 11 h 11"/>
                <a:gd name="T4" fmla="*/ 5 w 7"/>
                <a:gd name="T5" fmla="*/ 11 h 11"/>
                <a:gd name="T6" fmla="*/ 5 w 7"/>
                <a:gd name="T7" fmla="*/ 11 h 11"/>
                <a:gd name="T8" fmla="*/ 5 w 7"/>
                <a:gd name="T9" fmla="*/ 10 h 11"/>
                <a:gd name="T10" fmla="*/ 4 w 7"/>
                <a:gd name="T11" fmla="*/ 11 h 11"/>
                <a:gd name="T12" fmla="*/ 3 w 7"/>
                <a:gd name="T13" fmla="*/ 11 h 11"/>
                <a:gd name="T14" fmla="*/ 2 w 7"/>
                <a:gd name="T15" fmla="*/ 11 h 11"/>
                <a:gd name="T16" fmla="*/ 1 w 7"/>
                <a:gd name="T17" fmla="*/ 10 h 11"/>
                <a:gd name="T18" fmla="*/ 0 w 7"/>
                <a:gd name="T19" fmla="*/ 9 h 11"/>
                <a:gd name="T20" fmla="*/ 0 w 7"/>
                <a:gd name="T21" fmla="*/ 7 h 11"/>
                <a:gd name="T22" fmla="*/ 1 w 7"/>
                <a:gd name="T23" fmla="*/ 4 h 11"/>
                <a:gd name="T24" fmla="*/ 3 w 7"/>
                <a:gd name="T25" fmla="*/ 3 h 11"/>
                <a:gd name="T26" fmla="*/ 4 w 7"/>
                <a:gd name="T27" fmla="*/ 3 h 11"/>
                <a:gd name="T28" fmla="*/ 5 w 7"/>
                <a:gd name="T29" fmla="*/ 4 h 11"/>
                <a:gd name="T30" fmla="*/ 5 w 7"/>
                <a:gd name="T31" fmla="*/ 0 h 11"/>
                <a:gd name="T32" fmla="*/ 6 w 7"/>
                <a:gd name="T33" fmla="*/ 0 h 11"/>
                <a:gd name="T34" fmla="*/ 6 w 7"/>
                <a:gd name="T35" fmla="*/ 0 h 11"/>
                <a:gd name="T36" fmla="*/ 7 w 7"/>
                <a:gd name="T37" fmla="*/ 0 h 11"/>
                <a:gd name="T38" fmla="*/ 7 w 7"/>
                <a:gd name="T39" fmla="*/ 0 h 11"/>
                <a:gd name="T40" fmla="*/ 7 w 7"/>
                <a:gd name="T41" fmla="*/ 11 h 11"/>
                <a:gd name="T42" fmla="*/ 7 w 7"/>
                <a:gd name="T43" fmla="*/ 11 h 11"/>
                <a:gd name="T44" fmla="*/ 5 w 7"/>
                <a:gd name="T45" fmla="*/ 6 h 11"/>
                <a:gd name="T46" fmla="*/ 5 w 7"/>
                <a:gd name="T47" fmla="*/ 5 h 11"/>
                <a:gd name="T48" fmla="*/ 5 w 7"/>
                <a:gd name="T49" fmla="*/ 5 h 11"/>
                <a:gd name="T50" fmla="*/ 4 w 7"/>
                <a:gd name="T51" fmla="*/ 4 h 11"/>
                <a:gd name="T52" fmla="*/ 3 w 7"/>
                <a:gd name="T53" fmla="*/ 4 h 11"/>
                <a:gd name="T54" fmla="*/ 2 w 7"/>
                <a:gd name="T55" fmla="*/ 5 h 11"/>
                <a:gd name="T56" fmla="*/ 2 w 7"/>
                <a:gd name="T57" fmla="*/ 7 h 11"/>
                <a:gd name="T58" fmla="*/ 2 w 7"/>
                <a:gd name="T59" fmla="*/ 8 h 11"/>
                <a:gd name="T60" fmla="*/ 2 w 7"/>
                <a:gd name="T61" fmla="*/ 10 h 11"/>
                <a:gd name="T62" fmla="*/ 3 w 7"/>
                <a:gd name="T63" fmla="*/ 10 h 11"/>
                <a:gd name="T64" fmla="*/ 4 w 7"/>
                <a:gd name="T65" fmla="*/ 10 h 11"/>
                <a:gd name="T66" fmla="*/ 5 w 7"/>
                <a:gd name="T67" fmla="*/ 10 h 11"/>
                <a:gd name="T68" fmla="*/ 5 w 7"/>
                <a:gd name="T69" fmla="*/ 9 h 11"/>
                <a:gd name="T70" fmla="*/ 5 w 7"/>
                <a:gd name="T71" fmla="*/ 9 h 11"/>
                <a:gd name="T72" fmla="*/ 5 w 7"/>
                <a:gd name="T73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" h="11">
                  <a:moveTo>
                    <a:pt x="7" y="11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1"/>
                    <a:pt x="5" y="11"/>
                    <a:pt x="4" y="11"/>
                  </a:cubicBezTo>
                  <a:cubicBezTo>
                    <a:pt x="4" y="11"/>
                    <a:pt x="3" y="11"/>
                    <a:pt x="3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10"/>
                    <a:pt x="0" y="10"/>
                    <a:pt x="0" y="9"/>
                  </a:cubicBezTo>
                  <a:cubicBezTo>
                    <a:pt x="0" y="9"/>
                    <a:pt x="0" y="8"/>
                    <a:pt x="0" y="7"/>
                  </a:cubicBezTo>
                  <a:cubicBezTo>
                    <a:pt x="0" y="6"/>
                    <a:pt x="0" y="5"/>
                    <a:pt x="1" y="4"/>
                  </a:cubicBezTo>
                  <a:cubicBezTo>
                    <a:pt x="1" y="3"/>
                    <a:pt x="2" y="3"/>
                    <a:pt x="3" y="3"/>
                  </a:cubicBezTo>
                  <a:cubicBezTo>
                    <a:pt x="3" y="3"/>
                    <a:pt x="4" y="3"/>
                    <a:pt x="4" y="3"/>
                  </a:cubicBezTo>
                  <a:cubicBezTo>
                    <a:pt x="5" y="3"/>
                    <a:pt x="5" y="4"/>
                    <a:pt x="5" y="4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lose/>
                  <a:moveTo>
                    <a:pt x="5" y="6"/>
                  </a:move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2" y="5"/>
                  </a:cubicBezTo>
                  <a:cubicBezTo>
                    <a:pt x="2" y="5"/>
                    <a:pt x="2" y="6"/>
                    <a:pt x="2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9"/>
                    <a:pt x="2" y="9"/>
                    <a:pt x="2" y="10"/>
                  </a:cubicBezTo>
                  <a:cubicBezTo>
                    <a:pt x="2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1" name="Freeform 1445"/>
            <p:cNvSpPr>
              <a:spLocks noEditPoints="1"/>
            </p:cNvSpPr>
            <p:nvPr/>
          </p:nvSpPr>
          <p:spPr bwMode="auto">
            <a:xfrm>
              <a:off x="1293411" y="3096455"/>
              <a:ext cx="5819" cy="30259"/>
            </a:xfrm>
            <a:custGeom>
              <a:avLst/>
              <a:gdLst>
                <a:gd name="T0" fmla="*/ 0 w 5"/>
                <a:gd name="T1" fmla="*/ 5 h 26"/>
                <a:gd name="T2" fmla="*/ 0 w 5"/>
                <a:gd name="T3" fmla="*/ 5 h 26"/>
                <a:gd name="T4" fmla="*/ 0 w 5"/>
                <a:gd name="T5" fmla="*/ 2 h 26"/>
                <a:gd name="T6" fmla="*/ 0 w 5"/>
                <a:gd name="T7" fmla="*/ 2 h 26"/>
                <a:gd name="T8" fmla="*/ 0 w 5"/>
                <a:gd name="T9" fmla="*/ 0 h 26"/>
                <a:gd name="T10" fmla="*/ 0 w 5"/>
                <a:gd name="T11" fmla="*/ 0 h 26"/>
                <a:gd name="T12" fmla="*/ 2 w 5"/>
                <a:gd name="T13" fmla="*/ 0 h 26"/>
                <a:gd name="T14" fmla="*/ 2 w 5"/>
                <a:gd name="T15" fmla="*/ 0 h 26"/>
                <a:gd name="T16" fmla="*/ 5 w 5"/>
                <a:gd name="T17" fmla="*/ 2 h 26"/>
                <a:gd name="T18" fmla="*/ 5 w 5"/>
                <a:gd name="T19" fmla="*/ 2 h 26"/>
                <a:gd name="T20" fmla="*/ 2 w 5"/>
                <a:gd name="T21" fmla="*/ 2 h 26"/>
                <a:gd name="T22" fmla="*/ 2 w 5"/>
                <a:gd name="T23" fmla="*/ 5 h 26"/>
                <a:gd name="T24" fmla="*/ 0 w 5"/>
                <a:gd name="T25" fmla="*/ 5 h 26"/>
                <a:gd name="T26" fmla="*/ 2 w 5"/>
                <a:gd name="T27" fmla="*/ 26 h 26"/>
                <a:gd name="T28" fmla="*/ 0 w 5"/>
                <a:gd name="T29" fmla="*/ 26 h 26"/>
                <a:gd name="T30" fmla="*/ 0 w 5"/>
                <a:gd name="T31" fmla="*/ 26 h 26"/>
                <a:gd name="T32" fmla="*/ 0 w 5"/>
                <a:gd name="T33" fmla="*/ 26 h 26"/>
                <a:gd name="T34" fmla="*/ 0 w 5"/>
                <a:gd name="T35" fmla="*/ 10 h 26"/>
                <a:gd name="T36" fmla="*/ 0 w 5"/>
                <a:gd name="T37" fmla="*/ 7 h 26"/>
                <a:gd name="T38" fmla="*/ 0 w 5"/>
                <a:gd name="T39" fmla="*/ 7 h 26"/>
                <a:gd name="T40" fmla="*/ 2 w 5"/>
                <a:gd name="T41" fmla="*/ 7 h 26"/>
                <a:gd name="T42" fmla="*/ 2 w 5"/>
                <a:gd name="T43" fmla="*/ 7 h 26"/>
                <a:gd name="T44" fmla="*/ 5 w 5"/>
                <a:gd name="T45" fmla="*/ 10 h 26"/>
                <a:gd name="T46" fmla="*/ 5 w 5"/>
                <a:gd name="T47" fmla="*/ 26 h 26"/>
                <a:gd name="T48" fmla="*/ 2 w 5"/>
                <a:gd name="T49" fmla="*/ 26 h 26"/>
                <a:gd name="T50" fmla="*/ 2 w 5"/>
                <a:gd name="T5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" h="26">
                  <a:moveTo>
                    <a:pt x="0" y="5"/>
                  </a:moveTo>
                  <a:lnTo>
                    <a:pt x="0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2" y="2"/>
                  </a:lnTo>
                  <a:lnTo>
                    <a:pt x="2" y="5"/>
                  </a:lnTo>
                  <a:lnTo>
                    <a:pt x="0" y="5"/>
                  </a:lnTo>
                  <a:close/>
                  <a:moveTo>
                    <a:pt x="2" y="26"/>
                  </a:move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5" y="10"/>
                  </a:lnTo>
                  <a:lnTo>
                    <a:pt x="5" y="26"/>
                  </a:lnTo>
                  <a:lnTo>
                    <a:pt x="2" y="26"/>
                  </a:lnTo>
                  <a:lnTo>
                    <a:pt x="2" y="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2" name="Freeform 1446"/>
            <p:cNvSpPr>
              <a:spLocks noEditPoints="1"/>
            </p:cNvSpPr>
            <p:nvPr/>
          </p:nvSpPr>
          <p:spPr bwMode="auto">
            <a:xfrm>
              <a:off x="1303886" y="3104602"/>
              <a:ext cx="19785" cy="30259"/>
            </a:xfrm>
            <a:custGeom>
              <a:avLst/>
              <a:gdLst>
                <a:gd name="T0" fmla="*/ 4 w 7"/>
                <a:gd name="T1" fmla="*/ 8 h 11"/>
                <a:gd name="T2" fmla="*/ 2 w 7"/>
                <a:gd name="T3" fmla="*/ 8 h 11"/>
                <a:gd name="T4" fmla="*/ 1 w 7"/>
                <a:gd name="T5" fmla="*/ 7 h 11"/>
                <a:gd name="T6" fmla="*/ 1 w 7"/>
                <a:gd name="T7" fmla="*/ 11 h 11"/>
                <a:gd name="T8" fmla="*/ 1 w 7"/>
                <a:gd name="T9" fmla="*/ 11 h 11"/>
                <a:gd name="T10" fmla="*/ 1 w 7"/>
                <a:gd name="T11" fmla="*/ 11 h 11"/>
                <a:gd name="T12" fmla="*/ 0 w 7"/>
                <a:gd name="T13" fmla="*/ 11 h 11"/>
                <a:gd name="T14" fmla="*/ 0 w 7"/>
                <a:gd name="T15" fmla="*/ 11 h 11"/>
                <a:gd name="T16" fmla="*/ 0 w 7"/>
                <a:gd name="T17" fmla="*/ 11 h 11"/>
                <a:gd name="T18" fmla="*/ 0 w 7"/>
                <a:gd name="T19" fmla="*/ 0 h 11"/>
                <a:gd name="T20" fmla="*/ 0 w 7"/>
                <a:gd name="T21" fmla="*/ 0 h 11"/>
                <a:gd name="T22" fmla="*/ 0 w 7"/>
                <a:gd name="T23" fmla="*/ 0 h 11"/>
                <a:gd name="T24" fmla="*/ 1 w 7"/>
                <a:gd name="T25" fmla="*/ 0 h 11"/>
                <a:gd name="T26" fmla="*/ 1 w 7"/>
                <a:gd name="T27" fmla="*/ 0 h 11"/>
                <a:gd name="T28" fmla="*/ 1 w 7"/>
                <a:gd name="T29" fmla="*/ 1 h 11"/>
                <a:gd name="T30" fmla="*/ 3 w 7"/>
                <a:gd name="T31" fmla="*/ 0 h 11"/>
                <a:gd name="T32" fmla="*/ 4 w 7"/>
                <a:gd name="T33" fmla="*/ 0 h 11"/>
                <a:gd name="T34" fmla="*/ 6 w 7"/>
                <a:gd name="T35" fmla="*/ 1 h 11"/>
                <a:gd name="T36" fmla="*/ 7 w 7"/>
                <a:gd name="T37" fmla="*/ 4 h 11"/>
                <a:gd name="T38" fmla="*/ 7 w 7"/>
                <a:gd name="T39" fmla="*/ 6 h 11"/>
                <a:gd name="T40" fmla="*/ 6 w 7"/>
                <a:gd name="T41" fmla="*/ 7 h 11"/>
                <a:gd name="T42" fmla="*/ 5 w 7"/>
                <a:gd name="T43" fmla="*/ 8 h 11"/>
                <a:gd name="T44" fmla="*/ 4 w 7"/>
                <a:gd name="T45" fmla="*/ 8 h 11"/>
                <a:gd name="T46" fmla="*/ 5 w 7"/>
                <a:gd name="T47" fmla="*/ 3 h 11"/>
                <a:gd name="T48" fmla="*/ 5 w 7"/>
                <a:gd name="T49" fmla="*/ 2 h 11"/>
                <a:gd name="T50" fmla="*/ 3 w 7"/>
                <a:gd name="T51" fmla="*/ 1 h 11"/>
                <a:gd name="T52" fmla="*/ 2 w 7"/>
                <a:gd name="T53" fmla="*/ 1 h 11"/>
                <a:gd name="T54" fmla="*/ 2 w 7"/>
                <a:gd name="T55" fmla="*/ 2 h 11"/>
                <a:gd name="T56" fmla="*/ 2 w 7"/>
                <a:gd name="T57" fmla="*/ 2 h 11"/>
                <a:gd name="T58" fmla="*/ 2 w 7"/>
                <a:gd name="T59" fmla="*/ 3 h 11"/>
                <a:gd name="T60" fmla="*/ 2 w 7"/>
                <a:gd name="T61" fmla="*/ 6 h 11"/>
                <a:gd name="T62" fmla="*/ 2 w 7"/>
                <a:gd name="T63" fmla="*/ 6 h 11"/>
                <a:gd name="T64" fmla="*/ 2 w 7"/>
                <a:gd name="T65" fmla="*/ 7 h 11"/>
                <a:gd name="T66" fmla="*/ 3 w 7"/>
                <a:gd name="T67" fmla="*/ 7 h 11"/>
                <a:gd name="T68" fmla="*/ 3 w 7"/>
                <a:gd name="T69" fmla="*/ 7 h 11"/>
                <a:gd name="T70" fmla="*/ 5 w 7"/>
                <a:gd name="T71" fmla="*/ 6 h 11"/>
                <a:gd name="T72" fmla="*/ 5 w 7"/>
                <a:gd name="T73" fmla="*/ 5 h 11"/>
                <a:gd name="T74" fmla="*/ 5 w 7"/>
                <a:gd name="T75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" h="11">
                  <a:moveTo>
                    <a:pt x="4" y="8"/>
                  </a:moveTo>
                  <a:cubicBezTo>
                    <a:pt x="3" y="8"/>
                    <a:pt x="3" y="8"/>
                    <a:pt x="2" y="8"/>
                  </a:cubicBezTo>
                  <a:cubicBezTo>
                    <a:pt x="2" y="8"/>
                    <a:pt x="2" y="8"/>
                    <a:pt x="1" y="7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5" y="0"/>
                    <a:pt x="6" y="0"/>
                    <a:pt x="6" y="1"/>
                  </a:cubicBezTo>
                  <a:cubicBezTo>
                    <a:pt x="7" y="2"/>
                    <a:pt x="7" y="3"/>
                    <a:pt x="7" y="4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4" y="8"/>
                    <a:pt x="4" y="8"/>
                  </a:cubicBezTo>
                  <a:close/>
                  <a:moveTo>
                    <a:pt x="5" y="3"/>
                  </a:moveTo>
                  <a:cubicBezTo>
                    <a:pt x="5" y="3"/>
                    <a:pt x="5" y="2"/>
                    <a:pt x="5" y="2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4" y="7"/>
                    <a:pt x="5" y="6"/>
                  </a:cubicBezTo>
                  <a:cubicBezTo>
                    <a:pt x="5" y="6"/>
                    <a:pt x="5" y="5"/>
                    <a:pt x="5" y="5"/>
                  </a:cubicBezTo>
                  <a:lnTo>
                    <a:pt x="5" y="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3" name="Freeform 1447"/>
            <p:cNvSpPr>
              <a:spLocks noEditPoints="1"/>
            </p:cNvSpPr>
            <p:nvPr/>
          </p:nvSpPr>
          <p:spPr bwMode="auto">
            <a:xfrm>
              <a:off x="1329490" y="3096455"/>
              <a:ext cx="2328" cy="30259"/>
            </a:xfrm>
            <a:custGeom>
              <a:avLst/>
              <a:gdLst>
                <a:gd name="T0" fmla="*/ 0 w 2"/>
                <a:gd name="T1" fmla="*/ 5 h 26"/>
                <a:gd name="T2" fmla="*/ 0 w 2"/>
                <a:gd name="T3" fmla="*/ 5 h 26"/>
                <a:gd name="T4" fmla="*/ 0 w 2"/>
                <a:gd name="T5" fmla="*/ 2 h 26"/>
                <a:gd name="T6" fmla="*/ 0 w 2"/>
                <a:gd name="T7" fmla="*/ 2 h 26"/>
                <a:gd name="T8" fmla="*/ 0 w 2"/>
                <a:gd name="T9" fmla="*/ 0 h 26"/>
                <a:gd name="T10" fmla="*/ 0 w 2"/>
                <a:gd name="T11" fmla="*/ 0 h 26"/>
                <a:gd name="T12" fmla="*/ 2 w 2"/>
                <a:gd name="T13" fmla="*/ 0 h 26"/>
                <a:gd name="T14" fmla="*/ 2 w 2"/>
                <a:gd name="T15" fmla="*/ 0 h 26"/>
                <a:gd name="T16" fmla="*/ 2 w 2"/>
                <a:gd name="T17" fmla="*/ 2 h 26"/>
                <a:gd name="T18" fmla="*/ 2 w 2"/>
                <a:gd name="T19" fmla="*/ 2 h 26"/>
                <a:gd name="T20" fmla="*/ 2 w 2"/>
                <a:gd name="T21" fmla="*/ 2 h 26"/>
                <a:gd name="T22" fmla="*/ 2 w 2"/>
                <a:gd name="T23" fmla="*/ 5 h 26"/>
                <a:gd name="T24" fmla="*/ 0 w 2"/>
                <a:gd name="T25" fmla="*/ 5 h 26"/>
                <a:gd name="T26" fmla="*/ 2 w 2"/>
                <a:gd name="T27" fmla="*/ 26 h 26"/>
                <a:gd name="T28" fmla="*/ 0 w 2"/>
                <a:gd name="T29" fmla="*/ 26 h 26"/>
                <a:gd name="T30" fmla="*/ 0 w 2"/>
                <a:gd name="T31" fmla="*/ 26 h 26"/>
                <a:gd name="T32" fmla="*/ 0 w 2"/>
                <a:gd name="T33" fmla="*/ 26 h 26"/>
                <a:gd name="T34" fmla="*/ 0 w 2"/>
                <a:gd name="T35" fmla="*/ 10 h 26"/>
                <a:gd name="T36" fmla="*/ 0 w 2"/>
                <a:gd name="T37" fmla="*/ 7 h 26"/>
                <a:gd name="T38" fmla="*/ 0 w 2"/>
                <a:gd name="T39" fmla="*/ 7 h 26"/>
                <a:gd name="T40" fmla="*/ 2 w 2"/>
                <a:gd name="T41" fmla="*/ 7 h 26"/>
                <a:gd name="T42" fmla="*/ 2 w 2"/>
                <a:gd name="T43" fmla="*/ 7 h 26"/>
                <a:gd name="T44" fmla="*/ 2 w 2"/>
                <a:gd name="T45" fmla="*/ 10 h 26"/>
                <a:gd name="T46" fmla="*/ 2 w 2"/>
                <a:gd name="T47" fmla="*/ 26 h 26"/>
                <a:gd name="T48" fmla="*/ 2 w 2"/>
                <a:gd name="T49" fmla="*/ 26 h 26"/>
                <a:gd name="T50" fmla="*/ 2 w 2"/>
                <a:gd name="T5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" h="26">
                  <a:moveTo>
                    <a:pt x="0" y="5"/>
                  </a:moveTo>
                  <a:lnTo>
                    <a:pt x="0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5"/>
                  </a:lnTo>
                  <a:lnTo>
                    <a:pt x="0" y="5"/>
                  </a:lnTo>
                  <a:close/>
                  <a:moveTo>
                    <a:pt x="2" y="26"/>
                  </a:move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10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4" name="Freeform 1448"/>
            <p:cNvSpPr/>
            <p:nvPr/>
          </p:nvSpPr>
          <p:spPr bwMode="auto">
            <a:xfrm>
              <a:off x="1337636" y="3104602"/>
              <a:ext cx="13966" cy="22113"/>
            </a:xfrm>
            <a:custGeom>
              <a:avLst/>
              <a:gdLst>
                <a:gd name="T0" fmla="*/ 2 w 5"/>
                <a:gd name="T1" fmla="*/ 8 h 8"/>
                <a:gd name="T2" fmla="*/ 1 w 5"/>
                <a:gd name="T3" fmla="*/ 8 h 8"/>
                <a:gd name="T4" fmla="*/ 0 w 5"/>
                <a:gd name="T5" fmla="*/ 8 h 8"/>
                <a:gd name="T6" fmla="*/ 0 w 5"/>
                <a:gd name="T7" fmla="*/ 8 h 8"/>
                <a:gd name="T8" fmla="*/ 0 w 5"/>
                <a:gd name="T9" fmla="*/ 7 h 8"/>
                <a:gd name="T10" fmla="*/ 0 w 5"/>
                <a:gd name="T11" fmla="*/ 7 h 8"/>
                <a:gd name="T12" fmla="*/ 0 w 5"/>
                <a:gd name="T13" fmla="*/ 7 h 8"/>
                <a:gd name="T14" fmla="*/ 1 w 5"/>
                <a:gd name="T15" fmla="*/ 7 h 8"/>
                <a:gd name="T16" fmla="*/ 2 w 5"/>
                <a:gd name="T17" fmla="*/ 7 h 8"/>
                <a:gd name="T18" fmla="*/ 3 w 5"/>
                <a:gd name="T19" fmla="*/ 7 h 8"/>
                <a:gd name="T20" fmla="*/ 4 w 5"/>
                <a:gd name="T21" fmla="*/ 6 h 8"/>
                <a:gd name="T22" fmla="*/ 3 w 5"/>
                <a:gd name="T23" fmla="*/ 5 h 8"/>
                <a:gd name="T24" fmla="*/ 2 w 5"/>
                <a:gd name="T25" fmla="*/ 4 h 8"/>
                <a:gd name="T26" fmla="*/ 1 w 5"/>
                <a:gd name="T27" fmla="*/ 4 h 8"/>
                <a:gd name="T28" fmla="*/ 0 w 5"/>
                <a:gd name="T29" fmla="*/ 3 h 8"/>
                <a:gd name="T30" fmla="*/ 0 w 5"/>
                <a:gd name="T31" fmla="*/ 3 h 8"/>
                <a:gd name="T32" fmla="*/ 0 w 5"/>
                <a:gd name="T33" fmla="*/ 2 h 8"/>
                <a:gd name="T34" fmla="*/ 0 w 5"/>
                <a:gd name="T35" fmla="*/ 1 h 8"/>
                <a:gd name="T36" fmla="*/ 1 w 5"/>
                <a:gd name="T37" fmla="*/ 0 h 8"/>
                <a:gd name="T38" fmla="*/ 2 w 5"/>
                <a:gd name="T39" fmla="*/ 0 h 8"/>
                <a:gd name="T40" fmla="*/ 3 w 5"/>
                <a:gd name="T41" fmla="*/ 0 h 8"/>
                <a:gd name="T42" fmla="*/ 4 w 5"/>
                <a:gd name="T43" fmla="*/ 0 h 8"/>
                <a:gd name="T44" fmla="*/ 5 w 5"/>
                <a:gd name="T45" fmla="*/ 0 h 8"/>
                <a:gd name="T46" fmla="*/ 5 w 5"/>
                <a:gd name="T47" fmla="*/ 0 h 8"/>
                <a:gd name="T48" fmla="*/ 5 w 5"/>
                <a:gd name="T49" fmla="*/ 1 h 8"/>
                <a:gd name="T50" fmla="*/ 5 w 5"/>
                <a:gd name="T51" fmla="*/ 1 h 8"/>
                <a:gd name="T52" fmla="*/ 5 w 5"/>
                <a:gd name="T53" fmla="*/ 1 h 8"/>
                <a:gd name="T54" fmla="*/ 4 w 5"/>
                <a:gd name="T55" fmla="*/ 1 h 8"/>
                <a:gd name="T56" fmla="*/ 3 w 5"/>
                <a:gd name="T57" fmla="*/ 1 h 8"/>
                <a:gd name="T58" fmla="*/ 2 w 5"/>
                <a:gd name="T59" fmla="*/ 2 h 8"/>
                <a:gd name="T60" fmla="*/ 2 w 5"/>
                <a:gd name="T61" fmla="*/ 3 h 8"/>
                <a:gd name="T62" fmla="*/ 3 w 5"/>
                <a:gd name="T63" fmla="*/ 3 h 8"/>
                <a:gd name="T64" fmla="*/ 4 w 5"/>
                <a:gd name="T65" fmla="*/ 4 h 8"/>
                <a:gd name="T66" fmla="*/ 5 w 5"/>
                <a:gd name="T67" fmla="*/ 4 h 8"/>
                <a:gd name="T68" fmla="*/ 5 w 5"/>
                <a:gd name="T69" fmla="*/ 5 h 8"/>
                <a:gd name="T70" fmla="*/ 5 w 5"/>
                <a:gd name="T71" fmla="*/ 6 h 8"/>
                <a:gd name="T72" fmla="*/ 5 w 5"/>
                <a:gd name="T73" fmla="*/ 7 h 8"/>
                <a:gd name="T74" fmla="*/ 4 w 5"/>
                <a:gd name="T75" fmla="*/ 8 h 8"/>
                <a:gd name="T76" fmla="*/ 3 w 5"/>
                <a:gd name="T77" fmla="*/ 8 h 8"/>
                <a:gd name="T78" fmla="*/ 2 w 5"/>
                <a:gd name="T7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" h="8">
                  <a:moveTo>
                    <a:pt x="2" y="8"/>
                  </a:moveTo>
                  <a:cubicBezTo>
                    <a:pt x="2" y="8"/>
                    <a:pt x="1" y="8"/>
                    <a:pt x="1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4" y="6"/>
                    <a:pt x="4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3" y="3"/>
                    <a:pt x="4" y="4"/>
                    <a:pt x="4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6"/>
                    <a:pt x="5" y="6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8"/>
                    <a:pt x="3" y="8"/>
                    <a:pt x="3" y="8"/>
                  </a:cubicBezTo>
                  <a:lnTo>
                    <a:pt x="2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5" name="Freeform 1449"/>
            <p:cNvSpPr>
              <a:spLocks noEditPoints="1"/>
            </p:cNvSpPr>
            <p:nvPr/>
          </p:nvSpPr>
          <p:spPr bwMode="auto">
            <a:xfrm>
              <a:off x="1357422" y="3096455"/>
              <a:ext cx="4655" cy="30259"/>
            </a:xfrm>
            <a:custGeom>
              <a:avLst/>
              <a:gdLst>
                <a:gd name="T0" fmla="*/ 2 w 4"/>
                <a:gd name="T1" fmla="*/ 5 h 26"/>
                <a:gd name="T2" fmla="*/ 0 w 4"/>
                <a:gd name="T3" fmla="*/ 5 h 26"/>
                <a:gd name="T4" fmla="*/ 0 w 4"/>
                <a:gd name="T5" fmla="*/ 2 h 26"/>
                <a:gd name="T6" fmla="*/ 0 w 4"/>
                <a:gd name="T7" fmla="*/ 2 h 26"/>
                <a:gd name="T8" fmla="*/ 0 w 4"/>
                <a:gd name="T9" fmla="*/ 0 h 26"/>
                <a:gd name="T10" fmla="*/ 2 w 4"/>
                <a:gd name="T11" fmla="*/ 0 h 26"/>
                <a:gd name="T12" fmla="*/ 2 w 4"/>
                <a:gd name="T13" fmla="*/ 0 h 26"/>
                <a:gd name="T14" fmla="*/ 4 w 4"/>
                <a:gd name="T15" fmla="*/ 0 h 26"/>
                <a:gd name="T16" fmla="*/ 4 w 4"/>
                <a:gd name="T17" fmla="*/ 2 h 26"/>
                <a:gd name="T18" fmla="*/ 4 w 4"/>
                <a:gd name="T19" fmla="*/ 2 h 26"/>
                <a:gd name="T20" fmla="*/ 4 w 4"/>
                <a:gd name="T21" fmla="*/ 2 h 26"/>
                <a:gd name="T22" fmla="*/ 2 w 4"/>
                <a:gd name="T23" fmla="*/ 5 h 26"/>
                <a:gd name="T24" fmla="*/ 2 w 4"/>
                <a:gd name="T25" fmla="*/ 5 h 26"/>
                <a:gd name="T26" fmla="*/ 2 w 4"/>
                <a:gd name="T27" fmla="*/ 26 h 26"/>
                <a:gd name="T28" fmla="*/ 0 w 4"/>
                <a:gd name="T29" fmla="*/ 26 h 26"/>
                <a:gd name="T30" fmla="*/ 0 w 4"/>
                <a:gd name="T31" fmla="*/ 26 h 26"/>
                <a:gd name="T32" fmla="*/ 0 w 4"/>
                <a:gd name="T33" fmla="*/ 26 h 26"/>
                <a:gd name="T34" fmla="*/ 0 w 4"/>
                <a:gd name="T35" fmla="*/ 10 h 26"/>
                <a:gd name="T36" fmla="*/ 0 w 4"/>
                <a:gd name="T37" fmla="*/ 7 h 26"/>
                <a:gd name="T38" fmla="*/ 0 w 4"/>
                <a:gd name="T39" fmla="*/ 7 h 26"/>
                <a:gd name="T40" fmla="*/ 2 w 4"/>
                <a:gd name="T41" fmla="*/ 7 h 26"/>
                <a:gd name="T42" fmla="*/ 4 w 4"/>
                <a:gd name="T43" fmla="*/ 7 h 26"/>
                <a:gd name="T44" fmla="*/ 4 w 4"/>
                <a:gd name="T45" fmla="*/ 10 h 26"/>
                <a:gd name="T46" fmla="*/ 4 w 4"/>
                <a:gd name="T47" fmla="*/ 26 h 26"/>
                <a:gd name="T48" fmla="*/ 4 w 4"/>
                <a:gd name="T49" fmla="*/ 26 h 26"/>
                <a:gd name="T50" fmla="*/ 2 w 4"/>
                <a:gd name="T5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" h="26">
                  <a:moveTo>
                    <a:pt x="2" y="5"/>
                  </a:moveTo>
                  <a:lnTo>
                    <a:pt x="0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2" y="5"/>
                  </a:lnTo>
                  <a:lnTo>
                    <a:pt x="2" y="5"/>
                  </a:lnTo>
                  <a:close/>
                  <a:moveTo>
                    <a:pt x="2" y="26"/>
                  </a:move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7"/>
                  </a:lnTo>
                  <a:lnTo>
                    <a:pt x="4" y="7"/>
                  </a:lnTo>
                  <a:lnTo>
                    <a:pt x="4" y="10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2" y="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6" name="Freeform 1450"/>
            <p:cNvSpPr/>
            <p:nvPr/>
          </p:nvSpPr>
          <p:spPr bwMode="auto">
            <a:xfrm>
              <a:off x="1367895" y="3104602"/>
              <a:ext cx="16293" cy="22113"/>
            </a:xfrm>
            <a:custGeom>
              <a:avLst/>
              <a:gdLst>
                <a:gd name="T0" fmla="*/ 3 w 6"/>
                <a:gd name="T1" fmla="*/ 8 h 8"/>
                <a:gd name="T2" fmla="*/ 2 w 6"/>
                <a:gd name="T3" fmla="*/ 8 h 8"/>
                <a:gd name="T4" fmla="*/ 0 w 6"/>
                <a:gd name="T5" fmla="*/ 8 h 8"/>
                <a:gd name="T6" fmla="*/ 0 w 6"/>
                <a:gd name="T7" fmla="*/ 6 h 8"/>
                <a:gd name="T8" fmla="*/ 0 w 6"/>
                <a:gd name="T9" fmla="*/ 4 h 8"/>
                <a:gd name="T10" fmla="*/ 0 w 6"/>
                <a:gd name="T11" fmla="*/ 2 h 8"/>
                <a:gd name="T12" fmla="*/ 1 w 6"/>
                <a:gd name="T13" fmla="*/ 1 h 8"/>
                <a:gd name="T14" fmla="*/ 2 w 6"/>
                <a:gd name="T15" fmla="*/ 0 h 8"/>
                <a:gd name="T16" fmla="*/ 3 w 6"/>
                <a:gd name="T17" fmla="*/ 0 h 8"/>
                <a:gd name="T18" fmla="*/ 5 w 6"/>
                <a:gd name="T19" fmla="*/ 0 h 8"/>
                <a:gd name="T20" fmla="*/ 6 w 6"/>
                <a:gd name="T21" fmla="*/ 1 h 8"/>
                <a:gd name="T22" fmla="*/ 6 w 6"/>
                <a:gd name="T23" fmla="*/ 1 h 8"/>
                <a:gd name="T24" fmla="*/ 6 w 6"/>
                <a:gd name="T25" fmla="*/ 2 h 8"/>
                <a:gd name="T26" fmla="*/ 5 w 6"/>
                <a:gd name="T27" fmla="*/ 2 h 8"/>
                <a:gd name="T28" fmla="*/ 5 w 6"/>
                <a:gd name="T29" fmla="*/ 2 h 8"/>
                <a:gd name="T30" fmla="*/ 4 w 6"/>
                <a:gd name="T31" fmla="*/ 1 h 8"/>
                <a:gd name="T32" fmla="*/ 3 w 6"/>
                <a:gd name="T33" fmla="*/ 1 h 8"/>
                <a:gd name="T34" fmla="*/ 2 w 6"/>
                <a:gd name="T35" fmla="*/ 2 h 8"/>
                <a:gd name="T36" fmla="*/ 1 w 6"/>
                <a:gd name="T37" fmla="*/ 3 h 8"/>
                <a:gd name="T38" fmla="*/ 1 w 6"/>
                <a:gd name="T39" fmla="*/ 5 h 8"/>
                <a:gd name="T40" fmla="*/ 2 w 6"/>
                <a:gd name="T41" fmla="*/ 7 h 8"/>
                <a:gd name="T42" fmla="*/ 3 w 6"/>
                <a:gd name="T43" fmla="*/ 7 h 8"/>
                <a:gd name="T44" fmla="*/ 4 w 6"/>
                <a:gd name="T45" fmla="*/ 7 h 8"/>
                <a:gd name="T46" fmla="*/ 5 w 6"/>
                <a:gd name="T47" fmla="*/ 6 h 8"/>
                <a:gd name="T48" fmla="*/ 5 w 6"/>
                <a:gd name="T49" fmla="*/ 6 h 8"/>
                <a:gd name="T50" fmla="*/ 6 w 6"/>
                <a:gd name="T51" fmla="*/ 6 h 8"/>
                <a:gd name="T52" fmla="*/ 6 w 6"/>
                <a:gd name="T53" fmla="*/ 7 h 8"/>
                <a:gd name="T54" fmla="*/ 6 w 6"/>
                <a:gd name="T55" fmla="*/ 7 h 8"/>
                <a:gd name="T56" fmla="*/ 5 w 6"/>
                <a:gd name="T57" fmla="*/ 8 h 8"/>
                <a:gd name="T58" fmla="*/ 3 w 6"/>
                <a:gd name="T5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" h="8">
                  <a:moveTo>
                    <a:pt x="3" y="8"/>
                  </a:moveTo>
                  <a:cubicBezTo>
                    <a:pt x="3" y="8"/>
                    <a:pt x="2" y="8"/>
                    <a:pt x="2" y="8"/>
                  </a:cubicBezTo>
                  <a:cubicBezTo>
                    <a:pt x="1" y="8"/>
                    <a:pt x="1" y="8"/>
                    <a:pt x="0" y="8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6" y="0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3" y="1"/>
                    <a:pt x="2" y="1"/>
                    <a:pt x="2" y="2"/>
                  </a:cubicBezTo>
                  <a:cubicBezTo>
                    <a:pt x="2" y="2"/>
                    <a:pt x="1" y="3"/>
                    <a:pt x="1" y="3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2" y="6"/>
                    <a:pt x="2" y="7"/>
                  </a:cubicBezTo>
                  <a:cubicBezTo>
                    <a:pt x="2" y="7"/>
                    <a:pt x="3" y="7"/>
                    <a:pt x="3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8"/>
                    <a:pt x="5" y="8"/>
                  </a:cubicBezTo>
                  <a:cubicBezTo>
                    <a:pt x="5" y="8"/>
                    <a:pt x="4" y="8"/>
                    <a:pt x="3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7" name="Freeform 1451"/>
            <p:cNvSpPr>
              <a:spLocks noEditPoints="1"/>
            </p:cNvSpPr>
            <p:nvPr/>
          </p:nvSpPr>
          <p:spPr bwMode="auto">
            <a:xfrm>
              <a:off x="1390008" y="3096455"/>
              <a:ext cx="2328" cy="30259"/>
            </a:xfrm>
            <a:custGeom>
              <a:avLst/>
              <a:gdLst>
                <a:gd name="T0" fmla="*/ 0 w 2"/>
                <a:gd name="T1" fmla="*/ 5 h 26"/>
                <a:gd name="T2" fmla="*/ 0 w 2"/>
                <a:gd name="T3" fmla="*/ 5 h 26"/>
                <a:gd name="T4" fmla="*/ 0 w 2"/>
                <a:gd name="T5" fmla="*/ 2 h 26"/>
                <a:gd name="T6" fmla="*/ 0 w 2"/>
                <a:gd name="T7" fmla="*/ 2 h 26"/>
                <a:gd name="T8" fmla="*/ 0 w 2"/>
                <a:gd name="T9" fmla="*/ 0 h 26"/>
                <a:gd name="T10" fmla="*/ 0 w 2"/>
                <a:gd name="T11" fmla="*/ 0 h 26"/>
                <a:gd name="T12" fmla="*/ 2 w 2"/>
                <a:gd name="T13" fmla="*/ 0 h 26"/>
                <a:gd name="T14" fmla="*/ 2 w 2"/>
                <a:gd name="T15" fmla="*/ 0 h 26"/>
                <a:gd name="T16" fmla="*/ 2 w 2"/>
                <a:gd name="T17" fmla="*/ 2 h 26"/>
                <a:gd name="T18" fmla="*/ 2 w 2"/>
                <a:gd name="T19" fmla="*/ 2 h 26"/>
                <a:gd name="T20" fmla="*/ 2 w 2"/>
                <a:gd name="T21" fmla="*/ 2 h 26"/>
                <a:gd name="T22" fmla="*/ 2 w 2"/>
                <a:gd name="T23" fmla="*/ 5 h 26"/>
                <a:gd name="T24" fmla="*/ 0 w 2"/>
                <a:gd name="T25" fmla="*/ 5 h 26"/>
                <a:gd name="T26" fmla="*/ 2 w 2"/>
                <a:gd name="T27" fmla="*/ 26 h 26"/>
                <a:gd name="T28" fmla="*/ 0 w 2"/>
                <a:gd name="T29" fmla="*/ 26 h 26"/>
                <a:gd name="T30" fmla="*/ 0 w 2"/>
                <a:gd name="T31" fmla="*/ 26 h 26"/>
                <a:gd name="T32" fmla="*/ 0 w 2"/>
                <a:gd name="T33" fmla="*/ 26 h 26"/>
                <a:gd name="T34" fmla="*/ 0 w 2"/>
                <a:gd name="T35" fmla="*/ 10 h 26"/>
                <a:gd name="T36" fmla="*/ 0 w 2"/>
                <a:gd name="T37" fmla="*/ 7 h 26"/>
                <a:gd name="T38" fmla="*/ 0 w 2"/>
                <a:gd name="T39" fmla="*/ 7 h 26"/>
                <a:gd name="T40" fmla="*/ 2 w 2"/>
                <a:gd name="T41" fmla="*/ 7 h 26"/>
                <a:gd name="T42" fmla="*/ 2 w 2"/>
                <a:gd name="T43" fmla="*/ 7 h 26"/>
                <a:gd name="T44" fmla="*/ 2 w 2"/>
                <a:gd name="T45" fmla="*/ 10 h 26"/>
                <a:gd name="T46" fmla="*/ 2 w 2"/>
                <a:gd name="T47" fmla="*/ 26 h 26"/>
                <a:gd name="T48" fmla="*/ 2 w 2"/>
                <a:gd name="T49" fmla="*/ 26 h 26"/>
                <a:gd name="T50" fmla="*/ 2 w 2"/>
                <a:gd name="T5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" h="26">
                  <a:moveTo>
                    <a:pt x="0" y="5"/>
                  </a:moveTo>
                  <a:lnTo>
                    <a:pt x="0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5"/>
                  </a:lnTo>
                  <a:lnTo>
                    <a:pt x="0" y="5"/>
                  </a:lnTo>
                  <a:close/>
                  <a:moveTo>
                    <a:pt x="2" y="26"/>
                  </a:move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10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8" name="Freeform 1452"/>
            <p:cNvSpPr/>
            <p:nvPr/>
          </p:nvSpPr>
          <p:spPr bwMode="auto">
            <a:xfrm>
              <a:off x="1398155" y="3104602"/>
              <a:ext cx="19785" cy="22113"/>
            </a:xfrm>
            <a:custGeom>
              <a:avLst/>
              <a:gdLst>
                <a:gd name="T0" fmla="*/ 7 w 7"/>
                <a:gd name="T1" fmla="*/ 8 h 8"/>
                <a:gd name="T2" fmla="*/ 6 w 7"/>
                <a:gd name="T3" fmla="*/ 8 h 8"/>
                <a:gd name="T4" fmla="*/ 5 w 7"/>
                <a:gd name="T5" fmla="*/ 8 h 8"/>
                <a:gd name="T6" fmla="*/ 5 w 7"/>
                <a:gd name="T7" fmla="*/ 3 h 8"/>
                <a:gd name="T8" fmla="*/ 5 w 7"/>
                <a:gd name="T9" fmla="*/ 2 h 8"/>
                <a:gd name="T10" fmla="*/ 4 w 7"/>
                <a:gd name="T11" fmla="*/ 1 h 8"/>
                <a:gd name="T12" fmla="*/ 3 w 7"/>
                <a:gd name="T13" fmla="*/ 2 h 8"/>
                <a:gd name="T14" fmla="*/ 3 w 7"/>
                <a:gd name="T15" fmla="*/ 2 h 8"/>
                <a:gd name="T16" fmla="*/ 2 w 7"/>
                <a:gd name="T17" fmla="*/ 3 h 8"/>
                <a:gd name="T18" fmla="*/ 2 w 7"/>
                <a:gd name="T19" fmla="*/ 3 h 8"/>
                <a:gd name="T20" fmla="*/ 2 w 7"/>
                <a:gd name="T21" fmla="*/ 8 h 8"/>
                <a:gd name="T22" fmla="*/ 2 w 7"/>
                <a:gd name="T23" fmla="*/ 8 h 8"/>
                <a:gd name="T24" fmla="*/ 2 w 7"/>
                <a:gd name="T25" fmla="*/ 8 h 8"/>
                <a:gd name="T26" fmla="*/ 1 w 7"/>
                <a:gd name="T27" fmla="*/ 8 h 8"/>
                <a:gd name="T28" fmla="*/ 1 w 7"/>
                <a:gd name="T29" fmla="*/ 8 h 8"/>
                <a:gd name="T30" fmla="*/ 0 w 7"/>
                <a:gd name="T31" fmla="*/ 8 h 8"/>
                <a:gd name="T32" fmla="*/ 0 w 7"/>
                <a:gd name="T33" fmla="*/ 1 h 8"/>
                <a:gd name="T34" fmla="*/ 1 w 7"/>
                <a:gd name="T35" fmla="*/ 0 h 8"/>
                <a:gd name="T36" fmla="*/ 1 w 7"/>
                <a:gd name="T37" fmla="*/ 0 h 8"/>
                <a:gd name="T38" fmla="*/ 2 w 7"/>
                <a:gd name="T39" fmla="*/ 0 h 8"/>
                <a:gd name="T40" fmla="*/ 2 w 7"/>
                <a:gd name="T41" fmla="*/ 0 h 8"/>
                <a:gd name="T42" fmla="*/ 2 w 7"/>
                <a:gd name="T43" fmla="*/ 1 h 8"/>
                <a:gd name="T44" fmla="*/ 3 w 7"/>
                <a:gd name="T45" fmla="*/ 0 h 8"/>
                <a:gd name="T46" fmla="*/ 5 w 7"/>
                <a:gd name="T47" fmla="*/ 0 h 8"/>
                <a:gd name="T48" fmla="*/ 6 w 7"/>
                <a:gd name="T49" fmla="*/ 0 h 8"/>
                <a:gd name="T50" fmla="*/ 7 w 7"/>
                <a:gd name="T51" fmla="*/ 3 h 8"/>
                <a:gd name="T52" fmla="*/ 7 w 7"/>
                <a:gd name="T53" fmla="*/ 8 h 8"/>
                <a:gd name="T54" fmla="*/ 7 w 7"/>
                <a:gd name="T5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" h="8">
                  <a:moveTo>
                    <a:pt x="7" y="8"/>
                  </a:moveTo>
                  <a:cubicBezTo>
                    <a:pt x="6" y="8"/>
                    <a:pt x="6" y="8"/>
                    <a:pt x="6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4" y="1"/>
                    <a:pt x="4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3" y="0"/>
                    <a:pt x="3" y="0"/>
                  </a:cubicBezTo>
                  <a:cubicBezTo>
                    <a:pt x="4" y="0"/>
                    <a:pt x="4" y="0"/>
                    <a:pt x="5" y="0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7" y="1"/>
                    <a:pt x="7" y="2"/>
                    <a:pt x="7" y="3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9" name="Freeform 1453"/>
            <p:cNvSpPr>
              <a:spLocks noEditPoints="1"/>
            </p:cNvSpPr>
            <p:nvPr/>
          </p:nvSpPr>
          <p:spPr bwMode="auto">
            <a:xfrm>
              <a:off x="1420267" y="3104602"/>
              <a:ext cx="19785" cy="30259"/>
            </a:xfrm>
            <a:custGeom>
              <a:avLst/>
              <a:gdLst>
                <a:gd name="T0" fmla="*/ 4 w 7"/>
                <a:gd name="T1" fmla="*/ 11 h 11"/>
                <a:gd name="T2" fmla="*/ 2 w 7"/>
                <a:gd name="T3" fmla="*/ 11 h 11"/>
                <a:gd name="T4" fmla="*/ 1 w 7"/>
                <a:gd name="T5" fmla="*/ 11 h 11"/>
                <a:gd name="T6" fmla="*/ 1 w 7"/>
                <a:gd name="T7" fmla="*/ 11 h 11"/>
                <a:gd name="T8" fmla="*/ 1 w 7"/>
                <a:gd name="T9" fmla="*/ 11 h 11"/>
                <a:gd name="T10" fmla="*/ 1 w 7"/>
                <a:gd name="T11" fmla="*/ 10 h 11"/>
                <a:gd name="T12" fmla="*/ 1 w 7"/>
                <a:gd name="T13" fmla="*/ 10 h 11"/>
                <a:gd name="T14" fmla="*/ 2 w 7"/>
                <a:gd name="T15" fmla="*/ 10 h 11"/>
                <a:gd name="T16" fmla="*/ 2 w 7"/>
                <a:gd name="T17" fmla="*/ 10 h 11"/>
                <a:gd name="T18" fmla="*/ 4 w 7"/>
                <a:gd name="T19" fmla="*/ 10 h 11"/>
                <a:gd name="T20" fmla="*/ 5 w 7"/>
                <a:gd name="T21" fmla="*/ 10 h 11"/>
                <a:gd name="T22" fmla="*/ 5 w 7"/>
                <a:gd name="T23" fmla="*/ 8 h 11"/>
                <a:gd name="T24" fmla="*/ 5 w 7"/>
                <a:gd name="T25" fmla="*/ 7 h 11"/>
                <a:gd name="T26" fmla="*/ 5 w 7"/>
                <a:gd name="T27" fmla="*/ 7 h 11"/>
                <a:gd name="T28" fmla="*/ 4 w 7"/>
                <a:gd name="T29" fmla="*/ 8 h 11"/>
                <a:gd name="T30" fmla="*/ 3 w 7"/>
                <a:gd name="T31" fmla="*/ 8 h 11"/>
                <a:gd name="T32" fmla="*/ 2 w 7"/>
                <a:gd name="T33" fmla="*/ 8 h 11"/>
                <a:gd name="T34" fmla="*/ 1 w 7"/>
                <a:gd name="T35" fmla="*/ 7 h 11"/>
                <a:gd name="T36" fmla="*/ 0 w 7"/>
                <a:gd name="T37" fmla="*/ 6 h 11"/>
                <a:gd name="T38" fmla="*/ 0 w 7"/>
                <a:gd name="T39" fmla="*/ 4 h 11"/>
                <a:gd name="T40" fmla="*/ 0 w 7"/>
                <a:gd name="T41" fmla="*/ 2 h 11"/>
                <a:gd name="T42" fmla="*/ 1 w 7"/>
                <a:gd name="T43" fmla="*/ 1 h 11"/>
                <a:gd name="T44" fmla="*/ 2 w 7"/>
                <a:gd name="T45" fmla="*/ 0 h 11"/>
                <a:gd name="T46" fmla="*/ 3 w 7"/>
                <a:gd name="T47" fmla="*/ 0 h 11"/>
                <a:gd name="T48" fmla="*/ 4 w 7"/>
                <a:gd name="T49" fmla="*/ 0 h 11"/>
                <a:gd name="T50" fmla="*/ 5 w 7"/>
                <a:gd name="T51" fmla="*/ 1 h 11"/>
                <a:gd name="T52" fmla="*/ 6 w 7"/>
                <a:gd name="T53" fmla="*/ 0 h 11"/>
                <a:gd name="T54" fmla="*/ 6 w 7"/>
                <a:gd name="T55" fmla="*/ 0 h 11"/>
                <a:gd name="T56" fmla="*/ 7 w 7"/>
                <a:gd name="T57" fmla="*/ 0 h 11"/>
                <a:gd name="T58" fmla="*/ 7 w 7"/>
                <a:gd name="T59" fmla="*/ 0 h 11"/>
                <a:gd name="T60" fmla="*/ 7 w 7"/>
                <a:gd name="T61" fmla="*/ 0 h 11"/>
                <a:gd name="T62" fmla="*/ 7 w 7"/>
                <a:gd name="T63" fmla="*/ 7 h 11"/>
                <a:gd name="T64" fmla="*/ 7 w 7"/>
                <a:gd name="T65" fmla="*/ 9 h 11"/>
                <a:gd name="T66" fmla="*/ 6 w 7"/>
                <a:gd name="T67" fmla="*/ 10 h 11"/>
                <a:gd name="T68" fmla="*/ 5 w 7"/>
                <a:gd name="T69" fmla="*/ 11 h 11"/>
                <a:gd name="T70" fmla="*/ 4 w 7"/>
                <a:gd name="T71" fmla="*/ 11 h 11"/>
                <a:gd name="T72" fmla="*/ 5 w 7"/>
                <a:gd name="T73" fmla="*/ 3 h 11"/>
                <a:gd name="T74" fmla="*/ 5 w 7"/>
                <a:gd name="T75" fmla="*/ 2 h 11"/>
                <a:gd name="T76" fmla="*/ 5 w 7"/>
                <a:gd name="T77" fmla="*/ 2 h 11"/>
                <a:gd name="T78" fmla="*/ 4 w 7"/>
                <a:gd name="T79" fmla="*/ 1 h 11"/>
                <a:gd name="T80" fmla="*/ 4 w 7"/>
                <a:gd name="T81" fmla="*/ 1 h 11"/>
                <a:gd name="T82" fmla="*/ 2 w 7"/>
                <a:gd name="T83" fmla="*/ 2 h 11"/>
                <a:gd name="T84" fmla="*/ 2 w 7"/>
                <a:gd name="T85" fmla="*/ 3 h 11"/>
                <a:gd name="T86" fmla="*/ 2 w 7"/>
                <a:gd name="T87" fmla="*/ 5 h 11"/>
                <a:gd name="T88" fmla="*/ 2 w 7"/>
                <a:gd name="T89" fmla="*/ 6 h 11"/>
                <a:gd name="T90" fmla="*/ 4 w 7"/>
                <a:gd name="T91" fmla="*/ 7 h 11"/>
                <a:gd name="T92" fmla="*/ 4 w 7"/>
                <a:gd name="T93" fmla="*/ 7 h 11"/>
                <a:gd name="T94" fmla="*/ 5 w 7"/>
                <a:gd name="T95" fmla="*/ 7 h 11"/>
                <a:gd name="T96" fmla="*/ 5 w 7"/>
                <a:gd name="T97" fmla="*/ 6 h 11"/>
                <a:gd name="T98" fmla="*/ 5 w 7"/>
                <a:gd name="T99" fmla="*/ 6 h 11"/>
                <a:gd name="T100" fmla="*/ 5 w 7"/>
                <a:gd name="T101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" h="11">
                  <a:moveTo>
                    <a:pt x="4" y="11"/>
                  </a:moveTo>
                  <a:cubicBezTo>
                    <a:pt x="3" y="11"/>
                    <a:pt x="3" y="11"/>
                    <a:pt x="2" y="11"/>
                  </a:cubicBezTo>
                  <a:cubicBezTo>
                    <a:pt x="2" y="11"/>
                    <a:pt x="2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0"/>
                    <a:pt x="3" y="10"/>
                    <a:pt x="4" y="10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5" y="9"/>
                    <a:pt x="5" y="9"/>
                    <a:pt x="5" y="8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4" y="8"/>
                    <a:pt x="3" y="8"/>
                    <a:pt x="3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0" y="7"/>
                    <a:pt x="0" y="6"/>
                  </a:cubicBezTo>
                  <a:cubicBezTo>
                    <a:pt x="0" y="5"/>
                    <a:pt x="0" y="5"/>
                    <a:pt x="0" y="4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0" y="2"/>
                    <a:pt x="1" y="1"/>
                    <a:pt x="1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5" y="0"/>
                    <a:pt x="5" y="0"/>
                    <a:pt x="5" y="1"/>
                  </a:cubicBezTo>
                  <a:cubicBezTo>
                    <a:pt x="5" y="0"/>
                    <a:pt x="5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8"/>
                    <a:pt x="7" y="8"/>
                    <a:pt x="7" y="9"/>
                  </a:cubicBezTo>
                  <a:cubicBezTo>
                    <a:pt x="7" y="10"/>
                    <a:pt x="7" y="10"/>
                    <a:pt x="6" y="10"/>
                  </a:cubicBezTo>
                  <a:cubicBezTo>
                    <a:pt x="6" y="11"/>
                    <a:pt x="6" y="11"/>
                    <a:pt x="5" y="11"/>
                  </a:cubicBezTo>
                  <a:cubicBezTo>
                    <a:pt x="5" y="11"/>
                    <a:pt x="4" y="11"/>
                    <a:pt x="4" y="11"/>
                  </a:cubicBezTo>
                  <a:close/>
                  <a:moveTo>
                    <a:pt x="5" y="3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2" y="2"/>
                  </a:cubicBezTo>
                  <a:cubicBezTo>
                    <a:pt x="2" y="2"/>
                    <a:pt x="2" y="3"/>
                    <a:pt x="2" y="3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6"/>
                    <a:pt x="2" y="6"/>
                  </a:cubicBezTo>
                  <a:cubicBezTo>
                    <a:pt x="3" y="7"/>
                    <a:pt x="3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lnTo>
                    <a:pt x="5" y="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0" name="Freeform 1454"/>
            <p:cNvSpPr>
              <a:spLocks noEditPoints="1"/>
            </p:cNvSpPr>
            <p:nvPr/>
          </p:nvSpPr>
          <p:spPr bwMode="auto">
            <a:xfrm>
              <a:off x="1459837" y="3104602"/>
              <a:ext cx="18621" cy="22113"/>
            </a:xfrm>
            <a:custGeom>
              <a:avLst/>
              <a:gdLst>
                <a:gd name="T0" fmla="*/ 7 w 7"/>
                <a:gd name="T1" fmla="*/ 5 h 8"/>
                <a:gd name="T2" fmla="*/ 2 w 7"/>
                <a:gd name="T3" fmla="*/ 5 h 8"/>
                <a:gd name="T4" fmla="*/ 3 w 7"/>
                <a:gd name="T5" fmla="*/ 7 h 8"/>
                <a:gd name="T6" fmla="*/ 5 w 7"/>
                <a:gd name="T7" fmla="*/ 7 h 8"/>
                <a:gd name="T8" fmla="*/ 6 w 7"/>
                <a:gd name="T9" fmla="*/ 7 h 8"/>
                <a:gd name="T10" fmla="*/ 7 w 7"/>
                <a:gd name="T11" fmla="*/ 7 h 8"/>
                <a:gd name="T12" fmla="*/ 7 w 7"/>
                <a:gd name="T13" fmla="*/ 7 h 8"/>
                <a:gd name="T14" fmla="*/ 7 w 7"/>
                <a:gd name="T15" fmla="*/ 8 h 8"/>
                <a:gd name="T16" fmla="*/ 7 w 7"/>
                <a:gd name="T17" fmla="*/ 8 h 8"/>
                <a:gd name="T18" fmla="*/ 7 w 7"/>
                <a:gd name="T19" fmla="*/ 8 h 8"/>
                <a:gd name="T20" fmla="*/ 6 w 7"/>
                <a:gd name="T21" fmla="*/ 8 h 8"/>
                <a:gd name="T22" fmla="*/ 6 w 7"/>
                <a:gd name="T23" fmla="*/ 8 h 8"/>
                <a:gd name="T24" fmla="*/ 5 w 7"/>
                <a:gd name="T25" fmla="*/ 8 h 8"/>
                <a:gd name="T26" fmla="*/ 4 w 7"/>
                <a:gd name="T27" fmla="*/ 8 h 8"/>
                <a:gd name="T28" fmla="*/ 1 w 7"/>
                <a:gd name="T29" fmla="*/ 7 h 8"/>
                <a:gd name="T30" fmla="*/ 0 w 7"/>
                <a:gd name="T31" fmla="*/ 4 h 8"/>
                <a:gd name="T32" fmla="*/ 1 w 7"/>
                <a:gd name="T33" fmla="*/ 1 h 8"/>
                <a:gd name="T34" fmla="*/ 4 w 7"/>
                <a:gd name="T35" fmla="*/ 0 h 8"/>
                <a:gd name="T36" fmla="*/ 7 w 7"/>
                <a:gd name="T37" fmla="*/ 1 h 8"/>
                <a:gd name="T38" fmla="*/ 7 w 7"/>
                <a:gd name="T39" fmla="*/ 3 h 8"/>
                <a:gd name="T40" fmla="*/ 7 w 7"/>
                <a:gd name="T41" fmla="*/ 4 h 8"/>
                <a:gd name="T42" fmla="*/ 7 w 7"/>
                <a:gd name="T43" fmla="*/ 4 h 8"/>
                <a:gd name="T44" fmla="*/ 7 w 7"/>
                <a:gd name="T45" fmla="*/ 5 h 8"/>
                <a:gd name="T46" fmla="*/ 4 w 7"/>
                <a:gd name="T47" fmla="*/ 1 h 8"/>
                <a:gd name="T48" fmla="*/ 3 w 7"/>
                <a:gd name="T49" fmla="*/ 1 h 8"/>
                <a:gd name="T50" fmla="*/ 3 w 7"/>
                <a:gd name="T51" fmla="*/ 2 h 8"/>
                <a:gd name="T52" fmla="*/ 2 w 7"/>
                <a:gd name="T53" fmla="*/ 2 h 8"/>
                <a:gd name="T54" fmla="*/ 2 w 7"/>
                <a:gd name="T55" fmla="*/ 3 h 8"/>
                <a:gd name="T56" fmla="*/ 2 w 7"/>
                <a:gd name="T57" fmla="*/ 3 h 8"/>
                <a:gd name="T58" fmla="*/ 2 w 7"/>
                <a:gd name="T59" fmla="*/ 3 h 8"/>
                <a:gd name="T60" fmla="*/ 6 w 7"/>
                <a:gd name="T61" fmla="*/ 3 h 8"/>
                <a:gd name="T62" fmla="*/ 6 w 7"/>
                <a:gd name="T63" fmla="*/ 3 h 8"/>
                <a:gd name="T64" fmla="*/ 6 w 7"/>
                <a:gd name="T65" fmla="*/ 3 h 8"/>
                <a:gd name="T66" fmla="*/ 5 w 7"/>
                <a:gd name="T67" fmla="*/ 1 h 8"/>
                <a:gd name="T68" fmla="*/ 4 w 7"/>
                <a:gd name="T6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" h="8">
                  <a:moveTo>
                    <a:pt x="7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3" y="7"/>
                  </a:cubicBezTo>
                  <a:cubicBezTo>
                    <a:pt x="3" y="7"/>
                    <a:pt x="4" y="7"/>
                    <a:pt x="5" y="7"/>
                  </a:cubicBezTo>
                  <a:cubicBezTo>
                    <a:pt x="5" y="7"/>
                    <a:pt x="6" y="7"/>
                    <a:pt x="6" y="7"/>
                  </a:cubicBezTo>
                  <a:cubicBezTo>
                    <a:pt x="6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8"/>
                    <a:pt x="2" y="8"/>
                    <a:pt x="1" y="7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3"/>
                    <a:pt x="1" y="2"/>
                    <a:pt x="1" y="1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5" y="0"/>
                    <a:pt x="6" y="0"/>
                    <a:pt x="7" y="1"/>
                  </a:cubicBezTo>
                  <a:cubicBezTo>
                    <a:pt x="7" y="1"/>
                    <a:pt x="7" y="2"/>
                    <a:pt x="7" y="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lnTo>
                    <a:pt x="7" y="5"/>
                  </a:lnTo>
                  <a:close/>
                  <a:moveTo>
                    <a:pt x="4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6" y="2"/>
                    <a:pt x="5" y="1"/>
                  </a:cubicBezTo>
                  <a:cubicBezTo>
                    <a:pt x="5" y="1"/>
                    <a:pt x="5" y="1"/>
                    <a:pt x="4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1" name="Freeform 1455"/>
            <p:cNvSpPr/>
            <p:nvPr/>
          </p:nvSpPr>
          <p:spPr bwMode="auto">
            <a:xfrm>
              <a:off x="1484277" y="3096455"/>
              <a:ext cx="5819" cy="30259"/>
            </a:xfrm>
            <a:custGeom>
              <a:avLst/>
              <a:gdLst>
                <a:gd name="T0" fmla="*/ 5 w 5"/>
                <a:gd name="T1" fmla="*/ 26 h 26"/>
                <a:gd name="T2" fmla="*/ 2 w 5"/>
                <a:gd name="T3" fmla="*/ 26 h 26"/>
                <a:gd name="T4" fmla="*/ 0 w 5"/>
                <a:gd name="T5" fmla="*/ 26 h 26"/>
                <a:gd name="T6" fmla="*/ 0 w 5"/>
                <a:gd name="T7" fmla="*/ 26 h 26"/>
                <a:gd name="T8" fmla="*/ 0 w 5"/>
                <a:gd name="T9" fmla="*/ 0 h 26"/>
                <a:gd name="T10" fmla="*/ 0 w 5"/>
                <a:gd name="T11" fmla="*/ 0 h 26"/>
                <a:gd name="T12" fmla="*/ 2 w 5"/>
                <a:gd name="T13" fmla="*/ 0 h 26"/>
                <a:gd name="T14" fmla="*/ 5 w 5"/>
                <a:gd name="T15" fmla="*/ 0 h 26"/>
                <a:gd name="T16" fmla="*/ 5 w 5"/>
                <a:gd name="T17" fmla="*/ 0 h 26"/>
                <a:gd name="T18" fmla="*/ 5 w 5"/>
                <a:gd name="T19" fmla="*/ 0 h 26"/>
                <a:gd name="T20" fmla="*/ 5 w 5"/>
                <a:gd name="T21" fmla="*/ 26 h 26"/>
                <a:gd name="T22" fmla="*/ 5 w 5"/>
                <a:gd name="T23" fmla="*/ 26 h 26"/>
                <a:gd name="T24" fmla="*/ 5 w 5"/>
                <a:gd name="T2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" h="26">
                  <a:moveTo>
                    <a:pt x="5" y="26"/>
                  </a:moveTo>
                  <a:lnTo>
                    <a:pt x="2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5" y="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2" name="Freeform 1456"/>
            <p:cNvSpPr>
              <a:spLocks noEditPoints="1"/>
            </p:cNvSpPr>
            <p:nvPr/>
          </p:nvSpPr>
          <p:spPr bwMode="auto">
            <a:xfrm>
              <a:off x="1494751" y="3096455"/>
              <a:ext cx="3492" cy="30259"/>
            </a:xfrm>
            <a:custGeom>
              <a:avLst/>
              <a:gdLst>
                <a:gd name="T0" fmla="*/ 0 w 3"/>
                <a:gd name="T1" fmla="*/ 5 h 26"/>
                <a:gd name="T2" fmla="*/ 0 w 3"/>
                <a:gd name="T3" fmla="*/ 5 h 26"/>
                <a:gd name="T4" fmla="*/ 0 w 3"/>
                <a:gd name="T5" fmla="*/ 2 h 26"/>
                <a:gd name="T6" fmla="*/ 0 w 3"/>
                <a:gd name="T7" fmla="*/ 2 h 26"/>
                <a:gd name="T8" fmla="*/ 0 w 3"/>
                <a:gd name="T9" fmla="*/ 0 h 26"/>
                <a:gd name="T10" fmla="*/ 0 w 3"/>
                <a:gd name="T11" fmla="*/ 0 h 26"/>
                <a:gd name="T12" fmla="*/ 3 w 3"/>
                <a:gd name="T13" fmla="*/ 0 h 26"/>
                <a:gd name="T14" fmla="*/ 3 w 3"/>
                <a:gd name="T15" fmla="*/ 0 h 26"/>
                <a:gd name="T16" fmla="*/ 3 w 3"/>
                <a:gd name="T17" fmla="*/ 2 h 26"/>
                <a:gd name="T18" fmla="*/ 3 w 3"/>
                <a:gd name="T19" fmla="*/ 2 h 26"/>
                <a:gd name="T20" fmla="*/ 3 w 3"/>
                <a:gd name="T21" fmla="*/ 2 h 26"/>
                <a:gd name="T22" fmla="*/ 3 w 3"/>
                <a:gd name="T23" fmla="*/ 5 h 26"/>
                <a:gd name="T24" fmla="*/ 0 w 3"/>
                <a:gd name="T25" fmla="*/ 5 h 26"/>
                <a:gd name="T26" fmla="*/ 3 w 3"/>
                <a:gd name="T27" fmla="*/ 26 h 26"/>
                <a:gd name="T28" fmla="*/ 0 w 3"/>
                <a:gd name="T29" fmla="*/ 26 h 26"/>
                <a:gd name="T30" fmla="*/ 0 w 3"/>
                <a:gd name="T31" fmla="*/ 26 h 26"/>
                <a:gd name="T32" fmla="*/ 0 w 3"/>
                <a:gd name="T33" fmla="*/ 26 h 26"/>
                <a:gd name="T34" fmla="*/ 0 w 3"/>
                <a:gd name="T35" fmla="*/ 10 h 26"/>
                <a:gd name="T36" fmla="*/ 0 w 3"/>
                <a:gd name="T37" fmla="*/ 7 h 26"/>
                <a:gd name="T38" fmla="*/ 0 w 3"/>
                <a:gd name="T39" fmla="*/ 7 h 26"/>
                <a:gd name="T40" fmla="*/ 3 w 3"/>
                <a:gd name="T41" fmla="*/ 7 h 26"/>
                <a:gd name="T42" fmla="*/ 3 w 3"/>
                <a:gd name="T43" fmla="*/ 7 h 26"/>
                <a:gd name="T44" fmla="*/ 3 w 3"/>
                <a:gd name="T45" fmla="*/ 10 h 26"/>
                <a:gd name="T46" fmla="*/ 3 w 3"/>
                <a:gd name="T47" fmla="*/ 26 h 26"/>
                <a:gd name="T48" fmla="*/ 3 w 3"/>
                <a:gd name="T49" fmla="*/ 26 h 26"/>
                <a:gd name="T50" fmla="*/ 3 w 3"/>
                <a:gd name="T5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" h="26">
                  <a:moveTo>
                    <a:pt x="0" y="5"/>
                  </a:moveTo>
                  <a:lnTo>
                    <a:pt x="0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5"/>
                  </a:lnTo>
                  <a:lnTo>
                    <a:pt x="0" y="5"/>
                  </a:lnTo>
                  <a:close/>
                  <a:moveTo>
                    <a:pt x="3" y="26"/>
                  </a:move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10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3" y="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3" name="Freeform 1457"/>
            <p:cNvSpPr/>
            <p:nvPr/>
          </p:nvSpPr>
          <p:spPr bwMode="auto">
            <a:xfrm>
              <a:off x="1504062" y="3098783"/>
              <a:ext cx="10475" cy="27932"/>
            </a:xfrm>
            <a:custGeom>
              <a:avLst/>
              <a:gdLst>
                <a:gd name="T0" fmla="*/ 4 w 4"/>
                <a:gd name="T1" fmla="*/ 3 h 10"/>
                <a:gd name="T2" fmla="*/ 3 w 4"/>
                <a:gd name="T3" fmla="*/ 3 h 10"/>
                <a:gd name="T4" fmla="*/ 3 w 4"/>
                <a:gd name="T5" fmla="*/ 8 h 10"/>
                <a:gd name="T6" fmla="*/ 3 w 4"/>
                <a:gd name="T7" fmla="*/ 9 h 10"/>
                <a:gd name="T8" fmla="*/ 4 w 4"/>
                <a:gd name="T9" fmla="*/ 9 h 10"/>
                <a:gd name="T10" fmla="*/ 4 w 4"/>
                <a:gd name="T11" fmla="*/ 9 h 10"/>
                <a:gd name="T12" fmla="*/ 4 w 4"/>
                <a:gd name="T13" fmla="*/ 9 h 10"/>
                <a:gd name="T14" fmla="*/ 4 w 4"/>
                <a:gd name="T15" fmla="*/ 10 h 10"/>
                <a:gd name="T16" fmla="*/ 4 w 4"/>
                <a:gd name="T17" fmla="*/ 10 h 10"/>
                <a:gd name="T18" fmla="*/ 4 w 4"/>
                <a:gd name="T19" fmla="*/ 10 h 10"/>
                <a:gd name="T20" fmla="*/ 4 w 4"/>
                <a:gd name="T21" fmla="*/ 10 h 10"/>
                <a:gd name="T22" fmla="*/ 3 w 4"/>
                <a:gd name="T23" fmla="*/ 10 h 10"/>
                <a:gd name="T24" fmla="*/ 2 w 4"/>
                <a:gd name="T25" fmla="*/ 10 h 10"/>
                <a:gd name="T26" fmla="*/ 1 w 4"/>
                <a:gd name="T27" fmla="*/ 10 h 10"/>
                <a:gd name="T28" fmla="*/ 1 w 4"/>
                <a:gd name="T29" fmla="*/ 9 h 10"/>
                <a:gd name="T30" fmla="*/ 1 w 4"/>
                <a:gd name="T31" fmla="*/ 8 h 10"/>
                <a:gd name="T32" fmla="*/ 1 w 4"/>
                <a:gd name="T33" fmla="*/ 3 h 10"/>
                <a:gd name="T34" fmla="*/ 0 w 4"/>
                <a:gd name="T35" fmla="*/ 3 h 10"/>
                <a:gd name="T36" fmla="*/ 0 w 4"/>
                <a:gd name="T37" fmla="*/ 3 h 10"/>
                <a:gd name="T38" fmla="*/ 0 w 4"/>
                <a:gd name="T39" fmla="*/ 3 h 10"/>
                <a:gd name="T40" fmla="*/ 0 w 4"/>
                <a:gd name="T41" fmla="*/ 2 h 10"/>
                <a:gd name="T42" fmla="*/ 0 w 4"/>
                <a:gd name="T43" fmla="*/ 2 h 10"/>
                <a:gd name="T44" fmla="*/ 0 w 4"/>
                <a:gd name="T45" fmla="*/ 2 h 10"/>
                <a:gd name="T46" fmla="*/ 1 w 4"/>
                <a:gd name="T47" fmla="*/ 2 h 10"/>
                <a:gd name="T48" fmla="*/ 1 w 4"/>
                <a:gd name="T49" fmla="*/ 1 h 10"/>
                <a:gd name="T50" fmla="*/ 1 w 4"/>
                <a:gd name="T51" fmla="*/ 0 h 10"/>
                <a:gd name="T52" fmla="*/ 1 w 4"/>
                <a:gd name="T53" fmla="*/ 0 h 10"/>
                <a:gd name="T54" fmla="*/ 2 w 4"/>
                <a:gd name="T55" fmla="*/ 0 h 10"/>
                <a:gd name="T56" fmla="*/ 2 w 4"/>
                <a:gd name="T57" fmla="*/ 0 h 10"/>
                <a:gd name="T58" fmla="*/ 3 w 4"/>
                <a:gd name="T59" fmla="*/ 0 h 10"/>
                <a:gd name="T60" fmla="*/ 3 w 4"/>
                <a:gd name="T61" fmla="*/ 2 h 10"/>
                <a:gd name="T62" fmla="*/ 4 w 4"/>
                <a:gd name="T63" fmla="*/ 2 h 10"/>
                <a:gd name="T64" fmla="*/ 4 w 4"/>
                <a:gd name="T65" fmla="*/ 2 h 10"/>
                <a:gd name="T66" fmla="*/ 4 w 4"/>
                <a:gd name="T67" fmla="*/ 2 h 10"/>
                <a:gd name="T68" fmla="*/ 4 w 4"/>
                <a:gd name="T69" fmla="*/ 3 h 10"/>
                <a:gd name="T70" fmla="*/ 4 w 4"/>
                <a:gd name="T71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" h="10">
                  <a:moveTo>
                    <a:pt x="4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4" name="Freeform 1458"/>
            <p:cNvSpPr/>
            <p:nvPr/>
          </p:nvSpPr>
          <p:spPr bwMode="auto">
            <a:xfrm>
              <a:off x="1520355" y="3124387"/>
              <a:ext cx="5819" cy="8147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2 h 3"/>
                <a:gd name="T4" fmla="*/ 0 w 2"/>
                <a:gd name="T5" fmla="*/ 3 h 3"/>
                <a:gd name="T6" fmla="*/ 0 w 2"/>
                <a:gd name="T7" fmla="*/ 3 h 3"/>
                <a:gd name="T8" fmla="*/ 0 w 2"/>
                <a:gd name="T9" fmla="*/ 3 h 3"/>
                <a:gd name="T10" fmla="*/ 0 w 2"/>
                <a:gd name="T11" fmla="*/ 3 h 3"/>
                <a:gd name="T12" fmla="*/ 0 w 2"/>
                <a:gd name="T13" fmla="*/ 3 h 3"/>
                <a:gd name="T14" fmla="*/ 0 w 2"/>
                <a:gd name="T15" fmla="*/ 2 h 3"/>
                <a:gd name="T16" fmla="*/ 0 w 2"/>
                <a:gd name="T17" fmla="*/ 1 h 3"/>
                <a:gd name="T18" fmla="*/ 0 w 2"/>
                <a:gd name="T19" fmla="*/ 1 h 3"/>
                <a:gd name="T20" fmla="*/ 0 w 2"/>
                <a:gd name="T21" fmla="*/ 0 h 3"/>
                <a:gd name="T22" fmla="*/ 1 w 2"/>
                <a:gd name="T23" fmla="*/ 0 h 3"/>
                <a:gd name="T24" fmla="*/ 2 w 2"/>
                <a:gd name="T25" fmla="*/ 0 h 3"/>
                <a:gd name="T26" fmla="*/ 2 w 2"/>
                <a:gd name="T2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cubicBezTo>
                    <a:pt x="2" y="1"/>
                    <a:pt x="2" y="1"/>
                    <a:pt x="2" y="2"/>
                  </a:cubicBezTo>
                  <a:cubicBezTo>
                    <a:pt x="1" y="2"/>
                    <a:pt x="1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5" name="Freeform 1459"/>
            <p:cNvSpPr/>
            <p:nvPr/>
          </p:nvSpPr>
          <p:spPr bwMode="auto">
            <a:xfrm>
              <a:off x="1544795" y="3104602"/>
              <a:ext cx="16293" cy="22113"/>
            </a:xfrm>
            <a:custGeom>
              <a:avLst/>
              <a:gdLst>
                <a:gd name="T0" fmla="*/ 3 w 6"/>
                <a:gd name="T1" fmla="*/ 8 h 8"/>
                <a:gd name="T2" fmla="*/ 1 w 6"/>
                <a:gd name="T3" fmla="*/ 8 h 8"/>
                <a:gd name="T4" fmla="*/ 0 w 6"/>
                <a:gd name="T5" fmla="*/ 8 h 8"/>
                <a:gd name="T6" fmla="*/ 0 w 6"/>
                <a:gd name="T7" fmla="*/ 8 h 8"/>
                <a:gd name="T8" fmla="*/ 0 w 6"/>
                <a:gd name="T9" fmla="*/ 7 h 8"/>
                <a:gd name="T10" fmla="*/ 0 w 6"/>
                <a:gd name="T11" fmla="*/ 7 h 8"/>
                <a:gd name="T12" fmla="*/ 0 w 6"/>
                <a:gd name="T13" fmla="*/ 7 h 8"/>
                <a:gd name="T14" fmla="*/ 1 w 6"/>
                <a:gd name="T15" fmla="*/ 7 h 8"/>
                <a:gd name="T16" fmla="*/ 3 w 6"/>
                <a:gd name="T17" fmla="*/ 7 h 8"/>
                <a:gd name="T18" fmla="*/ 4 w 6"/>
                <a:gd name="T19" fmla="*/ 7 h 8"/>
                <a:gd name="T20" fmla="*/ 4 w 6"/>
                <a:gd name="T21" fmla="*/ 6 h 8"/>
                <a:gd name="T22" fmla="*/ 4 w 6"/>
                <a:gd name="T23" fmla="*/ 5 h 8"/>
                <a:gd name="T24" fmla="*/ 3 w 6"/>
                <a:gd name="T25" fmla="*/ 4 h 8"/>
                <a:gd name="T26" fmla="*/ 2 w 6"/>
                <a:gd name="T27" fmla="*/ 4 h 8"/>
                <a:gd name="T28" fmla="*/ 1 w 6"/>
                <a:gd name="T29" fmla="*/ 3 h 8"/>
                <a:gd name="T30" fmla="*/ 1 w 6"/>
                <a:gd name="T31" fmla="*/ 3 h 8"/>
                <a:gd name="T32" fmla="*/ 0 w 6"/>
                <a:gd name="T33" fmla="*/ 2 h 8"/>
                <a:gd name="T34" fmla="*/ 1 w 6"/>
                <a:gd name="T35" fmla="*/ 1 h 8"/>
                <a:gd name="T36" fmla="*/ 1 w 6"/>
                <a:gd name="T37" fmla="*/ 0 h 8"/>
                <a:gd name="T38" fmla="*/ 2 w 6"/>
                <a:gd name="T39" fmla="*/ 0 h 8"/>
                <a:gd name="T40" fmla="*/ 3 w 6"/>
                <a:gd name="T41" fmla="*/ 0 h 8"/>
                <a:gd name="T42" fmla="*/ 5 w 6"/>
                <a:gd name="T43" fmla="*/ 0 h 8"/>
                <a:gd name="T44" fmla="*/ 6 w 6"/>
                <a:gd name="T45" fmla="*/ 0 h 8"/>
                <a:gd name="T46" fmla="*/ 6 w 6"/>
                <a:gd name="T47" fmla="*/ 0 h 8"/>
                <a:gd name="T48" fmla="*/ 6 w 6"/>
                <a:gd name="T49" fmla="*/ 1 h 8"/>
                <a:gd name="T50" fmla="*/ 5 w 6"/>
                <a:gd name="T51" fmla="*/ 1 h 8"/>
                <a:gd name="T52" fmla="*/ 5 w 6"/>
                <a:gd name="T53" fmla="*/ 1 h 8"/>
                <a:gd name="T54" fmla="*/ 5 w 6"/>
                <a:gd name="T55" fmla="*/ 1 h 8"/>
                <a:gd name="T56" fmla="*/ 4 w 6"/>
                <a:gd name="T57" fmla="*/ 1 h 8"/>
                <a:gd name="T58" fmla="*/ 2 w 6"/>
                <a:gd name="T59" fmla="*/ 2 h 8"/>
                <a:gd name="T60" fmla="*/ 3 w 6"/>
                <a:gd name="T61" fmla="*/ 3 h 8"/>
                <a:gd name="T62" fmla="*/ 4 w 6"/>
                <a:gd name="T63" fmla="*/ 3 h 8"/>
                <a:gd name="T64" fmla="*/ 5 w 6"/>
                <a:gd name="T65" fmla="*/ 4 h 8"/>
                <a:gd name="T66" fmla="*/ 5 w 6"/>
                <a:gd name="T67" fmla="*/ 4 h 8"/>
                <a:gd name="T68" fmla="*/ 6 w 6"/>
                <a:gd name="T69" fmla="*/ 5 h 8"/>
                <a:gd name="T70" fmla="*/ 6 w 6"/>
                <a:gd name="T71" fmla="*/ 6 h 8"/>
                <a:gd name="T72" fmla="*/ 6 w 6"/>
                <a:gd name="T73" fmla="*/ 7 h 8"/>
                <a:gd name="T74" fmla="*/ 5 w 6"/>
                <a:gd name="T75" fmla="*/ 8 h 8"/>
                <a:gd name="T76" fmla="*/ 4 w 6"/>
                <a:gd name="T77" fmla="*/ 8 h 8"/>
                <a:gd name="T78" fmla="*/ 3 w 6"/>
                <a:gd name="T7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" h="8">
                  <a:moveTo>
                    <a:pt x="3" y="8"/>
                  </a:moveTo>
                  <a:cubicBezTo>
                    <a:pt x="2" y="8"/>
                    <a:pt x="2" y="8"/>
                    <a:pt x="1" y="8"/>
                  </a:cubicBezTo>
                  <a:cubicBezTo>
                    <a:pt x="1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3" y="7"/>
                  </a:cubicBezTo>
                  <a:cubicBezTo>
                    <a:pt x="3" y="7"/>
                    <a:pt x="4" y="7"/>
                    <a:pt x="4" y="7"/>
                  </a:cubicBezTo>
                  <a:cubicBezTo>
                    <a:pt x="4" y="7"/>
                    <a:pt x="4" y="6"/>
                    <a:pt x="4" y="6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3" y="5"/>
                    <a:pt x="3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2" y="1"/>
                    <a:pt x="2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4" y="3"/>
                  </a:cubicBezTo>
                  <a:cubicBezTo>
                    <a:pt x="4" y="3"/>
                    <a:pt x="4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6"/>
                    <a:pt x="6" y="6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4" y="8"/>
                    <a:pt x="4" y="8"/>
                    <a:pt x="4" y="8"/>
                  </a:cubicBezTo>
                  <a:lnTo>
                    <a:pt x="3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6" name="Freeform 1460"/>
            <p:cNvSpPr>
              <a:spLocks noEditPoints="1"/>
            </p:cNvSpPr>
            <p:nvPr/>
          </p:nvSpPr>
          <p:spPr bwMode="auto">
            <a:xfrm>
              <a:off x="1564580" y="3104602"/>
              <a:ext cx="18621" cy="22113"/>
            </a:xfrm>
            <a:custGeom>
              <a:avLst/>
              <a:gdLst>
                <a:gd name="T0" fmla="*/ 7 w 7"/>
                <a:gd name="T1" fmla="*/ 5 h 8"/>
                <a:gd name="T2" fmla="*/ 2 w 7"/>
                <a:gd name="T3" fmla="*/ 5 h 8"/>
                <a:gd name="T4" fmla="*/ 3 w 7"/>
                <a:gd name="T5" fmla="*/ 7 h 8"/>
                <a:gd name="T6" fmla="*/ 5 w 7"/>
                <a:gd name="T7" fmla="*/ 7 h 8"/>
                <a:gd name="T8" fmla="*/ 6 w 7"/>
                <a:gd name="T9" fmla="*/ 7 h 8"/>
                <a:gd name="T10" fmla="*/ 7 w 7"/>
                <a:gd name="T11" fmla="*/ 7 h 8"/>
                <a:gd name="T12" fmla="*/ 7 w 7"/>
                <a:gd name="T13" fmla="*/ 7 h 8"/>
                <a:gd name="T14" fmla="*/ 7 w 7"/>
                <a:gd name="T15" fmla="*/ 8 h 8"/>
                <a:gd name="T16" fmla="*/ 7 w 7"/>
                <a:gd name="T17" fmla="*/ 8 h 8"/>
                <a:gd name="T18" fmla="*/ 7 w 7"/>
                <a:gd name="T19" fmla="*/ 8 h 8"/>
                <a:gd name="T20" fmla="*/ 7 w 7"/>
                <a:gd name="T21" fmla="*/ 8 h 8"/>
                <a:gd name="T22" fmla="*/ 6 w 7"/>
                <a:gd name="T23" fmla="*/ 8 h 8"/>
                <a:gd name="T24" fmla="*/ 5 w 7"/>
                <a:gd name="T25" fmla="*/ 8 h 8"/>
                <a:gd name="T26" fmla="*/ 4 w 7"/>
                <a:gd name="T27" fmla="*/ 8 h 8"/>
                <a:gd name="T28" fmla="*/ 1 w 7"/>
                <a:gd name="T29" fmla="*/ 7 h 8"/>
                <a:gd name="T30" fmla="*/ 0 w 7"/>
                <a:gd name="T31" fmla="*/ 4 h 8"/>
                <a:gd name="T32" fmla="*/ 1 w 7"/>
                <a:gd name="T33" fmla="*/ 1 h 8"/>
                <a:gd name="T34" fmla="*/ 4 w 7"/>
                <a:gd name="T35" fmla="*/ 0 h 8"/>
                <a:gd name="T36" fmla="*/ 7 w 7"/>
                <a:gd name="T37" fmla="*/ 1 h 8"/>
                <a:gd name="T38" fmla="*/ 7 w 7"/>
                <a:gd name="T39" fmla="*/ 3 h 8"/>
                <a:gd name="T40" fmla="*/ 7 w 7"/>
                <a:gd name="T41" fmla="*/ 4 h 8"/>
                <a:gd name="T42" fmla="*/ 7 w 7"/>
                <a:gd name="T43" fmla="*/ 4 h 8"/>
                <a:gd name="T44" fmla="*/ 7 w 7"/>
                <a:gd name="T45" fmla="*/ 5 h 8"/>
                <a:gd name="T46" fmla="*/ 4 w 7"/>
                <a:gd name="T47" fmla="*/ 1 h 8"/>
                <a:gd name="T48" fmla="*/ 3 w 7"/>
                <a:gd name="T49" fmla="*/ 1 h 8"/>
                <a:gd name="T50" fmla="*/ 3 w 7"/>
                <a:gd name="T51" fmla="*/ 2 h 8"/>
                <a:gd name="T52" fmla="*/ 2 w 7"/>
                <a:gd name="T53" fmla="*/ 2 h 8"/>
                <a:gd name="T54" fmla="*/ 2 w 7"/>
                <a:gd name="T55" fmla="*/ 3 h 8"/>
                <a:gd name="T56" fmla="*/ 2 w 7"/>
                <a:gd name="T57" fmla="*/ 3 h 8"/>
                <a:gd name="T58" fmla="*/ 2 w 7"/>
                <a:gd name="T59" fmla="*/ 3 h 8"/>
                <a:gd name="T60" fmla="*/ 6 w 7"/>
                <a:gd name="T61" fmla="*/ 3 h 8"/>
                <a:gd name="T62" fmla="*/ 6 w 7"/>
                <a:gd name="T63" fmla="*/ 3 h 8"/>
                <a:gd name="T64" fmla="*/ 6 w 7"/>
                <a:gd name="T65" fmla="*/ 3 h 8"/>
                <a:gd name="T66" fmla="*/ 5 w 7"/>
                <a:gd name="T67" fmla="*/ 1 h 8"/>
                <a:gd name="T68" fmla="*/ 4 w 7"/>
                <a:gd name="T6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" h="8">
                  <a:moveTo>
                    <a:pt x="7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3" y="7"/>
                  </a:cubicBezTo>
                  <a:cubicBezTo>
                    <a:pt x="3" y="7"/>
                    <a:pt x="4" y="7"/>
                    <a:pt x="5" y="7"/>
                  </a:cubicBezTo>
                  <a:cubicBezTo>
                    <a:pt x="5" y="7"/>
                    <a:pt x="6" y="7"/>
                    <a:pt x="6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8"/>
                    <a:pt x="2" y="8"/>
                    <a:pt x="1" y="7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3"/>
                    <a:pt x="1" y="2"/>
                    <a:pt x="1" y="1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5" y="0"/>
                    <a:pt x="6" y="0"/>
                    <a:pt x="7" y="1"/>
                  </a:cubicBezTo>
                  <a:cubicBezTo>
                    <a:pt x="7" y="1"/>
                    <a:pt x="7" y="2"/>
                    <a:pt x="7" y="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lnTo>
                    <a:pt x="7" y="5"/>
                  </a:lnTo>
                  <a:close/>
                  <a:moveTo>
                    <a:pt x="4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6" y="2"/>
                    <a:pt x="5" y="1"/>
                  </a:cubicBezTo>
                  <a:cubicBezTo>
                    <a:pt x="5" y="1"/>
                    <a:pt x="5" y="1"/>
                    <a:pt x="4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7" name="Freeform 1461"/>
            <p:cNvSpPr>
              <a:spLocks noEditPoints="1"/>
            </p:cNvSpPr>
            <p:nvPr/>
          </p:nvSpPr>
          <p:spPr bwMode="auto">
            <a:xfrm>
              <a:off x="1589020" y="3096455"/>
              <a:ext cx="19785" cy="30259"/>
            </a:xfrm>
            <a:custGeom>
              <a:avLst/>
              <a:gdLst>
                <a:gd name="T0" fmla="*/ 6 w 7"/>
                <a:gd name="T1" fmla="*/ 11 h 11"/>
                <a:gd name="T2" fmla="*/ 6 w 7"/>
                <a:gd name="T3" fmla="*/ 11 h 11"/>
                <a:gd name="T4" fmla="*/ 5 w 7"/>
                <a:gd name="T5" fmla="*/ 11 h 11"/>
                <a:gd name="T6" fmla="*/ 5 w 7"/>
                <a:gd name="T7" fmla="*/ 11 h 11"/>
                <a:gd name="T8" fmla="*/ 5 w 7"/>
                <a:gd name="T9" fmla="*/ 10 h 11"/>
                <a:gd name="T10" fmla="*/ 4 w 7"/>
                <a:gd name="T11" fmla="*/ 11 h 11"/>
                <a:gd name="T12" fmla="*/ 3 w 7"/>
                <a:gd name="T13" fmla="*/ 11 h 11"/>
                <a:gd name="T14" fmla="*/ 1 w 7"/>
                <a:gd name="T15" fmla="*/ 11 h 11"/>
                <a:gd name="T16" fmla="*/ 1 w 7"/>
                <a:gd name="T17" fmla="*/ 10 h 11"/>
                <a:gd name="T18" fmla="*/ 0 w 7"/>
                <a:gd name="T19" fmla="*/ 9 h 11"/>
                <a:gd name="T20" fmla="*/ 0 w 7"/>
                <a:gd name="T21" fmla="*/ 7 h 11"/>
                <a:gd name="T22" fmla="*/ 1 w 7"/>
                <a:gd name="T23" fmla="*/ 4 h 11"/>
                <a:gd name="T24" fmla="*/ 3 w 7"/>
                <a:gd name="T25" fmla="*/ 3 h 11"/>
                <a:gd name="T26" fmla="*/ 4 w 7"/>
                <a:gd name="T27" fmla="*/ 3 h 11"/>
                <a:gd name="T28" fmla="*/ 5 w 7"/>
                <a:gd name="T29" fmla="*/ 4 h 11"/>
                <a:gd name="T30" fmla="*/ 5 w 7"/>
                <a:gd name="T31" fmla="*/ 0 h 11"/>
                <a:gd name="T32" fmla="*/ 5 w 7"/>
                <a:gd name="T33" fmla="*/ 0 h 11"/>
                <a:gd name="T34" fmla="*/ 6 w 7"/>
                <a:gd name="T35" fmla="*/ 0 h 11"/>
                <a:gd name="T36" fmla="*/ 7 w 7"/>
                <a:gd name="T37" fmla="*/ 0 h 11"/>
                <a:gd name="T38" fmla="*/ 7 w 7"/>
                <a:gd name="T39" fmla="*/ 0 h 11"/>
                <a:gd name="T40" fmla="*/ 7 w 7"/>
                <a:gd name="T41" fmla="*/ 11 h 11"/>
                <a:gd name="T42" fmla="*/ 7 w 7"/>
                <a:gd name="T43" fmla="*/ 11 h 11"/>
                <a:gd name="T44" fmla="*/ 6 w 7"/>
                <a:gd name="T45" fmla="*/ 11 h 11"/>
                <a:gd name="T46" fmla="*/ 5 w 7"/>
                <a:gd name="T47" fmla="*/ 6 h 11"/>
                <a:gd name="T48" fmla="*/ 5 w 7"/>
                <a:gd name="T49" fmla="*/ 5 h 11"/>
                <a:gd name="T50" fmla="*/ 5 w 7"/>
                <a:gd name="T51" fmla="*/ 5 h 11"/>
                <a:gd name="T52" fmla="*/ 4 w 7"/>
                <a:gd name="T53" fmla="*/ 4 h 11"/>
                <a:gd name="T54" fmla="*/ 3 w 7"/>
                <a:gd name="T55" fmla="*/ 4 h 11"/>
                <a:gd name="T56" fmla="*/ 2 w 7"/>
                <a:gd name="T57" fmla="*/ 5 h 11"/>
                <a:gd name="T58" fmla="*/ 2 w 7"/>
                <a:gd name="T59" fmla="*/ 7 h 11"/>
                <a:gd name="T60" fmla="*/ 2 w 7"/>
                <a:gd name="T61" fmla="*/ 8 h 11"/>
                <a:gd name="T62" fmla="*/ 2 w 7"/>
                <a:gd name="T63" fmla="*/ 10 h 11"/>
                <a:gd name="T64" fmla="*/ 3 w 7"/>
                <a:gd name="T65" fmla="*/ 10 h 11"/>
                <a:gd name="T66" fmla="*/ 4 w 7"/>
                <a:gd name="T67" fmla="*/ 10 h 11"/>
                <a:gd name="T68" fmla="*/ 5 w 7"/>
                <a:gd name="T69" fmla="*/ 10 h 11"/>
                <a:gd name="T70" fmla="*/ 5 w 7"/>
                <a:gd name="T71" fmla="*/ 9 h 11"/>
                <a:gd name="T72" fmla="*/ 5 w 7"/>
                <a:gd name="T73" fmla="*/ 9 h 11"/>
                <a:gd name="T74" fmla="*/ 5 w 7"/>
                <a:gd name="T75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" h="11">
                  <a:moveTo>
                    <a:pt x="6" y="11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1"/>
                    <a:pt x="5" y="11"/>
                    <a:pt x="4" y="11"/>
                  </a:cubicBezTo>
                  <a:cubicBezTo>
                    <a:pt x="4" y="11"/>
                    <a:pt x="3" y="11"/>
                    <a:pt x="3" y="11"/>
                  </a:cubicBezTo>
                  <a:cubicBezTo>
                    <a:pt x="2" y="11"/>
                    <a:pt x="2" y="11"/>
                    <a:pt x="1" y="11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10"/>
                    <a:pt x="0" y="10"/>
                    <a:pt x="0" y="9"/>
                  </a:cubicBezTo>
                  <a:cubicBezTo>
                    <a:pt x="0" y="9"/>
                    <a:pt x="0" y="8"/>
                    <a:pt x="0" y="7"/>
                  </a:cubicBezTo>
                  <a:cubicBezTo>
                    <a:pt x="0" y="6"/>
                    <a:pt x="0" y="5"/>
                    <a:pt x="1" y="4"/>
                  </a:cubicBezTo>
                  <a:cubicBezTo>
                    <a:pt x="1" y="3"/>
                    <a:pt x="2" y="3"/>
                    <a:pt x="3" y="3"/>
                  </a:cubicBezTo>
                  <a:cubicBezTo>
                    <a:pt x="3" y="3"/>
                    <a:pt x="4" y="3"/>
                    <a:pt x="4" y="3"/>
                  </a:cubicBezTo>
                  <a:cubicBezTo>
                    <a:pt x="5" y="3"/>
                    <a:pt x="5" y="4"/>
                    <a:pt x="5" y="4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lnTo>
                    <a:pt x="6" y="11"/>
                  </a:lnTo>
                  <a:close/>
                  <a:moveTo>
                    <a:pt x="5" y="6"/>
                  </a:move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2" y="5"/>
                  </a:cubicBezTo>
                  <a:cubicBezTo>
                    <a:pt x="2" y="5"/>
                    <a:pt x="2" y="6"/>
                    <a:pt x="2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9"/>
                    <a:pt x="2" y="9"/>
                    <a:pt x="2" y="10"/>
                  </a:cubicBezTo>
                  <a:cubicBezTo>
                    <a:pt x="2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8" name="Freeform 1462"/>
            <p:cNvSpPr>
              <a:spLocks noEditPoints="1"/>
            </p:cNvSpPr>
            <p:nvPr/>
          </p:nvSpPr>
          <p:spPr bwMode="auto">
            <a:xfrm>
              <a:off x="1627426" y="3096455"/>
              <a:ext cx="19785" cy="30259"/>
            </a:xfrm>
            <a:custGeom>
              <a:avLst/>
              <a:gdLst>
                <a:gd name="T0" fmla="*/ 7 w 7"/>
                <a:gd name="T1" fmla="*/ 11 h 11"/>
                <a:gd name="T2" fmla="*/ 6 w 7"/>
                <a:gd name="T3" fmla="*/ 11 h 11"/>
                <a:gd name="T4" fmla="*/ 6 w 7"/>
                <a:gd name="T5" fmla="*/ 11 h 11"/>
                <a:gd name="T6" fmla="*/ 6 w 7"/>
                <a:gd name="T7" fmla="*/ 11 h 11"/>
                <a:gd name="T8" fmla="*/ 6 w 7"/>
                <a:gd name="T9" fmla="*/ 10 h 11"/>
                <a:gd name="T10" fmla="*/ 5 w 7"/>
                <a:gd name="T11" fmla="*/ 11 h 11"/>
                <a:gd name="T12" fmla="*/ 3 w 7"/>
                <a:gd name="T13" fmla="*/ 11 h 11"/>
                <a:gd name="T14" fmla="*/ 2 w 7"/>
                <a:gd name="T15" fmla="*/ 11 h 11"/>
                <a:gd name="T16" fmla="*/ 1 w 7"/>
                <a:gd name="T17" fmla="*/ 10 h 11"/>
                <a:gd name="T18" fmla="*/ 0 w 7"/>
                <a:gd name="T19" fmla="*/ 9 h 11"/>
                <a:gd name="T20" fmla="*/ 0 w 7"/>
                <a:gd name="T21" fmla="*/ 7 h 11"/>
                <a:gd name="T22" fmla="*/ 1 w 7"/>
                <a:gd name="T23" fmla="*/ 4 h 11"/>
                <a:gd name="T24" fmla="*/ 3 w 7"/>
                <a:gd name="T25" fmla="*/ 3 h 11"/>
                <a:gd name="T26" fmla="*/ 5 w 7"/>
                <a:gd name="T27" fmla="*/ 3 h 11"/>
                <a:gd name="T28" fmla="*/ 6 w 7"/>
                <a:gd name="T29" fmla="*/ 4 h 11"/>
                <a:gd name="T30" fmla="*/ 6 w 7"/>
                <a:gd name="T31" fmla="*/ 0 h 11"/>
                <a:gd name="T32" fmla="*/ 6 w 7"/>
                <a:gd name="T33" fmla="*/ 0 h 11"/>
                <a:gd name="T34" fmla="*/ 7 w 7"/>
                <a:gd name="T35" fmla="*/ 0 h 11"/>
                <a:gd name="T36" fmla="*/ 7 w 7"/>
                <a:gd name="T37" fmla="*/ 0 h 11"/>
                <a:gd name="T38" fmla="*/ 7 w 7"/>
                <a:gd name="T39" fmla="*/ 0 h 11"/>
                <a:gd name="T40" fmla="*/ 7 w 7"/>
                <a:gd name="T41" fmla="*/ 11 h 11"/>
                <a:gd name="T42" fmla="*/ 7 w 7"/>
                <a:gd name="T43" fmla="*/ 11 h 11"/>
                <a:gd name="T44" fmla="*/ 6 w 7"/>
                <a:gd name="T45" fmla="*/ 6 h 11"/>
                <a:gd name="T46" fmla="*/ 5 w 7"/>
                <a:gd name="T47" fmla="*/ 5 h 11"/>
                <a:gd name="T48" fmla="*/ 5 w 7"/>
                <a:gd name="T49" fmla="*/ 5 h 11"/>
                <a:gd name="T50" fmla="*/ 5 w 7"/>
                <a:gd name="T51" fmla="*/ 4 h 11"/>
                <a:gd name="T52" fmla="*/ 4 w 7"/>
                <a:gd name="T53" fmla="*/ 4 h 11"/>
                <a:gd name="T54" fmla="*/ 2 w 7"/>
                <a:gd name="T55" fmla="*/ 5 h 11"/>
                <a:gd name="T56" fmla="*/ 2 w 7"/>
                <a:gd name="T57" fmla="*/ 7 h 11"/>
                <a:gd name="T58" fmla="*/ 2 w 7"/>
                <a:gd name="T59" fmla="*/ 8 h 11"/>
                <a:gd name="T60" fmla="*/ 2 w 7"/>
                <a:gd name="T61" fmla="*/ 10 h 11"/>
                <a:gd name="T62" fmla="*/ 4 w 7"/>
                <a:gd name="T63" fmla="*/ 10 h 11"/>
                <a:gd name="T64" fmla="*/ 5 w 7"/>
                <a:gd name="T65" fmla="*/ 10 h 11"/>
                <a:gd name="T66" fmla="*/ 5 w 7"/>
                <a:gd name="T67" fmla="*/ 10 h 11"/>
                <a:gd name="T68" fmla="*/ 5 w 7"/>
                <a:gd name="T69" fmla="*/ 9 h 11"/>
                <a:gd name="T70" fmla="*/ 6 w 7"/>
                <a:gd name="T71" fmla="*/ 9 h 11"/>
                <a:gd name="T72" fmla="*/ 6 w 7"/>
                <a:gd name="T73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" h="11">
                  <a:moveTo>
                    <a:pt x="7" y="11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4" y="11"/>
                    <a:pt x="4" y="11"/>
                    <a:pt x="3" y="11"/>
                  </a:cubicBezTo>
                  <a:cubicBezTo>
                    <a:pt x="3" y="11"/>
                    <a:pt x="2" y="11"/>
                    <a:pt x="2" y="11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0" y="9"/>
                  </a:cubicBezTo>
                  <a:cubicBezTo>
                    <a:pt x="0" y="9"/>
                    <a:pt x="0" y="8"/>
                    <a:pt x="0" y="7"/>
                  </a:cubicBezTo>
                  <a:cubicBezTo>
                    <a:pt x="0" y="6"/>
                    <a:pt x="1" y="5"/>
                    <a:pt x="1" y="4"/>
                  </a:cubicBezTo>
                  <a:cubicBezTo>
                    <a:pt x="1" y="3"/>
                    <a:pt x="2" y="3"/>
                    <a:pt x="3" y="3"/>
                  </a:cubicBezTo>
                  <a:cubicBezTo>
                    <a:pt x="4" y="3"/>
                    <a:pt x="4" y="3"/>
                    <a:pt x="5" y="3"/>
                  </a:cubicBezTo>
                  <a:cubicBezTo>
                    <a:pt x="5" y="3"/>
                    <a:pt x="5" y="4"/>
                    <a:pt x="6" y="4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lose/>
                  <a:moveTo>
                    <a:pt x="6" y="6"/>
                  </a:move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2" y="5"/>
                  </a:cubicBezTo>
                  <a:cubicBezTo>
                    <a:pt x="2" y="5"/>
                    <a:pt x="2" y="6"/>
                    <a:pt x="2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9"/>
                    <a:pt x="2" y="9"/>
                    <a:pt x="2" y="10"/>
                  </a:cubicBezTo>
                  <a:cubicBezTo>
                    <a:pt x="3" y="10"/>
                    <a:pt x="3" y="10"/>
                    <a:pt x="4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6" y="9"/>
                    <a:pt x="6" y="9"/>
                    <a:pt x="6" y="9"/>
                  </a:cubicBezTo>
                  <a:lnTo>
                    <a:pt x="6" y="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9" name="Freeform 1463"/>
            <p:cNvSpPr>
              <a:spLocks noEditPoints="1"/>
            </p:cNvSpPr>
            <p:nvPr/>
          </p:nvSpPr>
          <p:spPr bwMode="auto">
            <a:xfrm>
              <a:off x="1653030" y="3104602"/>
              <a:ext cx="22113" cy="22113"/>
            </a:xfrm>
            <a:custGeom>
              <a:avLst/>
              <a:gdLst>
                <a:gd name="T0" fmla="*/ 4 w 8"/>
                <a:gd name="T1" fmla="*/ 8 h 8"/>
                <a:gd name="T2" fmla="*/ 2 w 8"/>
                <a:gd name="T3" fmla="*/ 8 h 8"/>
                <a:gd name="T4" fmla="*/ 1 w 8"/>
                <a:gd name="T5" fmla="*/ 7 h 8"/>
                <a:gd name="T6" fmla="*/ 0 w 8"/>
                <a:gd name="T7" fmla="*/ 6 h 8"/>
                <a:gd name="T8" fmla="*/ 0 w 8"/>
                <a:gd name="T9" fmla="*/ 4 h 8"/>
                <a:gd name="T10" fmla="*/ 0 w 8"/>
                <a:gd name="T11" fmla="*/ 2 h 8"/>
                <a:gd name="T12" fmla="*/ 1 w 8"/>
                <a:gd name="T13" fmla="*/ 1 h 8"/>
                <a:gd name="T14" fmla="*/ 2 w 8"/>
                <a:gd name="T15" fmla="*/ 0 h 8"/>
                <a:gd name="T16" fmla="*/ 4 w 8"/>
                <a:gd name="T17" fmla="*/ 0 h 8"/>
                <a:gd name="T18" fmla="*/ 7 w 8"/>
                <a:gd name="T19" fmla="*/ 1 h 8"/>
                <a:gd name="T20" fmla="*/ 8 w 8"/>
                <a:gd name="T21" fmla="*/ 4 h 8"/>
                <a:gd name="T22" fmla="*/ 7 w 8"/>
                <a:gd name="T23" fmla="*/ 7 h 8"/>
                <a:gd name="T24" fmla="*/ 4 w 8"/>
                <a:gd name="T25" fmla="*/ 8 h 8"/>
                <a:gd name="T26" fmla="*/ 6 w 8"/>
                <a:gd name="T27" fmla="*/ 3 h 8"/>
                <a:gd name="T28" fmla="*/ 5 w 8"/>
                <a:gd name="T29" fmla="*/ 2 h 8"/>
                <a:gd name="T30" fmla="*/ 4 w 8"/>
                <a:gd name="T31" fmla="*/ 1 h 8"/>
                <a:gd name="T32" fmla="*/ 2 w 8"/>
                <a:gd name="T33" fmla="*/ 2 h 8"/>
                <a:gd name="T34" fmla="*/ 2 w 8"/>
                <a:gd name="T35" fmla="*/ 3 h 8"/>
                <a:gd name="T36" fmla="*/ 2 w 8"/>
                <a:gd name="T37" fmla="*/ 5 h 8"/>
                <a:gd name="T38" fmla="*/ 2 w 8"/>
                <a:gd name="T39" fmla="*/ 7 h 8"/>
                <a:gd name="T40" fmla="*/ 4 w 8"/>
                <a:gd name="T41" fmla="*/ 7 h 8"/>
                <a:gd name="T42" fmla="*/ 5 w 8"/>
                <a:gd name="T43" fmla="*/ 7 h 8"/>
                <a:gd name="T44" fmla="*/ 6 w 8"/>
                <a:gd name="T45" fmla="*/ 5 h 8"/>
                <a:gd name="T46" fmla="*/ 6 w 8"/>
                <a:gd name="T47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cubicBezTo>
                    <a:pt x="3" y="8"/>
                    <a:pt x="3" y="8"/>
                    <a:pt x="2" y="8"/>
                  </a:cubicBezTo>
                  <a:cubicBezTo>
                    <a:pt x="2" y="8"/>
                    <a:pt x="1" y="8"/>
                    <a:pt x="1" y="7"/>
                  </a:cubicBezTo>
                  <a:cubicBezTo>
                    <a:pt x="1" y="7"/>
                    <a:pt x="0" y="7"/>
                    <a:pt x="0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5" y="0"/>
                    <a:pt x="6" y="0"/>
                    <a:pt x="7" y="1"/>
                  </a:cubicBezTo>
                  <a:cubicBezTo>
                    <a:pt x="7" y="1"/>
                    <a:pt x="8" y="3"/>
                    <a:pt x="8" y="4"/>
                  </a:cubicBezTo>
                  <a:cubicBezTo>
                    <a:pt x="8" y="6"/>
                    <a:pt x="7" y="7"/>
                    <a:pt x="7" y="7"/>
                  </a:cubicBezTo>
                  <a:cubicBezTo>
                    <a:pt x="6" y="8"/>
                    <a:pt x="5" y="8"/>
                    <a:pt x="4" y="8"/>
                  </a:cubicBezTo>
                  <a:close/>
                  <a:moveTo>
                    <a:pt x="6" y="3"/>
                  </a:moveTo>
                  <a:cubicBezTo>
                    <a:pt x="6" y="3"/>
                    <a:pt x="6" y="2"/>
                    <a:pt x="5" y="2"/>
                  </a:cubicBezTo>
                  <a:cubicBezTo>
                    <a:pt x="5" y="1"/>
                    <a:pt x="5" y="1"/>
                    <a:pt x="4" y="1"/>
                  </a:cubicBezTo>
                  <a:cubicBezTo>
                    <a:pt x="3" y="1"/>
                    <a:pt x="3" y="1"/>
                    <a:pt x="2" y="2"/>
                  </a:cubicBezTo>
                  <a:cubicBezTo>
                    <a:pt x="2" y="2"/>
                    <a:pt x="2" y="3"/>
                    <a:pt x="2" y="3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2" y="7"/>
                  </a:cubicBezTo>
                  <a:cubicBezTo>
                    <a:pt x="3" y="7"/>
                    <a:pt x="3" y="7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6" y="6"/>
                    <a:pt x="6" y="5"/>
                    <a:pt x="6" y="5"/>
                  </a:cubicBezTo>
                  <a:lnTo>
                    <a:pt x="6" y="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0" name="Freeform 1464"/>
            <p:cNvSpPr>
              <a:spLocks noEditPoints="1"/>
            </p:cNvSpPr>
            <p:nvPr/>
          </p:nvSpPr>
          <p:spPr bwMode="auto">
            <a:xfrm>
              <a:off x="1005950" y="3148827"/>
              <a:ext cx="18621" cy="24440"/>
            </a:xfrm>
            <a:custGeom>
              <a:avLst/>
              <a:gdLst>
                <a:gd name="T0" fmla="*/ 6 w 7"/>
                <a:gd name="T1" fmla="*/ 5 h 9"/>
                <a:gd name="T2" fmla="*/ 1 w 7"/>
                <a:gd name="T3" fmla="*/ 5 h 9"/>
                <a:gd name="T4" fmla="*/ 2 w 7"/>
                <a:gd name="T5" fmla="*/ 7 h 9"/>
                <a:gd name="T6" fmla="*/ 4 w 7"/>
                <a:gd name="T7" fmla="*/ 7 h 9"/>
                <a:gd name="T8" fmla="*/ 5 w 7"/>
                <a:gd name="T9" fmla="*/ 7 h 9"/>
                <a:gd name="T10" fmla="*/ 6 w 7"/>
                <a:gd name="T11" fmla="*/ 7 h 9"/>
                <a:gd name="T12" fmla="*/ 7 w 7"/>
                <a:gd name="T13" fmla="*/ 7 h 9"/>
                <a:gd name="T14" fmla="*/ 7 w 7"/>
                <a:gd name="T15" fmla="*/ 8 h 9"/>
                <a:gd name="T16" fmla="*/ 6 w 7"/>
                <a:gd name="T17" fmla="*/ 8 h 9"/>
                <a:gd name="T18" fmla="*/ 6 w 7"/>
                <a:gd name="T19" fmla="*/ 8 h 9"/>
                <a:gd name="T20" fmla="*/ 6 w 7"/>
                <a:gd name="T21" fmla="*/ 8 h 9"/>
                <a:gd name="T22" fmla="*/ 5 w 7"/>
                <a:gd name="T23" fmla="*/ 9 h 9"/>
                <a:gd name="T24" fmla="*/ 4 w 7"/>
                <a:gd name="T25" fmla="*/ 9 h 9"/>
                <a:gd name="T26" fmla="*/ 4 w 7"/>
                <a:gd name="T27" fmla="*/ 9 h 9"/>
                <a:gd name="T28" fmla="*/ 1 w 7"/>
                <a:gd name="T29" fmla="*/ 8 h 9"/>
                <a:gd name="T30" fmla="*/ 0 w 7"/>
                <a:gd name="T31" fmla="*/ 4 h 9"/>
                <a:gd name="T32" fmla="*/ 1 w 7"/>
                <a:gd name="T33" fmla="*/ 1 h 9"/>
                <a:gd name="T34" fmla="*/ 3 w 7"/>
                <a:gd name="T35" fmla="*/ 0 h 9"/>
                <a:gd name="T36" fmla="*/ 6 w 7"/>
                <a:gd name="T37" fmla="*/ 1 h 9"/>
                <a:gd name="T38" fmla="*/ 7 w 7"/>
                <a:gd name="T39" fmla="*/ 3 h 9"/>
                <a:gd name="T40" fmla="*/ 7 w 7"/>
                <a:gd name="T41" fmla="*/ 4 h 9"/>
                <a:gd name="T42" fmla="*/ 7 w 7"/>
                <a:gd name="T43" fmla="*/ 5 h 9"/>
                <a:gd name="T44" fmla="*/ 6 w 7"/>
                <a:gd name="T45" fmla="*/ 5 h 9"/>
                <a:gd name="T46" fmla="*/ 3 w 7"/>
                <a:gd name="T47" fmla="*/ 1 h 9"/>
                <a:gd name="T48" fmla="*/ 2 w 7"/>
                <a:gd name="T49" fmla="*/ 1 h 9"/>
                <a:gd name="T50" fmla="*/ 2 w 7"/>
                <a:gd name="T51" fmla="*/ 2 h 9"/>
                <a:gd name="T52" fmla="*/ 1 w 7"/>
                <a:gd name="T53" fmla="*/ 3 h 9"/>
                <a:gd name="T54" fmla="*/ 1 w 7"/>
                <a:gd name="T55" fmla="*/ 3 h 9"/>
                <a:gd name="T56" fmla="*/ 1 w 7"/>
                <a:gd name="T57" fmla="*/ 4 h 9"/>
                <a:gd name="T58" fmla="*/ 2 w 7"/>
                <a:gd name="T59" fmla="*/ 4 h 9"/>
                <a:gd name="T60" fmla="*/ 5 w 7"/>
                <a:gd name="T61" fmla="*/ 4 h 9"/>
                <a:gd name="T62" fmla="*/ 5 w 7"/>
                <a:gd name="T63" fmla="*/ 4 h 9"/>
                <a:gd name="T64" fmla="*/ 5 w 7"/>
                <a:gd name="T65" fmla="*/ 3 h 9"/>
                <a:gd name="T66" fmla="*/ 5 w 7"/>
                <a:gd name="T67" fmla="*/ 2 h 9"/>
                <a:gd name="T68" fmla="*/ 3 w 7"/>
                <a:gd name="T6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" h="9">
                  <a:moveTo>
                    <a:pt x="6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2" y="6"/>
                    <a:pt x="2" y="7"/>
                  </a:cubicBezTo>
                  <a:cubicBezTo>
                    <a:pt x="2" y="7"/>
                    <a:pt x="3" y="7"/>
                    <a:pt x="4" y="7"/>
                  </a:cubicBezTo>
                  <a:cubicBezTo>
                    <a:pt x="4" y="7"/>
                    <a:pt x="5" y="7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1" y="8"/>
                    <a:pt x="1" y="8"/>
                  </a:cubicBezTo>
                  <a:cubicBezTo>
                    <a:pt x="0" y="7"/>
                    <a:pt x="0" y="6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5" y="0"/>
                    <a:pt x="6" y="1"/>
                  </a:cubicBezTo>
                  <a:cubicBezTo>
                    <a:pt x="6" y="1"/>
                    <a:pt x="7" y="2"/>
                    <a:pt x="7" y="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5"/>
                    <a:pt x="7" y="5"/>
                    <a:pt x="7" y="5"/>
                  </a:cubicBezTo>
                  <a:lnTo>
                    <a:pt x="6" y="5"/>
                  </a:lnTo>
                  <a:close/>
                  <a:moveTo>
                    <a:pt x="3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2"/>
                    <a:pt x="5" y="2"/>
                  </a:cubicBezTo>
                  <a:cubicBezTo>
                    <a:pt x="4" y="1"/>
                    <a:pt x="4" y="1"/>
                    <a:pt x="3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1" name="Freeform 1465"/>
            <p:cNvSpPr>
              <a:spLocks noEditPoints="1"/>
            </p:cNvSpPr>
            <p:nvPr/>
          </p:nvSpPr>
          <p:spPr bwMode="auto">
            <a:xfrm>
              <a:off x="1030390" y="3140680"/>
              <a:ext cx="3492" cy="32587"/>
            </a:xfrm>
            <a:custGeom>
              <a:avLst/>
              <a:gdLst>
                <a:gd name="T0" fmla="*/ 0 w 3"/>
                <a:gd name="T1" fmla="*/ 5 h 28"/>
                <a:gd name="T2" fmla="*/ 0 w 3"/>
                <a:gd name="T3" fmla="*/ 5 h 28"/>
                <a:gd name="T4" fmla="*/ 0 w 3"/>
                <a:gd name="T5" fmla="*/ 2 h 28"/>
                <a:gd name="T6" fmla="*/ 0 w 3"/>
                <a:gd name="T7" fmla="*/ 2 h 28"/>
                <a:gd name="T8" fmla="*/ 0 w 3"/>
                <a:gd name="T9" fmla="*/ 0 h 28"/>
                <a:gd name="T10" fmla="*/ 0 w 3"/>
                <a:gd name="T11" fmla="*/ 0 h 28"/>
                <a:gd name="T12" fmla="*/ 3 w 3"/>
                <a:gd name="T13" fmla="*/ 0 h 28"/>
                <a:gd name="T14" fmla="*/ 3 w 3"/>
                <a:gd name="T15" fmla="*/ 2 h 28"/>
                <a:gd name="T16" fmla="*/ 3 w 3"/>
                <a:gd name="T17" fmla="*/ 2 h 28"/>
                <a:gd name="T18" fmla="*/ 3 w 3"/>
                <a:gd name="T19" fmla="*/ 2 h 28"/>
                <a:gd name="T20" fmla="*/ 3 w 3"/>
                <a:gd name="T21" fmla="*/ 5 h 28"/>
                <a:gd name="T22" fmla="*/ 3 w 3"/>
                <a:gd name="T23" fmla="*/ 5 h 28"/>
                <a:gd name="T24" fmla="*/ 0 w 3"/>
                <a:gd name="T25" fmla="*/ 5 h 28"/>
                <a:gd name="T26" fmla="*/ 3 w 3"/>
                <a:gd name="T27" fmla="*/ 28 h 28"/>
                <a:gd name="T28" fmla="*/ 0 w 3"/>
                <a:gd name="T29" fmla="*/ 28 h 28"/>
                <a:gd name="T30" fmla="*/ 0 w 3"/>
                <a:gd name="T31" fmla="*/ 26 h 28"/>
                <a:gd name="T32" fmla="*/ 0 w 3"/>
                <a:gd name="T33" fmla="*/ 26 h 28"/>
                <a:gd name="T34" fmla="*/ 0 w 3"/>
                <a:gd name="T35" fmla="*/ 9 h 28"/>
                <a:gd name="T36" fmla="*/ 0 w 3"/>
                <a:gd name="T37" fmla="*/ 7 h 28"/>
                <a:gd name="T38" fmla="*/ 0 w 3"/>
                <a:gd name="T39" fmla="*/ 7 h 28"/>
                <a:gd name="T40" fmla="*/ 3 w 3"/>
                <a:gd name="T41" fmla="*/ 7 h 28"/>
                <a:gd name="T42" fmla="*/ 3 w 3"/>
                <a:gd name="T43" fmla="*/ 7 h 28"/>
                <a:gd name="T44" fmla="*/ 3 w 3"/>
                <a:gd name="T45" fmla="*/ 9 h 28"/>
                <a:gd name="T46" fmla="*/ 3 w 3"/>
                <a:gd name="T47" fmla="*/ 26 h 28"/>
                <a:gd name="T48" fmla="*/ 3 w 3"/>
                <a:gd name="T49" fmla="*/ 26 h 28"/>
                <a:gd name="T50" fmla="*/ 3 w 3"/>
                <a:gd name="T51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" h="28">
                  <a:moveTo>
                    <a:pt x="0" y="5"/>
                  </a:moveTo>
                  <a:lnTo>
                    <a:pt x="0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5"/>
                  </a:lnTo>
                  <a:lnTo>
                    <a:pt x="3" y="5"/>
                  </a:lnTo>
                  <a:lnTo>
                    <a:pt x="0" y="5"/>
                  </a:lnTo>
                  <a:close/>
                  <a:moveTo>
                    <a:pt x="3" y="28"/>
                  </a:moveTo>
                  <a:lnTo>
                    <a:pt x="0" y="28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9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3" y="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2" name="Freeform 1466"/>
            <p:cNvSpPr/>
            <p:nvPr/>
          </p:nvSpPr>
          <p:spPr bwMode="auto">
            <a:xfrm>
              <a:off x="1038537" y="3148827"/>
              <a:ext cx="19785" cy="24440"/>
            </a:xfrm>
            <a:custGeom>
              <a:avLst/>
              <a:gdLst>
                <a:gd name="T0" fmla="*/ 7 w 7"/>
                <a:gd name="T1" fmla="*/ 9 h 9"/>
                <a:gd name="T2" fmla="*/ 6 w 7"/>
                <a:gd name="T3" fmla="*/ 9 h 9"/>
                <a:gd name="T4" fmla="*/ 5 w 7"/>
                <a:gd name="T5" fmla="*/ 8 h 9"/>
                <a:gd name="T6" fmla="*/ 5 w 7"/>
                <a:gd name="T7" fmla="*/ 8 h 9"/>
                <a:gd name="T8" fmla="*/ 4 w 7"/>
                <a:gd name="T9" fmla="*/ 8 h 9"/>
                <a:gd name="T10" fmla="*/ 3 w 7"/>
                <a:gd name="T11" fmla="*/ 9 h 9"/>
                <a:gd name="T12" fmla="*/ 2 w 7"/>
                <a:gd name="T13" fmla="*/ 9 h 9"/>
                <a:gd name="T14" fmla="*/ 1 w 7"/>
                <a:gd name="T15" fmla="*/ 8 h 9"/>
                <a:gd name="T16" fmla="*/ 1 w 7"/>
                <a:gd name="T17" fmla="*/ 7 h 9"/>
                <a:gd name="T18" fmla="*/ 0 w 7"/>
                <a:gd name="T19" fmla="*/ 6 h 9"/>
                <a:gd name="T20" fmla="*/ 0 w 7"/>
                <a:gd name="T21" fmla="*/ 1 h 9"/>
                <a:gd name="T22" fmla="*/ 0 w 7"/>
                <a:gd name="T23" fmla="*/ 0 h 9"/>
                <a:gd name="T24" fmla="*/ 1 w 7"/>
                <a:gd name="T25" fmla="*/ 0 h 9"/>
                <a:gd name="T26" fmla="*/ 2 w 7"/>
                <a:gd name="T27" fmla="*/ 0 h 9"/>
                <a:gd name="T28" fmla="*/ 2 w 7"/>
                <a:gd name="T29" fmla="*/ 1 h 9"/>
                <a:gd name="T30" fmla="*/ 2 w 7"/>
                <a:gd name="T31" fmla="*/ 6 h 9"/>
                <a:gd name="T32" fmla="*/ 2 w 7"/>
                <a:gd name="T33" fmla="*/ 7 h 9"/>
                <a:gd name="T34" fmla="*/ 4 w 7"/>
                <a:gd name="T35" fmla="*/ 7 h 9"/>
                <a:gd name="T36" fmla="*/ 4 w 7"/>
                <a:gd name="T37" fmla="*/ 7 h 9"/>
                <a:gd name="T38" fmla="*/ 5 w 7"/>
                <a:gd name="T39" fmla="*/ 7 h 9"/>
                <a:gd name="T40" fmla="*/ 5 w 7"/>
                <a:gd name="T41" fmla="*/ 6 h 9"/>
                <a:gd name="T42" fmla="*/ 5 w 7"/>
                <a:gd name="T43" fmla="*/ 6 h 9"/>
                <a:gd name="T44" fmla="*/ 5 w 7"/>
                <a:gd name="T45" fmla="*/ 1 h 9"/>
                <a:gd name="T46" fmla="*/ 5 w 7"/>
                <a:gd name="T47" fmla="*/ 0 h 9"/>
                <a:gd name="T48" fmla="*/ 6 w 7"/>
                <a:gd name="T49" fmla="*/ 0 h 9"/>
                <a:gd name="T50" fmla="*/ 7 w 7"/>
                <a:gd name="T51" fmla="*/ 0 h 9"/>
                <a:gd name="T52" fmla="*/ 7 w 7"/>
                <a:gd name="T53" fmla="*/ 0 h 9"/>
                <a:gd name="T54" fmla="*/ 7 w 7"/>
                <a:gd name="T55" fmla="*/ 1 h 9"/>
                <a:gd name="T56" fmla="*/ 7 w 7"/>
                <a:gd name="T57" fmla="*/ 8 h 9"/>
                <a:gd name="T58" fmla="*/ 7 w 7"/>
                <a:gd name="T59" fmla="*/ 8 h 9"/>
                <a:gd name="T60" fmla="*/ 7 w 7"/>
                <a:gd name="T6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" h="9">
                  <a:moveTo>
                    <a:pt x="7" y="9"/>
                  </a:moveTo>
                  <a:cubicBezTo>
                    <a:pt x="6" y="9"/>
                    <a:pt x="6" y="9"/>
                    <a:pt x="6" y="9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4" y="9"/>
                    <a:pt x="3" y="9"/>
                    <a:pt x="3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7"/>
                    <a:pt x="2" y="7"/>
                  </a:cubicBezTo>
                  <a:cubicBezTo>
                    <a:pt x="3" y="7"/>
                    <a:pt x="3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lnTo>
                    <a:pt x="7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3" name="Freeform 1467"/>
            <p:cNvSpPr/>
            <p:nvPr/>
          </p:nvSpPr>
          <p:spPr bwMode="auto">
            <a:xfrm>
              <a:off x="1060649" y="3148827"/>
              <a:ext cx="17458" cy="24440"/>
            </a:xfrm>
            <a:custGeom>
              <a:avLst/>
              <a:gdLst>
                <a:gd name="T0" fmla="*/ 3 w 6"/>
                <a:gd name="T1" fmla="*/ 9 h 9"/>
                <a:gd name="T2" fmla="*/ 1 w 6"/>
                <a:gd name="T3" fmla="*/ 9 h 9"/>
                <a:gd name="T4" fmla="*/ 0 w 6"/>
                <a:gd name="T5" fmla="*/ 8 h 9"/>
                <a:gd name="T6" fmla="*/ 0 w 6"/>
                <a:gd name="T7" fmla="*/ 8 h 9"/>
                <a:gd name="T8" fmla="*/ 0 w 6"/>
                <a:gd name="T9" fmla="*/ 8 h 9"/>
                <a:gd name="T10" fmla="*/ 0 w 6"/>
                <a:gd name="T11" fmla="*/ 7 h 9"/>
                <a:gd name="T12" fmla="*/ 1 w 6"/>
                <a:gd name="T13" fmla="*/ 7 h 9"/>
                <a:gd name="T14" fmla="*/ 1 w 6"/>
                <a:gd name="T15" fmla="*/ 7 h 9"/>
                <a:gd name="T16" fmla="*/ 3 w 6"/>
                <a:gd name="T17" fmla="*/ 7 h 9"/>
                <a:gd name="T18" fmla="*/ 4 w 6"/>
                <a:gd name="T19" fmla="*/ 7 h 9"/>
                <a:gd name="T20" fmla="*/ 4 w 6"/>
                <a:gd name="T21" fmla="*/ 6 h 9"/>
                <a:gd name="T22" fmla="*/ 4 w 6"/>
                <a:gd name="T23" fmla="*/ 6 h 9"/>
                <a:gd name="T24" fmla="*/ 3 w 6"/>
                <a:gd name="T25" fmla="*/ 5 h 9"/>
                <a:gd name="T26" fmla="*/ 2 w 6"/>
                <a:gd name="T27" fmla="*/ 4 h 9"/>
                <a:gd name="T28" fmla="*/ 1 w 6"/>
                <a:gd name="T29" fmla="*/ 4 h 9"/>
                <a:gd name="T30" fmla="*/ 1 w 6"/>
                <a:gd name="T31" fmla="*/ 3 h 9"/>
                <a:gd name="T32" fmla="*/ 1 w 6"/>
                <a:gd name="T33" fmla="*/ 2 h 9"/>
                <a:gd name="T34" fmla="*/ 1 w 6"/>
                <a:gd name="T35" fmla="*/ 1 h 9"/>
                <a:gd name="T36" fmla="*/ 1 w 6"/>
                <a:gd name="T37" fmla="*/ 1 h 9"/>
                <a:gd name="T38" fmla="*/ 2 w 6"/>
                <a:gd name="T39" fmla="*/ 0 h 9"/>
                <a:gd name="T40" fmla="*/ 4 w 6"/>
                <a:gd name="T41" fmla="*/ 0 h 9"/>
                <a:gd name="T42" fmla="*/ 5 w 6"/>
                <a:gd name="T43" fmla="*/ 0 h 9"/>
                <a:gd name="T44" fmla="*/ 6 w 6"/>
                <a:gd name="T45" fmla="*/ 0 h 9"/>
                <a:gd name="T46" fmla="*/ 6 w 6"/>
                <a:gd name="T47" fmla="*/ 1 h 9"/>
                <a:gd name="T48" fmla="*/ 6 w 6"/>
                <a:gd name="T49" fmla="*/ 1 h 9"/>
                <a:gd name="T50" fmla="*/ 6 w 6"/>
                <a:gd name="T51" fmla="*/ 1 h 9"/>
                <a:gd name="T52" fmla="*/ 5 w 6"/>
                <a:gd name="T53" fmla="*/ 1 h 9"/>
                <a:gd name="T54" fmla="*/ 5 w 6"/>
                <a:gd name="T55" fmla="*/ 1 h 9"/>
                <a:gd name="T56" fmla="*/ 4 w 6"/>
                <a:gd name="T57" fmla="*/ 1 h 9"/>
                <a:gd name="T58" fmla="*/ 2 w 6"/>
                <a:gd name="T59" fmla="*/ 2 h 9"/>
                <a:gd name="T60" fmla="*/ 3 w 6"/>
                <a:gd name="T61" fmla="*/ 3 h 9"/>
                <a:gd name="T62" fmla="*/ 4 w 6"/>
                <a:gd name="T63" fmla="*/ 4 h 9"/>
                <a:gd name="T64" fmla="*/ 5 w 6"/>
                <a:gd name="T65" fmla="*/ 4 h 9"/>
                <a:gd name="T66" fmla="*/ 5 w 6"/>
                <a:gd name="T67" fmla="*/ 5 h 9"/>
                <a:gd name="T68" fmla="*/ 6 w 6"/>
                <a:gd name="T69" fmla="*/ 5 h 9"/>
                <a:gd name="T70" fmla="*/ 6 w 6"/>
                <a:gd name="T71" fmla="*/ 6 h 9"/>
                <a:gd name="T72" fmla="*/ 6 w 6"/>
                <a:gd name="T73" fmla="*/ 8 h 9"/>
                <a:gd name="T74" fmla="*/ 5 w 6"/>
                <a:gd name="T75" fmla="*/ 8 h 9"/>
                <a:gd name="T76" fmla="*/ 4 w 6"/>
                <a:gd name="T77" fmla="*/ 9 h 9"/>
                <a:gd name="T78" fmla="*/ 3 w 6"/>
                <a:gd name="T7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" h="9">
                  <a:moveTo>
                    <a:pt x="3" y="9"/>
                  </a:moveTo>
                  <a:cubicBezTo>
                    <a:pt x="2" y="9"/>
                    <a:pt x="2" y="9"/>
                    <a:pt x="1" y="9"/>
                  </a:cubicBezTo>
                  <a:cubicBezTo>
                    <a:pt x="1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3" y="7"/>
                  </a:cubicBezTo>
                  <a:cubicBezTo>
                    <a:pt x="3" y="7"/>
                    <a:pt x="4" y="7"/>
                    <a:pt x="4" y="7"/>
                  </a:cubicBezTo>
                  <a:cubicBezTo>
                    <a:pt x="4" y="7"/>
                    <a:pt x="4" y="7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5"/>
                    <a:pt x="3" y="5"/>
                    <a:pt x="3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2" y="2"/>
                    <a:pt x="2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4" y="4"/>
                  </a:cubicBezTo>
                  <a:cubicBezTo>
                    <a:pt x="4" y="4"/>
                    <a:pt x="4" y="4"/>
                    <a:pt x="5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7"/>
                    <a:pt x="6" y="7"/>
                    <a:pt x="6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4" y="9"/>
                    <a:pt x="4" y="9"/>
                    <a:pt x="4" y="9"/>
                  </a:cubicBezTo>
                  <a:lnTo>
                    <a:pt x="3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4" name="Freeform 1468"/>
            <p:cNvSpPr/>
            <p:nvPr/>
          </p:nvSpPr>
          <p:spPr bwMode="auto">
            <a:xfrm>
              <a:off x="1082762" y="3148827"/>
              <a:ext cx="30259" cy="24440"/>
            </a:xfrm>
            <a:custGeom>
              <a:avLst/>
              <a:gdLst>
                <a:gd name="T0" fmla="*/ 10 w 11"/>
                <a:gd name="T1" fmla="*/ 9 h 9"/>
                <a:gd name="T2" fmla="*/ 9 w 11"/>
                <a:gd name="T3" fmla="*/ 9 h 9"/>
                <a:gd name="T4" fmla="*/ 9 w 11"/>
                <a:gd name="T5" fmla="*/ 8 h 9"/>
                <a:gd name="T6" fmla="*/ 9 w 11"/>
                <a:gd name="T7" fmla="*/ 8 h 9"/>
                <a:gd name="T8" fmla="*/ 9 w 11"/>
                <a:gd name="T9" fmla="*/ 3 h 9"/>
                <a:gd name="T10" fmla="*/ 9 w 11"/>
                <a:gd name="T11" fmla="*/ 3 h 9"/>
                <a:gd name="T12" fmla="*/ 9 w 11"/>
                <a:gd name="T13" fmla="*/ 2 h 9"/>
                <a:gd name="T14" fmla="*/ 8 w 11"/>
                <a:gd name="T15" fmla="*/ 2 h 9"/>
                <a:gd name="T16" fmla="*/ 8 w 11"/>
                <a:gd name="T17" fmla="*/ 2 h 9"/>
                <a:gd name="T18" fmla="*/ 7 w 11"/>
                <a:gd name="T19" fmla="*/ 2 h 9"/>
                <a:gd name="T20" fmla="*/ 6 w 11"/>
                <a:gd name="T21" fmla="*/ 2 h 9"/>
                <a:gd name="T22" fmla="*/ 6 w 11"/>
                <a:gd name="T23" fmla="*/ 3 h 9"/>
                <a:gd name="T24" fmla="*/ 6 w 11"/>
                <a:gd name="T25" fmla="*/ 3 h 9"/>
                <a:gd name="T26" fmla="*/ 6 w 11"/>
                <a:gd name="T27" fmla="*/ 8 h 9"/>
                <a:gd name="T28" fmla="*/ 6 w 11"/>
                <a:gd name="T29" fmla="*/ 8 h 9"/>
                <a:gd name="T30" fmla="*/ 6 w 11"/>
                <a:gd name="T31" fmla="*/ 9 h 9"/>
                <a:gd name="T32" fmla="*/ 5 w 11"/>
                <a:gd name="T33" fmla="*/ 9 h 9"/>
                <a:gd name="T34" fmla="*/ 4 w 11"/>
                <a:gd name="T35" fmla="*/ 8 h 9"/>
                <a:gd name="T36" fmla="*/ 4 w 11"/>
                <a:gd name="T37" fmla="*/ 3 h 9"/>
                <a:gd name="T38" fmla="*/ 4 w 11"/>
                <a:gd name="T39" fmla="*/ 3 h 9"/>
                <a:gd name="T40" fmla="*/ 4 w 11"/>
                <a:gd name="T41" fmla="*/ 2 h 9"/>
                <a:gd name="T42" fmla="*/ 4 w 11"/>
                <a:gd name="T43" fmla="*/ 2 h 9"/>
                <a:gd name="T44" fmla="*/ 3 w 11"/>
                <a:gd name="T45" fmla="*/ 2 h 9"/>
                <a:gd name="T46" fmla="*/ 2 w 11"/>
                <a:gd name="T47" fmla="*/ 2 h 9"/>
                <a:gd name="T48" fmla="*/ 2 w 11"/>
                <a:gd name="T49" fmla="*/ 2 h 9"/>
                <a:gd name="T50" fmla="*/ 1 w 11"/>
                <a:gd name="T51" fmla="*/ 3 h 9"/>
                <a:gd name="T52" fmla="*/ 1 w 11"/>
                <a:gd name="T53" fmla="*/ 3 h 9"/>
                <a:gd name="T54" fmla="*/ 1 w 11"/>
                <a:gd name="T55" fmla="*/ 8 h 9"/>
                <a:gd name="T56" fmla="*/ 1 w 11"/>
                <a:gd name="T57" fmla="*/ 8 h 9"/>
                <a:gd name="T58" fmla="*/ 1 w 11"/>
                <a:gd name="T59" fmla="*/ 9 h 9"/>
                <a:gd name="T60" fmla="*/ 0 w 11"/>
                <a:gd name="T61" fmla="*/ 9 h 9"/>
                <a:gd name="T62" fmla="*/ 0 w 11"/>
                <a:gd name="T63" fmla="*/ 8 h 9"/>
                <a:gd name="T64" fmla="*/ 0 w 11"/>
                <a:gd name="T65" fmla="*/ 8 h 9"/>
                <a:gd name="T66" fmla="*/ 0 w 11"/>
                <a:gd name="T67" fmla="*/ 1 h 9"/>
                <a:gd name="T68" fmla="*/ 0 w 11"/>
                <a:gd name="T69" fmla="*/ 0 h 9"/>
                <a:gd name="T70" fmla="*/ 0 w 11"/>
                <a:gd name="T71" fmla="*/ 0 h 9"/>
                <a:gd name="T72" fmla="*/ 1 w 11"/>
                <a:gd name="T73" fmla="*/ 0 h 9"/>
                <a:gd name="T74" fmla="*/ 1 w 11"/>
                <a:gd name="T75" fmla="*/ 1 h 9"/>
                <a:gd name="T76" fmla="*/ 1 w 11"/>
                <a:gd name="T77" fmla="*/ 1 h 9"/>
                <a:gd name="T78" fmla="*/ 2 w 11"/>
                <a:gd name="T79" fmla="*/ 0 h 9"/>
                <a:gd name="T80" fmla="*/ 4 w 11"/>
                <a:gd name="T81" fmla="*/ 0 h 9"/>
                <a:gd name="T82" fmla="*/ 5 w 11"/>
                <a:gd name="T83" fmla="*/ 0 h 9"/>
                <a:gd name="T84" fmla="*/ 6 w 11"/>
                <a:gd name="T85" fmla="*/ 2 h 9"/>
                <a:gd name="T86" fmla="*/ 7 w 11"/>
                <a:gd name="T87" fmla="*/ 1 h 9"/>
                <a:gd name="T88" fmla="*/ 8 w 11"/>
                <a:gd name="T89" fmla="*/ 0 h 9"/>
                <a:gd name="T90" fmla="*/ 9 w 11"/>
                <a:gd name="T91" fmla="*/ 0 h 9"/>
                <a:gd name="T92" fmla="*/ 10 w 11"/>
                <a:gd name="T93" fmla="*/ 1 h 9"/>
                <a:gd name="T94" fmla="*/ 10 w 11"/>
                <a:gd name="T95" fmla="*/ 2 h 9"/>
                <a:gd name="T96" fmla="*/ 11 w 11"/>
                <a:gd name="T97" fmla="*/ 3 h 9"/>
                <a:gd name="T98" fmla="*/ 11 w 11"/>
                <a:gd name="T99" fmla="*/ 8 h 9"/>
                <a:gd name="T100" fmla="*/ 10 w 11"/>
                <a:gd name="T101" fmla="*/ 8 h 9"/>
                <a:gd name="T102" fmla="*/ 10 w 11"/>
                <a:gd name="T10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" h="9">
                  <a:moveTo>
                    <a:pt x="10" y="9"/>
                  </a:moveTo>
                  <a:cubicBezTo>
                    <a:pt x="9" y="9"/>
                    <a:pt x="9" y="9"/>
                    <a:pt x="9" y="9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5" y="1"/>
                    <a:pt x="5" y="1"/>
                    <a:pt x="6" y="2"/>
                  </a:cubicBezTo>
                  <a:cubicBezTo>
                    <a:pt x="6" y="1"/>
                    <a:pt x="6" y="1"/>
                    <a:pt x="7" y="1"/>
                  </a:cubicBezTo>
                  <a:cubicBezTo>
                    <a:pt x="7" y="0"/>
                    <a:pt x="8" y="0"/>
                    <a:pt x="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1" y="2"/>
                    <a:pt x="11" y="3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0" y="8"/>
                    <a:pt x="10" y="8"/>
                    <a:pt x="10" y="8"/>
                  </a:cubicBezTo>
                  <a:lnTo>
                    <a:pt x="10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5" name="Freeform 1469"/>
            <p:cNvSpPr>
              <a:spLocks noEditPoints="1"/>
            </p:cNvSpPr>
            <p:nvPr/>
          </p:nvSpPr>
          <p:spPr bwMode="auto">
            <a:xfrm>
              <a:off x="1116512" y="3148827"/>
              <a:ext cx="22113" cy="24440"/>
            </a:xfrm>
            <a:custGeom>
              <a:avLst/>
              <a:gdLst>
                <a:gd name="T0" fmla="*/ 4 w 8"/>
                <a:gd name="T1" fmla="*/ 9 h 9"/>
                <a:gd name="T2" fmla="*/ 3 w 8"/>
                <a:gd name="T3" fmla="*/ 8 h 9"/>
                <a:gd name="T4" fmla="*/ 1 w 8"/>
                <a:gd name="T5" fmla="*/ 8 h 9"/>
                <a:gd name="T6" fmla="*/ 1 w 8"/>
                <a:gd name="T7" fmla="*/ 6 h 9"/>
                <a:gd name="T8" fmla="*/ 0 w 8"/>
                <a:gd name="T9" fmla="*/ 4 h 9"/>
                <a:gd name="T10" fmla="*/ 1 w 8"/>
                <a:gd name="T11" fmla="*/ 2 h 9"/>
                <a:gd name="T12" fmla="*/ 1 w 8"/>
                <a:gd name="T13" fmla="*/ 1 h 9"/>
                <a:gd name="T14" fmla="*/ 3 w 8"/>
                <a:gd name="T15" fmla="*/ 0 h 9"/>
                <a:gd name="T16" fmla="*/ 4 w 8"/>
                <a:gd name="T17" fmla="*/ 0 h 9"/>
                <a:gd name="T18" fmla="*/ 7 w 8"/>
                <a:gd name="T19" fmla="*/ 1 h 9"/>
                <a:gd name="T20" fmla="*/ 8 w 8"/>
                <a:gd name="T21" fmla="*/ 4 h 9"/>
                <a:gd name="T22" fmla="*/ 7 w 8"/>
                <a:gd name="T23" fmla="*/ 8 h 9"/>
                <a:gd name="T24" fmla="*/ 4 w 8"/>
                <a:gd name="T25" fmla="*/ 9 h 9"/>
                <a:gd name="T26" fmla="*/ 6 w 8"/>
                <a:gd name="T27" fmla="*/ 4 h 9"/>
                <a:gd name="T28" fmla="*/ 6 w 8"/>
                <a:gd name="T29" fmla="*/ 2 h 9"/>
                <a:gd name="T30" fmla="*/ 4 w 8"/>
                <a:gd name="T31" fmla="*/ 1 h 9"/>
                <a:gd name="T32" fmla="*/ 3 w 8"/>
                <a:gd name="T33" fmla="*/ 2 h 9"/>
                <a:gd name="T34" fmla="*/ 2 w 8"/>
                <a:gd name="T35" fmla="*/ 4 h 9"/>
                <a:gd name="T36" fmla="*/ 2 w 8"/>
                <a:gd name="T37" fmla="*/ 5 h 9"/>
                <a:gd name="T38" fmla="*/ 3 w 8"/>
                <a:gd name="T39" fmla="*/ 7 h 9"/>
                <a:gd name="T40" fmla="*/ 4 w 8"/>
                <a:gd name="T41" fmla="*/ 7 h 9"/>
                <a:gd name="T42" fmla="*/ 6 w 8"/>
                <a:gd name="T43" fmla="*/ 7 h 9"/>
                <a:gd name="T44" fmla="*/ 6 w 8"/>
                <a:gd name="T45" fmla="*/ 5 h 9"/>
                <a:gd name="T46" fmla="*/ 6 w 8"/>
                <a:gd name="T47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cubicBezTo>
                    <a:pt x="4" y="9"/>
                    <a:pt x="3" y="9"/>
                    <a:pt x="3" y="8"/>
                  </a:cubicBezTo>
                  <a:cubicBezTo>
                    <a:pt x="2" y="8"/>
                    <a:pt x="2" y="8"/>
                    <a:pt x="1" y="8"/>
                  </a:cubicBezTo>
                  <a:cubicBezTo>
                    <a:pt x="1" y="7"/>
                    <a:pt x="1" y="7"/>
                    <a:pt x="1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2" y="1"/>
                    <a:pt x="2" y="0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5" y="0"/>
                    <a:pt x="6" y="0"/>
                    <a:pt x="7" y="1"/>
                  </a:cubicBezTo>
                  <a:cubicBezTo>
                    <a:pt x="8" y="2"/>
                    <a:pt x="8" y="3"/>
                    <a:pt x="8" y="4"/>
                  </a:cubicBezTo>
                  <a:cubicBezTo>
                    <a:pt x="8" y="6"/>
                    <a:pt x="8" y="7"/>
                    <a:pt x="7" y="8"/>
                  </a:cubicBezTo>
                  <a:cubicBezTo>
                    <a:pt x="6" y="8"/>
                    <a:pt x="5" y="9"/>
                    <a:pt x="4" y="9"/>
                  </a:cubicBezTo>
                  <a:close/>
                  <a:moveTo>
                    <a:pt x="6" y="4"/>
                  </a:moveTo>
                  <a:cubicBezTo>
                    <a:pt x="6" y="3"/>
                    <a:pt x="6" y="2"/>
                    <a:pt x="6" y="2"/>
                  </a:cubicBezTo>
                  <a:cubicBezTo>
                    <a:pt x="5" y="1"/>
                    <a:pt x="5" y="1"/>
                    <a:pt x="4" y="1"/>
                  </a:cubicBezTo>
                  <a:cubicBezTo>
                    <a:pt x="4" y="1"/>
                    <a:pt x="3" y="1"/>
                    <a:pt x="3" y="2"/>
                  </a:cubicBezTo>
                  <a:cubicBezTo>
                    <a:pt x="2" y="2"/>
                    <a:pt x="2" y="3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7"/>
                    <a:pt x="3" y="7"/>
                  </a:cubicBezTo>
                  <a:cubicBezTo>
                    <a:pt x="3" y="7"/>
                    <a:pt x="4" y="7"/>
                    <a:pt x="4" y="7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6"/>
                    <a:pt x="6" y="6"/>
                    <a:pt x="6" y="5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6" name="Freeform 1470"/>
            <p:cNvSpPr>
              <a:spLocks noEditPoints="1"/>
            </p:cNvSpPr>
            <p:nvPr/>
          </p:nvSpPr>
          <p:spPr bwMode="auto">
            <a:xfrm>
              <a:off x="1144443" y="3140680"/>
              <a:ext cx="18621" cy="32587"/>
            </a:xfrm>
            <a:custGeom>
              <a:avLst/>
              <a:gdLst>
                <a:gd name="T0" fmla="*/ 6 w 7"/>
                <a:gd name="T1" fmla="*/ 12 h 12"/>
                <a:gd name="T2" fmla="*/ 5 w 7"/>
                <a:gd name="T3" fmla="*/ 12 h 12"/>
                <a:gd name="T4" fmla="*/ 5 w 7"/>
                <a:gd name="T5" fmla="*/ 12 h 12"/>
                <a:gd name="T6" fmla="*/ 5 w 7"/>
                <a:gd name="T7" fmla="*/ 11 h 12"/>
                <a:gd name="T8" fmla="*/ 5 w 7"/>
                <a:gd name="T9" fmla="*/ 11 h 12"/>
                <a:gd name="T10" fmla="*/ 4 w 7"/>
                <a:gd name="T11" fmla="*/ 11 h 12"/>
                <a:gd name="T12" fmla="*/ 2 w 7"/>
                <a:gd name="T13" fmla="*/ 12 h 12"/>
                <a:gd name="T14" fmla="*/ 1 w 7"/>
                <a:gd name="T15" fmla="*/ 12 h 12"/>
                <a:gd name="T16" fmla="*/ 0 w 7"/>
                <a:gd name="T17" fmla="*/ 11 h 12"/>
                <a:gd name="T18" fmla="*/ 0 w 7"/>
                <a:gd name="T19" fmla="*/ 9 h 12"/>
                <a:gd name="T20" fmla="*/ 0 w 7"/>
                <a:gd name="T21" fmla="*/ 8 h 12"/>
                <a:gd name="T22" fmla="*/ 0 w 7"/>
                <a:gd name="T23" fmla="*/ 4 h 12"/>
                <a:gd name="T24" fmla="*/ 2 w 7"/>
                <a:gd name="T25" fmla="*/ 3 h 12"/>
                <a:gd name="T26" fmla="*/ 4 w 7"/>
                <a:gd name="T27" fmla="*/ 3 h 12"/>
                <a:gd name="T28" fmla="*/ 5 w 7"/>
                <a:gd name="T29" fmla="*/ 4 h 12"/>
                <a:gd name="T30" fmla="*/ 5 w 7"/>
                <a:gd name="T31" fmla="*/ 1 h 12"/>
                <a:gd name="T32" fmla="*/ 5 w 7"/>
                <a:gd name="T33" fmla="*/ 0 h 12"/>
                <a:gd name="T34" fmla="*/ 6 w 7"/>
                <a:gd name="T35" fmla="*/ 0 h 12"/>
                <a:gd name="T36" fmla="*/ 6 w 7"/>
                <a:gd name="T37" fmla="*/ 0 h 12"/>
                <a:gd name="T38" fmla="*/ 7 w 7"/>
                <a:gd name="T39" fmla="*/ 1 h 12"/>
                <a:gd name="T40" fmla="*/ 7 w 7"/>
                <a:gd name="T41" fmla="*/ 11 h 12"/>
                <a:gd name="T42" fmla="*/ 6 w 7"/>
                <a:gd name="T43" fmla="*/ 11 h 12"/>
                <a:gd name="T44" fmla="*/ 6 w 7"/>
                <a:gd name="T45" fmla="*/ 12 h 12"/>
                <a:gd name="T46" fmla="*/ 5 w 7"/>
                <a:gd name="T47" fmla="*/ 6 h 12"/>
                <a:gd name="T48" fmla="*/ 5 w 7"/>
                <a:gd name="T49" fmla="*/ 6 h 12"/>
                <a:gd name="T50" fmla="*/ 4 w 7"/>
                <a:gd name="T51" fmla="*/ 5 h 12"/>
                <a:gd name="T52" fmla="*/ 4 w 7"/>
                <a:gd name="T53" fmla="*/ 4 h 12"/>
                <a:gd name="T54" fmla="*/ 3 w 7"/>
                <a:gd name="T55" fmla="*/ 4 h 12"/>
                <a:gd name="T56" fmla="*/ 2 w 7"/>
                <a:gd name="T57" fmla="*/ 5 h 12"/>
                <a:gd name="T58" fmla="*/ 1 w 7"/>
                <a:gd name="T59" fmla="*/ 7 h 12"/>
                <a:gd name="T60" fmla="*/ 1 w 7"/>
                <a:gd name="T61" fmla="*/ 8 h 12"/>
                <a:gd name="T62" fmla="*/ 2 w 7"/>
                <a:gd name="T63" fmla="*/ 10 h 12"/>
                <a:gd name="T64" fmla="*/ 3 w 7"/>
                <a:gd name="T65" fmla="*/ 11 h 12"/>
                <a:gd name="T66" fmla="*/ 4 w 7"/>
                <a:gd name="T67" fmla="*/ 10 h 12"/>
                <a:gd name="T68" fmla="*/ 4 w 7"/>
                <a:gd name="T69" fmla="*/ 10 h 12"/>
                <a:gd name="T70" fmla="*/ 5 w 7"/>
                <a:gd name="T71" fmla="*/ 10 h 12"/>
                <a:gd name="T72" fmla="*/ 5 w 7"/>
                <a:gd name="T73" fmla="*/ 9 h 12"/>
                <a:gd name="T74" fmla="*/ 5 w 7"/>
                <a:gd name="T75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" h="12">
                  <a:moveTo>
                    <a:pt x="6" y="12"/>
                  </a:moveTo>
                  <a:cubicBezTo>
                    <a:pt x="5" y="12"/>
                    <a:pt x="5" y="12"/>
                    <a:pt x="5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4" y="11"/>
                    <a:pt x="4" y="11"/>
                  </a:cubicBezTo>
                  <a:cubicBezTo>
                    <a:pt x="3" y="12"/>
                    <a:pt x="3" y="12"/>
                    <a:pt x="2" y="12"/>
                  </a:cubicBezTo>
                  <a:cubicBezTo>
                    <a:pt x="2" y="12"/>
                    <a:pt x="1" y="12"/>
                    <a:pt x="1" y="1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0"/>
                    <a:pt x="0" y="10"/>
                    <a:pt x="0" y="9"/>
                  </a:cubicBezTo>
                  <a:cubicBezTo>
                    <a:pt x="0" y="9"/>
                    <a:pt x="0" y="8"/>
                    <a:pt x="0" y="8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1" y="4"/>
                    <a:pt x="1" y="3"/>
                    <a:pt x="2" y="3"/>
                  </a:cubicBezTo>
                  <a:cubicBezTo>
                    <a:pt x="3" y="3"/>
                    <a:pt x="3" y="3"/>
                    <a:pt x="4" y="3"/>
                  </a:cubicBezTo>
                  <a:cubicBezTo>
                    <a:pt x="4" y="4"/>
                    <a:pt x="5" y="4"/>
                    <a:pt x="5" y="4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6" y="11"/>
                    <a:pt x="6" y="11"/>
                    <a:pt x="6" y="11"/>
                  </a:cubicBezTo>
                  <a:lnTo>
                    <a:pt x="6" y="12"/>
                  </a:lnTo>
                  <a:close/>
                  <a:moveTo>
                    <a:pt x="5" y="6"/>
                  </a:moveTo>
                  <a:cubicBezTo>
                    <a:pt x="5" y="6"/>
                    <a:pt x="5" y="6"/>
                    <a:pt x="5" y="6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2" y="5"/>
                    <a:pt x="2" y="5"/>
                  </a:cubicBezTo>
                  <a:cubicBezTo>
                    <a:pt x="1" y="5"/>
                    <a:pt x="1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1" y="9"/>
                    <a:pt x="2" y="10"/>
                  </a:cubicBezTo>
                  <a:cubicBezTo>
                    <a:pt x="2" y="10"/>
                    <a:pt x="2" y="11"/>
                    <a:pt x="3" y="11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9"/>
                    <a:pt x="5" y="9"/>
                    <a:pt x="5" y="9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7" name="Freeform 1471"/>
            <p:cNvSpPr/>
            <p:nvPr/>
          </p:nvSpPr>
          <p:spPr bwMode="auto">
            <a:xfrm>
              <a:off x="1180522" y="3143008"/>
              <a:ext cx="12802" cy="30259"/>
            </a:xfrm>
            <a:custGeom>
              <a:avLst/>
              <a:gdLst>
                <a:gd name="T0" fmla="*/ 5 w 5"/>
                <a:gd name="T1" fmla="*/ 4 h 11"/>
                <a:gd name="T2" fmla="*/ 3 w 5"/>
                <a:gd name="T3" fmla="*/ 4 h 11"/>
                <a:gd name="T4" fmla="*/ 3 w 5"/>
                <a:gd name="T5" fmla="*/ 9 h 11"/>
                <a:gd name="T6" fmla="*/ 4 w 5"/>
                <a:gd name="T7" fmla="*/ 9 h 11"/>
                <a:gd name="T8" fmla="*/ 4 w 5"/>
                <a:gd name="T9" fmla="*/ 9 h 11"/>
                <a:gd name="T10" fmla="*/ 5 w 5"/>
                <a:gd name="T11" fmla="*/ 9 h 11"/>
                <a:gd name="T12" fmla="*/ 5 w 5"/>
                <a:gd name="T13" fmla="*/ 9 h 11"/>
                <a:gd name="T14" fmla="*/ 5 w 5"/>
                <a:gd name="T15" fmla="*/ 10 h 11"/>
                <a:gd name="T16" fmla="*/ 5 w 5"/>
                <a:gd name="T17" fmla="*/ 10 h 11"/>
                <a:gd name="T18" fmla="*/ 5 w 5"/>
                <a:gd name="T19" fmla="*/ 10 h 11"/>
                <a:gd name="T20" fmla="*/ 4 w 5"/>
                <a:gd name="T21" fmla="*/ 11 h 11"/>
                <a:gd name="T22" fmla="*/ 3 w 5"/>
                <a:gd name="T23" fmla="*/ 11 h 11"/>
                <a:gd name="T24" fmla="*/ 2 w 5"/>
                <a:gd name="T25" fmla="*/ 10 h 11"/>
                <a:gd name="T26" fmla="*/ 2 w 5"/>
                <a:gd name="T27" fmla="*/ 10 h 11"/>
                <a:gd name="T28" fmla="*/ 2 w 5"/>
                <a:gd name="T29" fmla="*/ 9 h 11"/>
                <a:gd name="T30" fmla="*/ 1 w 5"/>
                <a:gd name="T31" fmla="*/ 9 h 11"/>
                <a:gd name="T32" fmla="*/ 1 w 5"/>
                <a:gd name="T33" fmla="*/ 4 h 11"/>
                <a:gd name="T34" fmla="*/ 1 w 5"/>
                <a:gd name="T35" fmla="*/ 4 h 11"/>
                <a:gd name="T36" fmla="*/ 0 w 5"/>
                <a:gd name="T37" fmla="*/ 4 h 11"/>
                <a:gd name="T38" fmla="*/ 0 w 5"/>
                <a:gd name="T39" fmla="*/ 3 h 11"/>
                <a:gd name="T40" fmla="*/ 0 w 5"/>
                <a:gd name="T41" fmla="*/ 3 h 11"/>
                <a:gd name="T42" fmla="*/ 0 w 5"/>
                <a:gd name="T43" fmla="*/ 2 h 11"/>
                <a:gd name="T44" fmla="*/ 1 w 5"/>
                <a:gd name="T45" fmla="*/ 2 h 11"/>
                <a:gd name="T46" fmla="*/ 2 w 5"/>
                <a:gd name="T47" fmla="*/ 2 h 11"/>
                <a:gd name="T48" fmla="*/ 2 w 5"/>
                <a:gd name="T49" fmla="*/ 1 h 11"/>
                <a:gd name="T50" fmla="*/ 2 w 5"/>
                <a:gd name="T51" fmla="*/ 1 h 11"/>
                <a:gd name="T52" fmla="*/ 2 w 5"/>
                <a:gd name="T53" fmla="*/ 1 h 11"/>
                <a:gd name="T54" fmla="*/ 3 w 5"/>
                <a:gd name="T55" fmla="*/ 0 h 11"/>
                <a:gd name="T56" fmla="*/ 3 w 5"/>
                <a:gd name="T57" fmla="*/ 0 h 11"/>
                <a:gd name="T58" fmla="*/ 3 w 5"/>
                <a:gd name="T59" fmla="*/ 1 h 11"/>
                <a:gd name="T60" fmla="*/ 3 w 5"/>
                <a:gd name="T61" fmla="*/ 2 h 11"/>
                <a:gd name="T62" fmla="*/ 5 w 5"/>
                <a:gd name="T63" fmla="*/ 2 h 11"/>
                <a:gd name="T64" fmla="*/ 5 w 5"/>
                <a:gd name="T65" fmla="*/ 3 h 11"/>
                <a:gd name="T66" fmla="*/ 5 w 5"/>
                <a:gd name="T67" fmla="*/ 3 h 11"/>
                <a:gd name="T68" fmla="*/ 5 w 5"/>
                <a:gd name="T69" fmla="*/ 3 h 11"/>
                <a:gd name="T70" fmla="*/ 5 w 5"/>
                <a:gd name="T71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" h="11">
                  <a:moveTo>
                    <a:pt x="5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3" y="11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8" name="Freeform 1472"/>
            <p:cNvSpPr>
              <a:spLocks noEditPoints="1"/>
            </p:cNvSpPr>
            <p:nvPr/>
          </p:nvSpPr>
          <p:spPr bwMode="auto">
            <a:xfrm>
              <a:off x="1196815" y="3148827"/>
              <a:ext cx="18621" cy="24440"/>
            </a:xfrm>
            <a:custGeom>
              <a:avLst/>
              <a:gdLst>
                <a:gd name="T0" fmla="*/ 7 w 7"/>
                <a:gd name="T1" fmla="*/ 5 h 9"/>
                <a:gd name="T2" fmla="*/ 2 w 7"/>
                <a:gd name="T3" fmla="*/ 5 h 9"/>
                <a:gd name="T4" fmla="*/ 2 w 7"/>
                <a:gd name="T5" fmla="*/ 7 h 9"/>
                <a:gd name="T6" fmla="*/ 4 w 7"/>
                <a:gd name="T7" fmla="*/ 7 h 9"/>
                <a:gd name="T8" fmla="*/ 6 w 7"/>
                <a:gd name="T9" fmla="*/ 7 h 9"/>
                <a:gd name="T10" fmla="*/ 7 w 7"/>
                <a:gd name="T11" fmla="*/ 7 h 9"/>
                <a:gd name="T12" fmla="*/ 7 w 7"/>
                <a:gd name="T13" fmla="*/ 7 h 9"/>
                <a:gd name="T14" fmla="*/ 7 w 7"/>
                <a:gd name="T15" fmla="*/ 8 h 9"/>
                <a:gd name="T16" fmla="*/ 7 w 7"/>
                <a:gd name="T17" fmla="*/ 8 h 9"/>
                <a:gd name="T18" fmla="*/ 7 w 7"/>
                <a:gd name="T19" fmla="*/ 8 h 9"/>
                <a:gd name="T20" fmla="*/ 6 w 7"/>
                <a:gd name="T21" fmla="*/ 8 h 9"/>
                <a:gd name="T22" fmla="*/ 6 w 7"/>
                <a:gd name="T23" fmla="*/ 9 h 9"/>
                <a:gd name="T24" fmla="*/ 5 w 7"/>
                <a:gd name="T25" fmla="*/ 9 h 9"/>
                <a:gd name="T26" fmla="*/ 4 w 7"/>
                <a:gd name="T27" fmla="*/ 9 h 9"/>
                <a:gd name="T28" fmla="*/ 1 w 7"/>
                <a:gd name="T29" fmla="*/ 8 h 9"/>
                <a:gd name="T30" fmla="*/ 0 w 7"/>
                <a:gd name="T31" fmla="*/ 4 h 9"/>
                <a:gd name="T32" fmla="*/ 1 w 7"/>
                <a:gd name="T33" fmla="*/ 1 h 9"/>
                <a:gd name="T34" fmla="*/ 4 w 7"/>
                <a:gd name="T35" fmla="*/ 0 h 9"/>
                <a:gd name="T36" fmla="*/ 6 w 7"/>
                <a:gd name="T37" fmla="*/ 1 h 9"/>
                <a:gd name="T38" fmla="*/ 7 w 7"/>
                <a:gd name="T39" fmla="*/ 3 h 9"/>
                <a:gd name="T40" fmla="*/ 7 w 7"/>
                <a:gd name="T41" fmla="*/ 4 h 9"/>
                <a:gd name="T42" fmla="*/ 7 w 7"/>
                <a:gd name="T43" fmla="*/ 5 h 9"/>
                <a:gd name="T44" fmla="*/ 4 w 7"/>
                <a:gd name="T45" fmla="*/ 1 h 9"/>
                <a:gd name="T46" fmla="*/ 3 w 7"/>
                <a:gd name="T47" fmla="*/ 1 h 9"/>
                <a:gd name="T48" fmla="*/ 2 w 7"/>
                <a:gd name="T49" fmla="*/ 2 h 9"/>
                <a:gd name="T50" fmla="*/ 2 w 7"/>
                <a:gd name="T51" fmla="*/ 3 h 9"/>
                <a:gd name="T52" fmla="*/ 2 w 7"/>
                <a:gd name="T53" fmla="*/ 3 h 9"/>
                <a:gd name="T54" fmla="*/ 2 w 7"/>
                <a:gd name="T55" fmla="*/ 4 h 9"/>
                <a:gd name="T56" fmla="*/ 2 w 7"/>
                <a:gd name="T57" fmla="*/ 4 h 9"/>
                <a:gd name="T58" fmla="*/ 5 w 7"/>
                <a:gd name="T59" fmla="*/ 4 h 9"/>
                <a:gd name="T60" fmla="*/ 5 w 7"/>
                <a:gd name="T61" fmla="*/ 4 h 9"/>
                <a:gd name="T62" fmla="*/ 5 w 7"/>
                <a:gd name="T63" fmla="*/ 3 h 9"/>
                <a:gd name="T64" fmla="*/ 5 w 7"/>
                <a:gd name="T65" fmla="*/ 2 h 9"/>
                <a:gd name="T66" fmla="*/ 4 w 7"/>
                <a:gd name="T67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" h="9">
                  <a:moveTo>
                    <a:pt x="7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2" y="7"/>
                  </a:cubicBezTo>
                  <a:cubicBezTo>
                    <a:pt x="3" y="7"/>
                    <a:pt x="3" y="7"/>
                    <a:pt x="4" y="7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7"/>
                    <a:pt x="6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3" y="9"/>
                    <a:pt x="2" y="8"/>
                    <a:pt x="1" y="8"/>
                  </a:cubicBezTo>
                  <a:cubicBezTo>
                    <a:pt x="0" y="7"/>
                    <a:pt x="0" y="6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2" y="0"/>
                    <a:pt x="4" y="0"/>
                  </a:cubicBezTo>
                  <a:cubicBezTo>
                    <a:pt x="5" y="0"/>
                    <a:pt x="6" y="0"/>
                    <a:pt x="6" y="1"/>
                  </a:cubicBezTo>
                  <a:cubicBezTo>
                    <a:pt x="7" y="1"/>
                    <a:pt x="7" y="2"/>
                    <a:pt x="7" y="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5"/>
                    <a:pt x="7" y="5"/>
                    <a:pt x="7" y="5"/>
                  </a:cubicBezTo>
                  <a:close/>
                  <a:moveTo>
                    <a:pt x="4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2"/>
                    <a:pt x="5" y="2"/>
                  </a:cubicBezTo>
                  <a:cubicBezTo>
                    <a:pt x="5" y="1"/>
                    <a:pt x="4" y="1"/>
                    <a:pt x="4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9" name="Freeform 1473"/>
            <p:cNvSpPr/>
            <p:nvPr/>
          </p:nvSpPr>
          <p:spPr bwMode="auto">
            <a:xfrm>
              <a:off x="1221255" y="3148827"/>
              <a:ext cx="30259" cy="24440"/>
            </a:xfrm>
            <a:custGeom>
              <a:avLst/>
              <a:gdLst>
                <a:gd name="T0" fmla="*/ 11 w 11"/>
                <a:gd name="T1" fmla="*/ 9 h 9"/>
                <a:gd name="T2" fmla="*/ 10 w 11"/>
                <a:gd name="T3" fmla="*/ 9 h 9"/>
                <a:gd name="T4" fmla="*/ 10 w 11"/>
                <a:gd name="T5" fmla="*/ 8 h 9"/>
                <a:gd name="T6" fmla="*/ 9 w 11"/>
                <a:gd name="T7" fmla="*/ 8 h 9"/>
                <a:gd name="T8" fmla="*/ 9 w 11"/>
                <a:gd name="T9" fmla="*/ 3 h 9"/>
                <a:gd name="T10" fmla="*/ 9 w 11"/>
                <a:gd name="T11" fmla="*/ 3 h 9"/>
                <a:gd name="T12" fmla="*/ 9 w 11"/>
                <a:gd name="T13" fmla="*/ 2 h 9"/>
                <a:gd name="T14" fmla="*/ 9 w 11"/>
                <a:gd name="T15" fmla="*/ 2 h 9"/>
                <a:gd name="T16" fmla="*/ 8 w 11"/>
                <a:gd name="T17" fmla="*/ 2 h 9"/>
                <a:gd name="T18" fmla="*/ 7 w 11"/>
                <a:gd name="T19" fmla="*/ 2 h 9"/>
                <a:gd name="T20" fmla="*/ 7 w 11"/>
                <a:gd name="T21" fmla="*/ 2 h 9"/>
                <a:gd name="T22" fmla="*/ 7 w 11"/>
                <a:gd name="T23" fmla="*/ 3 h 9"/>
                <a:gd name="T24" fmla="*/ 7 w 11"/>
                <a:gd name="T25" fmla="*/ 3 h 9"/>
                <a:gd name="T26" fmla="*/ 7 w 11"/>
                <a:gd name="T27" fmla="*/ 8 h 9"/>
                <a:gd name="T28" fmla="*/ 6 w 11"/>
                <a:gd name="T29" fmla="*/ 8 h 9"/>
                <a:gd name="T30" fmla="*/ 6 w 11"/>
                <a:gd name="T31" fmla="*/ 9 h 9"/>
                <a:gd name="T32" fmla="*/ 5 w 11"/>
                <a:gd name="T33" fmla="*/ 9 h 9"/>
                <a:gd name="T34" fmla="*/ 5 w 11"/>
                <a:gd name="T35" fmla="*/ 8 h 9"/>
                <a:gd name="T36" fmla="*/ 5 w 11"/>
                <a:gd name="T37" fmla="*/ 3 h 9"/>
                <a:gd name="T38" fmla="*/ 5 w 11"/>
                <a:gd name="T39" fmla="*/ 3 h 9"/>
                <a:gd name="T40" fmla="*/ 5 w 11"/>
                <a:gd name="T41" fmla="*/ 2 h 9"/>
                <a:gd name="T42" fmla="*/ 4 w 11"/>
                <a:gd name="T43" fmla="*/ 2 h 9"/>
                <a:gd name="T44" fmla="*/ 3 w 11"/>
                <a:gd name="T45" fmla="*/ 2 h 9"/>
                <a:gd name="T46" fmla="*/ 3 w 11"/>
                <a:gd name="T47" fmla="*/ 2 h 9"/>
                <a:gd name="T48" fmla="*/ 2 w 11"/>
                <a:gd name="T49" fmla="*/ 2 h 9"/>
                <a:gd name="T50" fmla="*/ 2 w 11"/>
                <a:gd name="T51" fmla="*/ 3 h 9"/>
                <a:gd name="T52" fmla="*/ 2 w 11"/>
                <a:gd name="T53" fmla="*/ 3 h 9"/>
                <a:gd name="T54" fmla="*/ 2 w 11"/>
                <a:gd name="T55" fmla="*/ 8 h 9"/>
                <a:gd name="T56" fmla="*/ 2 w 11"/>
                <a:gd name="T57" fmla="*/ 8 h 9"/>
                <a:gd name="T58" fmla="*/ 2 w 11"/>
                <a:gd name="T59" fmla="*/ 9 h 9"/>
                <a:gd name="T60" fmla="*/ 1 w 11"/>
                <a:gd name="T61" fmla="*/ 9 h 9"/>
                <a:gd name="T62" fmla="*/ 0 w 11"/>
                <a:gd name="T63" fmla="*/ 8 h 9"/>
                <a:gd name="T64" fmla="*/ 0 w 11"/>
                <a:gd name="T65" fmla="*/ 8 h 9"/>
                <a:gd name="T66" fmla="*/ 0 w 11"/>
                <a:gd name="T67" fmla="*/ 1 h 9"/>
                <a:gd name="T68" fmla="*/ 0 w 11"/>
                <a:gd name="T69" fmla="*/ 0 h 9"/>
                <a:gd name="T70" fmla="*/ 1 w 11"/>
                <a:gd name="T71" fmla="*/ 0 h 9"/>
                <a:gd name="T72" fmla="*/ 1 w 11"/>
                <a:gd name="T73" fmla="*/ 0 h 9"/>
                <a:gd name="T74" fmla="*/ 2 w 11"/>
                <a:gd name="T75" fmla="*/ 1 h 9"/>
                <a:gd name="T76" fmla="*/ 2 w 11"/>
                <a:gd name="T77" fmla="*/ 1 h 9"/>
                <a:gd name="T78" fmla="*/ 3 w 11"/>
                <a:gd name="T79" fmla="*/ 0 h 9"/>
                <a:gd name="T80" fmla="*/ 4 w 11"/>
                <a:gd name="T81" fmla="*/ 0 h 9"/>
                <a:gd name="T82" fmla="*/ 5 w 11"/>
                <a:gd name="T83" fmla="*/ 0 h 9"/>
                <a:gd name="T84" fmla="*/ 6 w 11"/>
                <a:gd name="T85" fmla="*/ 2 h 9"/>
                <a:gd name="T86" fmla="*/ 7 w 11"/>
                <a:gd name="T87" fmla="*/ 1 h 9"/>
                <a:gd name="T88" fmla="*/ 9 w 11"/>
                <a:gd name="T89" fmla="*/ 0 h 9"/>
                <a:gd name="T90" fmla="*/ 10 w 11"/>
                <a:gd name="T91" fmla="*/ 0 h 9"/>
                <a:gd name="T92" fmla="*/ 10 w 11"/>
                <a:gd name="T93" fmla="*/ 1 h 9"/>
                <a:gd name="T94" fmla="*/ 11 w 11"/>
                <a:gd name="T95" fmla="*/ 2 h 9"/>
                <a:gd name="T96" fmla="*/ 11 w 11"/>
                <a:gd name="T97" fmla="*/ 3 h 9"/>
                <a:gd name="T98" fmla="*/ 11 w 11"/>
                <a:gd name="T99" fmla="*/ 8 h 9"/>
                <a:gd name="T100" fmla="*/ 11 w 11"/>
                <a:gd name="T101" fmla="*/ 8 h 9"/>
                <a:gd name="T102" fmla="*/ 11 w 11"/>
                <a:gd name="T10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" h="9">
                  <a:moveTo>
                    <a:pt x="11" y="9"/>
                  </a:moveTo>
                  <a:cubicBezTo>
                    <a:pt x="10" y="9"/>
                    <a:pt x="10" y="9"/>
                    <a:pt x="10" y="9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1"/>
                    <a:pt x="6" y="1"/>
                    <a:pt x="6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8" y="0"/>
                    <a:pt x="8" y="0"/>
                    <a:pt x="9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1" y="2"/>
                    <a:pt x="11" y="3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lnTo>
                    <a:pt x="11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0" name="Freeform 1474"/>
            <p:cNvSpPr>
              <a:spLocks noEditPoints="1"/>
            </p:cNvSpPr>
            <p:nvPr/>
          </p:nvSpPr>
          <p:spPr bwMode="auto">
            <a:xfrm>
              <a:off x="1257334" y="3148827"/>
              <a:ext cx="19785" cy="32587"/>
            </a:xfrm>
            <a:custGeom>
              <a:avLst/>
              <a:gdLst>
                <a:gd name="T0" fmla="*/ 5 w 7"/>
                <a:gd name="T1" fmla="*/ 9 h 12"/>
                <a:gd name="T2" fmla="*/ 3 w 7"/>
                <a:gd name="T3" fmla="*/ 8 h 12"/>
                <a:gd name="T4" fmla="*/ 2 w 7"/>
                <a:gd name="T5" fmla="*/ 8 h 12"/>
                <a:gd name="T6" fmla="*/ 2 w 7"/>
                <a:gd name="T7" fmla="*/ 11 h 12"/>
                <a:gd name="T8" fmla="*/ 2 w 7"/>
                <a:gd name="T9" fmla="*/ 11 h 12"/>
                <a:gd name="T10" fmla="*/ 2 w 7"/>
                <a:gd name="T11" fmla="*/ 12 h 12"/>
                <a:gd name="T12" fmla="*/ 1 w 7"/>
                <a:gd name="T13" fmla="*/ 12 h 12"/>
                <a:gd name="T14" fmla="*/ 0 w 7"/>
                <a:gd name="T15" fmla="*/ 11 h 12"/>
                <a:gd name="T16" fmla="*/ 0 w 7"/>
                <a:gd name="T17" fmla="*/ 11 h 12"/>
                <a:gd name="T18" fmla="*/ 0 w 7"/>
                <a:gd name="T19" fmla="*/ 1 h 12"/>
                <a:gd name="T20" fmla="*/ 0 w 7"/>
                <a:gd name="T21" fmla="*/ 0 h 12"/>
                <a:gd name="T22" fmla="*/ 1 w 7"/>
                <a:gd name="T23" fmla="*/ 0 h 12"/>
                <a:gd name="T24" fmla="*/ 2 w 7"/>
                <a:gd name="T25" fmla="*/ 0 h 12"/>
                <a:gd name="T26" fmla="*/ 2 w 7"/>
                <a:gd name="T27" fmla="*/ 1 h 12"/>
                <a:gd name="T28" fmla="*/ 2 w 7"/>
                <a:gd name="T29" fmla="*/ 1 h 12"/>
                <a:gd name="T30" fmla="*/ 3 w 7"/>
                <a:gd name="T31" fmla="*/ 0 h 12"/>
                <a:gd name="T32" fmla="*/ 5 w 7"/>
                <a:gd name="T33" fmla="*/ 0 h 12"/>
                <a:gd name="T34" fmla="*/ 7 w 7"/>
                <a:gd name="T35" fmla="*/ 1 h 12"/>
                <a:gd name="T36" fmla="*/ 7 w 7"/>
                <a:gd name="T37" fmla="*/ 4 h 12"/>
                <a:gd name="T38" fmla="*/ 7 w 7"/>
                <a:gd name="T39" fmla="*/ 6 h 12"/>
                <a:gd name="T40" fmla="*/ 7 w 7"/>
                <a:gd name="T41" fmla="*/ 8 h 12"/>
                <a:gd name="T42" fmla="*/ 6 w 7"/>
                <a:gd name="T43" fmla="*/ 8 h 12"/>
                <a:gd name="T44" fmla="*/ 5 w 7"/>
                <a:gd name="T45" fmla="*/ 9 h 12"/>
                <a:gd name="T46" fmla="*/ 6 w 7"/>
                <a:gd name="T47" fmla="*/ 4 h 12"/>
                <a:gd name="T48" fmla="*/ 5 w 7"/>
                <a:gd name="T49" fmla="*/ 2 h 12"/>
                <a:gd name="T50" fmla="*/ 4 w 7"/>
                <a:gd name="T51" fmla="*/ 1 h 12"/>
                <a:gd name="T52" fmla="*/ 3 w 7"/>
                <a:gd name="T53" fmla="*/ 1 h 12"/>
                <a:gd name="T54" fmla="*/ 3 w 7"/>
                <a:gd name="T55" fmla="*/ 2 h 12"/>
                <a:gd name="T56" fmla="*/ 2 w 7"/>
                <a:gd name="T57" fmla="*/ 2 h 12"/>
                <a:gd name="T58" fmla="*/ 2 w 7"/>
                <a:gd name="T59" fmla="*/ 3 h 12"/>
                <a:gd name="T60" fmla="*/ 2 w 7"/>
                <a:gd name="T61" fmla="*/ 6 h 12"/>
                <a:gd name="T62" fmla="*/ 2 w 7"/>
                <a:gd name="T63" fmla="*/ 6 h 12"/>
                <a:gd name="T64" fmla="*/ 3 w 7"/>
                <a:gd name="T65" fmla="*/ 7 h 12"/>
                <a:gd name="T66" fmla="*/ 3 w 7"/>
                <a:gd name="T67" fmla="*/ 7 h 12"/>
                <a:gd name="T68" fmla="*/ 4 w 7"/>
                <a:gd name="T69" fmla="*/ 7 h 12"/>
                <a:gd name="T70" fmla="*/ 5 w 7"/>
                <a:gd name="T71" fmla="*/ 7 h 12"/>
                <a:gd name="T72" fmla="*/ 6 w 7"/>
                <a:gd name="T73" fmla="*/ 5 h 12"/>
                <a:gd name="T74" fmla="*/ 6 w 7"/>
                <a:gd name="T75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" h="12">
                  <a:moveTo>
                    <a:pt x="5" y="9"/>
                  </a:moveTo>
                  <a:cubicBezTo>
                    <a:pt x="4" y="9"/>
                    <a:pt x="4" y="8"/>
                    <a:pt x="3" y="8"/>
                  </a:cubicBezTo>
                  <a:cubicBezTo>
                    <a:pt x="3" y="8"/>
                    <a:pt x="2" y="8"/>
                    <a:pt x="2" y="8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3" y="0"/>
                    <a:pt x="3" y="0"/>
                  </a:cubicBezTo>
                  <a:cubicBezTo>
                    <a:pt x="4" y="0"/>
                    <a:pt x="4" y="0"/>
                    <a:pt x="5" y="0"/>
                  </a:cubicBezTo>
                  <a:cubicBezTo>
                    <a:pt x="6" y="0"/>
                    <a:pt x="6" y="0"/>
                    <a:pt x="7" y="1"/>
                  </a:cubicBezTo>
                  <a:cubicBezTo>
                    <a:pt x="7" y="2"/>
                    <a:pt x="7" y="3"/>
                    <a:pt x="7" y="4"/>
                  </a:cubicBezTo>
                  <a:cubicBezTo>
                    <a:pt x="7" y="5"/>
                    <a:pt x="7" y="6"/>
                    <a:pt x="7" y="6"/>
                  </a:cubicBezTo>
                  <a:cubicBezTo>
                    <a:pt x="7" y="7"/>
                    <a:pt x="7" y="7"/>
                    <a:pt x="7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5" y="9"/>
                    <a:pt x="5" y="9"/>
                    <a:pt x="5" y="9"/>
                  </a:cubicBezTo>
                  <a:close/>
                  <a:moveTo>
                    <a:pt x="6" y="4"/>
                  </a:moveTo>
                  <a:cubicBezTo>
                    <a:pt x="6" y="3"/>
                    <a:pt x="5" y="2"/>
                    <a:pt x="5" y="2"/>
                  </a:cubicBezTo>
                  <a:cubicBezTo>
                    <a:pt x="5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5" y="7"/>
                    <a:pt x="5" y="7"/>
                  </a:cubicBezTo>
                  <a:cubicBezTo>
                    <a:pt x="5" y="6"/>
                    <a:pt x="6" y="6"/>
                    <a:pt x="6" y="5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1" name="Freeform 1475"/>
            <p:cNvSpPr>
              <a:spLocks noEditPoints="1"/>
            </p:cNvSpPr>
            <p:nvPr/>
          </p:nvSpPr>
          <p:spPr bwMode="auto">
            <a:xfrm>
              <a:off x="1281773" y="3148827"/>
              <a:ext cx="19785" cy="24440"/>
            </a:xfrm>
            <a:custGeom>
              <a:avLst/>
              <a:gdLst>
                <a:gd name="T0" fmla="*/ 4 w 7"/>
                <a:gd name="T1" fmla="*/ 9 h 9"/>
                <a:gd name="T2" fmla="*/ 2 w 7"/>
                <a:gd name="T3" fmla="*/ 8 h 9"/>
                <a:gd name="T4" fmla="*/ 1 w 7"/>
                <a:gd name="T5" fmla="*/ 8 h 9"/>
                <a:gd name="T6" fmla="*/ 0 w 7"/>
                <a:gd name="T7" fmla="*/ 6 h 9"/>
                <a:gd name="T8" fmla="*/ 0 w 7"/>
                <a:gd name="T9" fmla="*/ 4 h 9"/>
                <a:gd name="T10" fmla="*/ 0 w 7"/>
                <a:gd name="T11" fmla="*/ 2 h 9"/>
                <a:gd name="T12" fmla="*/ 1 w 7"/>
                <a:gd name="T13" fmla="*/ 1 h 9"/>
                <a:gd name="T14" fmla="*/ 2 w 7"/>
                <a:gd name="T15" fmla="*/ 0 h 9"/>
                <a:gd name="T16" fmla="*/ 4 w 7"/>
                <a:gd name="T17" fmla="*/ 0 h 9"/>
                <a:gd name="T18" fmla="*/ 7 w 7"/>
                <a:gd name="T19" fmla="*/ 1 h 9"/>
                <a:gd name="T20" fmla="*/ 7 w 7"/>
                <a:gd name="T21" fmla="*/ 4 h 9"/>
                <a:gd name="T22" fmla="*/ 7 w 7"/>
                <a:gd name="T23" fmla="*/ 8 h 9"/>
                <a:gd name="T24" fmla="*/ 4 w 7"/>
                <a:gd name="T25" fmla="*/ 9 h 9"/>
                <a:gd name="T26" fmla="*/ 6 w 7"/>
                <a:gd name="T27" fmla="*/ 4 h 9"/>
                <a:gd name="T28" fmla="*/ 5 w 7"/>
                <a:gd name="T29" fmla="*/ 2 h 9"/>
                <a:gd name="T30" fmla="*/ 4 w 7"/>
                <a:gd name="T31" fmla="*/ 1 h 9"/>
                <a:gd name="T32" fmla="*/ 2 w 7"/>
                <a:gd name="T33" fmla="*/ 2 h 9"/>
                <a:gd name="T34" fmla="*/ 2 w 7"/>
                <a:gd name="T35" fmla="*/ 4 h 9"/>
                <a:gd name="T36" fmla="*/ 2 w 7"/>
                <a:gd name="T37" fmla="*/ 5 h 9"/>
                <a:gd name="T38" fmla="*/ 2 w 7"/>
                <a:gd name="T39" fmla="*/ 7 h 9"/>
                <a:gd name="T40" fmla="*/ 4 w 7"/>
                <a:gd name="T41" fmla="*/ 7 h 9"/>
                <a:gd name="T42" fmla="*/ 5 w 7"/>
                <a:gd name="T43" fmla="*/ 7 h 9"/>
                <a:gd name="T44" fmla="*/ 6 w 7"/>
                <a:gd name="T45" fmla="*/ 5 h 9"/>
                <a:gd name="T46" fmla="*/ 6 w 7"/>
                <a:gd name="T47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" h="9">
                  <a:moveTo>
                    <a:pt x="4" y="9"/>
                  </a:moveTo>
                  <a:cubicBezTo>
                    <a:pt x="3" y="9"/>
                    <a:pt x="3" y="9"/>
                    <a:pt x="2" y="8"/>
                  </a:cubicBezTo>
                  <a:cubicBezTo>
                    <a:pt x="2" y="8"/>
                    <a:pt x="1" y="8"/>
                    <a:pt x="1" y="8"/>
                  </a:cubicBezTo>
                  <a:cubicBezTo>
                    <a:pt x="1" y="7"/>
                    <a:pt x="0" y="7"/>
                    <a:pt x="0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2"/>
                    <a:pt x="1" y="1"/>
                    <a:pt x="1" y="1"/>
                  </a:cubicBezTo>
                  <a:cubicBezTo>
                    <a:pt x="1" y="1"/>
                    <a:pt x="2" y="0"/>
                    <a:pt x="2" y="0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5" y="0"/>
                    <a:pt x="6" y="0"/>
                    <a:pt x="7" y="1"/>
                  </a:cubicBezTo>
                  <a:cubicBezTo>
                    <a:pt x="7" y="2"/>
                    <a:pt x="7" y="3"/>
                    <a:pt x="7" y="4"/>
                  </a:cubicBezTo>
                  <a:cubicBezTo>
                    <a:pt x="7" y="6"/>
                    <a:pt x="7" y="7"/>
                    <a:pt x="7" y="8"/>
                  </a:cubicBezTo>
                  <a:cubicBezTo>
                    <a:pt x="6" y="8"/>
                    <a:pt x="5" y="9"/>
                    <a:pt x="4" y="9"/>
                  </a:cubicBezTo>
                  <a:close/>
                  <a:moveTo>
                    <a:pt x="6" y="4"/>
                  </a:moveTo>
                  <a:cubicBezTo>
                    <a:pt x="6" y="3"/>
                    <a:pt x="6" y="2"/>
                    <a:pt x="5" y="2"/>
                  </a:cubicBezTo>
                  <a:cubicBezTo>
                    <a:pt x="5" y="1"/>
                    <a:pt x="5" y="1"/>
                    <a:pt x="4" y="1"/>
                  </a:cubicBezTo>
                  <a:cubicBezTo>
                    <a:pt x="3" y="1"/>
                    <a:pt x="3" y="1"/>
                    <a:pt x="2" y="2"/>
                  </a:cubicBezTo>
                  <a:cubicBezTo>
                    <a:pt x="2" y="2"/>
                    <a:pt x="2" y="3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7"/>
                    <a:pt x="2" y="7"/>
                  </a:cubicBezTo>
                  <a:cubicBezTo>
                    <a:pt x="3" y="7"/>
                    <a:pt x="3" y="7"/>
                    <a:pt x="4" y="7"/>
                  </a:cubicBezTo>
                  <a:cubicBezTo>
                    <a:pt x="4" y="7"/>
                    <a:pt x="5" y="7"/>
                    <a:pt x="5" y="7"/>
                  </a:cubicBezTo>
                  <a:cubicBezTo>
                    <a:pt x="6" y="6"/>
                    <a:pt x="6" y="6"/>
                    <a:pt x="6" y="5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2" name="Freeform 1476"/>
            <p:cNvSpPr/>
            <p:nvPr/>
          </p:nvSpPr>
          <p:spPr bwMode="auto">
            <a:xfrm>
              <a:off x="1307377" y="3148827"/>
              <a:ext cx="10475" cy="24440"/>
            </a:xfrm>
            <a:custGeom>
              <a:avLst/>
              <a:gdLst>
                <a:gd name="T0" fmla="*/ 4 w 4"/>
                <a:gd name="T1" fmla="*/ 1 h 9"/>
                <a:gd name="T2" fmla="*/ 4 w 4"/>
                <a:gd name="T3" fmla="*/ 2 h 9"/>
                <a:gd name="T4" fmla="*/ 4 w 4"/>
                <a:gd name="T5" fmla="*/ 2 h 9"/>
                <a:gd name="T6" fmla="*/ 3 w 4"/>
                <a:gd name="T7" fmla="*/ 2 h 9"/>
                <a:gd name="T8" fmla="*/ 2 w 4"/>
                <a:gd name="T9" fmla="*/ 3 h 9"/>
                <a:gd name="T10" fmla="*/ 2 w 4"/>
                <a:gd name="T11" fmla="*/ 3 h 9"/>
                <a:gd name="T12" fmla="*/ 2 w 4"/>
                <a:gd name="T13" fmla="*/ 8 h 9"/>
                <a:gd name="T14" fmla="*/ 2 w 4"/>
                <a:gd name="T15" fmla="*/ 8 h 9"/>
                <a:gd name="T16" fmla="*/ 1 w 4"/>
                <a:gd name="T17" fmla="*/ 9 h 9"/>
                <a:gd name="T18" fmla="*/ 0 w 4"/>
                <a:gd name="T19" fmla="*/ 9 h 9"/>
                <a:gd name="T20" fmla="*/ 0 w 4"/>
                <a:gd name="T21" fmla="*/ 8 h 9"/>
                <a:gd name="T22" fmla="*/ 0 w 4"/>
                <a:gd name="T23" fmla="*/ 8 h 9"/>
                <a:gd name="T24" fmla="*/ 0 w 4"/>
                <a:gd name="T25" fmla="*/ 1 h 9"/>
                <a:gd name="T26" fmla="*/ 0 w 4"/>
                <a:gd name="T27" fmla="*/ 0 h 9"/>
                <a:gd name="T28" fmla="*/ 0 w 4"/>
                <a:gd name="T29" fmla="*/ 0 h 9"/>
                <a:gd name="T30" fmla="*/ 1 w 4"/>
                <a:gd name="T31" fmla="*/ 0 h 9"/>
                <a:gd name="T32" fmla="*/ 2 w 4"/>
                <a:gd name="T33" fmla="*/ 0 h 9"/>
                <a:gd name="T34" fmla="*/ 2 w 4"/>
                <a:gd name="T35" fmla="*/ 1 h 9"/>
                <a:gd name="T36" fmla="*/ 2 w 4"/>
                <a:gd name="T37" fmla="*/ 2 h 9"/>
                <a:gd name="T38" fmla="*/ 3 w 4"/>
                <a:gd name="T39" fmla="*/ 1 h 9"/>
                <a:gd name="T40" fmla="*/ 4 w 4"/>
                <a:gd name="T41" fmla="*/ 0 h 9"/>
                <a:gd name="T42" fmla="*/ 4 w 4"/>
                <a:gd name="T43" fmla="*/ 0 h 9"/>
                <a:gd name="T44" fmla="*/ 4 w 4"/>
                <a:gd name="T45" fmla="*/ 0 h 9"/>
                <a:gd name="T46" fmla="*/ 4 w 4"/>
                <a:gd name="T47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" h="9">
                  <a:moveTo>
                    <a:pt x="4" y="1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2" y="2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3" name="Freeform 1477"/>
            <p:cNvSpPr>
              <a:spLocks noEditPoints="1"/>
            </p:cNvSpPr>
            <p:nvPr/>
          </p:nvSpPr>
          <p:spPr bwMode="auto">
            <a:xfrm>
              <a:off x="1337636" y="3140680"/>
              <a:ext cx="5819" cy="32587"/>
            </a:xfrm>
            <a:custGeom>
              <a:avLst/>
              <a:gdLst>
                <a:gd name="T0" fmla="*/ 2 w 5"/>
                <a:gd name="T1" fmla="*/ 5 h 28"/>
                <a:gd name="T2" fmla="*/ 0 w 5"/>
                <a:gd name="T3" fmla="*/ 5 h 28"/>
                <a:gd name="T4" fmla="*/ 0 w 5"/>
                <a:gd name="T5" fmla="*/ 2 h 28"/>
                <a:gd name="T6" fmla="*/ 0 w 5"/>
                <a:gd name="T7" fmla="*/ 2 h 28"/>
                <a:gd name="T8" fmla="*/ 0 w 5"/>
                <a:gd name="T9" fmla="*/ 0 h 28"/>
                <a:gd name="T10" fmla="*/ 2 w 5"/>
                <a:gd name="T11" fmla="*/ 0 h 28"/>
                <a:gd name="T12" fmla="*/ 5 w 5"/>
                <a:gd name="T13" fmla="*/ 0 h 28"/>
                <a:gd name="T14" fmla="*/ 5 w 5"/>
                <a:gd name="T15" fmla="*/ 2 h 28"/>
                <a:gd name="T16" fmla="*/ 5 w 5"/>
                <a:gd name="T17" fmla="*/ 2 h 28"/>
                <a:gd name="T18" fmla="*/ 5 w 5"/>
                <a:gd name="T19" fmla="*/ 2 h 28"/>
                <a:gd name="T20" fmla="*/ 5 w 5"/>
                <a:gd name="T21" fmla="*/ 5 h 28"/>
                <a:gd name="T22" fmla="*/ 5 w 5"/>
                <a:gd name="T23" fmla="*/ 5 h 28"/>
                <a:gd name="T24" fmla="*/ 2 w 5"/>
                <a:gd name="T25" fmla="*/ 5 h 28"/>
                <a:gd name="T26" fmla="*/ 5 w 5"/>
                <a:gd name="T27" fmla="*/ 28 h 28"/>
                <a:gd name="T28" fmla="*/ 2 w 5"/>
                <a:gd name="T29" fmla="*/ 28 h 28"/>
                <a:gd name="T30" fmla="*/ 0 w 5"/>
                <a:gd name="T31" fmla="*/ 26 h 28"/>
                <a:gd name="T32" fmla="*/ 0 w 5"/>
                <a:gd name="T33" fmla="*/ 26 h 28"/>
                <a:gd name="T34" fmla="*/ 0 w 5"/>
                <a:gd name="T35" fmla="*/ 9 h 28"/>
                <a:gd name="T36" fmla="*/ 0 w 5"/>
                <a:gd name="T37" fmla="*/ 7 h 28"/>
                <a:gd name="T38" fmla="*/ 2 w 5"/>
                <a:gd name="T39" fmla="*/ 7 h 28"/>
                <a:gd name="T40" fmla="*/ 5 w 5"/>
                <a:gd name="T41" fmla="*/ 7 h 28"/>
                <a:gd name="T42" fmla="*/ 5 w 5"/>
                <a:gd name="T43" fmla="*/ 7 h 28"/>
                <a:gd name="T44" fmla="*/ 5 w 5"/>
                <a:gd name="T45" fmla="*/ 9 h 28"/>
                <a:gd name="T46" fmla="*/ 5 w 5"/>
                <a:gd name="T47" fmla="*/ 26 h 28"/>
                <a:gd name="T48" fmla="*/ 5 w 5"/>
                <a:gd name="T49" fmla="*/ 26 h 28"/>
                <a:gd name="T50" fmla="*/ 5 w 5"/>
                <a:gd name="T51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" h="28">
                  <a:moveTo>
                    <a:pt x="2" y="5"/>
                  </a:moveTo>
                  <a:lnTo>
                    <a:pt x="0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5"/>
                  </a:lnTo>
                  <a:lnTo>
                    <a:pt x="5" y="5"/>
                  </a:lnTo>
                  <a:lnTo>
                    <a:pt x="2" y="5"/>
                  </a:lnTo>
                  <a:close/>
                  <a:moveTo>
                    <a:pt x="5" y="28"/>
                  </a:moveTo>
                  <a:lnTo>
                    <a:pt x="2" y="28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9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5" y="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4" name="Freeform 1478"/>
            <p:cNvSpPr/>
            <p:nvPr/>
          </p:nvSpPr>
          <p:spPr bwMode="auto">
            <a:xfrm>
              <a:off x="1348111" y="3148827"/>
              <a:ext cx="19785" cy="24440"/>
            </a:xfrm>
            <a:custGeom>
              <a:avLst/>
              <a:gdLst>
                <a:gd name="T0" fmla="*/ 6 w 7"/>
                <a:gd name="T1" fmla="*/ 9 h 9"/>
                <a:gd name="T2" fmla="*/ 5 w 7"/>
                <a:gd name="T3" fmla="*/ 9 h 9"/>
                <a:gd name="T4" fmla="*/ 5 w 7"/>
                <a:gd name="T5" fmla="*/ 8 h 9"/>
                <a:gd name="T6" fmla="*/ 5 w 7"/>
                <a:gd name="T7" fmla="*/ 3 h 9"/>
                <a:gd name="T8" fmla="*/ 5 w 7"/>
                <a:gd name="T9" fmla="*/ 2 h 9"/>
                <a:gd name="T10" fmla="*/ 3 w 7"/>
                <a:gd name="T11" fmla="*/ 2 h 9"/>
                <a:gd name="T12" fmla="*/ 3 w 7"/>
                <a:gd name="T13" fmla="*/ 2 h 9"/>
                <a:gd name="T14" fmla="*/ 2 w 7"/>
                <a:gd name="T15" fmla="*/ 2 h 9"/>
                <a:gd name="T16" fmla="*/ 2 w 7"/>
                <a:gd name="T17" fmla="*/ 3 h 9"/>
                <a:gd name="T18" fmla="*/ 2 w 7"/>
                <a:gd name="T19" fmla="*/ 3 h 9"/>
                <a:gd name="T20" fmla="*/ 2 w 7"/>
                <a:gd name="T21" fmla="*/ 8 h 9"/>
                <a:gd name="T22" fmla="*/ 2 w 7"/>
                <a:gd name="T23" fmla="*/ 8 h 9"/>
                <a:gd name="T24" fmla="*/ 1 w 7"/>
                <a:gd name="T25" fmla="*/ 9 h 9"/>
                <a:gd name="T26" fmla="*/ 0 w 7"/>
                <a:gd name="T27" fmla="*/ 9 h 9"/>
                <a:gd name="T28" fmla="*/ 0 w 7"/>
                <a:gd name="T29" fmla="*/ 8 h 9"/>
                <a:gd name="T30" fmla="*/ 0 w 7"/>
                <a:gd name="T31" fmla="*/ 8 h 9"/>
                <a:gd name="T32" fmla="*/ 0 w 7"/>
                <a:gd name="T33" fmla="*/ 1 h 9"/>
                <a:gd name="T34" fmla="*/ 0 w 7"/>
                <a:gd name="T35" fmla="*/ 0 h 9"/>
                <a:gd name="T36" fmla="*/ 0 w 7"/>
                <a:gd name="T37" fmla="*/ 0 h 9"/>
                <a:gd name="T38" fmla="*/ 1 w 7"/>
                <a:gd name="T39" fmla="*/ 0 h 9"/>
                <a:gd name="T40" fmla="*/ 2 w 7"/>
                <a:gd name="T41" fmla="*/ 1 h 9"/>
                <a:gd name="T42" fmla="*/ 2 w 7"/>
                <a:gd name="T43" fmla="*/ 1 h 9"/>
                <a:gd name="T44" fmla="*/ 3 w 7"/>
                <a:gd name="T45" fmla="*/ 0 h 9"/>
                <a:gd name="T46" fmla="*/ 4 w 7"/>
                <a:gd name="T47" fmla="*/ 0 h 9"/>
                <a:gd name="T48" fmla="*/ 6 w 7"/>
                <a:gd name="T49" fmla="*/ 1 h 9"/>
                <a:gd name="T50" fmla="*/ 7 w 7"/>
                <a:gd name="T51" fmla="*/ 3 h 9"/>
                <a:gd name="T52" fmla="*/ 7 w 7"/>
                <a:gd name="T53" fmla="*/ 8 h 9"/>
                <a:gd name="T54" fmla="*/ 6 w 7"/>
                <a:gd name="T55" fmla="*/ 8 h 9"/>
                <a:gd name="T56" fmla="*/ 6 w 7"/>
                <a:gd name="T5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" h="9">
                  <a:moveTo>
                    <a:pt x="6" y="9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2"/>
                    <a:pt x="5" y="2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5" y="0"/>
                    <a:pt x="5" y="0"/>
                    <a:pt x="6" y="1"/>
                  </a:cubicBezTo>
                  <a:cubicBezTo>
                    <a:pt x="6" y="1"/>
                    <a:pt x="7" y="2"/>
                    <a:pt x="7" y="3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8"/>
                    <a:pt x="6" y="8"/>
                    <a:pt x="6" y="8"/>
                  </a:cubicBezTo>
                  <a:lnTo>
                    <a:pt x="6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5" name="Freeform 1479"/>
            <p:cNvSpPr/>
            <p:nvPr/>
          </p:nvSpPr>
          <p:spPr bwMode="auto">
            <a:xfrm>
              <a:off x="1370223" y="3148827"/>
              <a:ext cx="19785" cy="24440"/>
            </a:xfrm>
            <a:custGeom>
              <a:avLst/>
              <a:gdLst>
                <a:gd name="T0" fmla="*/ 4 w 7"/>
                <a:gd name="T1" fmla="*/ 9 h 9"/>
                <a:gd name="T2" fmla="*/ 2 w 7"/>
                <a:gd name="T3" fmla="*/ 9 h 9"/>
                <a:gd name="T4" fmla="*/ 1 w 7"/>
                <a:gd name="T5" fmla="*/ 8 h 9"/>
                <a:gd name="T6" fmla="*/ 0 w 7"/>
                <a:gd name="T7" fmla="*/ 7 h 9"/>
                <a:gd name="T8" fmla="*/ 0 w 7"/>
                <a:gd name="T9" fmla="*/ 4 h 9"/>
                <a:gd name="T10" fmla="*/ 0 w 7"/>
                <a:gd name="T11" fmla="*/ 2 h 9"/>
                <a:gd name="T12" fmla="*/ 1 w 7"/>
                <a:gd name="T13" fmla="*/ 1 h 9"/>
                <a:gd name="T14" fmla="*/ 2 w 7"/>
                <a:gd name="T15" fmla="*/ 0 h 9"/>
                <a:gd name="T16" fmla="*/ 4 w 7"/>
                <a:gd name="T17" fmla="*/ 0 h 9"/>
                <a:gd name="T18" fmla="*/ 6 w 7"/>
                <a:gd name="T19" fmla="*/ 0 h 9"/>
                <a:gd name="T20" fmla="*/ 7 w 7"/>
                <a:gd name="T21" fmla="*/ 1 h 9"/>
                <a:gd name="T22" fmla="*/ 7 w 7"/>
                <a:gd name="T23" fmla="*/ 2 h 9"/>
                <a:gd name="T24" fmla="*/ 6 w 7"/>
                <a:gd name="T25" fmla="*/ 2 h 9"/>
                <a:gd name="T26" fmla="*/ 6 w 7"/>
                <a:gd name="T27" fmla="*/ 2 h 9"/>
                <a:gd name="T28" fmla="*/ 6 w 7"/>
                <a:gd name="T29" fmla="*/ 2 h 9"/>
                <a:gd name="T30" fmla="*/ 5 w 7"/>
                <a:gd name="T31" fmla="*/ 2 h 9"/>
                <a:gd name="T32" fmla="*/ 4 w 7"/>
                <a:gd name="T33" fmla="*/ 1 h 9"/>
                <a:gd name="T34" fmla="*/ 3 w 7"/>
                <a:gd name="T35" fmla="*/ 2 h 9"/>
                <a:gd name="T36" fmla="*/ 2 w 7"/>
                <a:gd name="T37" fmla="*/ 4 h 9"/>
                <a:gd name="T38" fmla="*/ 2 w 7"/>
                <a:gd name="T39" fmla="*/ 5 h 9"/>
                <a:gd name="T40" fmla="*/ 3 w 7"/>
                <a:gd name="T41" fmla="*/ 7 h 9"/>
                <a:gd name="T42" fmla="*/ 4 w 7"/>
                <a:gd name="T43" fmla="*/ 8 h 9"/>
                <a:gd name="T44" fmla="*/ 5 w 7"/>
                <a:gd name="T45" fmla="*/ 7 h 9"/>
                <a:gd name="T46" fmla="*/ 6 w 7"/>
                <a:gd name="T47" fmla="*/ 7 h 9"/>
                <a:gd name="T48" fmla="*/ 6 w 7"/>
                <a:gd name="T49" fmla="*/ 7 h 9"/>
                <a:gd name="T50" fmla="*/ 6 w 7"/>
                <a:gd name="T51" fmla="*/ 7 h 9"/>
                <a:gd name="T52" fmla="*/ 7 w 7"/>
                <a:gd name="T53" fmla="*/ 7 h 9"/>
                <a:gd name="T54" fmla="*/ 7 w 7"/>
                <a:gd name="T55" fmla="*/ 7 h 9"/>
                <a:gd name="T56" fmla="*/ 6 w 7"/>
                <a:gd name="T57" fmla="*/ 8 h 9"/>
                <a:gd name="T58" fmla="*/ 4 w 7"/>
                <a:gd name="T5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" h="9">
                  <a:moveTo>
                    <a:pt x="4" y="9"/>
                  </a:moveTo>
                  <a:cubicBezTo>
                    <a:pt x="3" y="9"/>
                    <a:pt x="3" y="9"/>
                    <a:pt x="2" y="9"/>
                  </a:cubicBezTo>
                  <a:cubicBezTo>
                    <a:pt x="2" y="8"/>
                    <a:pt x="1" y="8"/>
                    <a:pt x="1" y="8"/>
                  </a:cubicBezTo>
                  <a:cubicBezTo>
                    <a:pt x="1" y="8"/>
                    <a:pt x="1" y="7"/>
                    <a:pt x="0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1" y="1"/>
                    <a:pt x="2" y="1"/>
                    <a:pt x="2" y="0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5" y="0"/>
                    <a:pt x="5" y="0"/>
                    <a:pt x="6" y="0"/>
                  </a:cubicBezTo>
                  <a:cubicBezTo>
                    <a:pt x="6" y="1"/>
                    <a:pt x="7" y="1"/>
                    <a:pt x="7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4" y="1"/>
                    <a:pt x="4" y="1"/>
                  </a:cubicBezTo>
                  <a:cubicBezTo>
                    <a:pt x="3" y="1"/>
                    <a:pt x="3" y="1"/>
                    <a:pt x="3" y="2"/>
                  </a:cubicBezTo>
                  <a:cubicBezTo>
                    <a:pt x="2" y="2"/>
                    <a:pt x="2" y="3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7"/>
                    <a:pt x="3" y="7"/>
                  </a:cubicBezTo>
                  <a:cubicBezTo>
                    <a:pt x="3" y="7"/>
                    <a:pt x="3" y="8"/>
                    <a:pt x="4" y="8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8"/>
                    <a:pt x="6" y="8"/>
                    <a:pt x="6" y="8"/>
                  </a:cubicBezTo>
                  <a:cubicBezTo>
                    <a:pt x="5" y="9"/>
                    <a:pt x="5" y="9"/>
                    <a:pt x="4" y="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6" name="Freeform 1480"/>
            <p:cNvSpPr>
              <a:spLocks noEditPoints="1"/>
            </p:cNvSpPr>
            <p:nvPr/>
          </p:nvSpPr>
          <p:spPr bwMode="auto">
            <a:xfrm>
              <a:off x="1392336" y="3140680"/>
              <a:ext cx="5819" cy="32587"/>
            </a:xfrm>
            <a:custGeom>
              <a:avLst/>
              <a:gdLst>
                <a:gd name="T0" fmla="*/ 3 w 5"/>
                <a:gd name="T1" fmla="*/ 5 h 28"/>
                <a:gd name="T2" fmla="*/ 3 w 5"/>
                <a:gd name="T3" fmla="*/ 5 h 28"/>
                <a:gd name="T4" fmla="*/ 0 w 5"/>
                <a:gd name="T5" fmla="*/ 2 h 28"/>
                <a:gd name="T6" fmla="*/ 0 w 5"/>
                <a:gd name="T7" fmla="*/ 2 h 28"/>
                <a:gd name="T8" fmla="*/ 3 w 5"/>
                <a:gd name="T9" fmla="*/ 0 h 28"/>
                <a:gd name="T10" fmla="*/ 3 w 5"/>
                <a:gd name="T11" fmla="*/ 0 h 28"/>
                <a:gd name="T12" fmla="*/ 5 w 5"/>
                <a:gd name="T13" fmla="*/ 0 h 28"/>
                <a:gd name="T14" fmla="*/ 5 w 5"/>
                <a:gd name="T15" fmla="*/ 2 h 28"/>
                <a:gd name="T16" fmla="*/ 5 w 5"/>
                <a:gd name="T17" fmla="*/ 2 h 28"/>
                <a:gd name="T18" fmla="*/ 5 w 5"/>
                <a:gd name="T19" fmla="*/ 2 h 28"/>
                <a:gd name="T20" fmla="*/ 5 w 5"/>
                <a:gd name="T21" fmla="*/ 5 h 28"/>
                <a:gd name="T22" fmla="*/ 5 w 5"/>
                <a:gd name="T23" fmla="*/ 5 h 28"/>
                <a:gd name="T24" fmla="*/ 3 w 5"/>
                <a:gd name="T25" fmla="*/ 5 h 28"/>
                <a:gd name="T26" fmla="*/ 5 w 5"/>
                <a:gd name="T27" fmla="*/ 28 h 28"/>
                <a:gd name="T28" fmla="*/ 3 w 5"/>
                <a:gd name="T29" fmla="*/ 28 h 28"/>
                <a:gd name="T30" fmla="*/ 3 w 5"/>
                <a:gd name="T31" fmla="*/ 26 h 28"/>
                <a:gd name="T32" fmla="*/ 0 w 5"/>
                <a:gd name="T33" fmla="*/ 26 h 28"/>
                <a:gd name="T34" fmla="*/ 0 w 5"/>
                <a:gd name="T35" fmla="*/ 9 h 28"/>
                <a:gd name="T36" fmla="*/ 3 w 5"/>
                <a:gd name="T37" fmla="*/ 7 h 28"/>
                <a:gd name="T38" fmla="*/ 3 w 5"/>
                <a:gd name="T39" fmla="*/ 7 h 28"/>
                <a:gd name="T40" fmla="*/ 5 w 5"/>
                <a:gd name="T41" fmla="*/ 7 h 28"/>
                <a:gd name="T42" fmla="*/ 5 w 5"/>
                <a:gd name="T43" fmla="*/ 7 h 28"/>
                <a:gd name="T44" fmla="*/ 5 w 5"/>
                <a:gd name="T45" fmla="*/ 9 h 28"/>
                <a:gd name="T46" fmla="*/ 5 w 5"/>
                <a:gd name="T47" fmla="*/ 26 h 28"/>
                <a:gd name="T48" fmla="*/ 5 w 5"/>
                <a:gd name="T49" fmla="*/ 26 h 28"/>
                <a:gd name="T50" fmla="*/ 5 w 5"/>
                <a:gd name="T51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" h="28">
                  <a:moveTo>
                    <a:pt x="3" y="5"/>
                  </a:moveTo>
                  <a:lnTo>
                    <a:pt x="3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5"/>
                  </a:lnTo>
                  <a:lnTo>
                    <a:pt x="5" y="5"/>
                  </a:lnTo>
                  <a:lnTo>
                    <a:pt x="3" y="5"/>
                  </a:lnTo>
                  <a:close/>
                  <a:moveTo>
                    <a:pt x="5" y="28"/>
                  </a:moveTo>
                  <a:lnTo>
                    <a:pt x="3" y="28"/>
                  </a:lnTo>
                  <a:lnTo>
                    <a:pt x="3" y="26"/>
                  </a:lnTo>
                  <a:lnTo>
                    <a:pt x="0" y="26"/>
                  </a:lnTo>
                  <a:lnTo>
                    <a:pt x="0" y="9"/>
                  </a:lnTo>
                  <a:lnTo>
                    <a:pt x="3" y="7"/>
                  </a:lnTo>
                  <a:lnTo>
                    <a:pt x="3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9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5" y="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7" name="Freeform 1481"/>
            <p:cNvSpPr>
              <a:spLocks noEditPoints="1"/>
            </p:cNvSpPr>
            <p:nvPr/>
          </p:nvSpPr>
          <p:spPr bwMode="auto">
            <a:xfrm>
              <a:off x="1403974" y="3140680"/>
              <a:ext cx="19785" cy="32587"/>
            </a:xfrm>
            <a:custGeom>
              <a:avLst/>
              <a:gdLst>
                <a:gd name="T0" fmla="*/ 7 w 7"/>
                <a:gd name="T1" fmla="*/ 12 h 12"/>
                <a:gd name="T2" fmla="*/ 6 w 7"/>
                <a:gd name="T3" fmla="*/ 12 h 12"/>
                <a:gd name="T4" fmla="*/ 6 w 7"/>
                <a:gd name="T5" fmla="*/ 12 h 12"/>
                <a:gd name="T6" fmla="*/ 5 w 7"/>
                <a:gd name="T7" fmla="*/ 11 h 12"/>
                <a:gd name="T8" fmla="*/ 5 w 7"/>
                <a:gd name="T9" fmla="*/ 11 h 12"/>
                <a:gd name="T10" fmla="*/ 4 w 7"/>
                <a:gd name="T11" fmla="*/ 11 h 12"/>
                <a:gd name="T12" fmla="*/ 3 w 7"/>
                <a:gd name="T13" fmla="*/ 12 h 12"/>
                <a:gd name="T14" fmla="*/ 2 w 7"/>
                <a:gd name="T15" fmla="*/ 12 h 12"/>
                <a:gd name="T16" fmla="*/ 1 w 7"/>
                <a:gd name="T17" fmla="*/ 11 h 12"/>
                <a:gd name="T18" fmla="*/ 0 w 7"/>
                <a:gd name="T19" fmla="*/ 9 h 12"/>
                <a:gd name="T20" fmla="*/ 0 w 7"/>
                <a:gd name="T21" fmla="*/ 8 h 12"/>
                <a:gd name="T22" fmla="*/ 1 w 7"/>
                <a:gd name="T23" fmla="*/ 4 h 12"/>
                <a:gd name="T24" fmla="*/ 3 w 7"/>
                <a:gd name="T25" fmla="*/ 3 h 12"/>
                <a:gd name="T26" fmla="*/ 4 w 7"/>
                <a:gd name="T27" fmla="*/ 3 h 12"/>
                <a:gd name="T28" fmla="*/ 5 w 7"/>
                <a:gd name="T29" fmla="*/ 4 h 12"/>
                <a:gd name="T30" fmla="*/ 5 w 7"/>
                <a:gd name="T31" fmla="*/ 1 h 12"/>
                <a:gd name="T32" fmla="*/ 6 w 7"/>
                <a:gd name="T33" fmla="*/ 0 h 12"/>
                <a:gd name="T34" fmla="*/ 7 w 7"/>
                <a:gd name="T35" fmla="*/ 0 h 12"/>
                <a:gd name="T36" fmla="*/ 7 w 7"/>
                <a:gd name="T37" fmla="*/ 0 h 12"/>
                <a:gd name="T38" fmla="*/ 7 w 7"/>
                <a:gd name="T39" fmla="*/ 1 h 12"/>
                <a:gd name="T40" fmla="*/ 7 w 7"/>
                <a:gd name="T41" fmla="*/ 11 h 12"/>
                <a:gd name="T42" fmla="*/ 7 w 7"/>
                <a:gd name="T43" fmla="*/ 11 h 12"/>
                <a:gd name="T44" fmla="*/ 7 w 7"/>
                <a:gd name="T45" fmla="*/ 12 h 12"/>
                <a:gd name="T46" fmla="*/ 5 w 7"/>
                <a:gd name="T47" fmla="*/ 6 h 12"/>
                <a:gd name="T48" fmla="*/ 5 w 7"/>
                <a:gd name="T49" fmla="*/ 6 h 12"/>
                <a:gd name="T50" fmla="*/ 5 w 7"/>
                <a:gd name="T51" fmla="*/ 5 h 12"/>
                <a:gd name="T52" fmla="*/ 4 w 7"/>
                <a:gd name="T53" fmla="*/ 4 h 12"/>
                <a:gd name="T54" fmla="*/ 4 w 7"/>
                <a:gd name="T55" fmla="*/ 4 h 12"/>
                <a:gd name="T56" fmla="*/ 2 w 7"/>
                <a:gd name="T57" fmla="*/ 5 h 12"/>
                <a:gd name="T58" fmla="*/ 2 w 7"/>
                <a:gd name="T59" fmla="*/ 7 h 12"/>
                <a:gd name="T60" fmla="*/ 2 w 7"/>
                <a:gd name="T61" fmla="*/ 8 h 12"/>
                <a:gd name="T62" fmla="*/ 2 w 7"/>
                <a:gd name="T63" fmla="*/ 10 h 12"/>
                <a:gd name="T64" fmla="*/ 4 w 7"/>
                <a:gd name="T65" fmla="*/ 11 h 12"/>
                <a:gd name="T66" fmla="*/ 4 w 7"/>
                <a:gd name="T67" fmla="*/ 10 h 12"/>
                <a:gd name="T68" fmla="*/ 5 w 7"/>
                <a:gd name="T69" fmla="*/ 10 h 12"/>
                <a:gd name="T70" fmla="*/ 5 w 7"/>
                <a:gd name="T71" fmla="*/ 10 h 12"/>
                <a:gd name="T72" fmla="*/ 5 w 7"/>
                <a:gd name="T73" fmla="*/ 9 h 12"/>
                <a:gd name="T74" fmla="*/ 5 w 7"/>
                <a:gd name="T75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" h="12">
                  <a:moveTo>
                    <a:pt x="7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4" y="11"/>
                  </a:cubicBezTo>
                  <a:cubicBezTo>
                    <a:pt x="4" y="12"/>
                    <a:pt x="3" y="12"/>
                    <a:pt x="3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0"/>
                    <a:pt x="0" y="10"/>
                    <a:pt x="0" y="9"/>
                  </a:cubicBezTo>
                  <a:cubicBezTo>
                    <a:pt x="0" y="9"/>
                    <a:pt x="0" y="8"/>
                    <a:pt x="0" y="8"/>
                  </a:cubicBezTo>
                  <a:cubicBezTo>
                    <a:pt x="0" y="6"/>
                    <a:pt x="0" y="5"/>
                    <a:pt x="1" y="4"/>
                  </a:cubicBezTo>
                  <a:cubicBezTo>
                    <a:pt x="1" y="4"/>
                    <a:pt x="2" y="3"/>
                    <a:pt x="3" y="3"/>
                  </a:cubicBezTo>
                  <a:cubicBezTo>
                    <a:pt x="3" y="3"/>
                    <a:pt x="4" y="3"/>
                    <a:pt x="4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lnTo>
                    <a:pt x="7" y="12"/>
                  </a:lnTo>
                  <a:close/>
                  <a:moveTo>
                    <a:pt x="5" y="6"/>
                  </a:moveTo>
                  <a:cubicBezTo>
                    <a:pt x="5" y="6"/>
                    <a:pt x="5" y="6"/>
                    <a:pt x="5" y="6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5"/>
                    <a:pt x="2" y="5"/>
                  </a:cubicBezTo>
                  <a:cubicBezTo>
                    <a:pt x="2" y="5"/>
                    <a:pt x="2" y="6"/>
                    <a:pt x="2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9"/>
                    <a:pt x="2" y="9"/>
                    <a:pt x="2" y="10"/>
                  </a:cubicBezTo>
                  <a:cubicBezTo>
                    <a:pt x="3" y="10"/>
                    <a:pt x="3" y="11"/>
                    <a:pt x="4" y="11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9"/>
                    <a:pt x="5" y="9"/>
                    <a:pt x="5" y="9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8" name="Freeform 1482"/>
            <p:cNvSpPr>
              <a:spLocks noEditPoints="1"/>
            </p:cNvSpPr>
            <p:nvPr/>
          </p:nvSpPr>
          <p:spPr bwMode="auto">
            <a:xfrm>
              <a:off x="1428414" y="3140680"/>
              <a:ext cx="5819" cy="32587"/>
            </a:xfrm>
            <a:custGeom>
              <a:avLst/>
              <a:gdLst>
                <a:gd name="T0" fmla="*/ 0 w 5"/>
                <a:gd name="T1" fmla="*/ 5 h 28"/>
                <a:gd name="T2" fmla="*/ 0 w 5"/>
                <a:gd name="T3" fmla="*/ 5 h 28"/>
                <a:gd name="T4" fmla="*/ 0 w 5"/>
                <a:gd name="T5" fmla="*/ 2 h 28"/>
                <a:gd name="T6" fmla="*/ 0 w 5"/>
                <a:gd name="T7" fmla="*/ 2 h 28"/>
                <a:gd name="T8" fmla="*/ 0 w 5"/>
                <a:gd name="T9" fmla="*/ 0 h 28"/>
                <a:gd name="T10" fmla="*/ 0 w 5"/>
                <a:gd name="T11" fmla="*/ 0 h 28"/>
                <a:gd name="T12" fmla="*/ 3 w 5"/>
                <a:gd name="T13" fmla="*/ 0 h 28"/>
                <a:gd name="T14" fmla="*/ 5 w 5"/>
                <a:gd name="T15" fmla="*/ 2 h 28"/>
                <a:gd name="T16" fmla="*/ 5 w 5"/>
                <a:gd name="T17" fmla="*/ 2 h 28"/>
                <a:gd name="T18" fmla="*/ 5 w 5"/>
                <a:gd name="T19" fmla="*/ 2 h 28"/>
                <a:gd name="T20" fmla="*/ 5 w 5"/>
                <a:gd name="T21" fmla="*/ 5 h 28"/>
                <a:gd name="T22" fmla="*/ 3 w 5"/>
                <a:gd name="T23" fmla="*/ 5 h 28"/>
                <a:gd name="T24" fmla="*/ 0 w 5"/>
                <a:gd name="T25" fmla="*/ 5 h 28"/>
                <a:gd name="T26" fmla="*/ 3 w 5"/>
                <a:gd name="T27" fmla="*/ 28 h 28"/>
                <a:gd name="T28" fmla="*/ 0 w 5"/>
                <a:gd name="T29" fmla="*/ 28 h 28"/>
                <a:gd name="T30" fmla="*/ 0 w 5"/>
                <a:gd name="T31" fmla="*/ 26 h 28"/>
                <a:gd name="T32" fmla="*/ 0 w 5"/>
                <a:gd name="T33" fmla="*/ 26 h 28"/>
                <a:gd name="T34" fmla="*/ 0 w 5"/>
                <a:gd name="T35" fmla="*/ 9 h 28"/>
                <a:gd name="T36" fmla="*/ 0 w 5"/>
                <a:gd name="T37" fmla="*/ 7 h 28"/>
                <a:gd name="T38" fmla="*/ 0 w 5"/>
                <a:gd name="T39" fmla="*/ 7 h 28"/>
                <a:gd name="T40" fmla="*/ 3 w 5"/>
                <a:gd name="T41" fmla="*/ 7 h 28"/>
                <a:gd name="T42" fmla="*/ 5 w 5"/>
                <a:gd name="T43" fmla="*/ 7 h 28"/>
                <a:gd name="T44" fmla="*/ 5 w 5"/>
                <a:gd name="T45" fmla="*/ 9 h 28"/>
                <a:gd name="T46" fmla="*/ 5 w 5"/>
                <a:gd name="T47" fmla="*/ 26 h 28"/>
                <a:gd name="T48" fmla="*/ 5 w 5"/>
                <a:gd name="T49" fmla="*/ 26 h 28"/>
                <a:gd name="T50" fmla="*/ 3 w 5"/>
                <a:gd name="T51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" h="28">
                  <a:moveTo>
                    <a:pt x="0" y="5"/>
                  </a:moveTo>
                  <a:lnTo>
                    <a:pt x="0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5"/>
                  </a:lnTo>
                  <a:lnTo>
                    <a:pt x="3" y="5"/>
                  </a:lnTo>
                  <a:lnTo>
                    <a:pt x="0" y="5"/>
                  </a:lnTo>
                  <a:close/>
                  <a:moveTo>
                    <a:pt x="3" y="28"/>
                  </a:moveTo>
                  <a:lnTo>
                    <a:pt x="0" y="28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7"/>
                  </a:lnTo>
                  <a:lnTo>
                    <a:pt x="3" y="7"/>
                  </a:lnTo>
                  <a:lnTo>
                    <a:pt x="5" y="7"/>
                  </a:lnTo>
                  <a:lnTo>
                    <a:pt x="5" y="9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3" y="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9" name="Freeform 1483"/>
            <p:cNvSpPr>
              <a:spLocks noEditPoints="1"/>
            </p:cNvSpPr>
            <p:nvPr/>
          </p:nvSpPr>
          <p:spPr bwMode="auto">
            <a:xfrm>
              <a:off x="1440052" y="3140680"/>
              <a:ext cx="19785" cy="32587"/>
            </a:xfrm>
            <a:custGeom>
              <a:avLst/>
              <a:gdLst>
                <a:gd name="T0" fmla="*/ 6 w 7"/>
                <a:gd name="T1" fmla="*/ 12 h 12"/>
                <a:gd name="T2" fmla="*/ 5 w 7"/>
                <a:gd name="T3" fmla="*/ 12 h 12"/>
                <a:gd name="T4" fmla="*/ 5 w 7"/>
                <a:gd name="T5" fmla="*/ 12 h 12"/>
                <a:gd name="T6" fmla="*/ 5 w 7"/>
                <a:gd name="T7" fmla="*/ 11 h 12"/>
                <a:gd name="T8" fmla="*/ 5 w 7"/>
                <a:gd name="T9" fmla="*/ 11 h 12"/>
                <a:gd name="T10" fmla="*/ 4 w 7"/>
                <a:gd name="T11" fmla="*/ 11 h 12"/>
                <a:gd name="T12" fmla="*/ 2 w 7"/>
                <a:gd name="T13" fmla="*/ 12 h 12"/>
                <a:gd name="T14" fmla="*/ 1 w 7"/>
                <a:gd name="T15" fmla="*/ 12 h 12"/>
                <a:gd name="T16" fmla="*/ 0 w 7"/>
                <a:gd name="T17" fmla="*/ 11 h 12"/>
                <a:gd name="T18" fmla="*/ 0 w 7"/>
                <a:gd name="T19" fmla="*/ 9 h 12"/>
                <a:gd name="T20" fmla="*/ 0 w 7"/>
                <a:gd name="T21" fmla="*/ 8 h 12"/>
                <a:gd name="T22" fmla="*/ 0 w 7"/>
                <a:gd name="T23" fmla="*/ 4 h 12"/>
                <a:gd name="T24" fmla="*/ 2 w 7"/>
                <a:gd name="T25" fmla="*/ 3 h 12"/>
                <a:gd name="T26" fmla="*/ 4 w 7"/>
                <a:gd name="T27" fmla="*/ 3 h 12"/>
                <a:gd name="T28" fmla="*/ 5 w 7"/>
                <a:gd name="T29" fmla="*/ 4 h 12"/>
                <a:gd name="T30" fmla="*/ 5 w 7"/>
                <a:gd name="T31" fmla="*/ 1 h 12"/>
                <a:gd name="T32" fmla="*/ 5 w 7"/>
                <a:gd name="T33" fmla="*/ 0 h 12"/>
                <a:gd name="T34" fmla="*/ 6 w 7"/>
                <a:gd name="T35" fmla="*/ 0 h 12"/>
                <a:gd name="T36" fmla="*/ 6 w 7"/>
                <a:gd name="T37" fmla="*/ 0 h 12"/>
                <a:gd name="T38" fmla="*/ 7 w 7"/>
                <a:gd name="T39" fmla="*/ 1 h 12"/>
                <a:gd name="T40" fmla="*/ 7 w 7"/>
                <a:gd name="T41" fmla="*/ 11 h 12"/>
                <a:gd name="T42" fmla="*/ 7 w 7"/>
                <a:gd name="T43" fmla="*/ 11 h 12"/>
                <a:gd name="T44" fmla="*/ 6 w 7"/>
                <a:gd name="T45" fmla="*/ 12 h 12"/>
                <a:gd name="T46" fmla="*/ 5 w 7"/>
                <a:gd name="T47" fmla="*/ 6 h 12"/>
                <a:gd name="T48" fmla="*/ 5 w 7"/>
                <a:gd name="T49" fmla="*/ 6 h 12"/>
                <a:gd name="T50" fmla="*/ 4 w 7"/>
                <a:gd name="T51" fmla="*/ 5 h 12"/>
                <a:gd name="T52" fmla="*/ 4 w 7"/>
                <a:gd name="T53" fmla="*/ 4 h 12"/>
                <a:gd name="T54" fmla="*/ 3 w 7"/>
                <a:gd name="T55" fmla="*/ 4 h 12"/>
                <a:gd name="T56" fmla="*/ 2 w 7"/>
                <a:gd name="T57" fmla="*/ 5 h 12"/>
                <a:gd name="T58" fmla="*/ 1 w 7"/>
                <a:gd name="T59" fmla="*/ 7 h 12"/>
                <a:gd name="T60" fmla="*/ 1 w 7"/>
                <a:gd name="T61" fmla="*/ 8 h 12"/>
                <a:gd name="T62" fmla="*/ 2 w 7"/>
                <a:gd name="T63" fmla="*/ 10 h 12"/>
                <a:gd name="T64" fmla="*/ 3 w 7"/>
                <a:gd name="T65" fmla="*/ 11 h 12"/>
                <a:gd name="T66" fmla="*/ 4 w 7"/>
                <a:gd name="T67" fmla="*/ 10 h 12"/>
                <a:gd name="T68" fmla="*/ 4 w 7"/>
                <a:gd name="T69" fmla="*/ 10 h 12"/>
                <a:gd name="T70" fmla="*/ 5 w 7"/>
                <a:gd name="T71" fmla="*/ 10 h 12"/>
                <a:gd name="T72" fmla="*/ 5 w 7"/>
                <a:gd name="T73" fmla="*/ 9 h 12"/>
                <a:gd name="T74" fmla="*/ 5 w 7"/>
                <a:gd name="T75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" h="12">
                  <a:moveTo>
                    <a:pt x="6" y="12"/>
                  </a:moveTo>
                  <a:cubicBezTo>
                    <a:pt x="5" y="12"/>
                    <a:pt x="5" y="12"/>
                    <a:pt x="5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4" y="11"/>
                    <a:pt x="4" y="11"/>
                  </a:cubicBezTo>
                  <a:cubicBezTo>
                    <a:pt x="3" y="12"/>
                    <a:pt x="3" y="12"/>
                    <a:pt x="2" y="12"/>
                  </a:cubicBezTo>
                  <a:cubicBezTo>
                    <a:pt x="2" y="12"/>
                    <a:pt x="1" y="12"/>
                    <a:pt x="1" y="1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0"/>
                    <a:pt x="0" y="10"/>
                    <a:pt x="0" y="9"/>
                  </a:cubicBezTo>
                  <a:cubicBezTo>
                    <a:pt x="0" y="9"/>
                    <a:pt x="0" y="8"/>
                    <a:pt x="0" y="8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1" y="4"/>
                    <a:pt x="1" y="3"/>
                    <a:pt x="2" y="3"/>
                  </a:cubicBezTo>
                  <a:cubicBezTo>
                    <a:pt x="3" y="3"/>
                    <a:pt x="3" y="3"/>
                    <a:pt x="4" y="3"/>
                  </a:cubicBezTo>
                  <a:cubicBezTo>
                    <a:pt x="4" y="4"/>
                    <a:pt x="5" y="4"/>
                    <a:pt x="5" y="4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lnTo>
                    <a:pt x="6" y="12"/>
                  </a:lnTo>
                  <a:close/>
                  <a:moveTo>
                    <a:pt x="5" y="6"/>
                  </a:moveTo>
                  <a:cubicBezTo>
                    <a:pt x="5" y="6"/>
                    <a:pt x="5" y="6"/>
                    <a:pt x="5" y="6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2" y="5"/>
                    <a:pt x="2" y="5"/>
                  </a:cubicBezTo>
                  <a:cubicBezTo>
                    <a:pt x="1" y="5"/>
                    <a:pt x="1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1" y="9"/>
                    <a:pt x="2" y="10"/>
                  </a:cubicBezTo>
                  <a:cubicBezTo>
                    <a:pt x="2" y="10"/>
                    <a:pt x="2" y="11"/>
                    <a:pt x="3" y="11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9"/>
                    <a:pt x="5" y="9"/>
                    <a:pt x="5" y="9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0" name="Freeform 1484"/>
            <p:cNvSpPr/>
            <p:nvPr/>
          </p:nvSpPr>
          <p:spPr bwMode="auto">
            <a:xfrm>
              <a:off x="1462165" y="3148827"/>
              <a:ext cx="19785" cy="24440"/>
            </a:xfrm>
            <a:custGeom>
              <a:avLst/>
              <a:gdLst>
                <a:gd name="T0" fmla="*/ 6 w 7"/>
                <a:gd name="T1" fmla="*/ 9 h 9"/>
                <a:gd name="T2" fmla="*/ 5 w 7"/>
                <a:gd name="T3" fmla="*/ 9 h 9"/>
                <a:gd name="T4" fmla="*/ 5 w 7"/>
                <a:gd name="T5" fmla="*/ 8 h 9"/>
                <a:gd name="T6" fmla="*/ 5 w 7"/>
                <a:gd name="T7" fmla="*/ 8 h 9"/>
                <a:gd name="T8" fmla="*/ 4 w 7"/>
                <a:gd name="T9" fmla="*/ 8 h 9"/>
                <a:gd name="T10" fmla="*/ 2 w 7"/>
                <a:gd name="T11" fmla="*/ 9 h 9"/>
                <a:gd name="T12" fmla="*/ 2 w 7"/>
                <a:gd name="T13" fmla="*/ 9 h 9"/>
                <a:gd name="T14" fmla="*/ 1 w 7"/>
                <a:gd name="T15" fmla="*/ 8 h 9"/>
                <a:gd name="T16" fmla="*/ 0 w 7"/>
                <a:gd name="T17" fmla="*/ 7 h 9"/>
                <a:gd name="T18" fmla="*/ 0 w 7"/>
                <a:gd name="T19" fmla="*/ 6 h 9"/>
                <a:gd name="T20" fmla="*/ 0 w 7"/>
                <a:gd name="T21" fmla="*/ 1 h 9"/>
                <a:gd name="T22" fmla="*/ 0 w 7"/>
                <a:gd name="T23" fmla="*/ 0 h 9"/>
                <a:gd name="T24" fmla="*/ 0 w 7"/>
                <a:gd name="T25" fmla="*/ 0 h 9"/>
                <a:gd name="T26" fmla="*/ 1 w 7"/>
                <a:gd name="T27" fmla="*/ 0 h 9"/>
                <a:gd name="T28" fmla="*/ 2 w 7"/>
                <a:gd name="T29" fmla="*/ 1 h 9"/>
                <a:gd name="T30" fmla="*/ 2 w 7"/>
                <a:gd name="T31" fmla="*/ 6 h 9"/>
                <a:gd name="T32" fmla="*/ 2 w 7"/>
                <a:gd name="T33" fmla="*/ 7 h 9"/>
                <a:gd name="T34" fmla="*/ 3 w 7"/>
                <a:gd name="T35" fmla="*/ 7 h 9"/>
                <a:gd name="T36" fmla="*/ 4 w 7"/>
                <a:gd name="T37" fmla="*/ 7 h 9"/>
                <a:gd name="T38" fmla="*/ 5 w 7"/>
                <a:gd name="T39" fmla="*/ 7 h 9"/>
                <a:gd name="T40" fmla="*/ 5 w 7"/>
                <a:gd name="T41" fmla="*/ 6 h 9"/>
                <a:gd name="T42" fmla="*/ 5 w 7"/>
                <a:gd name="T43" fmla="*/ 6 h 9"/>
                <a:gd name="T44" fmla="*/ 5 w 7"/>
                <a:gd name="T45" fmla="*/ 1 h 9"/>
                <a:gd name="T46" fmla="*/ 5 w 7"/>
                <a:gd name="T47" fmla="*/ 0 h 9"/>
                <a:gd name="T48" fmla="*/ 5 w 7"/>
                <a:gd name="T49" fmla="*/ 0 h 9"/>
                <a:gd name="T50" fmla="*/ 6 w 7"/>
                <a:gd name="T51" fmla="*/ 0 h 9"/>
                <a:gd name="T52" fmla="*/ 7 w 7"/>
                <a:gd name="T53" fmla="*/ 0 h 9"/>
                <a:gd name="T54" fmla="*/ 7 w 7"/>
                <a:gd name="T55" fmla="*/ 1 h 9"/>
                <a:gd name="T56" fmla="*/ 7 w 7"/>
                <a:gd name="T57" fmla="*/ 8 h 9"/>
                <a:gd name="T58" fmla="*/ 7 w 7"/>
                <a:gd name="T59" fmla="*/ 8 h 9"/>
                <a:gd name="T60" fmla="*/ 6 w 7"/>
                <a:gd name="T6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" h="9">
                  <a:moveTo>
                    <a:pt x="6" y="9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4" y="8"/>
                    <a:pt x="4" y="8"/>
                  </a:cubicBezTo>
                  <a:cubicBezTo>
                    <a:pt x="3" y="9"/>
                    <a:pt x="3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7"/>
                    <a:pt x="2" y="7"/>
                  </a:cubicBezTo>
                  <a:cubicBezTo>
                    <a:pt x="2" y="7"/>
                    <a:pt x="3" y="7"/>
                    <a:pt x="3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lnTo>
                    <a:pt x="6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1" name="Freeform 1485"/>
            <p:cNvSpPr/>
            <p:nvPr/>
          </p:nvSpPr>
          <p:spPr bwMode="auto">
            <a:xfrm>
              <a:off x="1484277" y="3148827"/>
              <a:ext cx="19785" cy="24440"/>
            </a:xfrm>
            <a:custGeom>
              <a:avLst/>
              <a:gdLst>
                <a:gd name="T0" fmla="*/ 7 w 7"/>
                <a:gd name="T1" fmla="*/ 9 h 9"/>
                <a:gd name="T2" fmla="*/ 6 w 7"/>
                <a:gd name="T3" fmla="*/ 9 h 9"/>
                <a:gd name="T4" fmla="*/ 5 w 7"/>
                <a:gd name="T5" fmla="*/ 8 h 9"/>
                <a:gd name="T6" fmla="*/ 5 w 7"/>
                <a:gd name="T7" fmla="*/ 3 h 9"/>
                <a:gd name="T8" fmla="*/ 5 w 7"/>
                <a:gd name="T9" fmla="*/ 2 h 9"/>
                <a:gd name="T10" fmla="*/ 4 w 7"/>
                <a:gd name="T11" fmla="*/ 2 h 9"/>
                <a:gd name="T12" fmla="*/ 3 w 7"/>
                <a:gd name="T13" fmla="*/ 2 h 9"/>
                <a:gd name="T14" fmla="*/ 3 w 7"/>
                <a:gd name="T15" fmla="*/ 2 h 9"/>
                <a:gd name="T16" fmla="*/ 2 w 7"/>
                <a:gd name="T17" fmla="*/ 3 h 9"/>
                <a:gd name="T18" fmla="*/ 2 w 7"/>
                <a:gd name="T19" fmla="*/ 3 h 9"/>
                <a:gd name="T20" fmla="*/ 2 w 7"/>
                <a:gd name="T21" fmla="*/ 8 h 9"/>
                <a:gd name="T22" fmla="*/ 2 w 7"/>
                <a:gd name="T23" fmla="*/ 8 h 9"/>
                <a:gd name="T24" fmla="*/ 2 w 7"/>
                <a:gd name="T25" fmla="*/ 9 h 9"/>
                <a:gd name="T26" fmla="*/ 1 w 7"/>
                <a:gd name="T27" fmla="*/ 9 h 9"/>
                <a:gd name="T28" fmla="*/ 1 w 7"/>
                <a:gd name="T29" fmla="*/ 8 h 9"/>
                <a:gd name="T30" fmla="*/ 0 w 7"/>
                <a:gd name="T31" fmla="*/ 8 h 9"/>
                <a:gd name="T32" fmla="*/ 0 w 7"/>
                <a:gd name="T33" fmla="*/ 1 h 9"/>
                <a:gd name="T34" fmla="*/ 1 w 7"/>
                <a:gd name="T35" fmla="*/ 0 h 9"/>
                <a:gd name="T36" fmla="*/ 1 w 7"/>
                <a:gd name="T37" fmla="*/ 0 h 9"/>
                <a:gd name="T38" fmla="*/ 2 w 7"/>
                <a:gd name="T39" fmla="*/ 0 h 9"/>
                <a:gd name="T40" fmla="*/ 2 w 7"/>
                <a:gd name="T41" fmla="*/ 1 h 9"/>
                <a:gd name="T42" fmla="*/ 2 w 7"/>
                <a:gd name="T43" fmla="*/ 1 h 9"/>
                <a:gd name="T44" fmla="*/ 3 w 7"/>
                <a:gd name="T45" fmla="*/ 0 h 9"/>
                <a:gd name="T46" fmla="*/ 5 w 7"/>
                <a:gd name="T47" fmla="*/ 0 h 9"/>
                <a:gd name="T48" fmla="*/ 6 w 7"/>
                <a:gd name="T49" fmla="*/ 1 h 9"/>
                <a:gd name="T50" fmla="*/ 7 w 7"/>
                <a:gd name="T51" fmla="*/ 3 h 9"/>
                <a:gd name="T52" fmla="*/ 7 w 7"/>
                <a:gd name="T53" fmla="*/ 8 h 9"/>
                <a:gd name="T54" fmla="*/ 7 w 7"/>
                <a:gd name="T55" fmla="*/ 8 h 9"/>
                <a:gd name="T56" fmla="*/ 7 w 7"/>
                <a:gd name="T5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" h="9">
                  <a:moveTo>
                    <a:pt x="7" y="9"/>
                  </a:moveTo>
                  <a:cubicBezTo>
                    <a:pt x="6" y="9"/>
                    <a:pt x="6" y="9"/>
                    <a:pt x="6" y="9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2"/>
                    <a:pt x="5" y="2"/>
                  </a:cubicBezTo>
                  <a:cubicBezTo>
                    <a:pt x="5" y="2"/>
                    <a:pt x="4" y="2"/>
                    <a:pt x="4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3" y="1"/>
                    <a:pt x="3" y="0"/>
                  </a:cubicBezTo>
                  <a:cubicBezTo>
                    <a:pt x="4" y="0"/>
                    <a:pt x="4" y="0"/>
                    <a:pt x="5" y="0"/>
                  </a:cubicBezTo>
                  <a:cubicBezTo>
                    <a:pt x="5" y="0"/>
                    <a:pt x="6" y="0"/>
                    <a:pt x="6" y="1"/>
                  </a:cubicBezTo>
                  <a:cubicBezTo>
                    <a:pt x="7" y="1"/>
                    <a:pt x="7" y="2"/>
                    <a:pt x="7" y="3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lnTo>
                    <a:pt x="7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2" name="Freeform 1486"/>
            <p:cNvSpPr/>
            <p:nvPr/>
          </p:nvSpPr>
          <p:spPr bwMode="auto">
            <a:xfrm>
              <a:off x="1506390" y="3143008"/>
              <a:ext cx="13966" cy="30259"/>
            </a:xfrm>
            <a:custGeom>
              <a:avLst/>
              <a:gdLst>
                <a:gd name="T0" fmla="*/ 4 w 5"/>
                <a:gd name="T1" fmla="*/ 4 h 11"/>
                <a:gd name="T2" fmla="*/ 3 w 5"/>
                <a:gd name="T3" fmla="*/ 4 h 11"/>
                <a:gd name="T4" fmla="*/ 3 w 5"/>
                <a:gd name="T5" fmla="*/ 9 h 11"/>
                <a:gd name="T6" fmla="*/ 3 w 5"/>
                <a:gd name="T7" fmla="*/ 9 h 11"/>
                <a:gd name="T8" fmla="*/ 4 w 5"/>
                <a:gd name="T9" fmla="*/ 9 h 11"/>
                <a:gd name="T10" fmla="*/ 4 w 5"/>
                <a:gd name="T11" fmla="*/ 9 h 11"/>
                <a:gd name="T12" fmla="*/ 4 w 5"/>
                <a:gd name="T13" fmla="*/ 9 h 11"/>
                <a:gd name="T14" fmla="*/ 4 w 5"/>
                <a:gd name="T15" fmla="*/ 10 h 11"/>
                <a:gd name="T16" fmla="*/ 5 w 5"/>
                <a:gd name="T17" fmla="*/ 10 h 11"/>
                <a:gd name="T18" fmla="*/ 4 w 5"/>
                <a:gd name="T19" fmla="*/ 10 h 11"/>
                <a:gd name="T20" fmla="*/ 4 w 5"/>
                <a:gd name="T21" fmla="*/ 11 h 11"/>
                <a:gd name="T22" fmla="*/ 3 w 5"/>
                <a:gd name="T23" fmla="*/ 11 h 11"/>
                <a:gd name="T24" fmla="*/ 2 w 5"/>
                <a:gd name="T25" fmla="*/ 10 h 11"/>
                <a:gd name="T26" fmla="*/ 1 w 5"/>
                <a:gd name="T27" fmla="*/ 10 h 11"/>
                <a:gd name="T28" fmla="*/ 1 w 5"/>
                <a:gd name="T29" fmla="*/ 9 h 11"/>
                <a:gd name="T30" fmla="*/ 1 w 5"/>
                <a:gd name="T31" fmla="*/ 9 h 11"/>
                <a:gd name="T32" fmla="*/ 1 w 5"/>
                <a:gd name="T33" fmla="*/ 4 h 11"/>
                <a:gd name="T34" fmla="*/ 0 w 5"/>
                <a:gd name="T35" fmla="*/ 4 h 11"/>
                <a:gd name="T36" fmla="*/ 0 w 5"/>
                <a:gd name="T37" fmla="*/ 4 h 11"/>
                <a:gd name="T38" fmla="*/ 0 w 5"/>
                <a:gd name="T39" fmla="*/ 3 h 11"/>
                <a:gd name="T40" fmla="*/ 0 w 5"/>
                <a:gd name="T41" fmla="*/ 3 h 11"/>
                <a:gd name="T42" fmla="*/ 0 w 5"/>
                <a:gd name="T43" fmla="*/ 2 h 11"/>
                <a:gd name="T44" fmla="*/ 0 w 5"/>
                <a:gd name="T45" fmla="*/ 2 h 11"/>
                <a:gd name="T46" fmla="*/ 1 w 5"/>
                <a:gd name="T47" fmla="*/ 2 h 11"/>
                <a:gd name="T48" fmla="*/ 1 w 5"/>
                <a:gd name="T49" fmla="*/ 1 h 11"/>
                <a:gd name="T50" fmla="*/ 1 w 5"/>
                <a:gd name="T51" fmla="*/ 1 h 11"/>
                <a:gd name="T52" fmla="*/ 2 w 5"/>
                <a:gd name="T53" fmla="*/ 1 h 11"/>
                <a:gd name="T54" fmla="*/ 2 w 5"/>
                <a:gd name="T55" fmla="*/ 0 h 11"/>
                <a:gd name="T56" fmla="*/ 3 w 5"/>
                <a:gd name="T57" fmla="*/ 0 h 11"/>
                <a:gd name="T58" fmla="*/ 3 w 5"/>
                <a:gd name="T59" fmla="*/ 1 h 11"/>
                <a:gd name="T60" fmla="*/ 3 w 5"/>
                <a:gd name="T61" fmla="*/ 2 h 11"/>
                <a:gd name="T62" fmla="*/ 4 w 5"/>
                <a:gd name="T63" fmla="*/ 2 h 11"/>
                <a:gd name="T64" fmla="*/ 5 w 5"/>
                <a:gd name="T65" fmla="*/ 3 h 11"/>
                <a:gd name="T66" fmla="*/ 5 w 5"/>
                <a:gd name="T67" fmla="*/ 3 h 11"/>
                <a:gd name="T68" fmla="*/ 5 w 5"/>
                <a:gd name="T69" fmla="*/ 3 h 11"/>
                <a:gd name="T70" fmla="*/ 5 w 5"/>
                <a:gd name="T71" fmla="*/ 4 h 11"/>
                <a:gd name="T72" fmla="*/ 4 w 5"/>
                <a:gd name="T73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" h="11">
                  <a:moveTo>
                    <a:pt x="4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2" y="11"/>
                    <a:pt x="2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lnTo>
                    <a:pt x="4" y="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3" name="Freeform 1487"/>
            <p:cNvSpPr/>
            <p:nvPr/>
          </p:nvSpPr>
          <p:spPr bwMode="auto">
            <a:xfrm>
              <a:off x="1538976" y="3148827"/>
              <a:ext cx="17458" cy="24440"/>
            </a:xfrm>
            <a:custGeom>
              <a:avLst/>
              <a:gdLst>
                <a:gd name="T0" fmla="*/ 6 w 6"/>
                <a:gd name="T1" fmla="*/ 9 h 9"/>
                <a:gd name="T2" fmla="*/ 5 w 6"/>
                <a:gd name="T3" fmla="*/ 9 h 9"/>
                <a:gd name="T4" fmla="*/ 5 w 6"/>
                <a:gd name="T5" fmla="*/ 8 h 9"/>
                <a:gd name="T6" fmla="*/ 5 w 6"/>
                <a:gd name="T7" fmla="*/ 8 h 9"/>
                <a:gd name="T8" fmla="*/ 4 w 6"/>
                <a:gd name="T9" fmla="*/ 8 h 9"/>
                <a:gd name="T10" fmla="*/ 2 w 6"/>
                <a:gd name="T11" fmla="*/ 9 h 9"/>
                <a:gd name="T12" fmla="*/ 1 w 6"/>
                <a:gd name="T13" fmla="*/ 9 h 9"/>
                <a:gd name="T14" fmla="*/ 0 w 6"/>
                <a:gd name="T15" fmla="*/ 8 h 9"/>
                <a:gd name="T16" fmla="*/ 0 w 6"/>
                <a:gd name="T17" fmla="*/ 7 h 9"/>
                <a:gd name="T18" fmla="*/ 0 w 6"/>
                <a:gd name="T19" fmla="*/ 6 h 9"/>
                <a:gd name="T20" fmla="*/ 0 w 6"/>
                <a:gd name="T21" fmla="*/ 1 h 9"/>
                <a:gd name="T22" fmla="*/ 0 w 6"/>
                <a:gd name="T23" fmla="*/ 0 h 9"/>
                <a:gd name="T24" fmla="*/ 0 w 6"/>
                <a:gd name="T25" fmla="*/ 0 h 9"/>
                <a:gd name="T26" fmla="*/ 1 w 6"/>
                <a:gd name="T27" fmla="*/ 0 h 9"/>
                <a:gd name="T28" fmla="*/ 1 w 6"/>
                <a:gd name="T29" fmla="*/ 1 h 9"/>
                <a:gd name="T30" fmla="*/ 1 w 6"/>
                <a:gd name="T31" fmla="*/ 6 h 9"/>
                <a:gd name="T32" fmla="*/ 2 w 6"/>
                <a:gd name="T33" fmla="*/ 7 h 9"/>
                <a:gd name="T34" fmla="*/ 3 w 6"/>
                <a:gd name="T35" fmla="*/ 7 h 9"/>
                <a:gd name="T36" fmla="*/ 4 w 6"/>
                <a:gd name="T37" fmla="*/ 7 h 9"/>
                <a:gd name="T38" fmla="*/ 4 w 6"/>
                <a:gd name="T39" fmla="*/ 7 h 9"/>
                <a:gd name="T40" fmla="*/ 5 w 6"/>
                <a:gd name="T41" fmla="*/ 6 h 9"/>
                <a:gd name="T42" fmla="*/ 5 w 6"/>
                <a:gd name="T43" fmla="*/ 6 h 9"/>
                <a:gd name="T44" fmla="*/ 5 w 6"/>
                <a:gd name="T45" fmla="*/ 1 h 9"/>
                <a:gd name="T46" fmla="*/ 5 w 6"/>
                <a:gd name="T47" fmla="*/ 0 h 9"/>
                <a:gd name="T48" fmla="*/ 5 w 6"/>
                <a:gd name="T49" fmla="*/ 0 h 9"/>
                <a:gd name="T50" fmla="*/ 6 w 6"/>
                <a:gd name="T51" fmla="*/ 0 h 9"/>
                <a:gd name="T52" fmla="*/ 6 w 6"/>
                <a:gd name="T53" fmla="*/ 0 h 9"/>
                <a:gd name="T54" fmla="*/ 6 w 6"/>
                <a:gd name="T55" fmla="*/ 1 h 9"/>
                <a:gd name="T56" fmla="*/ 6 w 6"/>
                <a:gd name="T57" fmla="*/ 8 h 9"/>
                <a:gd name="T58" fmla="*/ 6 w 6"/>
                <a:gd name="T59" fmla="*/ 8 h 9"/>
                <a:gd name="T60" fmla="*/ 6 w 6"/>
                <a:gd name="T6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" h="9">
                  <a:moveTo>
                    <a:pt x="6" y="9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9"/>
                    <a:pt x="3" y="9"/>
                    <a:pt x="2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7"/>
                    <a:pt x="2" y="7"/>
                  </a:cubicBezTo>
                  <a:cubicBezTo>
                    <a:pt x="2" y="7"/>
                    <a:pt x="2" y="7"/>
                    <a:pt x="3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lnTo>
                    <a:pt x="6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4" name="Freeform 1488"/>
            <p:cNvSpPr/>
            <p:nvPr/>
          </p:nvSpPr>
          <p:spPr bwMode="auto">
            <a:xfrm>
              <a:off x="1561088" y="3143008"/>
              <a:ext cx="11638" cy="30259"/>
            </a:xfrm>
            <a:custGeom>
              <a:avLst/>
              <a:gdLst>
                <a:gd name="T0" fmla="*/ 4 w 4"/>
                <a:gd name="T1" fmla="*/ 4 h 11"/>
                <a:gd name="T2" fmla="*/ 3 w 4"/>
                <a:gd name="T3" fmla="*/ 4 h 11"/>
                <a:gd name="T4" fmla="*/ 3 w 4"/>
                <a:gd name="T5" fmla="*/ 9 h 11"/>
                <a:gd name="T6" fmla="*/ 3 w 4"/>
                <a:gd name="T7" fmla="*/ 9 h 11"/>
                <a:gd name="T8" fmla="*/ 4 w 4"/>
                <a:gd name="T9" fmla="*/ 9 h 11"/>
                <a:gd name="T10" fmla="*/ 4 w 4"/>
                <a:gd name="T11" fmla="*/ 9 h 11"/>
                <a:gd name="T12" fmla="*/ 4 w 4"/>
                <a:gd name="T13" fmla="*/ 9 h 11"/>
                <a:gd name="T14" fmla="*/ 4 w 4"/>
                <a:gd name="T15" fmla="*/ 10 h 11"/>
                <a:gd name="T16" fmla="*/ 4 w 4"/>
                <a:gd name="T17" fmla="*/ 10 h 11"/>
                <a:gd name="T18" fmla="*/ 4 w 4"/>
                <a:gd name="T19" fmla="*/ 10 h 11"/>
                <a:gd name="T20" fmla="*/ 4 w 4"/>
                <a:gd name="T21" fmla="*/ 11 h 11"/>
                <a:gd name="T22" fmla="*/ 3 w 4"/>
                <a:gd name="T23" fmla="*/ 11 h 11"/>
                <a:gd name="T24" fmla="*/ 2 w 4"/>
                <a:gd name="T25" fmla="*/ 10 h 11"/>
                <a:gd name="T26" fmla="*/ 1 w 4"/>
                <a:gd name="T27" fmla="*/ 10 h 11"/>
                <a:gd name="T28" fmla="*/ 1 w 4"/>
                <a:gd name="T29" fmla="*/ 9 h 11"/>
                <a:gd name="T30" fmla="*/ 1 w 4"/>
                <a:gd name="T31" fmla="*/ 9 h 11"/>
                <a:gd name="T32" fmla="*/ 1 w 4"/>
                <a:gd name="T33" fmla="*/ 4 h 11"/>
                <a:gd name="T34" fmla="*/ 0 w 4"/>
                <a:gd name="T35" fmla="*/ 4 h 11"/>
                <a:gd name="T36" fmla="*/ 0 w 4"/>
                <a:gd name="T37" fmla="*/ 4 h 11"/>
                <a:gd name="T38" fmla="*/ 0 w 4"/>
                <a:gd name="T39" fmla="*/ 3 h 11"/>
                <a:gd name="T40" fmla="*/ 0 w 4"/>
                <a:gd name="T41" fmla="*/ 3 h 11"/>
                <a:gd name="T42" fmla="*/ 0 w 4"/>
                <a:gd name="T43" fmla="*/ 2 h 11"/>
                <a:gd name="T44" fmla="*/ 0 w 4"/>
                <a:gd name="T45" fmla="*/ 2 h 11"/>
                <a:gd name="T46" fmla="*/ 1 w 4"/>
                <a:gd name="T47" fmla="*/ 2 h 11"/>
                <a:gd name="T48" fmla="*/ 1 w 4"/>
                <a:gd name="T49" fmla="*/ 1 h 11"/>
                <a:gd name="T50" fmla="*/ 1 w 4"/>
                <a:gd name="T51" fmla="*/ 1 h 11"/>
                <a:gd name="T52" fmla="*/ 1 w 4"/>
                <a:gd name="T53" fmla="*/ 1 h 11"/>
                <a:gd name="T54" fmla="*/ 2 w 4"/>
                <a:gd name="T55" fmla="*/ 0 h 11"/>
                <a:gd name="T56" fmla="*/ 2 w 4"/>
                <a:gd name="T57" fmla="*/ 0 h 11"/>
                <a:gd name="T58" fmla="*/ 3 w 4"/>
                <a:gd name="T59" fmla="*/ 1 h 11"/>
                <a:gd name="T60" fmla="*/ 3 w 4"/>
                <a:gd name="T61" fmla="*/ 2 h 11"/>
                <a:gd name="T62" fmla="*/ 4 w 4"/>
                <a:gd name="T63" fmla="*/ 2 h 11"/>
                <a:gd name="T64" fmla="*/ 4 w 4"/>
                <a:gd name="T65" fmla="*/ 3 h 11"/>
                <a:gd name="T66" fmla="*/ 4 w 4"/>
                <a:gd name="T67" fmla="*/ 3 h 11"/>
                <a:gd name="T68" fmla="*/ 4 w 4"/>
                <a:gd name="T69" fmla="*/ 3 h 11"/>
                <a:gd name="T70" fmla="*/ 4 w 4"/>
                <a:gd name="T71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" h="11">
                  <a:moveTo>
                    <a:pt x="4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2" y="11"/>
                    <a:pt x="2" y="11"/>
                    <a:pt x="2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5" name="Freeform 1489"/>
            <p:cNvSpPr/>
            <p:nvPr/>
          </p:nvSpPr>
          <p:spPr bwMode="auto">
            <a:xfrm>
              <a:off x="1005950" y="3187233"/>
              <a:ext cx="2328" cy="30259"/>
            </a:xfrm>
            <a:custGeom>
              <a:avLst/>
              <a:gdLst>
                <a:gd name="T0" fmla="*/ 2 w 2"/>
                <a:gd name="T1" fmla="*/ 26 h 26"/>
                <a:gd name="T2" fmla="*/ 0 w 2"/>
                <a:gd name="T3" fmla="*/ 26 h 26"/>
                <a:gd name="T4" fmla="*/ 0 w 2"/>
                <a:gd name="T5" fmla="*/ 26 h 26"/>
                <a:gd name="T6" fmla="*/ 0 w 2"/>
                <a:gd name="T7" fmla="*/ 24 h 26"/>
                <a:gd name="T8" fmla="*/ 0 w 2"/>
                <a:gd name="T9" fmla="*/ 0 h 26"/>
                <a:gd name="T10" fmla="*/ 0 w 2"/>
                <a:gd name="T11" fmla="*/ 0 h 26"/>
                <a:gd name="T12" fmla="*/ 0 w 2"/>
                <a:gd name="T13" fmla="*/ 0 h 26"/>
                <a:gd name="T14" fmla="*/ 2 w 2"/>
                <a:gd name="T15" fmla="*/ 0 h 26"/>
                <a:gd name="T16" fmla="*/ 2 w 2"/>
                <a:gd name="T17" fmla="*/ 0 h 26"/>
                <a:gd name="T18" fmla="*/ 2 w 2"/>
                <a:gd name="T19" fmla="*/ 0 h 26"/>
                <a:gd name="T20" fmla="*/ 2 w 2"/>
                <a:gd name="T21" fmla="*/ 24 h 26"/>
                <a:gd name="T22" fmla="*/ 2 w 2"/>
                <a:gd name="T23" fmla="*/ 26 h 26"/>
                <a:gd name="T24" fmla="*/ 2 w 2"/>
                <a:gd name="T2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" h="26">
                  <a:moveTo>
                    <a:pt x="2" y="26"/>
                  </a:moveTo>
                  <a:lnTo>
                    <a:pt x="0" y="26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4"/>
                  </a:lnTo>
                  <a:lnTo>
                    <a:pt x="2" y="26"/>
                  </a:lnTo>
                  <a:lnTo>
                    <a:pt x="2" y="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6" name="Freeform 1490"/>
            <p:cNvSpPr>
              <a:spLocks noEditPoints="1"/>
            </p:cNvSpPr>
            <p:nvPr/>
          </p:nvSpPr>
          <p:spPr bwMode="auto">
            <a:xfrm>
              <a:off x="1014096" y="3193051"/>
              <a:ext cx="19785" cy="24440"/>
            </a:xfrm>
            <a:custGeom>
              <a:avLst/>
              <a:gdLst>
                <a:gd name="T0" fmla="*/ 6 w 7"/>
                <a:gd name="T1" fmla="*/ 9 h 9"/>
                <a:gd name="T2" fmla="*/ 5 w 7"/>
                <a:gd name="T3" fmla="*/ 9 h 9"/>
                <a:gd name="T4" fmla="*/ 5 w 7"/>
                <a:gd name="T5" fmla="*/ 9 h 9"/>
                <a:gd name="T6" fmla="*/ 5 w 7"/>
                <a:gd name="T7" fmla="*/ 8 h 9"/>
                <a:gd name="T8" fmla="*/ 5 w 7"/>
                <a:gd name="T9" fmla="*/ 8 h 9"/>
                <a:gd name="T10" fmla="*/ 4 w 7"/>
                <a:gd name="T11" fmla="*/ 9 h 9"/>
                <a:gd name="T12" fmla="*/ 2 w 7"/>
                <a:gd name="T13" fmla="*/ 9 h 9"/>
                <a:gd name="T14" fmla="*/ 1 w 7"/>
                <a:gd name="T15" fmla="*/ 9 h 9"/>
                <a:gd name="T16" fmla="*/ 0 w 7"/>
                <a:gd name="T17" fmla="*/ 8 h 9"/>
                <a:gd name="T18" fmla="*/ 0 w 7"/>
                <a:gd name="T19" fmla="*/ 7 h 9"/>
                <a:gd name="T20" fmla="*/ 0 w 7"/>
                <a:gd name="T21" fmla="*/ 5 h 9"/>
                <a:gd name="T22" fmla="*/ 0 w 7"/>
                <a:gd name="T23" fmla="*/ 2 h 9"/>
                <a:gd name="T24" fmla="*/ 2 w 7"/>
                <a:gd name="T25" fmla="*/ 0 h 9"/>
                <a:gd name="T26" fmla="*/ 4 w 7"/>
                <a:gd name="T27" fmla="*/ 1 h 9"/>
                <a:gd name="T28" fmla="*/ 5 w 7"/>
                <a:gd name="T29" fmla="*/ 2 h 9"/>
                <a:gd name="T30" fmla="*/ 5 w 7"/>
                <a:gd name="T31" fmla="*/ 1 h 9"/>
                <a:gd name="T32" fmla="*/ 5 w 7"/>
                <a:gd name="T33" fmla="*/ 1 h 9"/>
                <a:gd name="T34" fmla="*/ 6 w 7"/>
                <a:gd name="T35" fmla="*/ 1 h 9"/>
                <a:gd name="T36" fmla="*/ 6 w 7"/>
                <a:gd name="T37" fmla="*/ 1 h 9"/>
                <a:gd name="T38" fmla="*/ 7 w 7"/>
                <a:gd name="T39" fmla="*/ 1 h 9"/>
                <a:gd name="T40" fmla="*/ 7 w 7"/>
                <a:gd name="T41" fmla="*/ 8 h 9"/>
                <a:gd name="T42" fmla="*/ 6 w 7"/>
                <a:gd name="T43" fmla="*/ 9 h 9"/>
                <a:gd name="T44" fmla="*/ 5 w 7"/>
                <a:gd name="T45" fmla="*/ 4 h 9"/>
                <a:gd name="T46" fmla="*/ 5 w 7"/>
                <a:gd name="T47" fmla="*/ 3 h 9"/>
                <a:gd name="T48" fmla="*/ 4 w 7"/>
                <a:gd name="T49" fmla="*/ 2 h 9"/>
                <a:gd name="T50" fmla="*/ 4 w 7"/>
                <a:gd name="T51" fmla="*/ 2 h 9"/>
                <a:gd name="T52" fmla="*/ 3 w 7"/>
                <a:gd name="T53" fmla="*/ 2 h 9"/>
                <a:gd name="T54" fmla="*/ 2 w 7"/>
                <a:gd name="T55" fmla="*/ 2 h 9"/>
                <a:gd name="T56" fmla="*/ 1 w 7"/>
                <a:gd name="T57" fmla="*/ 4 h 9"/>
                <a:gd name="T58" fmla="*/ 1 w 7"/>
                <a:gd name="T59" fmla="*/ 5 h 9"/>
                <a:gd name="T60" fmla="*/ 2 w 7"/>
                <a:gd name="T61" fmla="*/ 7 h 9"/>
                <a:gd name="T62" fmla="*/ 3 w 7"/>
                <a:gd name="T63" fmla="*/ 8 h 9"/>
                <a:gd name="T64" fmla="*/ 4 w 7"/>
                <a:gd name="T65" fmla="*/ 8 h 9"/>
                <a:gd name="T66" fmla="*/ 4 w 7"/>
                <a:gd name="T67" fmla="*/ 7 h 9"/>
                <a:gd name="T68" fmla="*/ 5 w 7"/>
                <a:gd name="T69" fmla="*/ 7 h 9"/>
                <a:gd name="T70" fmla="*/ 5 w 7"/>
                <a:gd name="T71" fmla="*/ 6 h 9"/>
                <a:gd name="T72" fmla="*/ 5 w 7"/>
                <a:gd name="T73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" h="9">
                  <a:moveTo>
                    <a:pt x="6" y="9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4" y="8"/>
                    <a:pt x="4" y="9"/>
                  </a:cubicBezTo>
                  <a:cubicBezTo>
                    <a:pt x="3" y="9"/>
                    <a:pt x="3" y="9"/>
                    <a:pt x="2" y="9"/>
                  </a:cubicBezTo>
                  <a:cubicBezTo>
                    <a:pt x="2" y="9"/>
                    <a:pt x="1" y="9"/>
                    <a:pt x="1" y="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7"/>
                    <a:pt x="0" y="7"/>
                  </a:cubicBezTo>
                  <a:cubicBezTo>
                    <a:pt x="0" y="6"/>
                    <a:pt x="0" y="6"/>
                    <a:pt x="0" y="5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1" y="1"/>
                    <a:pt x="1" y="0"/>
                    <a:pt x="2" y="0"/>
                  </a:cubicBezTo>
                  <a:cubicBezTo>
                    <a:pt x="3" y="0"/>
                    <a:pt x="3" y="1"/>
                    <a:pt x="4" y="1"/>
                  </a:cubicBezTo>
                  <a:cubicBezTo>
                    <a:pt x="4" y="1"/>
                    <a:pt x="5" y="1"/>
                    <a:pt x="5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9"/>
                    <a:pt x="6" y="9"/>
                    <a:pt x="6" y="9"/>
                  </a:cubicBezTo>
                  <a:close/>
                  <a:moveTo>
                    <a:pt x="5" y="4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3"/>
                    <a:pt x="1" y="3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1" y="7"/>
                    <a:pt x="2" y="7"/>
                  </a:cubicBezTo>
                  <a:cubicBezTo>
                    <a:pt x="2" y="8"/>
                    <a:pt x="2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6"/>
                    <a:pt x="5" y="6"/>
                    <a:pt x="5" y="6"/>
                  </a:cubicBezTo>
                  <a:lnTo>
                    <a:pt x="5" y="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7" name="Freeform 1491"/>
            <p:cNvSpPr>
              <a:spLocks noEditPoints="1"/>
            </p:cNvSpPr>
            <p:nvPr/>
          </p:nvSpPr>
          <p:spPr bwMode="auto">
            <a:xfrm>
              <a:off x="1038537" y="3187233"/>
              <a:ext cx="19785" cy="30259"/>
            </a:xfrm>
            <a:custGeom>
              <a:avLst/>
              <a:gdLst>
                <a:gd name="T0" fmla="*/ 4 w 7"/>
                <a:gd name="T1" fmla="*/ 11 h 11"/>
                <a:gd name="T2" fmla="*/ 2 w 7"/>
                <a:gd name="T3" fmla="*/ 10 h 11"/>
                <a:gd name="T4" fmla="*/ 2 w 7"/>
                <a:gd name="T5" fmla="*/ 10 h 11"/>
                <a:gd name="T6" fmla="*/ 1 w 7"/>
                <a:gd name="T7" fmla="*/ 11 h 11"/>
                <a:gd name="T8" fmla="*/ 1 w 7"/>
                <a:gd name="T9" fmla="*/ 11 h 11"/>
                <a:gd name="T10" fmla="*/ 0 w 7"/>
                <a:gd name="T11" fmla="*/ 11 h 11"/>
                <a:gd name="T12" fmla="*/ 0 w 7"/>
                <a:gd name="T13" fmla="*/ 11 h 11"/>
                <a:gd name="T14" fmla="*/ 0 w 7"/>
                <a:gd name="T15" fmla="*/ 10 h 11"/>
                <a:gd name="T16" fmla="*/ 0 w 7"/>
                <a:gd name="T17" fmla="*/ 0 h 11"/>
                <a:gd name="T18" fmla="*/ 0 w 7"/>
                <a:gd name="T19" fmla="*/ 0 h 11"/>
                <a:gd name="T20" fmla="*/ 0 w 7"/>
                <a:gd name="T21" fmla="*/ 0 h 11"/>
                <a:gd name="T22" fmla="*/ 1 w 7"/>
                <a:gd name="T23" fmla="*/ 0 h 11"/>
                <a:gd name="T24" fmla="*/ 1 w 7"/>
                <a:gd name="T25" fmla="*/ 0 h 11"/>
                <a:gd name="T26" fmla="*/ 2 w 7"/>
                <a:gd name="T27" fmla="*/ 0 h 11"/>
                <a:gd name="T28" fmla="*/ 2 w 7"/>
                <a:gd name="T29" fmla="*/ 4 h 11"/>
                <a:gd name="T30" fmla="*/ 4 w 7"/>
                <a:gd name="T31" fmla="*/ 2 h 11"/>
                <a:gd name="T32" fmla="*/ 6 w 7"/>
                <a:gd name="T33" fmla="*/ 4 h 11"/>
                <a:gd name="T34" fmla="*/ 7 w 7"/>
                <a:gd name="T35" fmla="*/ 7 h 11"/>
                <a:gd name="T36" fmla="*/ 7 w 7"/>
                <a:gd name="T37" fmla="*/ 9 h 11"/>
                <a:gd name="T38" fmla="*/ 6 w 7"/>
                <a:gd name="T39" fmla="*/ 10 h 11"/>
                <a:gd name="T40" fmla="*/ 5 w 7"/>
                <a:gd name="T41" fmla="*/ 11 h 11"/>
                <a:gd name="T42" fmla="*/ 4 w 7"/>
                <a:gd name="T43" fmla="*/ 11 h 11"/>
                <a:gd name="T44" fmla="*/ 5 w 7"/>
                <a:gd name="T45" fmla="*/ 6 h 11"/>
                <a:gd name="T46" fmla="*/ 5 w 7"/>
                <a:gd name="T47" fmla="*/ 4 h 11"/>
                <a:gd name="T48" fmla="*/ 3 w 7"/>
                <a:gd name="T49" fmla="*/ 4 h 11"/>
                <a:gd name="T50" fmla="*/ 3 w 7"/>
                <a:gd name="T51" fmla="*/ 4 h 11"/>
                <a:gd name="T52" fmla="*/ 2 w 7"/>
                <a:gd name="T53" fmla="*/ 4 h 11"/>
                <a:gd name="T54" fmla="*/ 2 w 7"/>
                <a:gd name="T55" fmla="*/ 5 h 11"/>
                <a:gd name="T56" fmla="*/ 2 w 7"/>
                <a:gd name="T57" fmla="*/ 5 h 11"/>
                <a:gd name="T58" fmla="*/ 2 w 7"/>
                <a:gd name="T59" fmla="*/ 8 h 11"/>
                <a:gd name="T60" fmla="*/ 2 w 7"/>
                <a:gd name="T61" fmla="*/ 9 h 11"/>
                <a:gd name="T62" fmla="*/ 2 w 7"/>
                <a:gd name="T63" fmla="*/ 9 h 11"/>
                <a:gd name="T64" fmla="*/ 3 w 7"/>
                <a:gd name="T65" fmla="*/ 10 h 11"/>
                <a:gd name="T66" fmla="*/ 3 w 7"/>
                <a:gd name="T67" fmla="*/ 10 h 11"/>
                <a:gd name="T68" fmla="*/ 5 w 7"/>
                <a:gd name="T69" fmla="*/ 9 h 11"/>
                <a:gd name="T70" fmla="*/ 5 w 7"/>
                <a:gd name="T71" fmla="*/ 7 h 11"/>
                <a:gd name="T72" fmla="*/ 5 w 7"/>
                <a:gd name="T73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" h="11">
                  <a:moveTo>
                    <a:pt x="4" y="11"/>
                  </a:moveTo>
                  <a:cubicBezTo>
                    <a:pt x="3" y="11"/>
                    <a:pt x="2" y="11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3" y="2"/>
                    <a:pt x="4" y="2"/>
                  </a:cubicBezTo>
                  <a:cubicBezTo>
                    <a:pt x="5" y="2"/>
                    <a:pt x="6" y="3"/>
                    <a:pt x="6" y="4"/>
                  </a:cubicBezTo>
                  <a:cubicBezTo>
                    <a:pt x="7" y="4"/>
                    <a:pt x="7" y="5"/>
                    <a:pt x="7" y="7"/>
                  </a:cubicBezTo>
                  <a:cubicBezTo>
                    <a:pt x="7" y="8"/>
                    <a:pt x="7" y="8"/>
                    <a:pt x="7" y="9"/>
                  </a:cubicBezTo>
                  <a:cubicBezTo>
                    <a:pt x="7" y="9"/>
                    <a:pt x="6" y="10"/>
                    <a:pt x="6" y="10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4" y="11"/>
                  </a:cubicBezTo>
                  <a:close/>
                  <a:moveTo>
                    <a:pt x="5" y="6"/>
                  </a:moveTo>
                  <a:cubicBezTo>
                    <a:pt x="5" y="5"/>
                    <a:pt x="5" y="5"/>
                    <a:pt x="5" y="4"/>
                  </a:cubicBezTo>
                  <a:cubicBezTo>
                    <a:pt x="4" y="4"/>
                    <a:pt x="4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5" y="9"/>
                  </a:cubicBezTo>
                  <a:cubicBezTo>
                    <a:pt x="5" y="9"/>
                    <a:pt x="5" y="8"/>
                    <a:pt x="5" y="7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8" name="Freeform 1492"/>
            <p:cNvSpPr>
              <a:spLocks noEditPoints="1"/>
            </p:cNvSpPr>
            <p:nvPr/>
          </p:nvSpPr>
          <p:spPr bwMode="auto">
            <a:xfrm>
              <a:off x="1064141" y="3193051"/>
              <a:ext cx="18621" cy="24440"/>
            </a:xfrm>
            <a:custGeom>
              <a:avLst/>
              <a:gdLst>
                <a:gd name="T0" fmla="*/ 3 w 7"/>
                <a:gd name="T1" fmla="*/ 9 h 9"/>
                <a:gd name="T2" fmla="*/ 2 w 7"/>
                <a:gd name="T3" fmla="*/ 9 h 9"/>
                <a:gd name="T4" fmla="*/ 1 w 7"/>
                <a:gd name="T5" fmla="*/ 8 h 9"/>
                <a:gd name="T6" fmla="*/ 0 w 7"/>
                <a:gd name="T7" fmla="*/ 7 h 9"/>
                <a:gd name="T8" fmla="*/ 0 w 7"/>
                <a:gd name="T9" fmla="*/ 5 h 9"/>
                <a:gd name="T10" fmla="*/ 0 w 7"/>
                <a:gd name="T11" fmla="*/ 3 h 9"/>
                <a:gd name="T12" fmla="*/ 1 w 7"/>
                <a:gd name="T13" fmla="*/ 1 h 9"/>
                <a:gd name="T14" fmla="*/ 2 w 7"/>
                <a:gd name="T15" fmla="*/ 1 h 9"/>
                <a:gd name="T16" fmla="*/ 3 w 7"/>
                <a:gd name="T17" fmla="*/ 0 h 9"/>
                <a:gd name="T18" fmla="*/ 6 w 7"/>
                <a:gd name="T19" fmla="*/ 1 h 9"/>
                <a:gd name="T20" fmla="*/ 7 w 7"/>
                <a:gd name="T21" fmla="*/ 5 h 9"/>
                <a:gd name="T22" fmla="*/ 6 w 7"/>
                <a:gd name="T23" fmla="*/ 8 h 9"/>
                <a:gd name="T24" fmla="*/ 3 w 7"/>
                <a:gd name="T25" fmla="*/ 9 h 9"/>
                <a:gd name="T26" fmla="*/ 5 w 7"/>
                <a:gd name="T27" fmla="*/ 4 h 9"/>
                <a:gd name="T28" fmla="*/ 5 w 7"/>
                <a:gd name="T29" fmla="*/ 2 h 9"/>
                <a:gd name="T30" fmla="*/ 3 w 7"/>
                <a:gd name="T31" fmla="*/ 2 h 9"/>
                <a:gd name="T32" fmla="*/ 2 w 7"/>
                <a:gd name="T33" fmla="*/ 2 h 9"/>
                <a:gd name="T34" fmla="*/ 1 w 7"/>
                <a:gd name="T35" fmla="*/ 4 h 9"/>
                <a:gd name="T36" fmla="*/ 1 w 7"/>
                <a:gd name="T37" fmla="*/ 5 h 9"/>
                <a:gd name="T38" fmla="*/ 2 w 7"/>
                <a:gd name="T39" fmla="*/ 7 h 9"/>
                <a:gd name="T40" fmla="*/ 3 w 7"/>
                <a:gd name="T41" fmla="*/ 8 h 9"/>
                <a:gd name="T42" fmla="*/ 5 w 7"/>
                <a:gd name="T43" fmla="*/ 7 h 9"/>
                <a:gd name="T44" fmla="*/ 5 w 7"/>
                <a:gd name="T45" fmla="*/ 5 h 9"/>
                <a:gd name="T46" fmla="*/ 5 w 7"/>
                <a:gd name="T47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" h="9">
                  <a:moveTo>
                    <a:pt x="3" y="9"/>
                  </a:moveTo>
                  <a:cubicBezTo>
                    <a:pt x="3" y="9"/>
                    <a:pt x="2" y="9"/>
                    <a:pt x="2" y="9"/>
                  </a:cubicBezTo>
                  <a:cubicBezTo>
                    <a:pt x="1" y="9"/>
                    <a:pt x="1" y="8"/>
                    <a:pt x="1" y="8"/>
                  </a:cubicBezTo>
                  <a:cubicBezTo>
                    <a:pt x="0" y="8"/>
                    <a:pt x="0" y="7"/>
                    <a:pt x="0" y="7"/>
                  </a:cubicBezTo>
                  <a:cubicBezTo>
                    <a:pt x="0" y="6"/>
                    <a:pt x="0" y="6"/>
                    <a:pt x="0" y="5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2"/>
                    <a:pt x="0" y="2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5" y="0"/>
                    <a:pt x="6" y="1"/>
                    <a:pt x="6" y="1"/>
                  </a:cubicBezTo>
                  <a:cubicBezTo>
                    <a:pt x="7" y="2"/>
                    <a:pt x="7" y="3"/>
                    <a:pt x="7" y="5"/>
                  </a:cubicBezTo>
                  <a:cubicBezTo>
                    <a:pt x="7" y="6"/>
                    <a:pt x="7" y="7"/>
                    <a:pt x="6" y="8"/>
                  </a:cubicBezTo>
                  <a:cubicBezTo>
                    <a:pt x="6" y="9"/>
                    <a:pt x="5" y="9"/>
                    <a:pt x="3" y="9"/>
                  </a:cubicBezTo>
                  <a:close/>
                  <a:moveTo>
                    <a:pt x="5" y="4"/>
                  </a:moveTo>
                  <a:cubicBezTo>
                    <a:pt x="5" y="3"/>
                    <a:pt x="5" y="3"/>
                    <a:pt x="5" y="2"/>
                  </a:cubicBezTo>
                  <a:cubicBezTo>
                    <a:pt x="5" y="2"/>
                    <a:pt x="4" y="2"/>
                    <a:pt x="3" y="2"/>
                  </a:cubicBezTo>
                  <a:cubicBezTo>
                    <a:pt x="3" y="2"/>
                    <a:pt x="2" y="2"/>
                    <a:pt x="2" y="2"/>
                  </a:cubicBezTo>
                  <a:cubicBezTo>
                    <a:pt x="2" y="2"/>
                    <a:pt x="1" y="3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2" y="7"/>
                    <a:pt x="2" y="7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4" y="8"/>
                    <a:pt x="5" y="8"/>
                    <a:pt x="5" y="7"/>
                  </a:cubicBezTo>
                  <a:cubicBezTo>
                    <a:pt x="5" y="7"/>
                    <a:pt x="5" y="6"/>
                    <a:pt x="5" y="5"/>
                  </a:cubicBezTo>
                  <a:lnTo>
                    <a:pt x="5" y="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9" name="Freeform 1493"/>
            <p:cNvSpPr/>
            <p:nvPr/>
          </p:nvSpPr>
          <p:spPr bwMode="auto">
            <a:xfrm>
              <a:off x="1088580" y="3195379"/>
              <a:ext cx="11638" cy="22113"/>
            </a:xfrm>
            <a:custGeom>
              <a:avLst/>
              <a:gdLst>
                <a:gd name="T0" fmla="*/ 4 w 4"/>
                <a:gd name="T1" fmla="*/ 1 h 8"/>
                <a:gd name="T2" fmla="*/ 4 w 4"/>
                <a:gd name="T3" fmla="*/ 1 h 8"/>
                <a:gd name="T4" fmla="*/ 3 w 4"/>
                <a:gd name="T5" fmla="*/ 1 h 8"/>
                <a:gd name="T6" fmla="*/ 3 w 4"/>
                <a:gd name="T7" fmla="*/ 1 h 8"/>
                <a:gd name="T8" fmla="*/ 2 w 4"/>
                <a:gd name="T9" fmla="*/ 2 h 8"/>
                <a:gd name="T10" fmla="*/ 1 w 4"/>
                <a:gd name="T11" fmla="*/ 3 h 8"/>
                <a:gd name="T12" fmla="*/ 1 w 4"/>
                <a:gd name="T13" fmla="*/ 7 h 8"/>
                <a:gd name="T14" fmla="*/ 1 w 4"/>
                <a:gd name="T15" fmla="*/ 8 h 8"/>
                <a:gd name="T16" fmla="*/ 1 w 4"/>
                <a:gd name="T17" fmla="*/ 8 h 8"/>
                <a:gd name="T18" fmla="*/ 0 w 4"/>
                <a:gd name="T19" fmla="*/ 8 h 8"/>
                <a:gd name="T20" fmla="*/ 0 w 4"/>
                <a:gd name="T21" fmla="*/ 8 h 8"/>
                <a:gd name="T22" fmla="*/ 0 w 4"/>
                <a:gd name="T23" fmla="*/ 7 h 8"/>
                <a:gd name="T24" fmla="*/ 0 w 4"/>
                <a:gd name="T25" fmla="*/ 0 h 8"/>
                <a:gd name="T26" fmla="*/ 0 w 4"/>
                <a:gd name="T27" fmla="*/ 0 h 8"/>
                <a:gd name="T28" fmla="*/ 0 w 4"/>
                <a:gd name="T29" fmla="*/ 0 h 8"/>
                <a:gd name="T30" fmla="*/ 1 w 4"/>
                <a:gd name="T31" fmla="*/ 0 h 8"/>
                <a:gd name="T32" fmla="*/ 1 w 4"/>
                <a:gd name="T33" fmla="*/ 0 h 8"/>
                <a:gd name="T34" fmla="*/ 1 w 4"/>
                <a:gd name="T35" fmla="*/ 0 h 8"/>
                <a:gd name="T36" fmla="*/ 1 w 4"/>
                <a:gd name="T37" fmla="*/ 1 h 8"/>
                <a:gd name="T38" fmla="*/ 2 w 4"/>
                <a:gd name="T39" fmla="*/ 0 h 8"/>
                <a:gd name="T40" fmla="*/ 4 w 4"/>
                <a:gd name="T41" fmla="*/ 0 h 8"/>
                <a:gd name="T42" fmla="*/ 4 w 4"/>
                <a:gd name="T43" fmla="*/ 0 h 8"/>
                <a:gd name="T44" fmla="*/ 4 w 4"/>
                <a:gd name="T45" fmla="*/ 0 h 8"/>
                <a:gd name="T46" fmla="*/ 4 w 4"/>
                <a:gd name="T4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" h="8"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2"/>
                    <a:pt x="2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0" name="Freeform 1494"/>
            <p:cNvSpPr>
              <a:spLocks noEditPoints="1"/>
            </p:cNvSpPr>
            <p:nvPr/>
          </p:nvSpPr>
          <p:spPr bwMode="auto">
            <a:xfrm>
              <a:off x="1102546" y="3193051"/>
              <a:ext cx="19785" cy="24440"/>
            </a:xfrm>
            <a:custGeom>
              <a:avLst/>
              <a:gdLst>
                <a:gd name="T0" fmla="*/ 7 w 7"/>
                <a:gd name="T1" fmla="*/ 5 h 9"/>
                <a:gd name="T2" fmla="*/ 2 w 7"/>
                <a:gd name="T3" fmla="*/ 5 h 9"/>
                <a:gd name="T4" fmla="*/ 3 w 7"/>
                <a:gd name="T5" fmla="*/ 7 h 9"/>
                <a:gd name="T6" fmla="*/ 5 w 7"/>
                <a:gd name="T7" fmla="*/ 8 h 9"/>
                <a:gd name="T8" fmla="*/ 6 w 7"/>
                <a:gd name="T9" fmla="*/ 8 h 9"/>
                <a:gd name="T10" fmla="*/ 7 w 7"/>
                <a:gd name="T11" fmla="*/ 7 h 9"/>
                <a:gd name="T12" fmla="*/ 7 w 7"/>
                <a:gd name="T13" fmla="*/ 8 h 9"/>
                <a:gd name="T14" fmla="*/ 7 w 7"/>
                <a:gd name="T15" fmla="*/ 8 h 9"/>
                <a:gd name="T16" fmla="*/ 7 w 7"/>
                <a:gd name="T17" fmla="*/ 9 h 9"/>
                <a:gd name="T18" fmla="*/ 7 w 7"/>
                <a:gd name="T19" fmla="*/ 9 h 9"/>
                <a:gd name="T20" fmla="*/ 6 w 7"/>
                <a:gd name="T21" fmla="*/ 9 h 9"/>
                <a:gd name="T22" fmla="*/ 6 w 7"/>
                <a:gd name="T23" fmla="*/ 9 h 9"/>
                <a:gd name="T24" fmla="*/ 5 w 7"/>
                <a:gd name="T25" fmla="*/ 9 h 9"/>
                <a:gd name="T26" fmla="*/ 4 w 7"/>
                <a:gd name="T27" fmla="*/ 9 h 9"/>
                <a:gd name="T28" fmla="*/ 1 w 7"/>
                <a:gd name="T29" fmla="*/ 8 h 9"/>
                <a:gd name="T30" fmla="*/ 0 w 7"/>
                <a:gd name="T31" fmla="*/ 5 h 9"/>
                <a:gd name="T32" fmla="*/ 1 w 7"/>
                <a:gd name="T33" fmla="*/ 1 h 9"/>
                <a:gd name="T34" fmla="*/ 4 w 7"/>
                <a:gd name="T35" fmla="*/ 0 h 9"/>
                <a:gd name="T36" fmla="*/ 7 w 7"/>
                <a:gd name="T37" fmla="*/ 1 h 9"/>
                <a:gd name="T38" fmla="*/ 7 w 7"/>
                <a:gd name="T39" fmla="*/ 4 h 9"/>
                <a:gd name="T40" fmla="*/ 7 w 7"/>
                <a:gd name="T41" fmla="*/ 5 h 9"/>
                <a:gd name="T42" fmla="*/ 7 w 7"/>
                <a:gd name="T43" fmla="*/ 5 h 9"/>
                <a:gd name="T44" fmla="*/ 4 w 7"/>
                <a:gd name="T45" fmla="*/ 1 h 9"/>
                <a:gd name="T46" fmla="*/ 3 w 7"/>
                <a:gd name="T47" fmla="*/ 2 h 9"/>
                <a:gd name="T48" fmla="*/ 3 w 7"/>
                <a:gd name="T49" fmla="*/ 2 h 9"/>
                <a:gd name="T50" fmla="*/ 2 w 7"/>
                <a:gd name="T51" fmla="*/ 3 h 9"/>
                <a:gd name="T52" fmla="*/ 2 w 7"/>
                <a:gd name="T53" fmla="*/ 4 h 9"/>
                <a:gd name="T54" fmla="*/ 2 w 7"/>
                <a:gd name="T55" fmla="*/ 4 h 9"/>
                <a:gd name="T56" fmla="*/ 2 w 7"/>
                <a:gd name="T57" fmla="*/ 4 h 9"/>
                <a:gd name="T58" fmla="*/ 6 w 7"/>
                <a:gd name="T59" fmla="*/ 4 h 9"/>
                <a:gd name="T60" fmla="*/ 6 w 7"/>
                <a:gd name="T61" fmla="*/ 4 h 9"/>
                <a:gd name="T62" fmla="*/ 6 w 7"/>
                <a:gd name="T63" fmla="*/ 4 h 9"/>
                <a:gd name="T64" fmla="*/ 5 w 7"/>
                <a:gd name="T65" fmla="*/ 2 h 9"/>
                <a:gd name="T66" fmla="*/ 4 w 7"/>
                <a:gd name="T67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" h="9">
                  <a:moveTo>
                    <a:pt x="7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7"/>
                    <a:pt x="3" y="7"/>
                  </a:cubicBezTo>
                  <a:cubicBezTo>
                    <a:pt x="3" y="7"/>
                    <a:pt x="4" y="8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7"/>
                    <a:pt x="7" y="7"/>
                    <a:pt x="7" y="7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3" y="9"/>
                    <a:pt x="2" y="9"/>
                    <a:pt x="1" y="8"/>
                  </a:cubicBezTo>
                  <a:cubicBezTo>
                    <a:pt x="1" y="7"/>
                    <a:pt x="0" y="6"/>
                    <a:pt x="0" y="5"/>
                  </a:cubicBezTo>
                  <a:cubicBezTo>
                    <a:pt x="0" y="3"/>
                    <a:pt x="1" y="2"/>
                    <a:pt x="1" y="1"/>
                  </a:cubicBezTo>
                  <a:cubicBezTo>
                    <a:pt x="2" y="1"/>
                    <a:pt x="3" y="0"/>
                    <a:pt x="4" y="0"/>
                  </a:cubicBezTo>
                  <a:cubicBezTo>
                    <a:pt x="5" y="0"/>
                    <a:pt x="6" y="1"/>
                    <a:pt x="7" y="1"/>
                  </a:cubicBezTo>
                  <a:cubicBezTo>
                    <a:pt x="7" y="2"/>
                    <a:pt x="7" y="3"/>
                    <a:pt x="7" y="4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lose/>
                  <a:moveTo>
                    <a:pt x="4" y="1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6" y="2"/>
                    <a:pt x="5" y="2"/>
                  </a:cubicBezTo>
                  <a:cubicBezTo>
                    <a:pt x="5" y="2"/>
                    <a:pt x="5" y="1"/>
                    <a:pt x="4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1" name="Freeform 1495"/>
            <p:cNvSpPr>
              <a:spLocks noEditPoints="1"/>
            </p:cNvSpPr>
            <p:nvPr/>
          </p:nvSpPr>
          <p:spPr bwMode="auto">
            <a:xfrm>
              <a:off x="1144443" y="3193051"/>
              <a:ext cx="18621" cy="24440"/>
            </a:xfrm>
            <a:custGeom>
              <a:avLst/>
              <a:gdLst>
                <a:gd name="T0" fmla="*/ 6 w 7"/>
                <a:gd name="T1" fmla="*/ 5 h 9"/>
                <a:gd name="T2" fmla="*/ 2 w 7"/>
                <a:gd name="T3" fmla="*/ 5 h 9"/>
                <a:gd name="T4" fmla="*/ 2 w 7"/>
                <a:gd name="T5" fmla="*/ 7 h 9"/>
                <a:gd name="T6" fmla="*/ 4 w 7"/>
                <a:gd name="T7" fmla="*/ 8 h 9"/>
                <a:gd name="T8" fmla="*/ 6 w 7"/>
                <a:gd name="T9" fmla="*/ 8 h 9"/>
                <a:gd name="T10" fmla="*/ 6 w 7"/>
                <a:gd name="T11" fmla="*/ 7 h 9"/>
                <a:gd name="T12" fmla="*/ 7 w 7"/>
                <a:gd name="T13" fmla="*/ 8 h 9"/>
                <a:gd name="T14" fmla="*/ 7 w 7"/>
                <a:gd name="T15" fmla="*/ 8 h 9"/>
                <a:gd name="T16" fmla="*/ 7 w 7"/>
                <a:gd name="T17" fmla="*/ 9 h 9"/>
                <a:gd name="T18" fmla="*/ 6 w 7"/>
                <a:gd name="T19" fmla="*/ 9 h 9"/>
                <a:gd name="T20" fmla="*/ 6 w 7"/>
                <a:gd name="T21" fmla="*/ 9 h 9"/>
                <a:gd name="T22" fmla="*/ 5 w 7"/>
                <a:gd name="T23" fmla="*/ 9 h 9"/>
                <a:gd name="T24" fmla="*/ 5 w 7"/>
                <a:gd name="T25" fmla="*/ 9 h 9"/>
                <a:gd name="T26" fmla="*/ 4 w 7"/>
                <a:gd name="T27" fmla="*/ 9 h 9"/>
                <a:gd name="T28" fmla="*/ 1 w 7"/>
                <a:gd name="T29" fmla="*/ 8 h 9"/>
                <a:gd name="T30" fmla="*/ 0 w 7"/>
                <a:gd name="T31" fmla="*/ 5 h 9"/>
                <a:gd name="T32" fmla="*/ 1 w 7"/>
                <a:gd name="T33" fmla="*/ 1 h 9"/>
                <a:gd name="T34" fmla="*/ 4 w 7"/>
                <a:gd name="T35" fmla="*/ 0 h 9"/>
                <a:gd name="T36" fmla="*/ 6 w 7"/>
                <a:gd name="T37" fmla="*/ 1 h 9"/>
                <a:gd name="T38" fmla="*/ 7 w 7"/>
                <a:gd name="T39" fmla="*/ 4 h 9"/>
                <a:gd name="T40" fmla="*/ 7 w 7"/>
                <a:gd name="T41" fmla="*/ 5 h 9"/>
                <a:gd name="T42" fmla="*/ 7 w 7"/>
                <a:gd name="T43" fmla="*/ 5 h 9"/>
                <a:gd name="T44" fmla="*/ 6 w 7"/>
                <a:gd name="T45" fmla="*/ 5 h 9"/>
                <a:gd name="T46" fmla="*/ 3 w 7"/>
                <a:gd name="T47" fmla="*/ 1 h 9"/>
                <a:gd name="T48" fmla="*/ 3 w 7"/>
                <a:gd name="T49" fmla="*/ 2 h 9"/>
                <a:gd name="T50" fmla="*/ 2 w 7"/>
                <a:gd name="T51" fmla="*/ 2 h 9"/>
                <a:gd name="T52" fmla="*/ 2 w 7"/>
                <a:gd name="T53" fmla="*/ 3 h 9"/>
                <a:gd name="T54" fmla="*/ 2 w 7"/>
                <a:gd name="T55" fmla="*/ 4 h 9"/>
                <a:gd name="T56" fmla="*/ 2 w 7"/>
                <a:gd name="T57" fmla="*/ 4 h 9"/>
                <a:gd name="T58" fmla="*/ 2 w 7"/>
                <a:gd name="T59" fmla="*/ 4 h 9"/>
                <a:gd name="T60" fmla="*/ 5 w 7"/>
                <a:gd name="T61" fmla="*/ 4 h 9"/>
                <a:gd name="T62" fmla="*/ 5 w 7"/>
                <a:gd name="T63" fmla="*/ 4 h 9"/>
                <a:gd name="T64" fmla="*/ 5 w 7"/>
                <a:gd name="T65" fmla="*/ 4 h 9"/>
                <a:gd name="T66" fmla="*/ 5 w 7"/>
                <a:gd name="T67" fmla="*/ 2 h 9"/>
                <a:gd name="T68" fmla="*/ 3 w 7"/>
                <a:gd name="T6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" h="9">
                  <a:moveTo>
                    <a:pt x="6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7"/>
                    <a:pt x="2" y="7"/>
                  </a:cubicBezTo>
                  <a:cubicBezTo>
                    <a:pt x="3" y="7"/>
                    <a:pt x="3" y="8"/>
                    <a:pt x="4" y="8"/>
                  </a:cubicBezTo>
                  <a:cubicBezTo>
                    <a:pt x="5" y="8"/>
                    <a:pt x="5" y="8"/>
                    <a:pt x="6" y="8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3" y="9"/>
                    <a:pt x="2" y="9"/>
                    <a:pt x="1" y="8"/>
                  </a:cubicBezTo>
                  <a:cubicBezTo>
                    <a:pt x="0" y="7"/>
                    <a:pt x="0" y="6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1" y="1"/>
                    <a:pt x="2" y="0"/>
                    <a:pt x="4" y="0"/>
                  </a:cubicBezTo>
                  <a:cubicBezTo>
                    <a:pt x="5" y="0"/>
                    <a:pt x="6" y="1"/>
                    <a:pt x="6" y="1"/>
                  </a:cubicBezTo>
                  <a:cubicBezTo>
                    <a:pt x="7" y="2"/>
                    <a:pt x="7" y="3"/>
                    <a:pt x="7" y="4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lnTo>
                    <a:pt x="6" y="5"/>
                  </a:lnTo>
                  <a:close/>
                  <a:moveTo>
                    <a:pt x="3" y="1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3"/>
                    <a:pt x="5" y="2"/>
                    <a:pt x="5" y="2"/>
                  </a:cubicBezTo>
                  <a:cubicBezTo>
                    <a:pt x="5" y="2"/>
                    <a:pt x="4" y="1"/>
                    <a:pt x="3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2" name="Freeform 1496"/>
            <p:cNvSpPr/>
            <p:nvPr/>
          </p:nvSpPr>
          <p:spPr bwMode="auto">
            <a:xfrm>
              <a:off x="1166556" y="3190724"/>
              <a:ext cx="13966" cy="26768"/>
            </a:xfrm>
            <a:custGeom>
              <a:avLst/>
              <a:gdLst>
                <a:gd name="T0" fmla="*/ 5 w 5"/>
                <a:gd name="T1" fmla="*/ 3 h 10"/>
                <a:gd name="T2" fmla="*/ 3 w 5"/>
                <a:gd name="T3" fmla="*/ 3 h 10"/>
                <a:gd name="T4" fmla="*/ 3 w 5"/>
                <a:gd name="T5" fmla="*/ 8 h 10"/>
                <a:gd name="T6" fmla="*/ 4 w 5"/>
                <a:gd name="T7" fmla="*/ 9 h 10"/>
                <a:gd name="T8" fmla="*/ 4 w 5"/>
                <a:gd name="T9" fmla="*/ 9 h 10"/>
                <a:gd name="T10" fmla="*/ 5 w 5"/>
                <a:gd name="T11" fmla="*/ 9 h 10"/>
                <a:gd name="T12" fmla="*/ 5 w 5"/>
                <a:gd name="T13" fmla="*/ 9 h 10"/>
                <a:gd name="T14" fmla="*/ 5 w 5"/>
                <a:gd name="T15" fmla="*/ 9 h 10"/>
                <a:gd name="T16" fmla="*/ 5 w 5"/>
                <a:gd name="T17" fmla="*/ 10 h 10"/>
                <a:gd name="T18" fmla="*/ 5 w 5"/>
                <a:gd name="T19" fmla="*/ 10 h 10"/>
                <a:gd name="T20" fmla="*/ 4 w 5"/>
                <a:gd name="T21" fmla="*/ 10 h 10"/>
                <a:gd name="T22" fmla="*/ 3 w 5"/>
                <a:gd name="T23" fmla="*/ 10 h 10"/>
                <a:gd name="T24" fmla="*/ 2 w 5"/>
                <a:gd name="T25" fmla="*/ 10 h 10"/>
                <a:gd name="T26" fmla="*/ 2 w 5"/>
                <a:gd name="T27" fmla="*/ 9 h 10"/>
                <a:gd name="T28" fmla="*/ 1 w 5"/>
                <a:gd name="T29" fmla="*/ 9 h 10"/>
                <a:gd name="T30" fmla="*/ 1 w 5"/>
                <a:gd name="T31" fmla="*/ 8 h 10"/>
                <a:gd name="T32" fmla="*/ 1 w 5"/>
                <a:gd name="T33" fmla="*/ 3 h 10"/>
                <a:gd name="T34" fmla="*/ 1 w 5"/>
                <a:gd name="T35" fmla="*/ 3 h 10"/>
                <a:gd name="T36" fmla="*/ 0 w 5"/>
                <a:gd name="T37" fmla="*/ 3 h 10"/>
                <a:gd name="T38" fmla="*/ 0 w 5"/>
                <a:gd name="T39" fmla="*/ 3 h 10"/>
                <a:gd name="T40" fmla="*/ 0 w 5"/>
                <a:gd name="T41" fmla="*/ 2 h 10"/>
                <a:gd name="T42" fmla="*/ 0 w 5"/>
                <a:gd name="T43" fmla="*/ 2 h 10"/>
                <a:gd name="T44" fmla="*/ 1 w 5"/>
                <a:gd name="T45" fmla="*/ 2 h 10"/>
                <a:gd name="T46" fmla="*/ 1 w 5"/>
                <a:gd name="T47" fmla="*/ 2 h 10"/>
                <a:gd name="T48" fmla="*/ 1 w 5"/>
                <a:gd name="T49" fmla="*/ 0 h 10"/>
                <a:gd name="T50" fmla="*/ 2 w 5"/>
                <a:gd name="T51" fmla="*/ 0 h 10"/>
                <a:gd name="T52" fmla="*/ 2 w 5"/>
                <a:gd name="T53" fmla="*/ 0 h 10"/>
                <a:gd name="T54" fmla="*/ 3 w 5"/>
                <a:gd name="T55" fmla="*/ 0 h 10"/>
                <a:gd name="T56" fmla="*/ 3 w 5"/>
                <a:gd name="T57" fmla="*/ 0 h 10"/>
                <a:gd name="T58" fmla="*/ 3 w 5"/>
                <a:gd name="T59" fmla="*/ 0 h 10"/>
                <a:gd name="T60" fmla="*/ 3 w 5"/>
                <a:gd name="T61" fmla="*/ 2 h 10"/>
                <a:gd name="T62" fmla="*/ 5 w 5"/>
                <a:gd name="T63" fmla="*/ 2 h 10"/>
                <a:gd name="T64" fmla="*/ 5 w 5"/>
                <a:gd name="T65" fmla="*/ 2 h 10"/>
                <a:gd name="T66" fmla="*/ 5 w 5"/>
                <a:gd name="T67" fmla="*/ 2 h 10"/>
                <a:gd name="T68" fmla="*/ 5 w 5"/>
                <a:gd name="T69" fmla="*/ 3 h 10"/>
                <a:gd name="T70" fmla="*/ 5 w 5"/>
                <a:gd name="T71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" h="10">
                  <a:moveTo>
                    <a:pt x="5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2" y="10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3" name="Freeform 1497"/>
            <p:cNvSpPr>
              <a:spLocks noEditPoints="1"/>
            </p:cNvSpPr>
            <p:nvPr/>
          </p:nvSpPr>
          <p:spPr bwMode="auto">
            <a:xfrm>
              <a:off x="1199143" y="3187233"/>
              <a:ext cx="19785" cy="30259"/>
            </a:xfrm>
            <a:custGeom>
              <a:avLst/>
              <a:gdLst>
                <a:gd name="T0" fmla="*/ 6 w 7"/>
                <a:gd name="T1" fmla="*/ 11 h 11"/>
                <a:gd name="T2" fmla="*/ 6 w 7"/>
                <a:gd name="T3" fmla="*/ 11 h 11"/>
                <a:gd name="T4" fmla="*/ 5 w 7"/>
                <a:gd name="T5" fmla="*/ 11 h 11"/>
                <a:gd name="T6" fmla="*/ 5 w 7"/>
                <a:gd name="T7" fmla="*/ 10 h 11"/>
                <a:gd name="T8" fmla="*/ 5 w 7"/>
                <a:gd name="T9" fmla="*/ 10 h 11"/>
                <a:gd name="T10" fmla="*/ 4 w 7"/>
                <a:gd name="T11" fmla="*/ 11 h 11"/>
                <a:gd name="T12" fmla="*/ 3 w 7"/>
                <a:gd name="T13" fmla="*/ 11 h 11"/>
                <a:gd name="T14" fmla="*/ 1 w 7"/>
                <a:gd name="T15" fmla="*/ 11 h 11"/>
                <a:gd name="T16" fmla="*/ 1 w 7"/>
                <a:gd name="T17" fmla="*/ 10 h 11"/>
                <a:gd name="T18" fmla="*/ 0 w 7"/>
                <a:gd name="T19" fmla="*/ 9 h 11"/>
                <a:gd name="T20" fmla="*/ 0 w 7"/>
                <a:gd name="T21" fmla="*/ 7 h 11"/>
                <a:gd name="T22" fmla="*/ 1 w 7"/>
                <a:gd name="T23" fmla="*/ 4 h 11"/>
                <a:gd name="T24" fmla="*/ 3 w 7"/>
                <a:gd name="T25" fmla="*/ 2 h 11"/>
                <a:gd name="T26" fmla="*/ 4 w 7"/>
                <a:gd name="T27" fmla="*/ 3 h 11"/>
                <a:gd name="T28" fmla="*/ 5 w 7"/>
                <a:gd name="T29" fmla="*/ 4 h 11"/>
                <a:gd name="T30" fmla="*/ 5 w 7"/>
                <a:gd name="T31" fmla="*/ 0 h 11"/>
                <a:gd name="T32" fmla="*/ 6 w 7"/>
                <a:gd name="T33" fmla="*/ 0 h 11"/>
                <a:gd name="T34" fmla="*/ 6 w 7"/>
                <a:gd name="T35" fmla="*/ 0 h 11"/>
                <a:gd name="T36" fmla="*/ 7 w 7"/>
                <a:gd name="T37" fmla="*/ 0 h 11"/>
                <a:gd name="T38" fmla="*/ 7 w 7"/>
                <a:gd name="T39" fmla="*/ 0 h 11"/>
                <a:gd name="T40" fmla="*/ 7 w 7"/>
                <a:gd name="T41" fmla="*/ 10 h 11"/>
                <a:gd name="T42" fmla="*/ 7 w 7"/>
                <a:gd name="T43" fmla="*/ 11 h 11"/>
                <a:gd name="T44" fmla="*/ 6 w 7"/>
                <a:gd name="T45" fmla="*/ 11 h 11"/>
                <a:gd name="T46" fmla="*/ 5 w 7"/>
                <a:gd name="T47" fmla="*/ 5 h 11"/>
                <a:gd name="T48" fmla="*/ 5 w 7"/>
                <a:gd name="T49" fmla="*/ 5 h 11"/>
                <a:gd name="T50" fmla="*/ 5 w 7"/>
                <a:gd name="T51" fmla="*/ 4 h 11"/>
                <a:gd name="T52" fmla="*/ 4 w 7"/>
                <a:gd name="T53" fmla="*/ 4 h 11"/>
                <a:gd name="T54" fmla="*/ 3 w 7"/>
                <a:gd name="T55" fmla="*/ 4 h 11"/>
                <a:gd name="T56" fmla="*/ 2 w 7"/>
                <a:gd name="T57" fmla="*/ 4 h 11"/>
                <a:gd name="T58" fmla="*/ 2 w 7"/>
                <a:gd name="T59" fmla="*/ 6 h 11"/>
                <a:gd name="T60" fmla="*/ 2 w 7"/>
                <a:gd name="T61" fmla="*/ 7 h 11"/>
                <a:gd name="T62" fmla="*/ 2 w 7"/>
                <a:gd name="T63" fmla="*/ 9 h 11"/>
                <a:gd name="T64" fmla="*/ 3 w 7"/>
                <a:gd name="T65" fmla="*/ 10 h 11"/>
                <a:gd name="T66" fmla="*/ 4 w 7"/>
                <a:gd name="T67" fmla="*/ 10 h 11"/>
                <a:gd name="T68" fmla="*/ 5 w 7"/>
                <a:gd name="T69" fmla="*/ 9 h 11"/>
                <a:gd name="T70" fmla="*/ 5 w 7"/>
                <a:gd name="T71" fmla="*/ 9 h 11"/>
                <a:gd name="T72" fmla="*/ 5 w 7"/>
                <a:gd name="T73" fmla="*/ 8 h 11"/>
                <a:gd name="T74" fmla="*/ 5 w 7"/>
                <a:gd name="T75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" h="11">
                  <a:moveTo>
                    <a:pt x="6" y="11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1"/>
                    <a:pt x="4" y="11"/>
                  </a:cubicBezTo>
                  <a:cubicBezTo>
                    <a:pt x="4" y="11"/>
                    <a:pt x="3" y="11"/>
                    <a:pt x="3" y="11"/>
                  </a:cubicBezTo>
                  <a:cubicBezTo>
                    <a:pt x="2" y="11"/>
                    <a:pt x="2" y="11"/>
                    <a:pt x="1" y="11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10"/>
                    <a:pt x="0" y="9"/>
                    <a:pt x="0" y="9"/>
                  </a:cubicBezTo>
                  <a:cubicBezTo>
                    <a:pt x="0" y="8"/>
                    <a:pt x="0" y="8"/>
                    <a:pt x="0" y="7"/>
                  </a:cubicBezTo>
                  <a:cubicBezTo>
                    <a:pt x="0" y="5"/>
                    <a:pt x="0" y="4"/>
                    <a:pt x="1" y="4"/>
                  </a:cubicBezTo>
                  <a:cubicBezTo>
                    <a:pt x="1" y="3"/>
                    <a:pt x="2" y="2"/>
                    <a:pt x="3" y="2"/>
                  </a:cubicBezTo>
                  <a:cubicBezTo>
                    <a:pt x="3" y="2"/>
                    <a:pt x="4" y="3"/>
                    <a:pt x="4" y="3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1"/>
                    <a:pt x="7" y="11"/>
                    <a:pt x="7" y="11"/>
                  </a:cubicBezTo>
                  <a:lnTo>
                    <a:pt x="6" y="11"/>
                  </a:lnTo>
                  <a:close/>
                  <a:moveTo>
                    <a:pt x="5" y="5"/>
                  </a:moveTo>
                  <a:cubicBezTo>
                    <a:pt x="5" y="5"/>
                    <a:pt x="5" y="5"/>
                    <a:pt x="5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2" y="5"/>
                    <a:pt x="2" y="5"/>
                    <a:pt x="2" y="6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8"/>
                    <a:pt x="2" y="9"/>
                    <a:pt x="2" y="9"/>
                  </a:cubicBezTo>
                  <a:cubicBezTo>
                    <a:pt x="2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8"/>
                    <a:pt x="5" y="8"/>
                    <a:pt x="5" y="8"/>
                  </a:cubicBezTo>
                  <a:lnTo>
                    <a:pt x="5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4" name="Freeform 1498"/>
            <p:cNvSpPr>
              <a:spLocks noEditPoints="1"/>
            </p:cNvSpPr>
            <p:nvPr/>
          </p:nvSpPr>
          <p:spPr bwMode="auto">
            <a:xfrm>
              <a:off x="1224747" y="3193051"/>
              <a:ext cx="18621" cy="24440"/>
            </a:xfrm>
            <a:custGeom>
              <a:avLst/>
              <a:gdLst>
                <a:gd name="T0" fmla="*/ 3 w 7"/>
                <a:gd name="T1" fmla="*/ 9 h 9"/>
                <a:gd name="T2" fmla="*/ 2 w 7"/>
                <a:gd name="T3" fmla="*/ 9 h 9"/>
                <a:gd name="T4" fmla="*/ 1 w 7"/>
                <a:gd name="T5" fmla="*/ 8 h 9"/>
                <a:gd name="T6" fmla="*/ 0 w 7"/>
                <a:gd name="T7" fmla="*/ 7 h 9"/>
                <a:gd name="T8" fmla="*/ 0 w 7"/>
                <a:gd name="T9" fmla="*/ 5 h 9"/>
                <a:gd name="T10" fmla="*/ 0 w 7"/>
                <a:gd name="T11" fmla="*/ 3 h 9"/>
                <a:gd name="T12" fmla="*/ 1 w 7"/>
                <a:gd name="T13" fmla="*/ 1 h 9"/>
                <a:gd name="T14" fmla="*/ 2 w 7"/>
                <a:gd name="T15" fmla="*/ 1 h 9"/>
                <a:gd name="T16" fmla="*/ 4 w 7"/>
                <a:gd name="T17" fmla="*/ 0 h 9"/>
                <a:gd name="T18" fmla="*/ 6 w 7"/>
                <a:gd name="T19" fmla="*/ 1 h 9"/>
                <a:gd name="T20" fmla="*/ 7 w 7"/>
                <a:gd name="T21" fmla="*/ 5 h 9"/>
                <a:gd name="T22" fmla="*/ 6 w 7"/>
                <a:gd name="T23" fmla="*/ 8 h 9"/>
                <a:gd name="T24" fmla="*/ 3 w 7"/>
                <a:gd name="T25" fmla="*/ 9 h 9"/>
                <a:gd name="T26" fmla="*/ 5 w 7"/>
                <a:gd name="T27" fmla="*/ 4 h 9"/>
                <a:gd name="T28" fmla="*/ 5 w 7"/>
                <a:gd name="T29" fmla="*/ 2 h 9"/>
                <a:gd name="T30" fmla="*/ 3 w 7"/>
                <a:gd name="T31" fmla="*/ 2 h 9"/>
                <a:gd name="T32" fmla="*/ 2 w 7"/>
                <a:gd name="T33" fmla="*/ 2 h 9"/>
                <a:gd name="T34" fmla="*/ 1 w 7"/>
                <a:gd name="T35" fmla="*/ 4 h 9"/>
                <a:gd name="T36" fmla="*/ 1 w 7"/>
                <a:gd name="T37" fmla="*/ 5 h 9"/>
                <a:gd name="T38" fmla="*/ 2 w 7"/>
                <a:gd name="T39" fmla="*/ 7 h 9"/>
                <a:gd name="T40" fmla="*/ 3 w 7"/>
                <a:gd name="T41" fmla="*/ 8 h 9"/>
                <a:gd name="T42" fmla="*/ 5 w 7"/>
                <a:gd name="T43" fmla="*/ 7 h 9"/>
                <a:gd name="T44" fmla="*/ 5 w 7"/>
                <a:gd name="T45" fmla="*/ 5 h 9"/>
                <a:gd name="T46" fmla="*/ 5 w 7"/>
                <a:gd name="T47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" h="9">
                  <a:moveTo>
                    <a:pt x="3" y="9"/>
                  </a:moveTo>
                  <a:cubicBezTo>
                    <a:pt x="3" y="9"/>
                    <a:pt x="2" y="9"/>
                    <a:pt x="2" y="9"/>
                  </a:cubicBezTo>
                  <a:cubicBezTo>
                    <a:pt x="1" y="9"/>
                    <a:pt x="1" y="8"/>
                    <a:pt x="1" y="8"/>
                  </a:cubicBezTo>
                  <a:cubicBezTo>
                    <a:pt x="0" y="8"/>
                    <a:pt x="0" y="7"/>
                    <a:pt x="0" y="7"/>
                  </a:cubicBezTo>
                  <a:cubicBezTo>
                    <a:pt x="0" y="6"/>
                    <a:pt x="0" y="6"/>
                    <a:pt x="0" y="5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2"/>
                    <a:pt x="0" y="2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5" y="0"/>
                    <a:pt x="6" y="1"/>
                    <a:pt x="6" y="1"/>
                  </a:cubicBezTo>
                  <a:cubicBezTo>
                    <a:pt x="7" y="2"/>
                    <a:pt x="7" y="3"/>
                    <a:pt x="7" y="5"/>
                  </a:cubicBezTo>
                  <a:cubicBezTo>
                    <a:pt x="7" y="6"/>
                    <a:pt x="7" y="7"/>
                    <a:pt x="6" y="8"/>
                  </a:cubicBezTo>
                  <a:cubicBezTo>
                    <a:pt x="6" y="9"/>
                    <a:pt x="5" y="9"/>
                    <a:pt x="3" y="9"/>
                  </a:cubicBezTo>
                  <a:close/>
                  <a:moveTo>
                    <a:pt x="5" y="4"/>
                  </a:moveTo>
                  <a:cubicBezTo>
                    <a:pt x="5" y="3"/>
                    <a:pt x="5" y="3"/>
                    <a:pt x="5" y="2"/>
                  </a:cubicBezTo>
                  <a:cubicBezTo>
                    <a:pt x="5" y="2"/>
                    <a:pt x="4" y="2"/>
                    <a:pt x="3" y="2"/>
                  </a:cubicBezTo>
                  <a:cubicBezTo>
                    <a:pt x="3" y="2"/>
                    <a:pt x="2" y="2"/>
                    <a:pt x="2" y="2"/>
                  </a:cubicBezTo>
                  <a:cubicBezTo>
                    <a:pt x="2" y="2"/>
                    <a:pt x="1" y="3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2" y="7"/>
                    <a:pt x="2" y="7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4" y="8"/>
                    <a:pt x="5" y="8"/>
                    <a:pt x="5" y="7"/>
                  </a:cubicBezTo>
                  <a:cubicBezTo>
                    <a:pt x="5" y="7"/>
                    <a:pt x="5" y="6"/>
                    <a:pt x="5" y="5"/>
                  </a:cubicBezTo>
                  <a:lnTo>
                    <a:pt x="5" y="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5" name="Freeform 1499"/>
            <p:cNvSpPr/>
            <p:nvPr/>
          </p:nvSpPr>
          <p:spPr bwMode="auto">
            <a:xfrm>
              <a:off x="1249187" y="3187233"/>
              <a:ext cx="2328" cy="30259"/>
            </a:xfrm>
            <a:custGeom>
              <a:avLst/>
              <a:gdLst>
                <a:gd name="T0" fmla="*/ 2 w 2"/>
                <a:gd name="T1" fmla="*/ 26 h 26"/>
                <a:gd name="T2" fmla="*/ 0 w 2"/>
                <a:gd name="T3" fmla="*/ 26 h 26"/>
                <a:gd name="T4" fmla="*/ 0 w 2"/>
                <a:gd name="T5" fmla="*/ 26 h 26"/>
                <a:gd name="T6" fmla="*/ 0 w 2"/>
                <a:gd name="T7" fmla="*/ 24 h 26"/>
                <a:gd name="T8" fmla="*/ 0 w 2"/>
                <a:gd name="T9" fmla="*/ 0 h 26"/>
                <a:gd name="T10" fmla="*/ 0 w 2"/>
                <a:gd name="T11" fmla="*/ 0 h 26"/>
                <a:gd name="T12" fmla="*/ 0 w 2"/>
                <a:gd name="T13" fmla="*/ 0 h 26"/>
                <a:gd name="T14" fmla="*/ 2 w 2"/>
                <a:gd name="T15" fmla="*/ 0 h 26"/>
                <a:gd name="T16" fmla="*/ 2 w 2"/>
                <a:gd name="T17" fmla="*/ 0 h 26"/>
                <a:gd name="T18" fmla="*/ 2 w 2"/>
                <a:gd name="T19" fmla="*/ 0 h 26"/>
                <a:gd name="T20" fmla="*/ 2 w 2"/>
                <a:gd name="T21" fmla="*/ 24 h 26"/>
                <a:gd name="T22" fmla="*/ 2 w 2"/>
                <a:gd name="T23" fmla="*/ 26 h 26"/>
                <a:gd name="T24" fmla="*/ 2 w 2"/>
                <a:gd name="T2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" h="26">
                  <a:moveTo>
                    <a:pt x="2" y="26"/>
                  </a:moveTo>
                  <a:lnTo>
                    <a:pt x="0" y="26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4"/>
                  </a:lnTo>
                  <a:lnTo>
                    <a:pt x="2" y="26"/>
                  </a:lnTo>
                  <a:lnTo>
                    <a:pt x="2" y="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6" name="Freeform 1500"/>
            <p:cNvSpPr>
              <a:spLocks noEditPoints="1"/>
            </p:cNvSpPr>
            <p:nvPr/>
          </p:nvSpPr>
          <p:spPr bwMode="auto">
            <a:xfrm>
              <a:off x="1257334" y="3193051"/>
              <a:ext cx="19785" cy="24440"/>
            </a:xfrm>
            <a:custGeom>
              <a:avLst/>
              <a:gdLst>
                <a:gd name="T0" fmla="*/ 4 w 7"/>
                <a:gd name="T1" fmla="*/ 9 h 9"/>
                <a:gd name="T2" fmla="*/ 2 w 7"/>
                <a:gd name="T3" fmla="*/ 9 h 9"/>
                <a:gd name="T4" fmla="*/ 1 w 7"/>
                <a:gd name="T5" fmla="*/ 8 h 9"/>
                <a:gd name="T6" fmla="*/ 0 w 7"/>
                <a:gd name="T7" fmla="*/ 7 h 9"/>
                <a:gd name="T8" fmla="*/ 0 w 7"/>
                <a:gd name="T9" fmla="*/ 5 h 9"/>
                <a:gd name="T10" fmla="*/ 0 w 7"/>
                <a:gd name="T11" fmla="*/ 3 h 9"/>
                <a:gd name="T12" fmla="*/ 1 w 7"/>
                <a:gd name="T13" fmla="*/ 1 h 9"/>
                <a:gd name="T14" fmla="*/ 2 w 7"/>
                <a:gd name="T15" fmla="*/ 1 h 9"/>
                <a:gd name="T16" fmla="*/ 4 w 7"/>
                <a:gd name="T17" fmla="*/ 0 h 9"/>
                <a:gd name="T18" fmla="*/ 7 w 7"/>
                <a:gd name="T19" fmla="*/ 1 h 9"/>
                <a:gd name="T20" fmla="*/ 7 w 7"/>
                <a:gd name="T21" fmla="*/ 5 h 9"/>
                <a:gd name="T22" fmla="*/ 7 w 7"/>
                <a:gd name="T23" fmla="*/ 8 h 9"/>
                <a:gd name="T24" fmla="*/ 4 w 7"/>
                <a:gd name="T25" fmla="*/ 9 h 9"/>
                <a:gd name="T26" fmla="*/ 6 w 7"/>
                <a:gd name="T27" fmla="*/ 4 h 9"/>
                <a:gd name="T28" fmla="*/ 5 w 7"/>
                <a:gd name="T29" fmla="*/ 2 h 9"/>
                <a:gd name="T30" fmla="*/ 4 w 7"/>
                <a:gd name="T31" fmla="*/ 2 h 9"/>
                <a:gd name="T32" fmla="*/ 2 w 7"/>
                <a:gd name="T33" fmla="*/ 2 h 9"/>
                <a:gd name="T34" fmla="*/ 2 w 7"/>
                <a:gd name="T35" fmla="*/ 4 h 9"/>
                <a:gd name="T36" fmla="*/ 2 w 7"/>
                <a:gd name="T37" fmla="*/ 5 h 9"/>
                <a:gd name="T38" fmla="*/ 2 w 7"/>
                <a:gd name="T39" fmla="*/ 7 h 9"/>
                <a:gd name="T40" fmla="*/ 4 w 7"/>
                <a:gd name="T41" fmla="*/ 8 h 9"/>
                <a:gd name="T42" fmla="*/ 5 w 7"/>
                <a:gd name="T43" fmla="*/ 7 h 9"/>
                <a:gd name="T44" fmla="*/ 6 w 7"/>
                <a:gd name="T45" fmla="*/ 5 h 9"/>
                <a:gd name="T46" fmla="*/ 6 w 7"/>
                <a:gd name="T47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" h="9">
                  <a:moveTo>
                    <a:pt x="4" y="9"/>
                  </a:moveTo>
                  <a:cubicBezTo>
                    <a:pt x="3" y="9"/>
                    <a:pt x="3" y="9"/>
                    <a:pt x="2" y="9"/>
                  </a:cubicBezTo>
                  <a:cubicBezTo>
                    <a:pt x="2" y="9"/>
                    <a:pt x="1" y="8"/>
                    <a:pt x="1" y="8"/>
                  </a:cubicBezTo>
                  <a:cubicBezTo>
                    <a:pt x="1" y="8"/>
                    <a:pt x="0" y="7"/>
                    <a:pt x="0" y="7"/>
                  </a:cubicBezTo>
                  <a:cubicBezTo>
                    <a:pt x="0" y="6"/>
                    <a:pt x="0" y="6"/>
                    <a:pt x="0" y="5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2"/>
                    <a:pt x="1" y="2"/>
                    <a:pt x="1" y="1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5" y="0"/>
                    <a:pt x="6" y="1"/>
                    <a:pt x="7" y="1"/>
                  </a:cubicBezTo>
                  <a:cubicBezTo>
                    <a:pt x="7" y="2"/>
                    <a:pt x="7" y="3"/>
                    <a:pt x="7" y="5"/>
                  </a:cubicBezTo>
                  <a:cubicBezTo>
                    <a:pt x="7" y="6"/>
                    <a:pt x="7" y="7"/>
                    <a:pt x="7" y="8"/>
                  </a:cubicBezTo>
                  <a:cubicBezTo>
                    <a:pt x="6" y="9"/>
                    <a:pt x="5" y="9"/>
                    <a:pt x="4" y="9"/>
                  </a:cubicBezTo>
                  <a:close/>
                  <a:moveTo>
                    <a:pt x="6" y="4"/>
                  </a:moveTo>
                  <a:cubicBezTo>
                    <a:pt x="6" y="3"/>
                    <a:pt x="6" y="3"/>
                    <a:pt x="5" y="2"/>
                  </a:cubicBezTo>
                  <a:cubicBezTo>
                    <a:pt x="5" y="2"/>
                    <a:pt x="5" y="2"/>
                    <a:pt x="4" y="2"/>
                  </a:cubicBezTo>
                  <a:cubicBezTo>
                    <a:pt x="3" y="2"/>
                    <a:pt x="3" y="2"/>
                    <a:pt x="2" y="2"/>
                  </a:cubicBezTo>
                  <a:cubicBezTo>
                    <a:pt x="2" y="2"/>
                    <a:pt x="2" y="3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7"/>
                    <a:pt x="2" y="7"/>
                  </a:cubicBezTo>
                  <a:cubicBezTo>
                    <a:pt x="3" y="8"/>
                    <a:pt x="3" y="8"/>
                    <a:pt x="4" y="8"/>
                  </a:cubicBezTo>
                  <a:cubicBezTo>
                    <a:pt x="4" y="8"/>
                    <a:pt x="5" y="8"/>
                    <a:pt x="5" y="7"/>
                  </a:cubicBezTo>
                  <a:cubicBezTo>
                    <a:pt x="6" y="7"/>
                    <a:pt x="6" y="6"/>
                    <a:pt x="6" y="5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7" name="Freeform 1501"/>
            <p:cNvSpPr/>
            <p:nvPr/>
          </p:nvSpPr>
          <p:spPr bwMode="auto">
            <a:xfrm>
              <a:off x="1281773" y="3195379"/>
              <a:ext cx="11638" cy="22113"/>
            </a:xfrm>
            <a:custGeom>
              <a:avLst/>
              <a:gdLst>
                <a:gd name="T0" fmla="*/ 4 w 4"/>
                <a:gd name="T1" fmla="*/ 1 h 8"/>
                <a:gd name="T2" fmla="*/ 4 w 4"/>
                <a:gd name="T3" fmla="*/ 1 h 8"/>
                <a:gd name="T4" fmla="*/ 4 w 4"/>
                <a:gd name="T5" fmla="*/ 1 h 8"/>
                <a:gd name="T6" fmla="*/ 3 w 4"/>
                <a:gd name="T7" fmla="*/ 1 h 8"/>
                <a:gd name="T8" fmla="*/ 2 w 4"/>
                <a:gd name="T9" fmla="*/ 2 h 8"/>
                <a:gd name="T10" fmla="*/ 2 w 4"/>
                <a:gd name="T11" fmla="*/ 3 h 8"/>
                <a:gd name="T12" fmla="*/ 2 w 4"/>
                <a:gd name="T13" fmla="*/ 7 h 8"/>
                <a:gd name="T14" fmla="*/ 2 w 4"/>
                <a:gd name="T15" fmla="*/ 8 h 8"/>
                <a:gd name="T16" fmla="*/ 1 w 4"/>
                <a:gd name="T17" fmla="*/ 8 h 8"/>
                <a:gd name="T18" fmla="*/ 0 w 4"/>
                <a:gd name="T19" fmla="*/ 8 h 8"/>
                <a:gd name="T20" fmla="*/ 0 w 4"/>
                <a:gd name="T21" fmla="*/ 8 h 8"/>
                <a:gd name="T22" fmla="*/ 0 w 4"/>
                <a:gd name="T23" fmla="*/ 7 h 8"/>
                <a:gd name="T24" fmla="*/ 0 w 4"/>
                <a:gd name="T25" fmla="*/ 0 h 8"/>
                <a:gd name="T26" fmla="*/ 0 w 4"/>
                <a:gd name="T27" fmla="*/ 0 h 8"/>
                <a:gd name="T28" fmla="*/ 0 w 4"/>
                <a:gd name="T29" fmla="*/ 0 h 8"/>
                <a:gd name="T30" fmla="*/ 1 w 4"/>
                <a:gd name="T31" fmla="*/ 0 h 8"/>
                <a:gd name="T32" fmla="*/ 2 w 4"/>
                <a:gd name="T33" fmla="*/ 0 h 8"/>
                <a:gd name="T34" fmla="*/ 2 w 4"/>
                <a:gd name="T35" fmla="*/ 0 h 8"/>
                <a:gd name="T36" fmla="*/ 2 w 4"/>
                <a:gd name="T37" fmla="*/ 1 h 8"/>
                <a:gd name="T38" fmla="*/ 3 w 4"/>
                <a:gd name="T39" fmla="*/ 0 h 8"/>
                <a:gd name="T40" fmla="*/ 4 w 4"/>
                <a:gd name="T41" fmla="*/ 0 h 8"/>
                <a:gd name="T42" fmla="*/ 4 w 4"/>
                <a:gd name="T43" fmla="*/ 0 h 8"/>
                <a:gd name="T44" fmla="*/ 4 w 4"/>
                <a:gd name="T45" fmla="*/ 0 h 8"/>
                <a:gd name="T46" fmla="*/ 4 w 4"/>
                <a:gd name="T4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" h="8"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8" name="Freeform 1502"/>
            <p:cNvSpPr>
              <a:spLocks noEditPoints="1"/>
            </p:cNvSpPr>
            <p:nvPr/>
          </p:nvSpPr>
          <p:spPr bwMode="auto">
            <a:xfrm>
              <a:off x="1299231" y="3193051"/>
              <a:ext cx="18621" cy="24440"/>
            </a:xfrm>
            <a:custGeom>
              <a:avLst/>
              <a:gdLst>
                <a:gd name="T0" fmla="*/ 6 w 7"/>
                <a:gd name="T1" fmla="*/ 5 h 9"/>
                <a:gd name="T2" fmla="*/ 1 w 7"/>
                <a:gd name="T3" fmla="*/ 5 h 9"/>
                <a:gd name="T4" fmla="*/ 2 w 7"/>
                <a:gd name="T5" fmla="*/ 7 h 9"/>
                <a:gd name="T6" fmla="*/ 4 w 7"/>
                <a:gd name="T7" fmla="*/ 8 h 9"/>
                <a:gd name="T8" fmla="*/ 5 w 7"/>
                <a:gd name="T9" fmla="*/ 8 h 9"/>
                <a:gd name="T10" fmla="*/ 6 w 7"/>
                <a:gd name="T11" fmla="*/ 7 h 9"/>
                <a:gd name="T12" fmla="*/ 7 w 7"/>
                <a:gd name="T13" fmla="*/ 8 h 9"/>
                <a:gd name="T14" fmla="*/ 7 w 7"/>
                <a:gd name="T15" fmla="*/ 8 h 9"/>
                <a:gd name="T16" fmla="*/ 7 w 7"/>
                <a:gd name="T17" fmla="*/ 9 h 9"/>
                <a:gd name="T18" fmla="*/ 6 w 7"/>
                <a:gd name="T19" fmla="*/ 9 h 9"/>
                <a:gd name="T20" fmla="*/ 6 w 7"/>
                <a:gd name="T21" fmla="*/ 9 h 9"/>
                <a:gd name="T22" fmla="*/ 5 w 7"/>
                <a:gd name="T23" fmla="*/ 9 h 9"/>
                <a:gd name="T24" fmla="*/ 5 w 7"/>
                <a:gd name="T25" fmla="*/ 9 h 9"/>
                <a:gd name="T26" fmla="*/ 4 w 7"/>
                <a:gd name="T27" fmla="*/ 9 h 9"/>
                <a:gd name="T28" fmla="*/ 1 w 7"/>
                <a:gd name="T29" fmla="*/ 8 h 9"/>
                <a:gd name="T30" fmla="*/ 0 w 7"/>
                <a:gd name="T31" fmla="*/ 5 h 9"/>
                <a:gd name="T32" fmla="*/ 1 w 7"/>
                <a:gd name="T33" fmla="*/ 1 h 9"/>
                <a:gd name="T34" fmla="*/ 3 w 7"/>
                <a:gd name="T35" fmla="*/ 0 h 9"/>
                <a:gd name="T36" fmla="*/ 6 w 7"/>
                <a:gd name="T37" fmla="*/ 1 h 9"/>
                <a:gd name="T38" fmla="*/ 7 w 7"/>
                <a:gd name="T39" fmla="*/ 4 h 9"/>
                <a:gd name="T40" fmla="*/ 7 w 7"/>
                <a:gd name="T41" fmla="*/ 5 h 9"/>
                <a:gd name="T42" fmla="*/ 7 w 7"/>
                <a:gd name="T43" fmla="*/ 5 h 9"/>
                <a:gd name="T44" fmla="*/ 6 w 7"/>
                <a:gd name="T45" fmla="*/ 5 h 9"/>
                <a:gd name="T46" fmla="*/ 3 w 7"/>
                <a:gd name="T47" fmla="*/ 1 h 9"/>
                <a:gd name="T48" fmla="*/ 2 w 7"/>
                <a:gd name="T49" fmla="*/ 2 h 9"/>
                <a:gd name="T50" fmla="*/ 2 w 7"/>
                <a:gd name="T51" fmla="*/ 2 h 9"/>
                <a:gd name="T52" fmla="*/ 2 w 7"/>
                <a:gd name="T53" fmla="*/ 3 h 9"/>
                <a:gd name="T54" fmla="*/ 2 w 7"/>
                <a:gd name="T55" fmla="*/ 4 h 9"/>
                <a:gd name="T56" fmla="*/ 2 w 7"/>
                <a:gd name="T57" fmla="*/ 4 h 9"/>
                <a:gd name="T58" fmla="*/ 2 w 7"/>
                <a:gd name="T59" fmla="*/ 4 h 9"/>
                <a:gd name="T60" fmla="*/ 5 w 7"/>
                <a:gd name="T61" fmla="*/ 4 h 9"/>
                <a:gd name="T62" fmla="*/ 5 w 7"/>
                <a:gd name="T63" fmla="*/ 4 h 9"/>
                <a:gd name="T64" fmla="*/ 5 w 7"/>
                <a:gd name="T65" fmla="*/ 4 h 9"/>
                <a:gd name="T66" fmla="*/ 5 w 7"/>
                <a:gd name="T67" fmla="*/ 2 h 9"/>
                <a:gd name="T68" fmla="*/ 3 w 7"/>
                <a:gd name="T6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" h="9">
                  <a:moveTo>
                    <a:pt x="6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2" y="7"/>
                    <a:pt x="2" y="7"/>
                  </a:cubicBezTo>
                  <a:cubicBezTo>
                    <a:pt x="3" y="7"/>
                    <a:pt x="3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1" y="9"/>
                    <a:pt x="1" y="8"/>
                  </a:cubicBezTo>
                  <a:cubicBezTo>
                    <a:pt x="0" y="7"/>
                    <a:pt x="0" y="6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4" y="0"/>
                    <a:pt x="5" y="1"/>
                    <a:pt x="6" y="1"/>
                  </a:cubicBezTo>
                  <a:cubicBezTo>
                    <a:pt x="7" y="2"/>
                    <a:pt x="7" y="3"/>
                    <a:pt x="7" y="4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lnTo>
                    <a:pt x="6" y="5"/>
                  </a:lnTo>
                  <a:close/>
                  <a:moveTo>
                    <a:pt x="3" y="1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3"/>
                    <a:pt x="5" y="2"/>
                    <a:pt x="5" y="2"/>
                  </a:cubicBezTo>
                  <a:cubicBezTo>
                    <a:pt x="4" y="2"/>
                    <a:pt x="4" y="1"/>
                    <a:pt x="3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9" name="Freeform 1503"/>
            <p:cNvSpPr/>
            <p:nvPr/>
          </p:nvSpPr>
          <p:spPr bwMode="auto">
            <a:xfrm>
              <a:off x="1337636" y="3193051"/>
              <a:ext cx="30259" cy="24440"/>
            </a:xfrm>
            <a:custGeom>
              <a:avLst/>
              <a:gdLst>
                <a:gd name="T0" fmla="*/ 11 w 11"/>
                <a:gd name="T1" fmla="*/ 9 h 9"/>
                <a:gd name="T2" fmla="*/ 10 w 11"/>
                <a:gd name="T3" fmla="*/ 9 h 9"/>
                <a:gd name="T4" fmla="*/ 10 w 11"/>
                <a:gd name="T5" fmla="*/ 9 h 9"/>
                <a:gd name="T6" fmla="*/ 10 w 11"/>
                <a:gd name="T7" fmla="*/ 8 h 9"/>
                <a:gd name="T8" fmla="*/ 10 w 11"/>
                <a:gd name="T9" fmla="*/ 3 h 9"/>
                <a:gd name="T10" fmla="*/ 10 w 11"/>
                <a:gd name="T11" fmla="*/ 3 h 9"/>
                <a:gd name="T12" fmla="*/ 9 w 11"/>
                <a:gd name="T13" fmla="*/ 2 h 9"/>
                <a:gd name="T14" fmla="*/ 9 w 11"/>
                <a:gd name="T15" fmla="*/ 2 h 9"/>
                <a:gd name="T16" fmla="*/ 8 w 11"/>
                <a:gd name="T17" fmla="*/ 2 h 9"/>
                <a:gd name="T18" fmla="*/ 8 w 11"/>
                <a:gd name="T19" fmla="*/ 2 h 9"/>
                <a:gd name="T20" fmla="*/ 7 w 11"/>
                <a:gd name="T21" fmla="*/ 2 h 9"/>
                <a:gd name="T22" fmla="*/ 7 w 11"/>
                <a:gd name="T23" fmla="*/ 3 h 9"/>
                <a:gd name="T24" fmla="*/ 7 w 11"/>
                <a:gd name="T25" fmla="*/ 3 h 9"/>
                <a:gd name="T26" fmla="*/ 7 w 11"/>
                <a:gd name="T27" fmla="*/ 8 h 9"/>
                <a:gd name="T28" fmla="*/ 7 w 11"/>
                <a:gd name="T29" fmla="*/ 9 h 9"/>
                <a:gd name="T30" fmla="*/ 6 w 11"/>
                <a:gd name="T31" fmla="*/ 9 h 9"/>
                <a:gd name="T32" fmla="*/ 5 w 11"/>
                <a:gd name="T33" fmla="*/ 9 h 9"/>
                <a:gd name="T34" fmla="*/ 5 w 11"/>
                <a:gd name="T35" fmla="*/ 8 h 9"/>
                <a:gd name="T36" fmla="*/ 5 w 11"/>
                <a:gd name="T37" fmla="*/ 3 h 9"/>
                <a:gd name="T38" fmla="*/ 5 w 11"/>
                <a:gd name="T39" fmla="*/ 3 h 9"/>
                <a:gd name="T40" fmla="*/ 5 w 11"/>
                <a:gd name="T41" fmla="*/ 2 h 9"/>
                <a:gd name="T42" fmla="*/ 4 w 11"/>
                <a:gd name="T43" fmla="*/ 2 h 9"/>
                <a:gd name="T44" fmla="*/ 4 w 11"/>
                <a:gd name="T45" fmla="*/ 2 h 9"/>
                <a:gd name="T46" fmla="*/ 3 w 11"/>
                <a:gd name="T47" fmla="*/ 2 h 9"/>
                <a:gd name="T48" fmla="*/ 2 w 11"/>
                <a:gd name="T49" fmla="*/ 3 h 9"/>
                <a:gd name="T50" fmla="*/ 2 w 11"/>
                <a:gd name="T51" fmla="*/ 3 h 9"/>
                <a:gd name="T52" fmla="*/ 2 w 11"/>
                <a:gd name="T53" fmla="*/ 4 h 9"/>
                <a:gd name="T54" fmla="*/ 2 w 11"/>
                <a:gd name="T55" fmla="*/ 8 h 9"/>
                <a:gd name="T56" fmla="*/ 2 w 11"/>
                <a:gd name="T57" fmla="*/ 9 h 9"/>
                <a:gd name="T58" fmla="*/ 2 w 11"/>
                <a:gd name="T59" fmla="*/ 9 h 9"/>
                <a:gd name="T60" fmla="*/ 1 w 11"/>
                <a:gd name="T61" fmla="*/ 9 h 9"/>
                <a:gd name="T62" fmla="*/ 0 w 11"/>
                <a:gd name="T63" fmla="*/ 9 h 9"/>
                <a:gd name="T64" fmla="*/ 0 w 11"/>
                <a:gd name="T65" fmla="*/ 8 h 9"/>
                <a:gd name="T66" fmla="*/ 0 w 11"/>
                <a:gd name="T67" fmla="*/ 1 h 9"/>
                <a:gd name="T68" fmla="*/ 0 w 11"/>
                <a:gd name="T69" fmla="*/ 1 h 9"/>
                <a:gd name="T70" fmla="*/ 1 w 11"/>
                <a:gd name="T71" fmla="*/ 1 h 9"/>
                <a:gd name="T72" fmla="*/ 2 w 11"/>
                <a:gd name="T73" fmla="*/ 1 h 9"/>
                <a:gd name="T74" fmla="*/ 2 w 11"/>
                <a:gd name="T75" fmla="*/ 1 h 9"/>
                <a:gd name="T76" fmla="*/ 2 w 11"/>
                <a:gd name="T77" fmla="*/ 2 h 9"/>
                <a:gd name="T78" fmla="*/ 3 w 11"/>
                <a:gd name="T79" fmla="*/ 1 h 9"/>
                <a:gd name="T80" fmla="*/ 4 w 11"/>
                <a:gd name="T81" fmla="*/ 0 h 9"/>
                <a:gd name="T82" fmla="*/ 6 w 11"/>
                <a:gd name="T83" fmla="*/ 1 h 9"/>
                <a:gd name="T84" fmla="*/ 6 w 11"/>
                <a:gd name="T85" fmla="*/ 2 h 9"/>
                <a:gd name="T86" fmla="*/ 8 w 11"/>
                <a:gd name="T87" fmla="*/ 1 h 9"/>
                <a:gd name="T88" fmla="*/ 9 w 11"/>
                <a:gd name="T89" fmla="*/ 0 h 9"/>
                <a:gd name="T90" fmla="*/ 10 w 11"/>
                <a:gd name="T91" fmla="*/ 1 h 9"/>
                <a:gd name="T92" fmla="*/ 11 w 11"/>
                <a:gd name="T93" fmla="*/ 1 h 9"/>
                <a:gd name="T94" fmla="*/ 11 w 11"/>
                <a:gd name="T95" fmla="*/ 2 h 9"/>
                <a:gd name="T96" fmla="*/ 11 w 11"/>
                <a:gd name="T97" fmla="*/ 3 h 9"/>
                <a:gd name="T98" fmla="*/ 11 w 11"/>
                <a:gd name="T99" fmla="*/ 8 h 9"/>
                <a:gd name="T100" fmla="*/ 11 w 11"/>
                <a:gd name="T10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" h="9">
                  <a:moveTo>
                    <a:pt x="11" y="9"/>
                  </a:move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2" y="1"/>
                    <a:pt x="3" y="1"/>
                    <a:pt x="3" y="1"/>
                  </a:cubicBezTo>
                  <a:cubicBezTo>
                    <a:pt x="3" y="1"/>
                    <a:pt x="4" y="0"/>
                    <a:pt x="4" y="0"/>
                  </a:cubicBezTo>
                  <a:cubicBezTo>
                    <a:pt x="5" y="0"/>
                    <a:pt x="5" y="1"/>
                    <a:pt x="6" y="1"/>
                  </a:cubicBezTo>
                  <a:cubicBezTo>
                    <a:pt x="6" y="1"/>
                    <a:pt x="6" y="1"/>
                    <a:pt x="6" y="2"/>
                  </a:cubicBezTo>
                  <a:cubicBezTo>
                    <a:pt x="7" y="1"/>
                    <a:pt x="7" y="1"/>
                    <a:pt x="8" y="1"/>
                  </a:cubicBezTo>
                  <a:cubicBezTo>
                    <a:pt x="8" y="1"/>
                    <a:pt x="8" y="0"/>
                    <a:pt x="9" y="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1" y="3"/>
                    <a:pt x="11" y="3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1" y="9"/>
                    <a:pt x="11" y="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0" name="Freeform 1504"/>
            <p:cNvSpPr>
              <a:spLocks noEditPoints="1"/>
            </p:cNvSpPr>
            <p:nvPr/>
          </p:nvSpPr>
          <p:spPr bwMode="auto">
            <a:xfrm>
              <a:off x="1373715" y="3193051"/>
              <a:ext cx="18621" cy="24440"/>
            </a:xfrm>
            <a:custGeom>
              <a:avLst/>
              <a:gdLst>
                <a:gd name="T0" fmla="*/ 7 w 7"/>
                <a:gd name="T1" fmla="*/ 9 h 9"/>
                <a:gd name="T2" fmla="*/ 6 w 7"/>
                <a:gd name="T3" fmla="*/ 9 h 9"/>
                <a:gd name="T4" fmla="*/ 5 w 7"/>
                <a:gd name="T5" fmla="*/ 9 h 9"/>
                <a:gd name="T6" fmla="*/ 5 w 7"/>
                <a:gd name="T7" fmla="*/ 8 h 9"/>
                <a:gd name="T8" fmla="*/ 5 w 7"/>
                <a:gd name="T9" fmla="*/ 8 h 9"/>
                <a:gd name="T10" fmla="*/ 4 w 7"/>
                <a:gd name="T11" fmla="*/ 9 h 9"/>
                <a:gd name="T12" fmla="*/ 3 w 7"/>
                <a:gd name="T13" fmla="*/ 9 h 9"/>
                <a:gd name="T14" fmla="*/ 2 w 7"/>
                <a:gd name="T15" fmla="*/ 9 h 9"/>
                <a:gd name="T16" fmla="*/ 1 w 7"/>
                <a:gd name="T17" fmla="*/ 8 h 9"/>
                <a:gd name="T18" fmla="*/ 0 w 7"/>
                <a:gd name="T19" fmla="*/ 7 h 9"/>
                <a:gd name="T20" fmla="*/ 0 w 7"/>
                <a:gd name="T21" fmla="*/ 5 h 9"/>
                <a:gd name="T22" fmla="*/ 1 w 7"/>
                <a:gd name="T23" fmla="*/ 2 h 9"/>
                <a:gd name="T24" fmla="*/ 3 w 7"/>
                <a:gd name="T25" fmla="*/ 0 h 9"/>
                <a:gd name="T26" fmla="*/ 4 w 7"/>
                <a:gd name="T27" fmla="*/ 1 h 9"/>
                <a:gd name="T28" fmla="*/ 5 w 7"/>
                <a:gd name="T29" fmla="*/ 2 h 9"/>
                <a:gd name="T30" fmla="*/ 5 w 7"/>
                <a:gd name="T31" fmla="*/ 1 h 9"/>
                <a:gd name="T32" fmla="*/ 6 w 7"/>
                <a:gd name="T33" fmla="*/ 1 h 9"/>
                <a:gd name="T34" fmla="*/ 6 w 7"/>
                <a:gd name="T35" fmla="*/ 1 h 9"/>
                <a:gd name="T36" fmla="*/ 7 w 7"/>
                <a:gd name="T37" fmla="*/ 1 h 9"/>
                <a:gd name="T38" fmla="*/ 7 w 7"/>
                <a:gd name="T39" fmla="*/ 1 h 9"/>
                <a:gd name="T40" fmla="*/ 7 w 7"/>
                <a:gd name="T41" fmla="*/ 8 h 9"/>
                <a:gd name="T42" fmla="*/ 7 w 7"/>
                <a:gd name="T43" fmla="*/ 9 h 9"/>
                <a:gd name="T44" fmla="*/ 5 w 7"/>
                <a:gd name="T45" fmla="*/ 4 h 9"/>
                <a:gd name="T46" fmla="*/ 5 w 7"/>
                <a:gd name="T47" fmla="*/ 3 h 9"/>
                <a:gd name="T48" fmla="*/ 5 w 7"/>
                <a:gd name="T49" fmla="*/ 2 h 9"/>
                <a:gd name="T50" fmla="*/ 4 w 7"/>
                <a:gd name="T51" fmla="*/ 2 h 9"/>
                <a:gd name="T52" fmla="*/ 3 w 7"/>
                <a:gd name="T53" fmla="*/ 2 h 9"/>
                <a:gd name="T54" fmla="*/ 2 w 7"/>
                <a:gd name="T55" fmla="*/ 2 h 9"/>
                <a:gd name="T56" fmla="*/ 2 w 7"/>
                <a:gd name="T57" fmla="*/ 4 h 9"/>
                <a:gd name="T58" fmla="*/ 2 w 7"/>
                <a:gd name="T59" fmla="*/ 5 h 9"/>
                <a:gd name="T60" fmla="*/ 2 w 7"/>
                <a:gd name="T61" fmla="*/ 7 h 9"/>
                <a:gd name="T62" fmla="*/ 3 w 7"/>
                <a:gd name="T63" fmla="*/ 8 h 9"/>
                <a:gd name="T64" fmla="*/ 4 w 7"/>
                <a:gd name="T65" fmla="*/ 8 h 9"/>
                <a:gd name="T66" fmla="*/ 5 w 7"/>
                <a:gd name="T67" fmla="*/ 7 h 9"/>
                <a:gd name="T68" fmla="*/ 5 w 7"/>
                <a:gd name="T69" fmla="*/ 7 h 9"/>
                <a:gd name="T70" fmla="*/ 5 w 7"/>
                <a:gd name="T71" fmla="*/ 6 h 9"/>
                <a:gd name="T72" fmla="*/ 5 w 7"/>
                <a:gd name="T73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" h="9">
                  <a:moveTo>
                    <a:pt x="7" y="9"/>
                  </a:moveTo>
                  <a:cubicBezTo>
                    <a:pt x="6" y="9"/>
                    <a:pt x="6" y="9"/>
                    <a:pt x="6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4" y="9"/>
                  </a:cubicBezTo>
                  <a:cubicBezTo>
                    <a:pt x="4" y="9"/>
                    <a:pt x="3" y="9"/>
                    <a:pt x="3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7"/>
                    <a:pt x="0" y="7"/>
                  </a:cubicBezTo>
                  <a:cubicBezTo>
                    <a:pt x="0" y="6"/>
                    <a:pt x="0" y="6"/>
                    <a:pt x="0" y="5"/>
                  </a:cubicBezTo>
                  <a:cubicBezTo>
                    <a:pt x="0" y="3"/>
                    <a:pt x="0" y="2"/>
                    <a:pt x="1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3" y="0"/>
                    <a:pt x="4" y="1"/>
                    <a:pt x="4" y="1"/>
                  </a:cubicBezTo>
                  <a:cubicBezTo>
                    <a:pt x="5" y="1"/>
                    <a:pt x="5" y="1"/>
                    <a:pt x="5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9"/>
                    <a:pt x="7" y="9"/>
                    <a:pt x="7" y="9"/>
                  </a:cubicBezTo>
                  <a:close/>
                  <a:moveTo>
                    <a:pt x="5" y="4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2" y="2"/>
                    <a:pt x="2" y="2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7"/>
                    <a:pt x="2" y="7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6"/>
                    <a:pt x="5" y="6"/>
                    <a:pt x="5" y="6"/>
                  </a:cubicBezTo>
                  <a:lnTo>
                    <a:pt x="5" y="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1" name="Freeform 1505"/>
            <p:cNvSpPr>
              <a:spLocks noEditPoints="1"/>
            </p:cNvSpPr>
            <p:nvPr/>
          </p:nvSpPr>
          <p:spPr bwMode="auto">
            <a:xfrm>
              <a:off x="1398155" y="3193051"/>
              <a:ext cx="19785" cy="32587"/>
            </a:xfrm>
            <a:custGeom>
              <a:avLst/>
              <a:gdLst>
                <a:gd name="T0" fmla="*/ 4 w 7"/>
                <a:gd name="T1" fmla="*/ 12 h 12"/>
                <a:gd name="T2" fmla="*/ 2 w 7"/>
                <a:gd name="T3" fmla="*/ 12 h 12"/>
                <a:gd name="T4" fmla="*/ 1 w 7"/>
                <a:gd name="T5" fmla="*/ 12 h 12"/>
                <a:gd name="T6" fmla="*/ 1 w 7"/>
                <a:gd name="T7" fmla="*/ 12 h 12"/>
                <a:gd name="T8" fmla="*/ 1 w 7"/>
                <a:gd name="T9" fmla="*/ 11 h 12"/>
                <a:gd name="T10" fmla="*/ 1 w 7"/>
                <a:gd name="T11" fmla="*/ 11 h 12"/>
                <a:gd name="T12" fmla="*/ 1 w 7"/>
                <a:gd name="T13" fmla="*/ 10 h 12"/>
                <a:gd name="T14" fmla="*/ 1 w 7"/>
                <a:gd name="T15" fmla="*/ 10 h 12"/>
                <a:gd name="T16" fmla="*/ 2 w 7"/>
                <a:gd name="T17" fmla="*/ 11 h 12"/>
                <a:gd name="T18" fmla="*/ 3 w 7"/>
                <a:gd name="T19" fmla="*/ 11 h 12"/>
                <a:gd name="T20" fmla="*/ 5 w 7"/>
                <a:gd name="T21" fmla="*/ 10 h 12"/>
                <a:gd name="T22" fmla="*/ 5 w 7"/>
                <a:gd name="T23" fmla="*/ 8 h 12"/>
                <a:gd name="T24" fmla="*/ 5 w 7"/>
                <a:gd name="T25" fmla="*/ 8 h 12"/>
                <a:gd name="T26" fmla="*/ 5 w 7"/>
                <a:gd name="T27" fmla="*/ 8 h 12"/>
                <a:gd name="T28" fmla="*/ 4 w 7"/>
                <a:gd name="T29" fmla="*/ 9 h 12"/>
                <a:gd name="T30" fmla="*/ 2 w 7"/>
                <a:gd name="T31" fmla="*/ 9 h 12"/>
                <a:gd name="T32" fmla="*/ 1 w 7"/>
                <a:gd name="T33" fmla="*/ 9 h 12"/>
                <a:gd name="T34" fmla="*/ 1 w 7"/>
                <a:gd name="T35" fmla="*/ 8 h 12"/>
                <a:gd name="T36" fmla="*/ 0 w 7"/>
                <a:gd name="T37" fmla="*/ 7 h 12"/>
                <a:gd name="T38" fmla="*/ 0 w 7"/>
                <a:gd name="T39" fmla="*/ 5 h 12"/>
                <a:gd name="T40" fmla="*/ 0 w 7"/>
                <a:gd name="T41" fmla="*/ 3 h 12"/>
                <a:gd name="T42" fmla="*/ 0 w 7"/>
                <a:gd name="T43" fmla="*/ 1 h 12"/>
                <a:gd name="T44" fmla="*/ 1 w 7"/>
                <a:gd name="T45" fmla="*/ 1 h 12"/>
                <a:gd name="T46" fmla="*/ 2 w 7"/>
                <a:gd name="T47" fmla="*/ 0 h 12"/>
                <a:gd name="T48" fmla="*/ 4 w 7"/>
                <a:gd name="T49" fmla="*/ 0 h 12"/>
                <a:gd name="T50" fmla="*/ 5 w 7"/>
                <a:gd name="T51" fmla="*/ 1 h 12"/>
                <a:gd name="T52" fmla="*/ 5 w 7"/>
                <a:gd name="T53" fmla="*/ 1 h 12"/>
                <a:gd name="T54" fmla="*/ 5 w 7"/>
                <a:gd name="T55" fmla="*/ 0 h 12"/>
                <a:gd name="T56" fmla="*/ 6 w 7"/>
                <a:gd name="T57" fmla="*/ 0 h 12"/>
                <a:gd name="T58" fmla="*/ 7 w 7"/>
                <a:gd name="T59" fmla="*/ 1 h 12"/>
                <a:gd name="T60" fmla="*/ 7 w 7"/>
                <a:gd name="T61" fmla="*/ 1 h 12"/>
                <a:gd name="T62" fmla="*/ 7 w 7"/>
                <a:gd name="T63" fmla="*/ 8 h 12"/>
                <a:gd name="T64" fmla="*/ 7 w 7"/>
                <a:gd name="T65" fmla="*/ 10 h 12"/>
                <a:gd name="T66" fmla="*/ 6 w 7"/>
                <a:gd name="T67" fmla="*/ 11 h 12"/>
                <a:gd name="T68" fmla="*/ 5 w 7"/>
                <a:gd name="T69" fmla="*/ 12 h 12"/>
                <a:gd name="T70" fmla="*/ 4 w 7"/>
                <a:gd name="T71" fmla="*/ 12 h 12"/>
                <a:gd name="T72" fmla="*/ 5 w 7"/>
                <a:gd name="T73" fmla="*/ 3 h 12"/>
                <a:gd name="T74" fmla="*/ 5 w 7"/>
                <a:gd name="T75" fmla="*/ 3 h 12"/>
                <a:gd name="T76" fmla="*/ 5 w 7"/>
                <a:gd name="T77" fmla="*/ 2 h 12"/>
                <a:gd name="T78" fmla="*/ 4 w 7"/>
                <a:gd name="T79" fmla="*/ 2 h 12"/>
                <a:gd name="T80" fmla="*/ 3 w 7"/>
                <a:gd name="T81" fmla="*/ 1 h 12"/>
                <a:gd name="T82" fmla="*/ 2 w 7"/>
                <a:gd name="T83" fmla="*/ 2 h 12"/>
                <a:gd name="T84" fmla="*/ 2 w 7"/>
                <a:gd name="T85" fmla="*/ 4 h 12"/>
                <a:gd name="T86" fmla="*/ 2 w 7"/>
                <a:gd name="T87" fmla="*/ 5 h 12"/>
                <a:gd name="T88" fmla="*/ 2 w 7"/>
                <a:gd name="T89" fmla="*/ 7 h 12"/>
                <a:gd name="T90" fmla="*/ 3 w 7"/>
                <a:gd name="T91" fmla="*/ 8 h 12"/>
                <a:gd name="T92" fmla="*/ 4 w 7"/>
                <a:gd name="T93" fmla="*/ 8 h 12"/>
                <a:gd name="T94" fmla="*/ 5 w 7"/>
                <a:gd name="T95" fmla="*/ 7 h 12"/>
                <a:gd name="T96" fmla="*/ 5 w 7"/>
                <a:gd name="T97" fmla="*/ 7 h 12"/>
                <a:gd name="T98" fmla="*/ 5 w 7"/>
                <a:gd name="T99" fmla="*/ 6 h 12"/>
                <a:gd name="T100" fmla="*/ 5 w 7"/>
                <a:gd name="T101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" h="12">
                  <a:moveTo>
                    <a:pt x="4" y="12"/>
                  </a:moveTo>
                  <a:cubicBezTo>
                    <a:pt x="3" y="12"/>
                    <a:pt x="2" y="12"/>
                    <a:pt x="2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1"/>
                    <a:pt x="2" y="11"/>
                    <a:pt x="2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4" y="11"/>
                    <a:pt x="4" y="11"/>
                    <a:pt x="5" y="10"/>
                  </a:cubicBezTo>
                  <a:cubicBezTo>
                    <a:pt x="5" y="10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4" y="8"/>
                    <a:pt x="4" y="9"/>
                  </a:cubicBezTo>
                  <a:cubicBezTo>
                    <a:pt x="4" y="9"/>
                    <a:pt x="3" y="9"/>
                    <a:pt x="2" y="9"/>
                  </a:cubicBezTo>
                  <a:cubicBezTo>
                    <a:pt x="2" y="9"/>
                    <a:pt x="2" y="9"/>
                    <a:pt x="1" y="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7"/>
                    <a:pt x="0" y="7"/>
                  </a:cubicBezTo>
                  <a:cubicBezTo>
                    <a:pt x="0" y="6"/>
                    <a:pt x="0" y="5"/>
                    <a:pt x="0" y="5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4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9"/>
                    <a:pt x="7" y="10"/>
                  </a:cubicBezTo>
                  <a:cubicBezTo>
                    <a:pt x="6" y="10"/>
                    <a:pt x="6" y="11"/>
                    <a:pt x="6" y="11"/>
                  </a:cubicBezTo>
                  <a:cubicBezTo>
                    <a:pt x="6" y="11"/>
                    <a:pt x="5" y="12"/>
                    <a:pt x="5" y="12"/>
                  </a:cubicBezTo>
                  <a:cubicBezTo>
                    <a:pt x="5" y="12"/>
                    <a:pt x="4" y="12"/>
                    <a:pt x="4" y="12"/>
                  </a:cubicBezTo>
                  <a:close/>
                  <a:moveTo>
                    <a:pt x="5" y="3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2"/>
                    <a:pt x="2" y="2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7"/>
                    <a:pt x="2" y="7"/>
                  </a:cubicBezTo>
                  <a:cubicBezTo>
                    <a:pt x="2" y="7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6"/>
                    <a:pt x="5" y="6"/>
                    <a:pt x="5" y="6"/>
                  </a:cubicBezTo>
                  <a:lnTo>
                    <a:pt x="5" y="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2" name="Freeform 1506"/>
            <p:cNvSpPr/>
            <p:nvPr/>
          </p:nvSpPr>
          <p:spPr bwMode="auto">
            <a:xfrm>
              <a:off x="1423759" y="3193051"/>
              <a:ext cx="16293" cy="24440"/>
            </a:xfrm>
            <a:custGeom>
              <a:avLst/>
              <a:gdLst>
                <a:gd name="T0" fmla="*/ 6 w 6"/>
                <a:gd name="T1" fmla="*/ 9 h 9"/>
                <a:gd name="T2" fmla="*/ 5 w 6"/>
                <a:gd name="T3" fmla="*/ 9 h 9"/>
                <a:gd name="T4" fmla="*/ 4 w 6"/>
                <a:gd name="T5" fmla="*/ 8 h 9"/>
                <a:gd name="T6" fmla="*/ 4 w 6"/>
                <a:gd name="T7" fmla="*/ 3 h 9"/>
                <a:gd name="T8" fmla="*/ 4 w 6"/>
                <a:gd name="T9" fmla="*/ 2 h 9"/>
                <a:gd name="T10" fmla="*/ 3 w 6"/>
                <a:gd name="T11" fmla="*/ 2 h 9"/>
                <a:gd name="T12" fmla="*/ 2 w 6"/>
                <a:gd name="T13" fmla="*/ 2 h 9"/>
                <a:gd name="T14" fmla="*/ 2 w 6"/>
                <a:gd name="T15" fmla="*/ 3 h 9"/>
                <a:gd name="T16" fmla="*/ 1 w 6"/>
                <a:gd name="T17" fmla="*/ 3 h 9"/>
                <a:gd name="T18" fmla="*/ 1 w 6"/>
                <a:gd name="T19" fmla="*/ 4 h 9"/>
                <a:gd name="T20" fmla="*/ 1 w 6"/>
                <a:gd name="T21" fmla="*/ 8 h 9"/>
                <a:gd name="T22" fmla="*/ 1 w 6"/>
                <a:gd name="T23" fmla="*/ 9 h 9"/>
                <a:gd name="T24" fmla="*/ 1 w 6"/>
                <a:gd name="T25" fmla="*/ 9 h 9"/>
                <a:gd name="T26" fmla="*/ 0 w 6"/>
                <a:gd name="T27" fmla="*/ 9 h 9"/>
                <a:gd name="T28" fmla="*/ 0 w 6"/>
                <a:gd name="T29" fmla="*/ 9 h 9"/>
                <a:gd name="T30" fmla="*/ 0 w 6"/>
                <a:gd name="T31" fmla="*/ 8 h 9"/>
                <a:gd name="T32" fmla="*/ 0 w 6"/>
                <a:gd name="T33" fmla="*/ 1 h 9"/>
                <a:gd name="T34" fmla="*/ 0 w 6"/>
                <a:gd name="T35" fmla="*/ 1 h 9"/>
                <a:gd name="T36" fmla="*/ 0 w 6"/>
                <a:gd name="T37" fmla="*/ 1 h 9"/>
                <a:gd name="T38" fmla="*/ 1 w 6"/>
                <a:gd name="T39" fmla="*/ 1 h 9"/>
                <a:gd name="T40" fmla="*/ 1 w 6"/>
                <a:gd name="T41" fmla="*/ 1 h 9"/>
                <a:gd name="T42" fmla="*/ 1 w 6"/>
                <a:gd name="T43" fmla="*/ 2 h 9"/>
                <a:gd name="T44" fmla="*/ 2 w 6"/>
                <a:gd name="T45" fmla="*/ 1 h 9"/>
                <a:gd name="T46" fmla="*/ 4 w 6"/>
                <a:gd name="T47" fmla="*/ 0 h 9"/>
                <a:gd name="T48" fmla="*/ 5 w 6"/>
                <a:gd name="T49" fmla="*/ 1 h 9"/>
                <a:gd name="T50" fmla="*/ 6 w 6"/>
                <a:gd name="T51" fmla="*/ 3 h 9"/>
                <a:gd name="T52" fmla="*/ 6 w 6"/>
                <a:gd name="T53" fmla="*/ 8 h 9"/>
                <a:gd name="T54" fmla="*/ 6 w 6"/>
                <a:gd name="T5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" h="9">
                  <a:moveTo>
                    <a:pt x="6" y="9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2"/>
                  </a:cubicBezTo>
                  <a:cubicBezTo>
                    <a:pt x="4" y="2"/>
                    <a:pt x="3" y="2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3" y="1"/>
                    <a:pt x="3" y="0"/>
                    <a:pt x="4" y="0"/>
                  </a:cubicBezTo>
                  <a:cubicBezTo>
                    <a:pt x="4" y="0"/>
                    <a:pt x="5" y="1"/>
                    <a:pt x="5" y="1"/>
                  </a:cubicBezTo>
                  <a:cubicBezTo>
                    <a:pt x="6" y="1"/>
                    <a:pt x="6" y="2"/>
                    <a:pt x="6" y="3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6" y="9"/>
                    <a:pt x="6" y="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3" name="Freeform 1507"/>
            <p:cNvSpPr>
              <a:spLocks noEditPoints="1"/>
            </p:cNvSpPr>
            <p:nvPr/>
          </p:nvSpPr>
          <p:spPr bwMode="auto">
            <a:xfrm>
              <a:off x="1445871" y="3193051"/>
              <a:ext cx="16293" cy="24440"/>
            </a:xfrm>
            <a:custGeom>
              <a:avLst/>
              <a:gdLst>
                <a:gd name="T0" fmla="*/ 6 w 6"/>
                <a:gd name="T1" fmla="*/ 9 h 9"/>
                <a:gd name="T2" fmla="*/ 5 w 6"/>
                <a:gd name="T3" fmla="*/ 9 h 9"/>
                <a:gd name="T4" fmla="*/ 5 w 6"/>
                <a:gd name="T5" fmla="*/ 9 h 9"/>
                <a:gd name="T6" fmla="*/ 5 w 6"/>
                <a:gd name="T7" fmla="*/ 8 h 9"/>
                <a:gd name="T8" fmla="*/ 5 w 6"/>
                <a:gd name="T9" fmla="*/ 8 h 9"/>
                <a:gd name="T10" fmla="*/ 4 w 6"/>
                <a:gd name="T11" fmla="*/ 9 h 9"/>
                <a:gd name="T12" fmla="*/ 2 w 6"/>
                <a:gd name="T13" fmla="*/ 9 h 9"/>
                <a:gd name="T14" fmla="*/ 1 w 6"/>
                <a:gd name="T15" fmla="*/ 9 h 9"/>
                <a:gd name="T16" fmla="*/ 0 w 6"/>
                <a:gd name="T17" fmla="*/ 8 h 9"/>
                <a:gd name="T18" fmla="*/ 0 w 6"/>
                <a:gd name="T19" fmla="*/ 7 h 9"/>
                <a:gd name="T20" fmla="*/ 0 w 6"/>
                <a:gd name="T21" fmla="*/ 5 h 9"/>
                <a:gd name="T22" fmla="*/ 0 w 6"/>
                <a:gd name="T23" fmla="*/ 2 h 9"/>
                <a:gd name="T24" fmla="*/ 2 w 6"/>
                <a:gd name="T25" fmla="*/ 0 h 9"/>
                <a:gd name="T26" fmla="*/ 4 w 6"/>
                <a:gd name="T27" fmla="*/ 1 h 9"/>
                <a:gd name="T28" fmla="*/ 5 w 6"/>
                <a:gd name="T29" fmla="*/ 2 h 9"/>
                <a:gd name="T30" fmla="*/ 5 w 6"/>
                <a:gd name="T31" fmla="*/ 1 h 9"/>
                <a:gd name="T32" fmla="*/ 5 w 6"/>
                <a:gd name="T33" fmla="*/ 1 h 9"/>
                <a:gd name="T34" fmla="*/ 6 w 6"/>
                <a:gd name="T35" fmla="*/ 1 h 9"/>
                <a:gd name="T36" fmla="*/ 6 w 6"/>
                <a:gd name="T37" fmla="*/ 1 h 9"/>
                <a:gd name="T38" fmla="*/ 6 w 6"/>
                <a:gd name="T39" fmla="*/ 1 h 9"/>
                <a:gd name="T40" fmla="*/ 6 w 6"/>
                <a:gd name="T41" fmla="*/ 8 h 9"/>
                <a:gd name="T42" fmla="*/ 6 w 6"/>
                <a:gd name="T43" fmla="*/ 9 h 9"/>
                <a:gd name="T44" fmla="*/ 5 w 6"/>
                <a:gd name="T45" fmla="*/ 4 h 9"/>
                <a:gd name="T46" fmla="*/ 5 w 6"/>
                <a:gd name="T47" fmla="*/ 3 h 9"/>
                <a:gd name="T48" fmla="*/ 4 w 6"/>
                <a:gd name="T49" fmla="*/ 2 h 9"/>
                <a:gd name="T50" fmla="*/ 4 w 6"/>
                <a:gd name="T51" fmla="*/ 2 h 9"/>
                <a:gd name="T52" fmla="*/ 3 w 6"/>
                <a:gd name="T53" fmla="*/ 2 h 9"/>
                <a:gd name="T54" fmla="*/ 2 w 6"/>
                <a:gd name="T55" fmla="*/ 2 h 9"/>
                <a:gd name="T56" fmla="*/ 1 w 6"/>
                <a:gd name="T57" fmla="*/ 4 h 9"/>
                <a:gd name="T58" fmla="*/ 1 w 6"/>
                <a:gd name="T59" fmla="*/ 5 h 9"/>
                <a:gd name="T60" fmla="*/ 2 w 6"/>
                <a:gd name="T61" fmla="*/ 7 h 9"/>
                <a:gd name="T62" fmla="*/ 3 w 6"/>
                <a:gd name="T63" fmla="*/ 8 h 9"/>
                <a:gd name="T64" fmla="*/ 4 w 6"/>
                <a:gd name="T65" fmla="*/ 8 h 9"/>
                <a:gd name="T66" fmla="*/ 4 w 6"/>
                <a:gd name="T67" fmla="*/ 7 h 9"/>
                <a:gd name="T68" fmla="*/ 5 w 6"/>
                <a:gd name="T69" fmla="*/ 7 h 9"/>
                <a:gd name="T70" fmla="*/ 5 w 6"/>
                <a:gd name="T71" fmla="*/ 6 h 9"/>
                <a:gd name="T72" fmla="*/ 5 w 6"/>
                <a:gd name="T73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" h="9">
                  <a:moveTo>
                    <a:pt x="6" y="9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4" y="8"/>
                    <a:pt x="4" y="9"/>
                  </a:cubicBezTo>
                  <a:cubicBezTo>
                    <a:pt x="3" y="9"/>
                    <a:pt x="3" y="9"/>
                    <a:pt x="2" y="9"/>
                  </a:cubicBezTo>
                  <a:cubicBezTo>
                    <a:pt x="2" y="9"/>
                    <a:pt x="1" y="9"/>
                    <a:pt x="1" y="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7"/>
                    <a:pt x="0" y="7"/>
                  </a:cubicBezTo>
                  <a:cubicBezTo>
                    <a:pt x="0" y="6"/>
                    <a:pt x="0" y="6"/>
                    <a:pt x="0" y="5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1" y="1"/>
                    <a:pt x="1" y="0"/>
                    <a:pt x="2" y="0"/>
                  </a:cubicBezTo>
                  <a:cubicBezTo>
                    <a:pt x="3" y="0"/>
                    <a:pt x="3" y="1"/>
                    <a:pt x="4" y="1"/>
                  </a:cubicBezTo>
                  <a:cubicBezTo>
                    <a:pt x="4" y="1"/>
                    <a:pt x="5" y="1"/>
                    <a:pt x="5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6" y="9"/>
                    <a:pt x="6" y="9"/>
                  </a:cubicBezTo>
                  <a:close/>
                  <a:moveTo>
                    <a:pt x="5" y="4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3"/>
                    <a:pt x="1" y="3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1" y="7"/>
                    <a:pt x="2" y="7"/>
                  </a:cubicBezTo>
                  <a:cubicBezTo>
                    <a:pt x="2" y="8"/>
                    <a:pt x="2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6"/>
                    <a:pt x="5" y="6"/>
                    <a:pt x="5" y="6"/>
                  </a:cubicBezTo>
                  <a:lnTo>
                    <a:pt x="5" y="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4" name="Freeform 1508"/>
            <p:cNvSpPr>
              <a:spLocks noEditPoints="1"/>
            </p:cNvSpPr>
            <p:nvPr/>
          </p:nvSpPr>
          <p:spPr bwMode="auto">
            <a:xfrm>
              <a:off x="1484277" y="3193051"/>
              <a:ext cx="19785" cy="24440"/>
            </a:xfrm>
            <a:custGeom>
              <a:avLst/>
              <a:gdLst>
                <a:gd name="T0" fmla="*/ 6 w 7"/>
                <a:gd name="T1" fmla="*/ 9 h 9"/>
                <a:gd name="T2" fmla="*/ 5 w 7"/>
                <a:gd name="T3" fmla="*/ 9 h 9"/>
                <a:gd name="T4" fmla="*/ 5 w 7"/>
                <a:gd name="T5" fmla="*/ 9 h 9"/>
                <a:gd name="T6" fmla="*/ 5 w 7"/>
                <a:gd name="T7" fmla="*/ 8 h 9"/>
                <a:gd name="T8" fmla="*/ 5 w 7"/>
                <a:gd name="T9" fmla="*/ 8 h 9"/>
                <a:gd name="T10" fmla="*/ 4 w 7"/>
                <a:gd name="T11" fmla="*/ 9 h 9"/>
                <a:gd name="T12" fmla="*/ 2 w 7"/>
                <a:gd name="T13" fmla="*/ 9 h 9"/>
                <a:gd name="T14" fmla="*/ 1 w 7"/>
                <a:gd name="T15" fmla="*/ 9 h 9"/>
                <a:gd name="T16" fmla="*/ 0 w 7"/>
                <a:gd name="T17" fmla="*/ 8 h 9"/>
                <a:gd name="T18" fmla="*/ 0 w 7"/>
                <a:gd name="T19" fmla="*/ 7 h 9"/>
                <a:gd name="T20" fmla="*/ 0 w 7"/>
                <a:gd name="T21" fmla="*/ 5 h 9"/>
                <a:gd name="T22" fmla="*/ 0 w 7"/>
                <a:gd name="T23" fmla="*/ 2 h 9"/>
                <a:gd name="T24" fmla="*/ 2 w 7"/>
                <a:gd name="T25" fmla="*/ 0 h 9"/>
                <a:gd name="T26" fmla="*/ 4 w 7"/>
                <a:gd name="T27" fmla="*/ 1 h 9"/>
                <a:gd name="T28" fmla="*/ 5 w 7"/>
                <a:gd name="T29" fmla="*/ 2 h 9"/>
                <a:gd name="T30" fmla="*/ 5 w 7"/>
                <a:gd name="T31" fmla="*/ 1 h 9"/>
                <a:gd name="T32" fmla="*/ 5 w 7"/>
                <a:gd name="T33" fmla="*/ 1 h 9"/>
                <a:gd name="T34" fmla="*/ 6 w 7"/>
                <a:gd name="T35" fmla="*/ 1 h 9"/>
                <a:gd name="T36" fmla="*/ 7 w 7"/>
                <a:gd name="T37" fmla="*/ 1 h 9"/>
                <a:gd name="T38" fmla="*/ 7 w 7"/>
                <a:gd name="T39" fmla="*/ 1 h 9"/>
                <a:gd name="T40" fmla="*/ 7 w 7"/>
                <a:gd name="T41" fmla="*/ 8 h 9"/>
                <a:gd name="T42" fmla="*/ 7 w 7"/>
                <a:gd name="T43" fmla="*/ 9 h 9"/>
                <a:gd name="T44" fmla="*/ 6 w 7"/>
                <a:gd name="T45" fmla="*/ 9 h 9"/>
                <a:gd name="T46" fmla="*/ 5 w 7"/>
                <a:gd name="T47" fmla="*/ 4 h 9"/>
                <a:gd name="T48" fmla="*/ 5 w 7"/>
                <a:gd name="T49" fmla="*/ 3 h 9"/>
                <a:gd name="T50" fmla="*/ 4 w 7"/>
                <a:gd name="T51" fmla="*/ 2 h 9"/>
                <a:gd name="T52" fmla="*/ 4 w 7"/>
                <a:gd name="T53" fmla="*/ 2 h 9"/>
                <a:gd name="T54" fmla="*/ 3 w 7"/>
                <a:gd name="T55" fmla="*/ 2 h 9"/>
                <a:gd name="T56" fmla="*/ 2 w 7"/>
                <a:gd name="T57" fmla="*/ 2 h 9"/>
                <a:gd name="T58" fmla="*/ 1 w 7"/>
                <a:gd name="T59" fmla="*/ 4 h 9"/>
                <a:gd name="T60" fmla="*/ 1 w 7"/>
                <a:gd name="T61" fmla="*/ 5 h 9"/>
                <a:gd name="T62" fmla="*/ 2 w 7"/>
                <a:gd name="T63" fmla="*/ 7 h 9"/>
                <a:gd name="T64" fmla="*/ 3 w 7"/>
                <a:gd name="T65" fmla="*/ 8 h 9"/>
                <a:gd name="T66" fmla="*/ 4 w 7"/>
                <a:gd name="T67" fmla="*/ 8 h 9"/>
                <a:gd name="T68" fmla="*/ 4 w 7"/>
                <a:gd name="T69" fmla="*/ 7 h 9"/>
                <a:gd name="T70" fmla="*/ 5 w 7"/>
                <a:gd name="T71" fmla="*/ 7 h 9"/>
                <a:gd name="T72" fmla="*/ 5 w 7"/>
                <a:gd name="T73" fmla="*/ 6 h 9"/>
                <a:gd name="T74" fmla="*/ 5 w 7"/>
                <a:gd name="T75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" h="9">
                  <a:moveTo>
                    <a:pt x="6" y="9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4" y="9"/>
                  </a:cubicBezTo>
                  <a:cubicBezTo>
                    <a:pt x="4" y="9"/>
                    <a:pt x="3" y="9"/>
                    <a:pt x="2" y="9"/>
                  </a:cubicBezTo>
                  <a:cubicBezTo>
                    <a:pt x="2" y="9"/>
                    <a:pt x="2" y="9"/>
                    <a:pt x="1" y="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7"/>
                    <a:pt x="0" y="7"/>
                  </a:cubicBezTo>
                  <a:cubicBezTo>
                    <a:pt x="0" y="6"/>
                    <a:pt x="0" y="6"/>
                    <a:pt x="0" y="5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1" y="1"/>
                    <a:pt x="1" y="0"/>
                    <a:pt x="2" y="0"/>
                  </a:cubicBezTo>
                  <a:cubicBezTo>
                    <a:pt x="3" y="0"/>
                    <a:pt x="4" y="1"/>
                    <a:pt x="4" y="1"/>
                  </a:cubicBezTo>
                  <a:cubicBezTo>
                    <a:pt x="4" y="1"/>
                    <a:pt x="5" y="1"/>
                    <a:pt x="5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9"/>
                    <a:pt x="7" y="9"/>
                    <a:pt x="7" y="9"/>
                  </a:cubicBezTo>
                  <a:lnTo>
                    <a:pt x="6" y="9"/>
                  </a:lnTo>
                  <a:close/>
                  <a:moveTo>
                    <a:pt x="5" y="4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2" y="2"/>
                    <a:pt x="2" y="2"/>
                  </a:cubicBezTo>
                  <a:cubicBezTo>
                    <a:pt x="2" y="3"/>
                    <a:pt x="1" y="3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2" y="7"/>
                    <a:pt x="2" y="7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6"/>
                    <a:pt x="5" y="6"/>
                    <a:pt x="5" y="6"/>
                  </a:cubicBezTo>
                  <a:lnTo>
                    <a:pt x="5" y="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5" name="Freeform 1509"/>
            <p:cNvSpPr/>
            <p:nvPr/>
          </p:nvSpPr>
          <p:spPr bwMode="auto">
            <a:xfrm>
              <a:off x="1508717" y="3187233"/>
              <a:ext cx="3492" cy="30259"/>
            </a:xfrm>
            <a:custGeom>
              <a:avLst/>
              <a:gdLst>
                <a:gd name="T0" fmla="*/ 3 w 3"/>
                <a:gd name="T1" fmla="*/ 26 h 26"/>
                <a:gd name="T2" fmla="*/ 0 w 3"/>
                <a:gd name="T3" fmla="*/ 26 h 26"/>
                <a:gd name="T4" fmla="*/ 0 w 3"/>
                <a:gd name="T5" fmla="*/ 26 h 26"/>
                <a:gd name="T6" fmla="*/ 0 w 3"/>
                <a:gd name="T7" fmla="*/ 24 h 26"/>
                <a:gd name="T8" fmla="*/ 0 w 3"/>
                <a:gd name="T9" fmla="*/ 0 h 26"/>
                <a:gd name="T10" fmla="*/ 0 w 3"/>
                <a:gd name="T11" fmla="*/ 0 h 26"/>
                <a:gd name="T12" fmla="*/ 0 w 3"/>
                <a:gd name="T13" fmla="*/ 0 h 26"/>
                <a:gd name="T14" fmla="*/ 3 w 3"/>
                <a:gd name="T15" fmla="*/ 0 h 26"/>
                <a:gd name="T16" fmla="*/ 3 w 3"/>
                <a:gd name="T17" fmla="*/ 0 h 26"/>
                <a:gd name="T18" fmla="*/ 3 w 3"/>
                <a:gd name="T19" fmla="*/ 0 h 26"/>
                <a:gd name="T20" fmla="*/ 3 w 3"/>
                <a:gd name="T21" fmla="*/ 24 h 26"/>
                <a:gd name="T22" fmla="*/ 3 w 3"/>
                <a:gd name="T23" fmla="*/ 26 h 26"/>
                <a:gd name="T24" fmla="*/ 3 w 3"/>
                <a:gd name="T2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" h="26">
                  <a:moveTo>
                    <a:pt x="3" y="26"/>
                  </a:moveTo>
                  <a:lnTo>
                    <a:pt x="0" y="26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24"/>
                  </a:lnTo>
                  <a:lnTo>
                    <a:pt x="3" y="26"/>
                  </a:lnTo>
                  <a:lnTo>
                    <a:pt x="3" y="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6" name="Freeform 1510"/>
            <p:cNvSpPr>
              <a:spLocks noEditPoints="1"/>
            </p:cNvSpPr>
            <p:nvPr/>
          </p:nvSpPr>
          <p:spPr bwMode="auto">
            <a:xfrm>
              <a:off x="1516864" y="3187233"/>
              <a:ext cx="5819" cy="30259"/>
            </a:xfrm>
            <a:custGeom>
              <a:avLst/>
              <a:gdLst>
                <a:gd name="T0" fmla="*/ 0 w 5"/>
                <a:gd name="T1" fmla="*/ 3 h 26"/>
                <a:gd name="T2" fmla="*/ 0 w 5"/>
                <a:gd name="T3" fmla="*/ 3 h 26"/>
                <a:gd name="T4" fmla="*/ 0 w 5"/>
                <a:gd name="T5" fmla="*/ 3 h 26"/>
                <a:gd name="T6" fmla="*/ 0 w 5"/>
                <a:gd name="T7" fmla="*/ 0 h 26"/>
                <a:gd name="T8" fmla="*/ 0 w 5"/>
                <a:gd name="T9" fmla="*/ 0 h 26"/>
                <a:gd name="T10" fmla="*/ 0 w 5"/>
                <a:gd name="T11" fmla="*/ 0 h 26"/>
                <a:gd name="T12" fmla="*/ 3 w 5"/>
                <a:gd name="T13" fmla="*/ 0 h 26"/>
                <a:gd name="T14" fmla="*/ 5 w 5"/>
                <a:gd name="T15" fmla="*/ 0 h 26"/>
                <a:gd name="T16" fmla="*/ 5 w 5"/>
                <a:gd name="T17" fmla="*/ 0 h 26"/>
                <a:gd name="T18" fmla="*/ 5 w 5"/>
                <a:gd name="T19" fmla="*/ 3 h 26"/>
                <a:gd name="T20" fmla="*/ 5 w 5"/>
                <a:gd name="T21" fmla="*/ 3 h 26"/>
                <a:gd name="T22" fmla="*/ 3 w 5"/>
                <a:gd name="T23" fmla="*/ 3 h 26"/>
                <a:gd name="T24" fmla="*/ 0 w 5"/>
                <a:gd name="T25" fmla="*/ 3 h 26"/>
                <a:gd name="T26" fmla="*/ 3 w 5"/>
                <a:gd name="T27" fmla="*/ 26 h 26"/>
                <a:gd name="T28" fmla="*/ 0 w 5"/>
                <a:gd name="T29" fmla="*/ 26 h 26"/>
                <a:gd name="T30" fmla="*/ 0 w 5"/>
                <a:gd name="T31" fmla="*/ 26 h 26"/>
                <a:gd name="T32" fmla="*/ 0 w 5"/>
                <a:gd name="T33" fmla="*/ 24 h 26"/>
                <a:gd name="T34" fmla="*/ 0 w 5"/>
                <a:gd name="T35" fmla="*/ 7 h 26"/>
                <a:gd name="T36" fmla="*/ 0 w 5"/>
                <a:gd name="T37" fmla="*/ 7 h 26"/>
                <a:gd name="T38" fmla="*/ 0 w 5"/>
                <a:gd name="T39" fmla="*/ 7 h 26"/>
                <a:gd name="T40" fmla="*/ 3 w 5"/>
                <a:gd name="T41" fmla="*/ 7 h 26"/>
                <a:gd name="T42" fmla="*/ 5 w 5"/>
                <a:gd name="T43" fmla="*/ 7 h 26"/>
                <a:gd name="T44" fmla="*/ 5 w 5"/>
                <a:gd name="T45" fmla="*/ 7 h 26"/>
                <a:gd name="T46" fmla="*/ 5 w 5"/>
                <a:gd name="T47" fmla="*/ 24 h 26"/>
                <a:gd name="T48" fmla="*/ 5 w 5"/>
                <a:gd name="T49" fmla="*/ 26 h 26"/>
                <a:gd name="T50" fmla="*/ 3 w 5"/>
                <a:gd name="T5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" h="26">
                  <a:moveTo>
                    <a:pt x="0" y="3"/>
                  </a:move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3" y="3"/>
                  </a:lnTo>
                  <a:lnTo>
                    <a:pt x="0" y="3"/>
                  </a:lnTo>
                  <a:close/>
                  <a:moveTo>
                    <a:pt x="3" y="26"/>
                  </a:moveTo>
                  <a:lnTo>
                    <a:pt x="0" y="26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3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24"/>
                  </a:lnTo>
                  <a:lnTo>
                    <a:pt x="5" y="26"/>
                  </a:lnTo>
                  <a:lnTo>
                    <a:pt x="3" y="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7" name="Freeform 1511"/>
            <p:cNvSpPr>
              <a:spLocks noEditPoints="1"/>
            </p:cNvSpPr>
            <p:nvPr/>
          </p:nvSpPr>
          <p:spPr bwMode="auto">
            <a:xfrm>
              <a:off x="1528502" y="3193051"/>
              <a:ext cx="19785" cy="32587"/>
            </a:xfrm>
            <a:custGeom>
              <a:avLst/>
              <a:gdLst>
                <a:gd name="T0" fmla="*/ 6 w 7"/>
                <a:gd name="T1" fmla="*/ 12 h 12"/>
                <a:gd name="T2" fmla="*/ 5 w 7"/>
                <a:gd name="T3" fmla="*/ 12 h 12"/>
                <a:gd name="T4" fmla="*/ 5 w 7"/>
                <a:gd name="T5" fmla="*/ 12 h 12"/>
                <a:gd name="T6" fmla="*/ 5 w 7"/>
                <a:gd name="T7" fmla="*/ 12 h 12"/>
                <a:gd name="T8" fmla="*/ 5 w 7"/>
                <a:gd name="T9" fmla="*/ 8 h 12"/>
                <a:gd name="T10" fmla="*/ 4 w 7"/>
                <a:gd name="T11" fmla="*/ 9 h 12"/>
                <a:gd name="T12" fmla="*/ 2 w 7"/>
                <a:gd name="T13" fmla="*/ 9 h 12"/>
                <a:gd name="T14" fmla="*/ 1 w 7"/>
                <a:gd name="T15" fmla="*/ 9 h 12"/>
                <a:gd name="T16" fmla="*/ 0 w 7"/>
                <a:gd name="T17" fmla="*/ 8 h 12"/>
                <a:gd name="T18" fmla="*/ 0 w 7"/>
                <a:gd name="T19" fmla="*/ 7 h 12"/>
                <a:gd name="T20" fmla="*/ 0 w 7"/>
                <a:gd name="T21" fmla="*/ 5 h 12"/>
                <a:gd name="T22" fmla="*/ 0 w 7"/>
                <a:gd name="T23" fmla="*/ 3 h 12"/>
                <a:gd name="T24" fmla="*/ 0 w 7"/>
                <a:gd name="T25" fmla="*/ 1 h 12"/>
                <a:gd name="T26" fmla="*/ 1 w 7"/>
                <a:gd name="T27" fmla="*/ 1 h 12"/>
                <a:gd name="T28" fmla="*/ 2 w 7"/>
                <a:gd name="T29" fmla="*/ 0 h 12"/>
                <a:gd name="T30" fmla="*/ 4 w 7"/>
                <a:gd name="T31" fmla="*/ 1 h 12"/>
                <a:gd name="T32" fmla="*/ 5 w 7"/>
                <a:gd name="T33" fmla="*/ 1 h 12"/>
                <a:gd name="T34" fmla="*/ 5 w 7"/>
                <a:gd name="T35" fmla="*/ 1 h 12"/>
                <a:gd name="T36" fmla="*/ 5 w 7"/>
                <a:gd name="T37" fmla="*/ 1 h 12"/>
                <a:gd name="T38" fmla="*/ 5 w 7"/>
                <a:gd name="T39" fmla="*/ 0 h 12"/>
                <a:gd name="T40" fmla="*/ 6 w 7"/>
                <a:gd name="T41" fmla="*/ 0 h 12"/>
                <a:gd name="T42" fmla="*/ 7 w 7"/>
                <a:gd name="T43" fmla="*/ 1 h 12"/>
                <a:gd name="T44" fmla="*/ 7 w 7"/>
                <a:gd name="T45" fmla="*/ 1 h 12"/>
                <a:gd name="T46" fmla="*/ 7 w 7"/>
                <a:gd name="T47" fmla="*/ 11 h 12"/>
                <a:gd name="T48" fmla="*/ 6 w 7"/>
                <a:gd name="T49" fmla="*/ 12 h 12"/>
                <a:gd name="T50" fmla="*/ 5 w 7"/>
                <a:gd name="T51" fmla="*/ 3 h 12"/>
                <a:gd name="T52" fmla="*/ 5 w 7"/>
                <a:gd name="T53" fmla="*/ 3 h 12"/>
                <a:gd name="T54" fmla="*/ 4 w 7"/>
                <a:gd name="T55" fmla="*/ 2 h 12"/>
                <a:gd name="T56" fmla="*/ 4 w 7"/>
                <a:gd name="T57" fmla="*/ 2 h 12"/>
                <a:gd name="T58" fmla="*/ 3 w 7"/>
                <a:gd name="T59" fmla="*/ 1 h 12"/>
                <a:gd name="T60" fmla="*/ 2 w 7"/>
                <a:gd name="T61" fmla="*/ 2 h 12"/>
                <a:gd name="T62" fmla="*/ 1 w 7"/>
                <a:gd name="T63" fmla="*/ 4 h 12"/>
                <a:gd name="T64" fmla="*/ 1 w 7"/>
                <a:gd name="T65" fmla="*/ 5 h 12"/>
                <a:gd name="T66" fmla="*/ 2 w 7"/>
                <a:gd name="T67" fmla="*/ 7 h 12"/>
                <a:gd name="T68" fmla="*/ 3 w 7"/>
                <a:gd name="T69" fmla="*/ 8 h 12"/>
                <a:gd name="T70" fmla="*/ 4 w 7"/>
                <a:gd name="T71" fmla="*/ 8 h 12"/>
                <a:gd name="T72" fmla="*/ 4 w 7"/>
                <a:gd name="T73" fmla="*/ 7 h 12"/>
                <a:gd name="T74" fmla="*/ 5 w 7"/>
                <a:gd name="T75" fmla="*/ 7 h 12"/>
                <a:gd name="T76" fmla="*/ 5 w 7"/>
                <a:gd name="T77" fmla="*/ 6 h 12"/>
                <a:gd name="T78" fmla="*/ 5 w 7"/>
                <a:gd name="T79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" h="12">
                  <a:moveTo>
                    <a:pt x="6" y="12"/>
                  </a:moveTo>
                  <a:cubicBezTo>
                    <a:pt x="5" y="12"/>
                    <a:pt x="5" y="12"/>
                    <a:pt x="5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4" y="8"/>
                    <a:pt x="4" y="9"/>
                  </a:cubicBezTo>
                  <a:cubicBezTo>
                    <a:pt x="3" y="9"/>
                    <a:pt x="3" y="9"/>
                    <a:pt x="2" y="9"/>
                  </a:cubicBezTo>
                  <a:cubicBezTo>
                    <a:pt x="2" y="9"/>
                    <a:pt x="2" y="9"/>
                    <a:pt x="1" y="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7"/>
                    <a:pt x="0" y="7"/>
                  </a:cubicBezTo>
                  <a:cubicBezTo>
                    <a:pt x="0" y="6"/>
                    <a:pt x="0" y="5"/>
                    <a:pt x="0" y="5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3" y="0"/>
                    <a:pt x="3" y="0"/>
                    <a:pt x="4" y="1"/>
                  </a:cubicBezTo>
                  <a:cubicBezTo>
                    <a:pt x="4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6" y="12"/>
                    <a:pt x="6" y="12"/>
                    <a:pt x="6" y="12"/>
                  </a:cubicBezTo>
                  <a:close/>
                  <a:moveTo>
                    <a:pt x="5" y="3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2"/>
                    <a:pt x="2" y="2"/>
                  </a:cubicBezTo>
                  <a:cubicBezTo>
                    <a:pt x="1" y="3"/>
                    <a:pt x="1" y="3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1" y="7"/>
                    <a:pt x="2" y="7"/>
                  </a:cubicBezTo>
                  <a:cubicBezTo>
                    <a:pt x="2" y="7"/>
                    <a:pt x="2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6"/>
                    <a:pt x="5" y="6"/>
                    <a:pt x="5" y="6"/>
                  </a:cubicBezTo>
                  <a:lnTo>
                    <a:pt x="5" y="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8" name="Freeform 1512"/>
            <p:cNvSpPr/>
            <p:nvPr/>
          </p:nvSpPr>
          <p:spPr bwMode="auto">
            <a:xfrm>
              <a:off x="1552942" y="3195379"/>
              <a:ext cx="17458" cy="22113"/>
            </a:xfrm>
            <a:custGeom>
              <a:avLst/>
              <a:gdLst>
                <a:gd name="T0" fmla="*/ 6 w 6"/>
                <a:gd name="T1" fmla="*/ 8 h 8"/>
                <a:gd name="T2" fmla="*/ 5 w 6"/>
                <a:gd name="T3" fmla="*/ 8 h 8"/>
                <a:gd name="T4" fmla="*/ 5 w 6"/>
                <a:gd name="T5" fmla="*/ 8 h 8"/>
                <a:gd name="T6" fmla="*/ 5 w 6"/>
                <a:gd name="T7" fmla="*/ 7 h 8"/>
                <a:gd name="T8" fmla="*/ 3 w 6"/>
                <a:gd name="T9" fmla="*/ 8 h 8"/>
                <a:gd name="T10" fmla="*/ 2 w 6"/>
                <a:gd name="T11" fmla="*/ 8 h 8"/>
                <a:gd name="T12" fmla="*/ 1 w 6"/>
                <a:gd name="T13" fmla="*/ 8 h 8"/>
                <a:gd name="T14" fmla="*/ 0 w 6"/>
                <a:gd name="T15" fmla="*/ 7 h 8"/>
                <a:gd name="T16" fmla="*/ 0 w 6"/>
                <a:gd name="T17" fmla="*/ 7 h 8"/>
                <a:gd name="T18" fmla="*/ 0 w 6"/>
                <a:gd name="T19" fmla="*/ 5 h 8"/>
                <a:gd name="T20" fmla="*/ 0 w 6"/>
                <a:gd name="T21" fmla="*/ 0 h 8"/>
                <a:gd name="T22" fmla="*/ 0 w 6"/>
                <a:gd name="T23" fmla="*/ 0 h 8"/>
                <a:gd name="T24" fmla="*/ 0 w 6"/>
                <a:gd name="T25" fmla="*/ 0 h 8"/>
                <a:gd name="T26" fmla="*/ 1 w 6"/>
                <a:gd name="T27" fmla="*/ 0 h 8"/>
                <a:gd name="T28" fmla="*/ 1 w 6"/>
                <a:gd name="T29" fmla="*/ 0 h 8"/>
                <a:gd name="T30" fmla="*/ 1 w 6"/>
                <a:gd name="T31" fmla="*/ 5 h 8"/>
                <a:gd name="T32" fmla="*/ 2 w 6"/>
                <a:gd name="T33" fmla="*/ 6 h 8"/>
                <a:gd name="T34" fmla="*/ 3 w 6"/>
                <a:gd name="T35" fmla="*/ 7 h 8"/>
                <a:gd name="T36" fmla="*/ 4 w 6"/>
                <a:gd name="T37" fmla="*/ 6 h 8"/>
                <a:gd name="T38" fmla="*/ 4 w 6"/>
                <a:gd name="T39" fmla="*/ 6 h 8"/>
                <a:gd name="T40" fmla="*/ 4 w 6"/>
                <a:gd name="T41" fmla="*/ 5 h 8"/>
                <a:gd name="T42" fmla="*/ 5 w 6"/>
                <a:gd name="T43" fmla="*/ 5 h 8"/>
                <a:gd name="T44" fmla="*/ 5 w 6"/>
                <a:gd name="T45" fmla="*/ 0 h 8"/>
                <a:gd name="T46" fmla="*/ 5 w 6"/>
                <a:gd name="T47" fmla="*/ 0 h 8"/>
                <a:gd name="T48" fmla="*/ 5 w 6"/>
                <a:gd name="T49" fmla="*/ 0 h 8"/>
                <a:gd name="T50" fmla="*/ 6 w 6"/>
                <a:gd name="T51" fmla="*/ 0 h 8"/>
                <a:gd name="T52" fmla="*/ 6 w 6"/>
                <a:gd name="T53" fmla="*/ 0 h 8"/>
                <a:gd name="T54" fmla="*/ 6 w 6"/>
                <a:gd name="T55" fmla="*/ 0 h 8"/>
                <a:gd name="T56" fmla="*/ 6 w 6"/>
                <a:gd name="T57" fmla="*/ 7 h 8"/>
                <a:gd name="T58" fmla="*/ 6 w 6"/>
                <a:gd name="T5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" h="8">
                  <a:moveTo>
                    <a:pt x="6" y="8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7"/>
                    <a:pt x="4" y="8"/>
                    <a:pt x="3" y="8"/>
                  </a:cubicBezTo>
                  <a:cubicBezTo>
                    <a:pt x="3" y="8"/>
                    <a:pt x="3" y="8"/>
                    <a:pt x="2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6"/>
                    <a:pt x="0" y="6"/>
                    <a:pt x="0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6"/>
                    <a:pt x="2" y="6"/>
                  </a:cubicBezTo>
                  <a:cubicBezTo>
                    <a:pt x="2" y="6"/>
                    <a:pt x="2" y="7"/>
                    <a:pt x="3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9" name="Freeform 1513"/>
            <p:cNvSpPr>
              <a:spLocks noEditPoints="1"/>
            </p:cNvSpPr>
            <p:nvPr/>
          </p:nvSpPr>
          <p:spPr bwMode="auto">
            <a:xfrm>
              <a:off x="1572727" y="3193051"/>
              <a:ext cx="19785" cy="24440"/>
            </a:xfrm>
            <a:custGeom>
              <a:avLst/>
              <a:gdLst>
                <a:gd name="T0" fmla="*/ 7 w 7"/>
                <a:gd name="T1" fmla="*/ 9 h 9"/>
                <a:gd name="T2" fmla="*/ 6 w 7"/>
                <a:gd name="T3" fmla="*/ 9 h 9"/>
                <a:gd name="T4" fmla="*/ 6 w 7"/>
                <a:gd name="T5" fmla="*/ 9 h 9"/>
                <a:gd name="T6" fmla="*/ 6 w 7"/>
                <a:gd name="T7" fmla="*/ 8 h 9"/>
                <a:gd name="T8" fmla="*/ 6 w 7"/>
                <a:gd name="T9" fmla="*/ 8 h 9"/>
                <a:gd name="T10" fmla="*/ 5 w 7"/>
                <a:gd name="T11" fmla="*/ 9 h 9"/>
                <a:gd name="T12" fmla="*/ 3 w 7"/>
                <a:gd name="T13" fmla="*/ 9 h 9"/>
                <a:gd name="T14" fmla="*/ 2 w 7"/>
                <a:gd name="T15" fmla="*/ 9 h 9"/>
                <a:gd name="T16" fmla="*/ 1 w 7"/>
                <a:gd name="T17" fmla="*/ 8 h 9"/>
                <a:gd name="T18" fmla="*/ 1 w 7"/>
                <a:gd name="T19" fmla="*/ 7 h 9"/>
                <a:gd name="T20" fmla="*/ 0 w 7"/>
                <a:gd name="T21" fmla="*/ 5 h 9"/>
                <a:gd name="T22" fmla="*/ 1 w 7"/>
                <a:gd name="T23" fmla="*/ 2 h 9"/>
                <a:gd name="T24" fmla="*/ 3 w 7"/>
                <a:gd name="T25" fmla="*/ 0 h 9"/>
                <a:gd name="T26" fmla="*/ 5 w 7"/>
                <a:gd name="T27" fmla="*/ 1 h 9"/>
                <a:gd name="T28" fmla="*/ 6 w 7"/>
                <a:gd name="T29" fmla="*/ 2 h 9"/>
                <a:gd name="T30" fmla="*/ 6 w 7"/>
                <a:gd name="T31" fmla="*/ 1 h 9"/>
                <a:gd name="T32" fmla="*/ 6 w 7"/>
                <a:gd name="T33" fmla="*/ 1 h 9"/>
                <a:gd name="T34" fmla="*/ 7 w 7"/>
                <a:gd name="T35" fmla="*/ 1 h 9"/>
                <a:gd name="T36" fmla="*/ 7 w 7"/>
                <a:gd name="T37" fmla="*/ 1 h 9"/>
                <a:gd name="T38" fmla="*/ 7 w 7"/>
                <a:gd name="T39" fmla="*/ 1 h 9"/>
                <a:gd name="T40" fmla="*/ 7 w 7"/>
                <a:gd name="T41" fmla="*/ 8 h 9"/>
                <a:gd name="T42" fmla="*/ 7 w 7"/>
                <a:gd name="T43" fmla="*/ 9 h 9"/>
                <a:gd name="T44" fmla="*/ 6 w 7"/>
                <a:gd name="T45" fmla="*/ 4 h 9"/>
                <a:gd name="T46" fmla="*/ 5 w 7"/>
                <a:gd name="T47" fmla="*/ 3 h 9"/>
                <a:gd name="T48" fmla="*/ 5 w 7"/>
                <a:gd name="T49" fmla="*/ 2 h 9"/>
                <a:gd name="T50" fmla="*/ 5 w 7"/>
                <a:gd name="T51" fmla="*/ 2 h 9"/>
                <a:gd name="T52" fmla="*/ 4 w 7"/>
                <a:gd name="T53" fmla="*/ 2 h 9"/>
                <a:gd name="T54" fmla="*/ 2 w 7"/>
                <a:gd name="T55" fmla="*/ 2 h 9"/>
                <a:gd name="T56" fmla="*/ 2 w 7"/>
                <a:gd name="T57" fmla="*/ 4 h 9"/>
                <a:gd name="T58" fmla="*/ 2 w 7"/>
                <a:gd name="T59" fmla="*/ 5 h 9"/>
                <a:gd name="T60" fmla="*/ 2 w 7"/>
                <a:gd name="T61" fmla="*/ 7 h 9"/>
                <a:gd name="T62" fmla="*/ 4 w 7"/>
                <a:gd name="T63" fmla="*/ 8 h 9"/>
                <a:gd name="T64" fmla="*/ 5 w 7"/>
                <a:gd name="T65" fmla="*/ 8 h 9"/>
                <a:gd name="T66" fmla="*/ 5 w 7"/>
                <a:gd name="T67" fmla="*/ 7 h 9"/>
                <a:gd name="T68" fmla="*/ 5 w 7"/>
                <a:gd name="T69" fmla="*/ 7 h 9"/>
                <a:gd name="T70" fmla="*/ 6 w 7"/>
                <a:gd name="T71" fmla="*/ 6 h 9"/>
                <a:gd name="T72" fmla="*/ 6 w 7"/>
                <a:gd name="T73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" h="9">
                  <a:moveTo>
                    <a:pt x="7" y="9"/>
                  </a:move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5" y="8"/>
                    <a:pt x="5" y="9"/>
                  </a:cubicBezTo>
                  <a:cubicBezTo>
                    <a:pt x="4" y="9"/>
                    <a:pt x="4" y="9"/>
                    <a:pt x="3" y="9"/>
                  </a:cubicBezTo>
                  <a:cubicBezTo>
                    <a:pt x="3" y="9"/>
                    <a:pt x="2" y="9"/>
                    <a:pt x="2" y="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7"/>
                    <a:pt x="1" y="7"/>
                  </a:cubicBezTo>
                  <a:cubicBezTo>
                    <a:pt x="0" y="6"/>
                    <a:pt x="0" y="6"/>
                    <a:pt x="0" y="5"/>
                  </a:cubicBezTo>
                  <a:cubicBezTo>
                    <a:pt x="0" y="3"/>
                    <a:pt x="1" y="2"/>
                    <a:pt x="1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4" y="0"/>
                    <a:pt x="4" y="1"/>
                    <a:pt x="5" y="1"/>
                  </a:cubicBezTo>
                  <a:cubicBezTo>
                    <a:pt x="5" y="1"/>
                    <a:pt x="5" y="1"/>
                    <a:pt x="6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9"/>
                    <a:pt x="7" y="9"/>
                    <a:pt x="7" y="9"/>
                  </a:cubicBezTo>
                  <a:close/>
                  <a:moveTo>
                    <a:pt x="6" y="4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3" y="2"/>
                    <a:pt x="2" y="2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7"/>
                    <a:pt x="2" y="7"/>
                  </a:cubicBezTo>
                  <a:cubicBezTo>
                    <a:pt x="3" y="8"/>
                    <a:pt x="3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6" y="6"/>
                    <a:pt x="6" y="6"/>
                    <a:pt x="6" y="6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0" name="Freeform 1514"/>
            <p:cNvSpPr/>
            <p:nvPr/>
          </p:nvSpPr>
          <p:spPr bwMode="auto">
            <a:xfrm>
              <a:off x="1600658" y="3212837"/>
              <a:ext cx="4655" cy="4655"/>
            </a:xfrm>
            <a:custGeom>
              <a:avLst/>
              <a:gdLst>
                <a:gd name="T0" fmla="*/ 4 w 4"/>
                <a:gd name="T1" fmla="*/ 4 h 4"/>
                <a:gd name="T2" fmla="*/ 2 w 4"/>
                <a:gd name="T3" fmla="*/ 4 h 4"/>
                <a:gd name="T4" fmla="*/ 0 w 4"/>
                <a:gd name="T5" fmla="*/ 4 h 4"/>
                <a:gd name="T6" fmla="*/ 0 w 4"/>
                <a:gd name="T7" fmla="*/ 4 h 4"/>
                <a:gd name="T8" fmla="*/ 0 w 4"/>
                <a:gd name="T9" fmla="*/ 2 h 4"/>
                <a:gd name="T10" fmla="*/ 0 w 4"/>
                <a:gd name="T11" fmla="*/ 0 h 4"/>
                <a:gd name="T12" fmla="*/ 0 w 4"/>
                <a:gd name="T13" fmla="*/ 0 h 4"/>
                <a:gd name="T14" fmla="*/ 0 w 4"/>
                <a:gd name="T15" fmla="*/ 0 h 4"/>
                <a:gd name="T16" fmla="*/ 2 w 4"/>
                <a:gd name="T17" fmla="*/ 0 h 4"/>
                <a:gd name="T18" fmla="*/ 4 w 4"/>
                <a:gd name="T19" fmla="*/ 0 h 4"/>
                <a:gd name="T20" fmla="*/ 4 w 4"/>
                <a:gd name="T21" fmla="*/ 0 h 4"/>
                <a:gd name="T22" fmla="*/ 4 w 4"/>
                <a:gd name="T23" fmla="*/ 2 h 4"/>
                <a:gd name="T24" fmla="*/ 4 w 4"/>
                <a:gd name="T2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2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4" y="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1" name="Freeform 1515"/>
            <p:cNvSpPr/>
            <p:nvPr/>
          </p:nvSpPr>
          <p:spPr bwMode="auto">
            <a:xfrm>
              <a:off x="1005950" y="2884641"/>
              <a:ext cx="74484" cy="112890"/>
            </a:xfrm>
            <a:custGeom>
              <a:avLst/>
              <a:gdLst>
                <a:gd name="T0" fmla="*/ 12 w 27"/>
                <a:gd name="T1" fmla="*/ 41 h 41"/>
                <a:gd name="T2" fmla="*/ 4 w 27"/>
                <a:gd name="T3" fmla="*/ 40 h 41"/>
                <a:gd name="T4" fmla="*/ 0 w 27"/>
                <a:gd name="T5" fmla="*/ 39 h 41"/>
                <a:gd name="T6" fmla="*/ 0 w 27"/>
                <a:gd name="T7" fmla="*/ 38 h 41"/>
                <a:gd name="T8" fmla="*/ 0 w 27"/>
                <a:gd name="T9" fmla="*/ 37 h 41"/>
                <a:gd name="T10" fmla="*/ 0 w 27"/>
                <a:gd name="T11" fmla="*/ 35 h 41"/>
                <a:gd name="T12" fmla="*/ 0 w 27"/>
                <a:gd name="T13" fmla="*/ 35 h 41"/>
                <a:gd name="T14" fmla="*/ 5 w 27"/>
                <a:gd name="T15" fmla="*/ 36 h 41"/>
                <a:gd name="T16" fmla="*/ 11 w 27"/>
                <a:gd name="T17" fmla="*/ 37 h 41"/>
                <a:gd name="T18" fmla="*/ 15 w 27"/>
                <a:gd name="T19" fmla="*/ 37 h 41"/>
                <a:gd name="T20" fmla="*/ 18 w 27"/>
                <a:gd name="T21" fmla="*/ 35 h 41"/>
                <a:gd name="T22" fmla="*/ 21 w 27"/>
                <a:gd name="T23" fmla="*/ 34 h 41"/>
                <a:gd name="T24" fmla="*/ 21 w 27"/>
                <a:gd name="T25" fmla="*/ 30 h 41"/>
                <a:gd name="T26" fmla="*/ 21 w 27"/>
                <a:gd name="T27" fmla="*/ 28 h 41"/>
                <a:gd name="T28" fmla="*/ 19 w 27"/>
                <a:gd name="T29" fmla="*/ 26 h 41"/>
                <a:gd name="T30" fmla="*/ 17 w 27"/>
                <a:gd name="T31" fmla="*/ 24 h 41"/>
                <a:gd name="T32" fmla="*/ 13 w 27"/>
                <a:gd name="T33" fmla="*/ 22 h 41"/>
                <a:gd name="T34" fmla="*/ 13 w 27"/>
                <a:gd name="T35" fmla="*/ 22 h 41"/>
                <a:gd name="T36" fmla="*/ 8 w 27"/>
                <a:gd name="T37" fmla="*/ 20 h 41"/>
                <a:gd name="T38" fmla="*/ 5 w 27"/>
                <a:gd name="T39" fmla="*/ 18 h 41"/>
                <a:gd name="T40" fmla="*/ 3 w 27"/>
                <a:gd name="T41" fmla="*/ 14 h 41"/>
                <a:gd name="T42" fmla="*/ 2 w 27"/>
                <a:gd name="T43" fmla="*/ 10 h 41"/>
                <a:gd name="T44" fmla="*/ 3 w 27"/>
                <a:gd name="T45" fmla="*/ 6 h 41"/>
                <a:gd name="T46" fmla="*/ 5 w 27"/>
                <a:gd name="T47" fmla="*/ 3 h 41"/>
                <a:gd name="T48" fmla="*/ 9 w 27"/>
                <a:gd name="T49" fmla="*/ 1 h 41"/>
                <a:gd name="T50" fmla="*/ 16 w 27"/>
                <a:gd name="T51" fmla="*/ 0 h 41"/>
                <a:gd name="T52" fmla="*/ 20 w 27"/>
                <a:gd name="T53" fmla="*/ 0 h 41"/>
                <a:gd name="T54" fmla="*/ 22 w 27"/>
                <a:gd name="T55" fmla="*/ 1 h 41"/>
                <a:gd name="T56" fmla="*/ 24 w 27"/>
                <a:gd name="T57" fmla="*/ 1 h 41"/>
                <a:gd name="T58" fmla="*/ 26 w 27"/>
                <a:gd name="T59" fmla="*/ 2 h 41"/>
                <a:gd name="T60" fmla="*/ 26 w 27"/>
                <a:gd name="T61" fmla="*/ 2 h 41"/>
                <a:gd name="T62" fmla="*/ 26 w 27"/>
                <a:gd name="T63" fmla="*/ 4 h 41"/>
                <a:gd name="T64" fmla="*/ 25 w 27"/>
                <a:gd name="T65" fmla="*/ 5 h 41"/>
                <a:gd name="T66" fmla="*/ 25 w 27"/>
                <a:gd name="T67" fmla="*/ 5 h 41"/>
                <a:gd name="T68" fmla="*/ 21 w 27"/>
                <a:gd name="T69" fmla="*/ 4 h 41"/>
                <a:gd name="T70" fmla="*/ 16 w 27"/>
                <a:gd name="T71" fmla="*/ 4 h 41"/>
                <a:gd name="T72" fmla="*/ 9 w 27"/>
                <a:gd name="T73" fmla="*/ 6 h 41"/>
                <a:gd name="T74" fmla="*/ 7 w 27"/>
                <a:gd name="T75" fmla="*/ 10 h 41"/>
                <a:gd name="T76" fmla="*/ 9 w 27"/>
                <a:gd name="T77" fmla="*/ 15 h 41"/>
                <a:gd name="T78" fmla="*/ 16 w 27"/>
                <a:gd name="T79" fmla="*/ 18 h 41"/>
                <a:gd name="T80" fmla="*/ 16 w 27"/>
                <a:gd name="T81" fmla="*/ 18 h 41"/>
                <a:gd name="T82" fmla="*/ 24 w 27"/>
                <a:gd name="T83" fmla="*/ 23 h 41"/>
                <a:gd name="T84" fmla="*/ 27 w 27"/>
                <a:gd name="T85" fmla="*/ 30 h 41"/>
                <a:gd name="T86" fmla="*/ 26 w 27"/>
                <a:gd name="T87" fmla="*/ 35 h 41"/>
                <a:gd name="T88" fmla="*/ 22 w 27"/>
                <a:gd name="T89" fmla="*/ 39 h 41"/>
                <a:gd name="T90" fmla="*/ 17 w 27"/>
                <a:gd name="T91" fmla="*/ 41 h 41"/>
                <a:gd name="T92" fmla="*/ 12 w 27"/>
                <a:gd name="T93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7" h="41">
                  <a:moveTo>
                    <a:pt x="12" y="41"/>
                  </a:moveTo>
                  <a:cubicBezTo>
                    <a:pt x="8" y="41"/>
                    <a:pt x="6" y="41"/>
                    <a:pt x="4" y="40"/>
                  </a:cubicBezTo>
                  <a:cubicBezTo>
                    <a:pt x="2" y="40"/>
                    <a:pt x="1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cubicBezTo>
                    <a:pt x="0" y="38"/>
                    <a:pt x="0" y="37"/>
                    <a:pt x="0" y="37"/>
                  </a:cubicBezTo>
                  <a:cubicBezTo>
                    <a:pt x="0" y="36"/>
                    <a:pt x="0" y="36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" y="35"/>
                    <a:pt x="3" y="36"/>
                    <a:pt x="5" y="36"/>
                  </a:cubicBezTo>
                  <a:cubicBezTo>
                    <a:pt x="6" y="37"/>
                    <a:pt x="8" y="37"/>
                    <a:pt x="11" y="37"/>
                  </a:cubicBezTo>
                  <a:cubicBezTo>
                    <a:pt x="12" y="37"/>
                    <a:pt x="14" y="37"/>
                    <a:pt x="15" y="37"/>
                  </a:cubicBezTo>
                  <a:cubicBezTo>
                    <a:pt x="16" y="36"/>
                    <a:pt x="17" y="36"/>
                    <a:pt x="18" y="35"/>
                  </a:cubicBezTo>
                  <a:cubicBezTo>
                    <a:pt x="19" y="35"/>
                    <a:pt x="20" y="34"/>
                    <a:pt x="21" y="34"/>
                  </a:cubicBezTo>
                  <a:cubicBezTo>
                    <a:pt x="21" y="33"/>
                    <a:pt x="21" y="32"/>
                    <a:pt x="21" y="30"/>
                  </a:cubicBezTo>
                  <a:cubicBezTo>
                    <a:pt x="21" y="29"/>
                    <a:pt x="21" y="29"/>
                    <a:pt x="21" y="28"/>
                  </a:cubicBezTo>
                  <a:cubicBezTo>
                    <a:pt x="21" y="27"/>
                    <a:pt x="20" y="26"/>
                    <a:pt x="19" y="26"/>
                  </a:cubicBezTo>
                  <a:cubicBezTo>
                    <a:pt x="19" y="25"/>
                    <a:pt x="18" y="24"/>
                    <a:pt x="17" y="24"/>
                  </a:cubicBezTo>
                  <a:cubicBezTo>
                    <a:pt x="16" y="23"/>
                    <a:pt x="14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1" y="21"/>
                    <a:pt x="10" y="21"/>
                    <a:pt x="8" y="20"/>
                  </a:cubicBezTo>
                  <a:cubicBezTo>
                    <a:pt x="7" y="19"/>
                    <a:pt x="6" y="19"/>
                    <a:pt x="5" y="18"/>
                  </a:cubicBezTo>
                  <a:cubicBezTo>
                    <a:pt x="4" y="17"/>
                    <a:pt x="3" y="16"/>
                    <a:pt x="3" y="14"/>
                  </a:cubicBezTo>
                  <a:cubicBezTo>
                    <a:pt x="2" y="13"/>
                    <a:pt x="2" y="12"/>
                    <a:pt x="2" y="10"/>
                  </a:cubicBezTo>
                  <a:cubicBezTo>
                    <a:pt x="2" y="9"/>
                    <a:pt x="2" y="7"/>
                    <a:pt x="3" y="6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6" y="2"/>
                    <a:pt x="8" y="2"/>
                    <a:pt x="9" y="1"/>
                  </a:cubicBezTo>
                  <a:cubicBezTo>
                    <a:pt x="11" y="1"/>
                    <a:pt x="13" y="0"/>
                    <a:pt x="16" y="0"/>
                  </a:cubicBezTo>
                  <a:cubicBezTo>
                    <a:pt x="17" y="0"/>
                    <a:pt x="19" y="0"/>
                    <a:pt x="20" y="0"/>
                  </a:cubicBezTo>
                  <a:cubicBezTo>
                    <a:pt x="21" y="0"/>
                    <a:pt x="22" y="1"/>
                    <a:pt x="22" y="1"/>
                  </a:cubicBezTo>
                  <a:cubicBezTo>
                    <a:pt x="23" y="1"/>
                    <a:pt x="24" y="1"/>
                    <a:pt x="24" y="1"/>
                  </a:cubicBezTo>
                  <a:cubicBezTo>
                    <a:pt x="25" y="1"/>
                    <a:pt x="25" y="1"/>
                    <a:pt x="26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3"/>
                    <a:pt x="26" y="3"/>
                    <a:pt x="26" y="4"/>
                  </a:cubicBezTo>
                  <a:cubicBezTo>
                    <a:pt x="26" y="4"/>
                    <a:pt x="26" y="4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4" y="5"/>
                    <a:pt x="23" y="5"/>
                    <a:pt x="21" y="4"/>
                  </a:cubicBezTo>
                  <a:cubicBezTo>
                    <a:pt x="19" y="4"/>
                    <a:pt x="18" y="4"/>
                    <a:pt x="16" y="4"/>
                  </a:cubicBezTo>
                  <a:cubicBezTo>
                    <a:pt x="13" y="4"/>
                    <a:pt x="10" y="5"/>
                    <a:pt x="9" y="6"/>
                  </a:cubicBezTo>
                  <a:cubicBezTo>
                    <a:pt x="8" y="7"/>
                    <a:pt x="7" y="8"/>
                    <a:pt x="7" y="10"/>
                  </a:cubicBezTo>
                  <a:cubicBezTo>
                    <a:pt x="7" y="12"/>
                    <a:pt x="8" y="13"/>
                    <a:pt x="9" y="15"/>
                  </a:cubicBezTo>
                  <a:cubicBezTo>
                    <a:pt x="11" y="16"/>
                    <a:pt x="13" y="17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9" y="19"/>
                    <a:pt x="22" y="21"/>
                    <a:pt x="24" y="23"/>
                  </a:cubicBezTo>
                  <a:cubicBezTo>
                    <a:pt x="26" y="25"/>
                    <a:pt x="27" y="27"/>
                    <a:pt x="27" y="30"/>
                  </a:cubicBezTo>
                  <a:cubicBezTo>
                    <a:pt x="27" y="32"/>
                    <a:pt x="26" y="34"/>
                    <a:pt x="26" y="35"/>
                  </a:cubicBezTo>
                  <a:cubicBezTo>
                    <a:pt x="25" y="37"/>
                    <a:pt x="24" y="38"/>
                    <a:pt x="22" y="39"/>
                  </a:cubicBezTo>
                  <a:cubicBezTo>
                    <a:pt x="21" y="40"/>
                    <a:pt x="19" y="40"/>
                    <a:pt x="17" y="41"/>
                  </a:cubicBezTo>
                  <a:cubicBezTo>
                    <a:pt x="16" y="41"/>
                    <a:pt x="14" y="41"/>
                    <a:pt x="12" y="4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2" name="Freeform 1516"/>
            <p:cNvSpPr>
              <a:spLocks noEditPoints="1"/>
            </p:cNvSpPr>
            <p:nvPr/>
          </p:nvSpPr>
          <p:spPr bwMode="auto">
            <a:xfrm>
              <a:off x="1102546" y="2884641"/>
              <a:ext cx="80303" cy="112890"/>
            </a:xfrm>
            <a:custGeom>
              <a:avLst/>
              <a:gdLst>
                <a:gd name="T0" fmla="*/ 15 w 29"/>
                <a:gd name="T1" fmla="*/ 41 h 41"/>
                <a:gd name="T2" fmla="*/ 10 w 29"/>
                <a:gd name="T3" fmla="*/ 41 h 41"/>
                <a:gd name="T4" fmla="*/ 6 w 29"/>
                <a:gd name="T5" fmla="*/ 39 h 41"/>
                <a:gd name="T6" fmla="*/ 2 w 29"/>
                <a:gd name="T7" fmla="*/ 36 h 41"/>
                <a:gd name="T8" fmla="*/ 0 w 29"/>
                <a:gd name="T9" fmla="*/ 30 h 41"/>
                <a:gd name="T10" fmla="*/ 0 w 29"/>
                <a:gd name="T11" fmla="*/ 14 h 41"/>
                <a:gd name="T12" fmla="*/ 4 w 29"/>
                <a:gd name="T13" fmla="*/ 3 h 41"/>
                <a:gd name="T14" fmla="*/ 15 w 29"/>
                <a:gd name="T15" fmla="*/ 0 h 41"/>
                <a:gd name="T16" fmla="*/ 21 w 29"/>
                <a:gd name="T17" fmla="*/ 1 h 41"/>
                <a:gd name="T18" fmla="*/ 25 w 29"/>
                <a:gd name="T19" fmla="*/ 3 h 41"/>
                <a:gd name="T20" fmla="*/ 28 w 29"/>
                <a:gd name="T21" fmla="*/ 7 h 41"/>
                <a:gd name="T22" fmla="*/ 29 w 29"/>
                <a:gd name="T23" fmla="*/ 13 h 41"/>
                <a:gd name="T24" fmla="*/ 29 w 29"/>
                <a:gd name="T25" fmla="*/ 28 h 41"/>
                <a:gd name="T26" fmla="*/ 28 w 29"/>
                <a:gd name="T27" fmla="*/ 36 h 41"/>
                <a:gd name="T28" fmla="*/ 24 w 29"/>
                <a:gd name="T29" fmla="*/ 39 h 41"/>
                <a:gd name="T30" fmla="*/ 19 w 29"/>
                <a:gd name="T31" fmla="*/ 41 h 41"/>
                <a:gd name="T32" fmla="*/ 15 w 29"/>
                <a:gd name="T33" fmla="*/ 41 h 41"/>
                <a:gd name="T34" fmla="*/ 24 w 29"/>
                <a:gd name="T35" fmla="*/ 14 h 41"/>
                <a:gd name="T36" fmla="*/ 22 w 29"/>
                <a:gd name="T37" fmla="*/ 7 h 41"/>
                <a:gd name="T38" fmla="*/ 15 w 29"/>
                <a:gd name="T39" fmla="*/ 4 h 41"/>
                <a:gd name="T40" fmla="*/ 7 w 29"/>
                <a:gd name="T41" fmla="*/ 7 h 41"/>
                <a:gd name="T42" fmla="*/ 5 w 29"/>
                <a:gd name="T43" fmla="*/ 14 h 41"/>
                <a:gd name="T44" fmla="*/ 5 w 29"/>
                <a:gd name="T45" fmla="*/ 29 h 41"/>
                <a:gd name="T46" fmla="*/ 6 w 29"/>
                <a:gd name="T47" fmla="*/ 33 h 41"/>
                <a:gd name="T48" fmla="*/ 8 w 29"/>
                <a:gd name="T49" fmla="*/ 35 h 41"/>
                <a:gd name="T50" fmla="*/ 11 w 29"/>
                <a:gd name="T51" fmla="*/ 37 h 41"/>
                <a:gd name="T52" fmla="*/ 15 w 29"/>
                <a:gd name="T53" fmla="*/ 37 h 41"/>
                <a:gd name="T54" fmla="*/ 19 w 29"/>
                <a:gd name="T55" fmla="*/ 37 h 41"/>
                <a:gd name="T56" fmla="*/ 22 w 29"/>
                <a:gd name="T57" fmla="*/ 35 h 41"/>
                <a:gd name="T58" fmla="*/ 24 w 29"/>
                <a:gd name="T59" fmla="*/ 32 h 41"/>
                <a:gd name="T60" fmla="*/ 24 w 29"/>
                <a:gd name="T61" fmla="*/ 28 h 41"/>
                <a:gd name="T62" fmla="*/ 24 w 29"/>
                <a:gd name="T63" fmla="*/ 1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1">
                  <a:moveTo>
                    <a:pt x="15" y="41"/>
                  </a:moveTo>
                  <a:cubicBezTo>
                    <a:pt x="14" y="41"/>
                    <a:pt x="12" y="41"/>
                    <a:pt x="10" y="41"/>
                  </a:cubicBezTo>
                  <a:cubicBezTo>
                    <a:pt x="9" y="41"/>
                    <a:pt x="7" y="40"/>
                    <a:pt x="6" y="39"/>
                  </a:cubicBezTo>
                  <a:cubicBezTo>
                    <a:pt x="4" y="39"/>
                    <a:pt x="3" y="37"/>
                    <a:pt x="2" y="36"/>
                  </a:cubicBezTo>
                  <a:cubicBezTo>
                    <a:pt x="1" y="35"/>
                    <a:pt x="0" y="33"/>
                    <a:pt x="0" y="3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9"/>
                    <a:pt x="1" y="5"/>
                    <a:pt x="4" y="3"/>
                  </a:cubicBezTo>
                  <a:cubicBezTo>
                    <a:pt x="6" y="1"/>
                    <a:pt x="10" y="0"/>
                    <a:pt x="15" y="0"/>
                  </a:cubicBezTo>
                  <a:cubicBezTo>
                    <a:pt x="17" y="0"/>
                    <a:pt x="19" y="1"/>
                    <a:pt x="21" y="1"/>
                  </a:cubicBezTo>
                  <a:cubicBezTo>
                    <a:pt x="22" y="1"/>
                    <a:pt x="24" y="2"/>
                    <a:pt x="25" y="3"/>
                  </a:cubicBezTo>
                  <a:cubicBezTo>
                    <a:pt x="27" y="4"/>
                    <a:pt x="28" y="5"/>
                    <a:pt x="28" y="7"/>
                  </a:cubicBezTo>
                  <a:cubicBezTo>
                    <a:pt x="29" y="9"/>
                    <a:pt x="29" y="11"/>
                    <a:pt x="29" y="13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9" y="32"/>
                    <a:pt x="29" y="34"/>
                    <a:pt x="28" y="36"/>
                  </a:cubicBezTo>
                  <a:cubicBezTo>
                    <a:pt x="27" y="37"/>
                    <a:pt x="26" y="39"/>
                    <a:pt x="24" y="39"/>
                  </a:cubicBezTo>
                  <a:cubicBezTo>
                    <a:pt x="23" y="40"/>
                    <a:pt x="21" y="41"/>
                    <a:pt x="19" y="41"/>
                  </a:cubicBezTo>
                  <a:cubicBezTo>
                    <a:pt x="18" y="41"/>
                    <a:pt x="16" y="41"/>
                    <a:pt x="15" y="41"/>
                  </a:cubicBezTo>
                  <a:close/>
                  <a:moveTo>
                    <a:pt x="24" y="14"/>
                  </a:moveTo>
                  <a:cubicBezTo>
                    <a:pt x="24" y="11"/>
                    <a:pt x="24" y="8"/>
                    <a:pt x="22" y="7"/>
                  </a:cubicBezTo>
                  <a:cubicBezTo>
                    <a:pt x="21" y="5"/>
                    <a:pt x="18" y="4"/>
                    <a:pt x="15" y="4"/>
                  </a:cubicBezTo>
                  <a:cubicBezTo>
                    <a:pt x="11" y="4"/>
                    <a:pt x="9" y="5"/>
                    <a:pt x="7" y="7"/>
                  </a:cubicBezTo>
                  <a:cubicBezTo>
                    <a:pt x="6" y="8"/>
                    <a:pt x="5" y="11"/>
                    <a:pt x="5" y="14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30"/>
                    <a:pt x="5" y="32"/>
                    <a:pt x="6" y="33"/>
                  </a:cubicBezTo>
                  <a:cubicBezTo>
                    <a:pt x="7" y="34"/>
                    <a:pt x="7" y="35"/>
                    <a:pt x="8" y="35"/>
                  </a:cubicBezTo>
                  <a:cubicBezTo>
                    <a:pt x="9" y="36"/>
                    <a:pt x="10" y="36"/>
                    <a:pt x="11" y="37"/>
                  </a:cubicBezTo>
                  <a:cubicBezTo>
                    <a:pt x="13" y="37"/>
                    <a:pt x="14" y="37"/>
                    <a:pt x="15" y="37"/>
                  </a:cubicBezTo>
                  <a:cubicBezTo>
                    <a:pt x="16" y="37"/>
                    <a:pt x="17" y="37"/>
                    <a:pt x="19" y="37"/>
                  </a:cubicBezTo>
                  <a:cubicBezTo>
                    <a:pt x="20" y="36"/>
                    <a:pt x="21" y="36"/>
                    <a:pt x="22" y="35"/>
                  </a:cubicBezTo>
                  <a:cubicBezTo>
                    <a:pt x="22" y="35"/>
                    <a:pt x="23" y="34"/>
                    <a:pt x="24" y="32"/>
                  </a:cubicBezTo>
                  <a:cubicBezTo>
                    <a:pt x="24" y="31"/>
                    <a:pt x="24" y="30"/>
                    <a:pt x="24" y="28"/>
                  </a:cubicBezTo>
                  <a:lnTo>
                    <a:pt x="24" y="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3" name="Freeform 1517"/>
            <p:cNvSpPr/>
            <p:nvPr/>
          </p:nvSpPr>
          <p:spPr bwMode="auto">
            <a:xfrm>
              <a:off x="1210781" y="2886969"/>
              <a:ext cx="60518" cy="110563"/>
            </a:xfrm>
            <a:custGeom>
              <a:avLst/>
              <a:gdLst>
                <a:gd name="T0" fmla="*/ 0 w 22"/>
                <a:gd name="T1" fmla="*/ 40 h 40"/>
                <a:gd name="T2" fmla="*/ 0 w 22"/>
                <a:gd name="T3" fmla="*/ 39 h 40"/>
                <a:gd name="T4" fmla="*/ 0 w 22"/>
                <a:gd name="T5" fmla="*/ 38 h 40"/>
                <a:gd name="T6" fmla="*/ 0 w 22"/>
                <a:gd name="T7" fmla="*/ 1 h 40"/>
                <a:gd name="T8" fmla="*/ 0 w 22"/>
                <a:gd name="T9" fmla="*/ 0 h 40"/>
                <a:gd name="T10" fmla="*/ 4 w 22"/>
                <a:gd name="T11" fmla="*/ 0 h 40"/>
                <a:gd name="T12" fmla="*/ 5 w 22"/>
                <a:gd name="T13" fmla="*/ 1 h 40"/>
                <a:gd name="T14" fmla="*/ 5 w 22"/>
                <a:gd name="T15" fmla="*/ 34 h 40"/>
                <a:gd name="T16" fmla="*/ 5 w 22"/>
                <a:gd name="T17" fmla="*/ 36 h 40"/>
                <a:gd name="T18" fmla="*/ 7 w 22"/>
                <a:gd name="T19" fmla="*/ 36 h 40"/>
                <a:gd name="T20" fmla="*/ 21 w 22"/>
                <a:gd name="T21" fmla="*/ 36 h 40"/>
                <a:gd name="T22" fmla="*/ 22 w 22"/>
                <a:gd name="T23" fmla="*/ 36 h 40"/>
                <a:gd name="T24" fmla="*/ 22 w 22"/>
                <a:gd name="T25" fmla="*/ 39 h 40"/>
                <a:gd name="T26" fmla="*/ 21 w 22"/>
                <a:gd name="T27" fmla="*/ 40 h 40"/>
                <a:gd name="T28" fmla="*/ 0 w 22"/>
                <a:gd name="T2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" h="40">
                  <a:moveTo>
                    <a:pt x="0" y="40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0"/>
                    <a:pt x="5" y="1"/>
                    <a:pt x="5" y="1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5"/>
                    <a:pt x="5" y="36"/>
                    <a:pt x="5" y="36"/>
                  </a:cubicBezTo>
                  <a:cubicBezTo>
                    <a:pt x="5" y="36"/>
                    <a:pt x="6" y="36"/>
                    <a:pt x="7" y="36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2" y="36"/>
                    <a:pt x="22" y="36"/>
                    <a:pt x="22" y="36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2" y="40"/>
                    <a:pt x="22" y="40"/>
                    <a:pt x="21" y="40"/>
                  </a:cubicBezTo>
                  <a:lnTo>
                    <a:pt x="0" y="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4" name="Freeform 1518"/>
            <p:cNvSpPr/>
            <p:nvPr/>
          </p:nvSpPr>
          <p:spPr bwMode="auto">
            <a:xfrm>
              <a:off x="1287593" y="2886969"/>
              <a:ext cx="74484" cy="110563"/>
            </a:xfrm>
            <a:custGeom>
              <a:avLst/>
              <a:gdLst>
                <a:gd name="T0" fmla="*/ 13 w 27"/>
                <a:gd name="T1" fmla="*/ 40 h 40"/>
                <a:gd name="T2" fmla="*/ 8 w 27"/>
                <a:gd name="T3" fmla="*/ 40 h 40"/>
                <a:gd name="T4" fmla="*/ 4 w 27"/>
                <a:gd name="T5" fmla="*/ 38 h 40"/>
                <a:gd name="T6" fmla="*/ 1 w 27"/>
                <a:gd name="T7" fmla="*/ 34 h 40"/>
                <a:gd name="T8" fmla="*/ 0 w 27"/>
                <a:gd name="T9" fmla="*/ 28 h 40"/>
                <a:gd name="T10" fmla="*/ 0 w 27"/>
                <a:gd name="T11" fmla="*/ 1 h 40"/>
                <a:gd name="T12" fmla="*/ 0 w 27"/>
                <a:gd name="T13" fmla="*/ 0 h 40"/>
                <a:gd name="T14" fmla="*/ 4 w 27"/>
                <a:gd name="T15" fmla="*/ 0 h 40"/>
                <a:gd name="T16" fmla="*/ 4 w 27"/>
                <a:gd name="T17" fmla="*/ 1 h 40"/>
                <a:gd name="T18" fmla="*/ 4 w 27"/>
                <a:gd name="T19" fmla="*/ 26 h 40"/>
                <a:gd name="T20" fmla="*/ 7 w 27"/>
                <a:gd name="T21" fmla="*/ 34 h 40"/>
                <a:gd name="T22" fmla="*/ 13 w 27"/>
                <a:gd name="T23" fmla="*/ 36 h 40"/>
                <a:gd name="T24" fmla="*/ 18 w 27"/>
                <a:gd name="T25" fmla="*/ 35 h 40"/>
                <a:gd name="T26" fmla="*/ 20 w 27"/>
                <a:gd name="T27" fmla="*/ 33 h 40"/>
                <a:gd name="T28" fmla="*/ 22 w 27"/>
                <a:gd name="T29" fmla="*/ 30 h 40"/>
                <a:gd name="T30" fmla="*/ 22 w 27"/>
                <a:gd name="T31" fmla="*/ 26 h 40"/>
                <a:gd name="T32" fmla="*/ 22 w 27"/>
                <a:gd name="T33" fmla="*/ 1 h 40"/>
                <a:gd name="T34" fmla="*/ 22 w 27"/>
                <a:gd name="T35" fmla="*/ 0 h 40"/>
                <a:gd name="T36" fmla="*/ 26 w 27"/>
                <a:gd name="T37" fmla="*/ 0 h 40"/>
                <a:gd name="T38" fmla="*/ 27 w 27"/>
                <a:gd name="T39" fmla="*/ 1 h 40"/>
                <a:gd name="T40" fmla="*/ 27 w 27"/>
                <a:gd name="T41" fmla="*/ 28 h 40"/>
                <a:gd name="T42" fmla="*/ 26 w 27"/>
                <a:gd name="T43" fmla="*/ 34 h 40"/>
                <a:gd name="T44" fmla="*/ 22 w 27"/>
                <a:gd name="T45" fmla="*/ 38 h 40"/>
                <a:gd name="T46" fmla="*/ 18 w 27"/>
                <a:gd name="T47" fmla="*/ 40 h 40"/>
                <a:gd name="T48" fmla="*/ 13 w 27"/>
                <a:gd name="T4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" h="40">
                  <a:moveTo>
                    <a:pt x="13" y="40"/>
                  </a:moveTo>
                  <a:cubicBezTo>
                    <a:pt x="12" y="40"/>
                    <a:pt x="10" y="40"/>
                    <a:pt x="8" y="40"/>
                  </a:cubicBezTo>
                  <a:cubicBezTo>
                    <a:pt x="7" y="39"/>
                    <a:pt x="5" y="39"/>
                    <a:pt x="4" y="38"/>
                  </a:cubicBezTo>
                  <a:cubicBezTo>
                    <a:pt x="3" y="37"/>
                    <a:pt x="2" y="36"/>
                    <a:pt x="1" y="34"/>
                  </a:cubicBezTo>
                  <a:cubicBezTo>
                    <a:pt x="0" y="33"/>
                    <a:pt x="0" y="31"/>
                    <a:pt x="0" y="2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1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30"/>
                    <a:pt x="5" y="32"/>
                    <a:pt x="7" y="34"/>
                  </a:cubicBezTo>
                  <a:cubicBezTo>
                    <a:pt x="8" y="35"/>
                    <a:pt x="11" y="36"/>
                    <a:pt x="13" y="36"/>
                  </a:cubicBezTo>
                  <a:cubicBezTo>
                    <a:pt x="15" y="36"/>
                    <a:pt x="16" y="36"/>
                    <a:pt x="18" y="35"/>
                  </a:cubicBezTo>
                  <a:cubicBezTo>
                    <a:pt x="19" y="35"/>
                    <a:pt x="20" y="34"/>
                    <a:pt x="20" y="33"/>
                  </a:cubicBezTo>
                  <a:cubicBezTo>
                    <a:pt x="21" y="33"/>
                    <a:pt x="21" y="32"/>
                    <a:pt x="22" y="30"/>
                  </a:cubicBezTo>
                  <a:cubicBezTo>
                    <a:pt x="22" y="29"/>
                    <a:pt x="22" y="28"/>
                    <a:pt x="22" y="26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7" y="0"/>
                    <a:pt x="27" y="0"/>
                    <a:pt x="27" y="1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7" y="30"/>
                    <a:pt x="27" y="32"/>
                    <a:pt x="26" y="34"/>
                  </a:cubicBezTo>
                  <a:cubicBezTo>
                    <a:pt x="25" y="36"/>
                    <a:pt x="24" y="37"/>
                    <a:pt x="22" y="38"/>
                  </a:cubicBezTo>
                  <a:cubicBezTo>
                    <a:pt x="21" y="39"/>
                    <a:pt x="19" y="39"/>
                    <a:pt x="18" y="40"/>
                  </a:cubicBezTo>
                  <a:cubicBezTo>
                    <a:pt x="16" y="40"/>
                    <a:pt x="15" y="40"/>
                    <a:pt x="13" y="4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5" name="Freeform 1519"/>
            <p:cNvSpPr/>
            <p:nvPr/>
          </p:nvSpPr>
          <p:spPr bwMode="auto">
            <a:xfrm>
              <a:off x="1376043" y="2886969"/>
              <a:ext cx="80303" cy="110563"/>
            </a:xfrm>
            <a:custGeom>
              <a:avLst/>
              <a:gdLst>
                <a:gd name="T0" fmla="*/ 19 w 29"/>
                <a:gd name="T1" fmla="*/ 4 h 40"/>
                <a:gd name="T2" fmla="*/ 17 w 29"/>
                <a:gd name="T3" fmla="*/ 4 h 40"/>
                <a:gd name="T4" fmla="*/ 17 w 29"/>
                <a:gd name="T5" fmla="*/ 6 h 40"/>
                <a:gd name="T6" fmla="*/ 17 w 29"/>
                <a:gd name="T7" fmla="*/ 39 h 40"/>
                <a:gd name="T8" fmla="*/ 17 w 29"/>
                <a:gd name="T9" fmla="*/ 39 h 40"/>
                <a:gd name="T10" fmla="*/ 16 w 29"/>
                <a:gd name="T11" fmla="*/ 40 h 40"/>
                <a:gd name="T12" fmla="*/ 12 w 29"/>
                <a:gd name="T13" fmla="*/ 40 h 40"/>
                <a:gd name="T14" fmla="*/ 12 w 29"/>
                <a:gd name="T15" fmla="*/ 40 h 40"/>
                <a:gd name="T16" fmla="*/ 12 w 29"/>
                <a:gd name="T17" fmla="*/ 39 h 40"/>
                <a:gd name="T18" fmla="*/ 12 w 29"/>
                <a:gd name="T19" fmla="*/ 6 h 40"/>
                <a:gd name="T20" fmla="*/ 12 w 29"/>
                <a:gd name="T21" fmla="*/ 4 h 40"/>
                <a:gd name="T22" fmla="*/ 10 w 29"/>
                <a:gd name="T23" fmla="*/ 4 h 40"/>
                <a:gd name="T24" fmla="*/ 0 w 29"/>
                <a:gd name="T25" fmla="*/ 4 h 40"/>
                <a:gd name="T26" fmla="*/ 0 w 29"/>
                <a:gd name="T27" fmla="*/ 4 h 40"/>
                <a:gd name="T28" fmla="*/ 0 w 29"/>
                <a:gd name="T29" fmla="*/ 1 h 40"/>
                <a:gd name="T30" fmla="*/ 1 w 29"/>
                <a:gd name="T31" fmla="*/ 0 h 40"/>
                <a:gd name="T32" fmla="*/ 29 w 29"/>
                <a:gd name="T33" fmla="*/ 0 h 40"/>
                <a:gd name="T34" fmla="*/ 29 w 29"/>
                <a:gd name="T35" fmla="*/ 0 h 40"/>
                <a:gd name="T36" fmla="*/ 29 w 29"/>
                <a:gd name="T37" fmla="*/ 1 h 40"/>
                <a:gd name="T38" fmla="*/ 29 w 29"/>
                <a:gd name="T39" fmla="*/ 4 h 40"/>
                <a:gd name="T40" fmla="*/ 29 w 29"/>
                <a:gd name="T41" fmla="*/ 4 h 40"/>
                <a:gd name="T42" fmla="*/ 19 w 29"/>
                <a:gd name="T43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9" h="40">
                  <a:moveTo>
                    <a:pt x="19" y="4"/>
                  </a:moveTo>
                  <a:cubicBezTo>
                    <a:pt x="18" y="4"/>
                    <a:pt x="18" y="4"/>
                    <a:pt x="17" y="4"/>
                  </a:cubicBezTo>
                  <a:cubicBezTo>
                    <a:pt x="17" y="4"/>
                    <a:pt x="17" y="5"/>
                    <a:pt x="17" y="6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5"/>
                    <a:pt x="12" y="4"/>
                    <a:pt x="12" y="4"/>
                  </a:cubicBezTo>
                  <a:cubicBezTo>
                    <a:pt x="11" y="4"/>
                    <a:pt x="11" y="4"/>
                    <a:pt x="1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lnTo>
                    <a:pt x="19" y="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6" name="Freeform 1520"/>
            <p:cNvSpPr/>
            <p:nvPr/>
          </p:nvSpPr>
          <p:spPr bwMode="auto">
            <a:xfrm>
              <a:off x="1476130" y="2886969"/>
              <a:ext cx="13966" cy="110563"/>
            </a:xfrm>
            <a:custGeom>
              <a:avLst/>
              <a:gdLst>
                <a:gd name="T0" fmla="*/ 1 w 5"/>
                <a:gd name="T1" fmla="*/ 40 h 40"/>
                <a:gd name="T2" fmla="*/ 0 w 5"/>
                <a:gd name="T3" fmla="*/ 39 h 40"/>
                <a:gd name="T4" fmla="*/ 0 w 5"/>
                <a:gd name="T5" fmla="*/ 1 h 40"/>
                <a:gd name="T6" fmla="*/ 0 w 5"/>
                <a:gd name="T7" fmla="*/ 0 h 40"/>
                <a:gd name="T8" fmla="*/ 1 w 5"/>
                <a:gd name="T9" fmla="*/ 0 h 40"/>
                <a:gd name="T10" fmla="*/ 5 w 5"/>
                <a:gd name="T11" fmla="*/ 0 h 40"/>
                <a:gd name="T12" fmla="*/ 5 w 5"/>
                <a:gd name="T13" fmla="*/ 1 h 40"/>
                <a:gd name="T14" fmla="*/ 5 w 5"/>
                <a:gd name="T15" fmla="*/ 39 h 40"/>
                <a:gd name="T16" fmla="*/ 5 w 5"/>
                <a:gd name="T17" fmla="*/ 40 h 40"/>
                <a:gd name="T18" fmla="*/ 1 w 5"/>
                <a:gd name="T1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40">
                  <a:moveTo>
                    <a:pt x="1" y="40"/>
                  </a:moveTo>
                  <a:cubicBezTo>
                    <a:pt x="0" y="40"/>
                    <a:pt x="0" y="39"/>
                    <a:pt x="0" y="3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1"/>
                    <a:pt x="5" y="1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40"/>
                    <a:pt x="5" y="40"/>
                    <a:pt x="5" y="40"/>
                  </a:cubicBezTo>
                  <a:lnTo>
                    <a:pt x="1" y="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7" name="Freeform 1521"/>
            <p:cNvSpPr>
              <a:spLocks noEditPoints="1"/>
            </p:cNvSpPr>
            <p:nvPr/>
          </p:nvSpPr>
          <p:spPr bwMode="auto">
            <a:xfrm>
              <a:off x="1514536" y="2884641"/>
              <a:ext cx="82631" cy="112890"/>
            </a:xfrm>
            <a:custGeom>
              <a:avLst/>
              <a:gdLst>
                <a:gd name="T0" fmla="*/ 15 w 30"/>
                <a:gd name="T1" fmla="*/ 41 h 41"/>
                <a:gd name="T2" fmla="*/ 11 w 30"/>
                <a:gd name="T3" fmla="*/ 41 h 41"/>
                <a:gd name="T4" fmla="*/ 6 w 30"/>
                <a:gd name="T5" fmla="*/ 39 h 41"/>
                <a:gd name="T6" fmla="*/ 2 w 30"/>
                <a:gd name="T7" fmla="*/ 36 h 41"/>
                <a:gd name="T8" fmla="*/ 0 w 30"/>
                <a:gd name="T9" fmla="*/ 30 h 41"/>
                <a:gd name="T10" fmla="*/ 0 w 30"/>
                <a:gd name="T11" fmla="*/ 14 h 41"/>
                <a:gd name="T12" fmla="*/ 4 w 30"/>
                <a:gd name="T13" fmla="*/ 3 h 41"/>
                <a:gd name="T14" fmla="*/ 15 w 30"/>
                <a:gd name="T15" fmla="*/ 0 h 41"/>
                <a:gd name="T16" fmla="*/ 21 w 30"/>
                <a:gd name="T17" fmla="*/ 1 h 41"/>
                <a:gd name="T18" fmla="*/ 26 w 30"/>
                <a:gd name="T19" fmla="*/ 3 h 41"/>
                <a:gd name="T20" fmla="*/ 29 w 30"/>
                <a:gd name="T21" fmla="*/ 7 h 41"/>
                <a:gd name="T22" fmla="*/ 30 w 30"/>
                <a:gd name="T23" fmla="*/ 13 h 41"/>
                <a:gd name="T24" fmla="*/ 30 w 30"/>
                <a:gd name="T25" fmla="*/ 28 h 41"/>
                <a:gd name="T26" fmla="*/ 28 w 30"/>
                <a:gd name="T27" fmla="*/ 36 h 41"/>
                <a:gd name="T28" fmla="*/ 24 w 30"/>
                <a:gd name="T29" fmla="*/ 39 h 41"/>
                <a:gd name="T30" fmla="*/ 20 w 30"/>
                <a:gd name="T31" fmla="*/ 41 h 41"/>
                <a:gd name="T32" fmla="*/ 15 w 30"/>
                <a:gd name="T33" fmla="*/ 41 h 41"/>
                <a:gd name="T34" fmla="*/ 25 w 30"/>
                <a:gd name="T35" fmla="*/ 14 h 41"/>
                <a:gd name="T36" fmla="*/ 22 w 30"/>
                <a:gd name="T37" fmla="*/ 7 h 41"/>
                <a:gd name="T38" fmla="*/ 15 w 30"/>
                <a:gd name="T39" fmla="*/ 4 h 41"/>
                <a:gd name="T40" fmla="*/ 8 w 30"/>
                <a:gd name="T41" fmla="*/ 7 h 41"/>
                <a:gd name="T42" fmla="*/ 5 w 30"/>
                <a:gd name="T43" fmla="*/ 14 h 41"/>
                <a:gd name="T44" fmla="*/ 5 w 30"/>
                <a:gd name="T45" fmla="*/ 29 h 41"/>
                <a:gd name="T46" fmla="*/ 6 w 30"/>
                <a:gd name="T47" fmla="*/ 33 h 41"/>
                <a:gd name="T48" fmla="*/ 9 w 30"/>
                <a:gd name="T49" fmla="*/ 35 h 41"/>
                <a:gd name="T50" fmla="*/ 12 w 30"/>
                <a:gd name="T51" fmla="*/ 37 h 41"/>
                <a:gd name="T52" fmla="*/ 15 w 30"/>
                <a:gd name="T53" fmla="*/ 37 h 41"/>
                <a:gd name="T54" fmla="*/ 19 w 30"/>
                <a:gd name="T55" fmla="*/ 37 h 41"/>
                <a:gd name="T56" fmla="*/ 22 w 30"/>
                <a:gd name="T57" fmla="*/ 35 h 41"/>
                <a:gd name="T58" fmla="*/ 24 w 30"/>
                <a:gd name="T59" fmla="*/ 32 h 41"/>
                <a:gd name="T60" fmla="*/ 25 w 30"/>
                <a:gd name="T61" fmla="*/ 28 h 41"/>
                <a:gd name="T62" fmla="*/ 25 w 30"/>
                <a:gd name="T63" fmla="*/ 1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0" h="41">
                  <a:moveTo>
                    <a:pt x="15" y="41"/>
                  </a:moveTo>
                  <a:cubicBezTo>
                    <a:pt x="14" y="41"/>
                    <a:pt x="12" y="41"/>
                    <a:pt x="11" y="41"/>
                  </a:cubicBezTo>
                  <a:cubicBezTo>
                    <a:pt x="9" y="41"/>
                    <a:pt x="7" y="40"/>
                    <a:pt x="6" y="39"/>
                  </a:cubicBezTo>
                  <a:cubicBezTo>
                    <a:pt x="4" y="39"/>
                    <a:pt x="3" y="37"/>
                    <a:pt x="2" y="36"/>
                  </a:cubicBezTo>
                  <a:cubicBezTo>
                    <a:pt x="1" y="35"/>
                    <a:pt x="0" y="33"/>
                    <a:pt x="0" y="3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9"/>
                    <a:pt x="2" y="5"/>
                    <a:pt x="4" y="3"/>
                  </a:cubicBezTo>
                  <a:cubicBezTo>
                    <a:pt x="6" y="1"/>
                    <a:pt x="10" y="0"/>
                    <a:pt x="15" y="0"/>
                  </a:cubicBezTo>
                  <a:cubicBezTo>
                    <a:pt x="17" y="0"/>
                    <a:pt x="19" y="1"/>
                    <a:pt x="21" y="1"/>
                  </a:cubicBezTo>
                  <a:cubicBezTo>
                    <a:pt x="23" y="1"/>
                    <a:pt x="24" y="2"/>
                    <a:pt x="26" y="3"/>
                  </a:cubicBezTo>
                  <a:cubicBezTo>
                    <a:pt x="27" y="4"/>
                    <a:pt x="28" y="5"/>
                    <a:pt x="29" y="7"/>
                  </a:cubicBezTo>
                  <a:cubicBezTo>
                    <a:pt x="29" y="9"/>
                    <a:pt x="30" y="11"/>
                    <a:pt x="30" y="13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0" y="32"/>
                    <a:pt x="29" y="34"/>
                    <a:pt x="28" y="36"/>
                  </a:cubicBezTo>
                  <a:cubicBezTo>
                    <a:pt x="27" y="37"/>
                    <a:pt x="26" y="39"/>
                    <a:pt x="24" y="39"/>
                  </a:cubicBezTo>
                  <a:cubicBezTo>
                    <a:pt x="23" y="40"/>
                    <a:pt x="21" y="41"/>
                    <a:pt x="20" y="41"/>
                  </a:cubicBezTo>
                  <a:cubicBezTo>
                    <a:pt x="18" y="41"/>
                    <a:pt x="16" y="41"/>
                    <a:pt x="15" y="41"/>
                  </a:cubicBezTo>
                  <a:close/>
                  <a:moveTo>
                    <a:pt x="25" y="14"/>
                  </a:moveTo>
                  <a:cubicBezTo>
                    <a:pt x="25" y="11"/>
                    <a:pt x="24" y="8"/>
                    <a:pt x="22" y="7"/>
                  </a:cubicBezTo>
                  <a:cubicBezTo>
                    <a:pt x="21" y="5"/>
                    <a:pt x="19" y="4"/>
                    <a:pt x="15" y="4"/>
                  </a:cubicBezTo>
                  <a:cubicBezTo>
                    <a:pt x="12" y="4"/>
                    <a:pt x="9" y="5"/>
                    <a:pt x="8" y="7"/>
                  </a:cubicBezTo>
                  <a:cubicBezTo>
                    <a:pt x="6" y="8"/>
                    <a:pt x="5" y="11"/>
                    <a:pt x="5" y="14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30"/>
                    <a:pt x="6" y="32"/>
                    <a:pt x="6" y="33"/>
                  </a:cubicBezTo>
                  <a:cubicBezTo>
                    <a:pt x="7" y="34"/>
                    <a:pt x="8" y="35"/>
                    <a:pt x="9" y="35"/>
                  </a:cubicBezTo>
                  <a:cubicBezTo>
                    <a:pt x="10" y="36"/>
                    <a:pt x="11" y="36"/>
                    <a:pt x="12" y="37"/>
                  </a:cubicBezTo>
                  <a:cubicBezTo>
                    <a:pt x="13" y="37"/>
                    <a:pt x="14" y="37"/>
                    <a:pt x="15" y="37"/>
                  </a:cubicBezTo>
                  <a:cubicBezTo>
                    <a:pt x="17" y="37"/>
                    <a:pt x="18" y="37"/>
                    <a:pt x="19" y="37"/>
                  </a:cubicBezTo>
                  <a:cubicBezTo>
                    <a:pt x="20" y="36"/>
                    <a:pt x="21" y="36"/>
                    <a:pt x="22" y="35"/>
                  </a:cubicBezTo>
                  <a:cubicBezTo>
                    <a:pt x="23" y="35"/>
                    <a:pt x="23" y="34"/>
                    <a:pt x="24" y="32"/>
                  </a:cubicBezTo>
                  <a:cubicBezTo>
                    <a:pt x="24" y="31"/>
                    <a:pt x="25" y="30"/>
                    <a:pt x="25" y="28"/>
                  </a:cubicBezTo>
                  <a:lnTo>
                    <a:pt x="25" y="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8" name="Freeform 1522"/>
            <p:cNvSpPr/>
            <p:nvPr/>
          </p:nvSpPr>
          <p:spPr bwMode="auto">
            <a:xfrm>
              <a:off x="1622771" y="2886969"/>
              <a:ext cx="82631" cy="110563"/>
            </a:xfrm>
            <a:custGeom>
              <a:avLst/>
              <a:gdLst>
                <a:gd name="T0" fmla="*/ 25 w 30"/>
                <a:gd name="T1" fmla="*/ 40 h 40"/>
                <a:gd name="T2" fmla="*/ 24 w 30"/>
                <a:gd name="T3" fmla="*/ 39 h 40"/>
                <a:gd name="T4" fmla="*/ 6 w 30"/>
                <a:gd name="T5" fmla="*/ 10 h 40"/>
                <a:gd name="T6" fmla="*/ 4 w 30"/>
                <a:gd name="T7" fmla="*/ 8 h 40"/>
                <a:gd name="T8" fmla="*/ 4 w 30"/>
                <a:gd name="T9" fmla="*/ 12 h 40"/>
                <a:gd name="T10" fmla="*/ 4 w 30"/>
                <a:gd name="T11" fmla="*/ 38 h 40"/>
                <a:gd name="T12" fmla="*/ 4 w 30"/>
                <a:gd name="T13" fmla="*/ 40 h 40"/>
                <a:gd name="T14" fmla="*/ 0 w 30"/>
                <a:gd name="T15" fmla="*/ 40 h 40"/>
                <a:gd name="T16" fmla="*/ 0 w 30"/>
                <a:gd name="T17" fmla="*/ 40 h 40"/>
                <a:gd name="T18" fmla="*/ 0 w 30"/>
                <a:gd name="T19" fmla="*/ 39 h 40"/>
                <a:gd name="T20" fmla="*/ 0 w 30"/>
                <a:gd name="T21" fmla="*/ 1 h 40"/>
                <a:gd name="T22" fmla="*/ 0 w 30"/>
                <a:gd name="T23" fmla="*/ 1 h 40"/>
                <a:gd name="T24" fmla="*/ 0 w 30"/>
                <a:gd name="T25" fmla="*/ 0 h 40"/>
                <a:gd name="T26" fmla="*/ 3 w 30"/>
                <a:gd name="T27" fmla="*/ 0 h 40"/>
                <a:gd name="T28" fmla="*/ 5 w 30"/>
                <a:gd name="T29" fmla="*/ 0 h 40"/>
                <a:gd name="T30" fmla="*/ 5 w 30"/>
                <a:gd name="T31" fmla="*/ 1 h 40"/>
                <a:gd name="T32" fmla="*/ 23 w 30"/>
                <a:gd name="T33" fmla="*/ 30 h 40"/>
                <a:gd name="T34" fmla="*/ 25 w 30"/>
                <a:gd name="T35" fmla="*/ 31 h 40"/>
                <a:gd name="T36" fmla="*/ 25 w 30"/>
                <a:gd name="T37" fmla="*/ 28 h 40"/>
                <a:gd name="T38" fmla="*/ 25 w 30"/>
                <a:gd name="T39" fmla="*/ 1 h 40"/>
                <a:gd name="T40" fmla="*/ 25 w 30"/>
                <a:gd name="T41" fmla="*/ 1 h 40"/>
                <a:gd name="T42" fmla="*/ 25 w 30"/>
                <a:gd name="T43" fmla="*/ 0 h 40"/>
                <a:gd name="T44" fmla="*/ 29 w 30"/>
                <a:gd name="T45" fmla="*/ 0 h 40"/>
                <a:gd name="T46" fmla="*/ 30 w 30"/>
                <a:gd name="T47" fmla="*/ 1 h 40"/>
                <a:gd name="T48" fmla="*/ 30 w 30"/>
                <a:gd name="T49" fmla="*/ 38 h 40"/>
                <a:gd name="T50" fmla="*/ 29 w 30"/>
                <a:gd name="T51" fmla="*/ 40 h 40"/>
                <a:gd name="T52" fmla="*/ 25 w 30"/>
                <a:gd name="T5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0" h="40">
                  <a:moveTo>
                    <a:pt x="25" y="40"/>
                  </a:moveTo>
                  <a:cubicBezTo>
                    <a:pt x="25" y="40"/>
                    <a:pt x="24" y="39"/>
                    <a:pt x="24" y="39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5" y="9"/>
                    <a:pt x="4" y="8"/>
                    <a:pt x="4" y="8"/>
                  </a:cubicBezTo>
                  <a:cubicBezTo>
                    <a:pt x="4" y="9"/>
                    <a:pt x="4" y="10"/>
                    <a:pt x="4" y="12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9"/>
                    <a:pt x="4" y="40"/>
                    <a:pt x="4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39"/>
                    <a:pt x="0" y="3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4" y="0"/>
                    <a:pt x="5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4" y="32"/>
                    <a:pt x="25" y="32"/>
                    <a:pt x="25" y="31"/>
                  </a:cubicBezTo>
                  <a:cubicBezTo>
                    <a:pt x="25" y="31"/>
                    <a:pt x="25" y="30"/>
                    <a:pt x="25" y="28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0" y="0"/>
                    <a:pt x="30" y="1"/>
                    <a:pt x="30" y="1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9"/>
                    <a:pt x="29" y="40"/>
                    <a:pt x="29" y="40"/>
                  </a:cubicBezTo>
                  <a:lnTo>
                    <a:pt x="25" y="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9" name="Freeform 1527"/>
            <p:cNvSpPr/>
            <p:nvPr/>
          </p:nvSpPr>
          <p:spPr bwMode="auto">
            <a:xfrm>
              <a:off x="5062717" y="394722"/>
              <a:ext cx="809625" cy="1031875"/>
            </a:xfrm>
            <a:custGeom>
              <a:avLst/>
              <a:gdLst>
                <a:gd name="T0" fmla="*/ 0 w 510"/>
                <a:gd name="T1" fmla="*/ 243 h 650"/>
                <a:gd name="T2" fmla="*/ 256 w 510"/>
                <a:gd name="T3" fmla="*/ 0 h 650"/>
                <a:gd name="T4" fmla="*/ 510 w 510"/>
                <a:gd name="T5" fmla="*/ 243 h 650"/>
                <a:gd name="T6" fmla="*/ 407 w 510"/>
                <a:gd name="T7" fmla="*/ 243 h 650"/>
                <a:gd name="T8" fmla="*/ 407 w 510"/>
                <a:gd name="T9" fmla="*/ 650 h 650"/>
                <a:gd name="T10" fmla="*/ 104 w 510"/>
                <a:gd name="T11" fmla="*/ 650 h 650"/>
                <a:gd name="T12" fmla="*/ 104 w 510"/>
                <a:gd name="T13" fmla="*/ 243 h 650"/>
                <a:gd name="T14" fmla="*/ 0 w 510"/>
                <a:gd name="T15" fmla="*/ 243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0" h="650">
                  <a:moveTo>
                    <a:pt x="0" y="243"/>
                  </a:moveTo>
                  <a:lnTo>
                    <a:pt x="256" y="0"/>
                  </a:lnTo>
                  <a:lnTo>
                    <a:pt x="510" y="243"/>
                  </a:lnTo>
                  <a:lnTo>
                    <a:pt x="407" y="243"/>
                  </a:lnTo>
                  <a:lnTo>
                    <a:pt x="407" y="650"/>
                  </a:lnTo>
                  <a:lnTo>
                    <a:pt x="104" y="650"/>
                  </a:lnTo>
                  <a:lnTo>
                    <a:pt x="104" y="243"/>
                  </a:lnTo>
                  <a:lnTo>
                    <a:pt x="0" y="243"/>
                  </a:lnTo>
                  <a:close/>
                </a:path>
              </a:pathLst>
            </a:custGeom>
            <a:solidFill>
              <a:srgbClr val="19B5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0" name="Freeform 1528"/>
            <p:cNvSpPr/>
            <p:nvPr/>
          </p:nvSpPr>
          <p:spPr bwMode="auto">
            <a:xfrm>
              <a:off x="5062717" y="1510735"/>
              <a:ext cx="809625" cy="1031875"/>
            </a:xfrm>
            <a:custGeom>
              <a:avLst/>
              <a:gdLst>
                <a:gd name="T0" fmla="*/ 0 w 510"/>
                <a:gd name="T1" fmla="*/ 243 h 650"/>
                <a:gd name="T2" fmla="*/ 256 w 510"/>
                <a:gd name="T3" fmla="*/ 0 h 650"/>
                <a:gd name="T4" fmla="*/ 510 w 510"/>
                <a:gd name="T5" fmla="*/ 243 h 650"/>
                <a:gd name="T6" fmla="*/ 407 w 510"/>
                <a:gd name="T7" fmla="*/ 243 h 650"/>
                <a:gd name="T8" fmla="*/ 407 w 510"/>
                <a:gd name="T9" fmla="*/ 650 h 650"/>
                <a:gd name="T10" fmla="*/ 104 w 510"/>
                <a:gd name="T11" fmla="*/ 650 h 650"/>
                <a:gd name="T12" fmla="*/ 104 w 510"/>
                <a:gd name="T13" fmla="*/ 243 h 650"/>
                <a:gd name="T14" fmla="*/ 0 w 510"/>
                <a:gd name="T15" fmla="*/ 243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0" h="650">
                  <a:moveTo>
                    <a:pt x="0" y="243"/>
                  </a:moveTo>
                  <a:lnTo>
                    <a:pt x="256" y="0"/>
                  </a:lnTo>
                  <a:lnTo>
                    <a:pt x="510" y="243"/>
                  </a:lnTo>
                  <a:lnTo>
                    <a:pt x="407" y="243"/>
                  </a:lnTo>
                  <a:lnTo>
                    <a:pt x="407" y="650"/>
                  </a:lnTo>
                  <a:lnTo>
                    <a:pt x="104" y="650"/>
                  </a:lnTo>
                  <a:lnTo>
                    <a:pt x="104" y="243"/>
                  </a:lnTo>
                  <a:lnTo>
                    <a:pt x="0" y="243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1" name="Freeform 1529"/>
            <p:cNvSpPr/>
            <p:nvPr/>
          </p:nvSpPr>
          <p:spPr bwMode="auto">
            <a:xfrm>
              <a:off x="5062717" y="2621985"/>
              <a:ext cx="809625" cy="1028700"/>
            </a:xfrm>
            <a:custGeom>
              <a:avLst/>
              <a:gdLst>
                <a:gd name="T0" fmla="*/ 0 w 510"/>
                <a:gd name="T1" fmla="*/ 243 h 648"/>
                <a:gd name="T2" fmla="*/ 256 w 510"/>
                <a:gd name="T3" fmla="*/ 0 h 648"/>
                <a:gd name="T4" fmla="*/ 510 w 510"/>
                <a:gd name="T5" fmla="*/ 243 h 648"/>
                <a:gd name="T6" fmla="*/ 407 w 510"/>
                <a:gd name="T7" fmla="*/ 243 h 648"/>
                <a:gd name="T8" fmla="*/ 407 w 510"/>
                <a:gd name="T9" fmla="*/ 648 h 648"/>
                <a:gd name="T10" fmla="*/ 104 w 510"/>
                <a:gd name="T11" fmla="*/ 648 h 648"/>
                <a:gd name="T12" fmla="*/ 104 w 510"/>
                <a:gd name="T13" fmla="*/ 243 h 648"/>
                <a:gd name="T14" fmla="*/ 0 w 510"/>
                <a:gd name="T15" fmla="*/ 243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0" h="648">
                  <a:moveTo>
                    <a:pt x="0" y="243"/>
                  </a:moveTo>
                  <a:lnTo>
                    <a:pt x="256" y="0"/>
                  </a:lnTo>
                  <a:lnTo>
                    <a:pt x="510" y="243"/>
                  </a:lnTo>
                  <a:lnTo>
                    <a:pt x="407" y="243"/>
                  </a:lnTo>
                  <a:lnTo>
                    <a:pt x="407" y="648"/>
                  </a:lnTo>
                  <a:lnTo>
                    <a:pt x="104" y="648"/>
                  </a:lnTo>
                  <a:lnTo>
                    <a:pt x="104" y="243"/>
                  </a:lnTo>
                  <a:lnTo>
                    <a:pt x="0" y="243"/>
                  </a:lnTo>
                  <a:close/>
                </a:path>
              </a:pathLst>
            </a:custGeom>
            <a:solidFill>
              <a:srgbClr val="19B5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882" name="Picture 153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8055" y="4707960"/>
              <a:ext cx="163513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83" name="Picture 153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1417" y="4755585"/>
              <a:ext cx="165100" cy="77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84" name="Picture 153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7755" y="4676210"/>
              <a:ext cx="352425" cy="157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85" name="Freeform 1534"/>
            <p:cNvSpPr>
              <a:spLocks noEditPoints="1"/>
            </p:cNvSpPr>
            <p:nvPr/>
          </p:nvSpPr>
          <p:spPr bwMode="auto">
            <a:xfrm>
              <a:off x="4557892" y="4288860"/>
              <a:ext cx="209550" cy="209550"/>
            </a:xfrm>
            <a:custGeom>
              <a:avLst/>
              <a:gdLst>
                <a:gd name="T0" fmla="*/ 0 w 80"/>
                <a:gd name="T1" fmla="*/ 37 h 80"/>
                <a:gd name="T2" fmla="*/ 1 w 80"/>
                <a:gd name="T3" fmla="*/ 50 h 80"/>
                <a:gd name="T4" fmla="*/ 8 w 80"/>
                <a:gd name="T5" fmla="*/ 49 h 80"/>
                <a:gd name="T6" fmla="*/ 14 w 80"/>
                <a:gd name="T7" fmla="*/ 61 h 80"/>
                <a:gd name="T8" fmla="*/ 9 w 80"/>
                <a:gd name="T9" fmla="*/ 66 h 80"/>
                <a:gd name="T10" fmla="*/ 19 w 80"/>
                <a:gd name="T11" fmla="*/ 75 h 80"/>
                <a:gd name="T12" fmla="*/ 24 w 80"/>
                <a:gd name="T13" fmla="*/ 69 h 80"/>
                <a:gd name="T14" fmla="*/ 36 w 80"/>
                <a:gd name="T15" fmla="*/ 73 h 80"/>
                <a:gd name="T16" fmla="*/ 37 w 80"/>
                <a:gd name="T17" fmla="*/ 80 h 80"/>
                <a:gd name="T18" fmla="*/ 50 w 80"/>
                <a:gd name="T19" fmla="*/ 79 h 80"/>
                <a:gd name="T20" fmla="*/ 49 w 80"/>
                <a:gd name="T21" fmla="*/ 72 h 80"/>
                <a:gd name="T22" fmla="*/ 60 w 80"/>
                <a:gd name="T23" fmla="*/ 66 h 80"/>
                <a:gd name="T24" fmla="*/ 66 w 80"/>
                <a:gd name="T25" fmla="*/ 71 h 80"/>
                <a:gd name="T26" fmla="*/ 74 w 80"/>
                <a:gd name="T27" fmla="*/ 61 h 80"/>
                <a:gd name="T28" fmla="*/ 69 w 80"/>
                <a:gd name="T29" fmla="*/ 56 h 80"/>
                <a:gd name="T30" fmla="*/ 73 w 80"/>
                <a:gd name="T31" fmla="*/ 44 h 80"/>
                <a:gd name="T32" fmla="*/ 80 w 80"/>
                <a:gd name="T33" fmla="*/ 43 h 80"/>
                <a:gd name="T34" fmla="*/ 79 w 80"/>
                <a:gd name="T35" fmla="*/ 30 h 80"/>
                <a:gd name="T36" fmla="*/ 71 w 80"/>
                <a:gd name="T37" fmla="*/ 31 h 80"/>
                <a:gd name="T38" fmla="*/ 65 w 80"/>
                <a:gd name="T39" fmla="*/ 20 h 80"/>
                <a:gd name="T40" fmla="*/ 70 w 80"/>
                <a:gd name="T41" fmla="*/ 14 h 80"/>
                <a:gd name="T42" fmla="*/ 60 w 80"/>
                <a:gd name="T43" fmla="*/ 6 h 80"/>
                <a:gd name="T44" fmla="*/ 56 w 80"/>
                <a:gd name="T45" fmla="*/ 12 h 80"/>
                <a:gd name="T46" fmla="*/ 44 w 80"/>
                <a:gd name="T47" fmla="*/ 8 h 80"/>
                <a:gd name="T48" fmla="*/ 43 w 80"/>
                <a:gd name="T49" fmla="*/ 0 h 80"/>
                <a:gd name="T50" fmla="*/ 30 w 80"/>
                <a:gd name="T51" fmla="*/ 1 h 80"/>
                <a:gd name="T52" fmla="*/ 31 w 80"/>
                <a:gd name="T53" fmla="*/ 9 h 80"/>
                <a:gd name="T54" fmla="*/ 19 w 80"/>
                <a:gd name="T55" fmla="*/ 15 h 80"/>
                <a:gd name="T56" fmla="*/ 14 w 80"/>
                <a:gd name="T57" fmla="*/ 10 h 80"/>
                <a:gd name="T58" fmla="*/ 5 w 80"/>
                <a:gd name="T59" fmla="*/ 20 h 80"/>
                <a:gd name="T60" fmla="*/ 11 w 80"/>
                <a:gd name="T61" fmla="*/ 25 h 80"/>
                <a:gd name="T62" fmla="*/ 7 w 80"/>
                <a:gd name="T63" fmla="*/ 37 h 80"/>
                <a:gd name="T64" fmla="*/ 0 w 80"/>
                <a:gd name="T65" fmla="*/ 37 h 80"/>
                <a:gd name="T66" fmla="*/ 24 w 80"/>
                <a:gd name="T67" fmla="*/ 27 h 80"/>
                <a:gd name="T68" fmla="*/ 38 w 80"/>
                <a:gd name="T69" fmla="*/ 19 h 80"/>
                <a:gd name="T70" fmla="*/ 53 w 80"/>
                <a:gd name="T71" fmla="*/ 24 h 80"/>
                <a:gd name="T72" fmla="*/ 61 w 80"/>
                <a:gd name="T73" fmla="*/ 39 h 80"/>
                <a:gd name="T74" fmla="*/ 56 w 80"/>
                <a:gd name="T75" fmla="*/ 54 h 80"/>
                <a:gd name="T76" fmla="*/ 42 w 80"/>
                <a:gd name="T77" fmla="*/ 61 h 80"/>
                <a:gd name="T78" fmla="*/ 26 w 80"/>
                <a:gd name="T79" fmla="*/ 57 h 80"/>
                <a:gd name="T80" fmla="*/ 19 w 80"/>
                <a:gd name="T81" fmla="*/ 42 h 80"/>
                <a:gd name="T82" fmla="*/ 24 w 80"/>
                <a:gd name="T83" fmla="*/ 2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0" h="80">
                  <a:moveTo>
                    <a:pt x="0" y="37"/>
                  </a:moveTo>
                  <a:cubicBezTo>
                    <a:pt x="1" y="50"/>
                    <a:pt x="1" y="50"/>
                    <a:pt x="1" y="50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9" y="54"/>
                    <a:pt x="11" y="57"/>
                    <a:pt x="14" y="61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19" y="75"/>
                    <a:pt x="19" y="75"/>
                    <a:pt x="19" y="75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28" y="71"/>
                    <a:pt x="32" y="73"/>
                    <a:pt x="36" y="73"/>
                  </a:cubicBezTo>
                  <a:cubicBezTo>
                    <a:pt x="37" y="80"/>
                    <a:pt x="37" y="80"/>
                    <a:pt x="37" y="80"/>
                  </a:cubicBezTo>
                  <a:cubicBezTo>
                    <a:pt x="50" y="79"/>
                    <a:pt x="50" y="79"/>
                    <a:pt x="50" y="79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53" y="71"/>
                    <a:pt x="57" y="69"/>
                    <a:pt x="60" y="66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74" y="61"/>
                    <a:pt x="74" y="61"/>
                    <a:pt x="74" y="61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71" y="52"/>
                    <a:pt x="72" y="48"/>
                    <a:pt x="73" y="44"/>
                  </a:cubicBezTo>
                  <a:cubicBezTo>
                    <a:pt x="80" y="43"/>
                    <a:pt x="80" y="43"/>
                    <a:pt x="80" y="43"/>
                  </a:cubicBezTo>
                  <a:cubicBezTo>
                    <a:pt x="79" y="30"/>
                    <a:pt x="79" y="30"/>
                    <a:pt x="79" y="30"/>
                  </a:cubicBezTo>
                  <a:cubicBezTo>
                    <a:pt x="71" y="31"/>
                    <a:pt x="71" y="31"/>
                    <a:pt x="71" y="31"/>
                  </a:cubicBezTo>
                  <a:cubicBezTo>
                    <a:pt x="70" y="27"/>
                    <a:pt x="68" y="23"/>
                    <a:pt x="65" y="20"/>
                  </a:cubicBezTo>
                  <a:cubicBezTo>
                    <a:pt x="70" y="14"/>
                    <a:pt x="70" y="14"/>
                    <a:pt x="70" y="14"/>
                  </a:cubicBezTo>
                  <a:cubicBezTo>
                    <a:pt x="60" y="6"/>
                    <a:pt x="60" y="6"/>
                    <a:pt x="60" y="6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2" y="10"/>
                    <a:pt x="48" y="8"/>
                    <a:pt x="44" y="8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26" y="10"/>
                    <a:pt x="23" y="12"/>
                    <a:pt x="19" y="15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9" y="28"/>
                    <a:pt x="8" y="32"/>
                    <a:pt x="7" y="37"/>
                  </a:cubicBezTo>
                  <a:lnTo>
                    <a:pt x="0" y="37"/>
                  </a:lnTo>
                  <a:close/>
                  <a:moveTo>
                    <a:pt x="24" y="27"/>
                  </a:moveTo>
                  <a:cubicBezTo>
                    <a:pt x="27" y="23"/>
                    <a:pt x="32" y="20"/>
                    <a:pt x="38" y="19"/>
                  </a:cubicBezTo>
                  <a:cubicBezTo>
                    <a:pt x="44" y="19"/>
                    <a:pt x="49" y="21"/>
                    <a:pt x="53" y="24"/>
                  </a:cubicBezTo>
                  <a:cubicBezTo>
                    <a:pt x="58" y="28"/>
                    <a:pt x="60" y="33"/>
                    <a:pt x="61" y="39"/>
                  </a:cubicBezTo>
                  <a:cubicBezTo>
                    <a:pt x="61" y="44"/>
                    <a:pt x="60" y="50"/>
                    <a:pt x="56" y="54"/>
                  </a:cubicBezTo>
                  <a:cubicBezTo>
                    <a:pt x="53" y="58"/>
                    <a:pt x="48" y="61"/>
                    <a:pt x="42" y="61"/>
                  </a:cubicBezTo>
                  <a:cubicBezTo>
                    <a:pt x="36" y="62"/>
                    <a:pt x="30" y="60"/>
                    <a:pt x="26" y="57"/>
                  </a:cubicBezTo>
                  <a:cubicBezTo>
                    <a:pt x="22" y="53"/>
                    <a:pt x="19" y="48"/>
                    <a:pt x="19" y="42"/>
                  </a:cubicBezTo>
                  <a:cubicBezTo>
                    <a:pt x="18" y="36"/>
                    <a:pt x="20" y="31"/>
                    <a:pt x="24" y="27"/>
                  </a:cubicBezTo>
                  <a:close/>
                </a:path>
              </a:pathLst>
            </a:custGeom>
            <a:solidFill>
              <a:srgbClr val="6565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6" name="Freeform 1535"/>
            <p:cNvSpPr>
              <a:spLocks noEditPoints="1"/>
            </p:cNvSpPr>
            <p:nvPr/>
          </p:nvSpPr>
          <p:spPr bwMode="auto">
            <a:xfrm>
              <a:off x="4595992" y="4507935"/>
              <a:ext cx="144463" cy="141288"/>
            </a:xfrm>
            <a:custGeom>
              <a:avLst/>
              <a:gdLst>
                <a:gd name="T0" fmla="*/ 6 w 55"/>
                <a:gd name="T1" fmla="*/ 25 h 54"/>
                <a:gd name="T2" fmla="*/ 0 w 55"/>
                <a:gd name="T3" fmla="*/ 25 h 54"/>
                <a:gd name="T4" fmla="*/ 1 w 55"/>
                <a:gd name="T5" fmla="*/ 34 h 54"/>
                <a:gd name="T6" fmla="*/ 6 w 55"/>
                <a:gd name="T7" fmla="*/ 34 h 54"/>
                <a:gd name="T8" fmla="*/ 10 w 55"/>
                <a:gd name="T9" fmla="*/ 41 h 54"/>
                <a:gd name="T10" fmla="*/ 7 w 55"/>
                <a:gd name="T11" fmla="*/ 45 h 54"/>
                <a:gd name="T12" fmla="*/ 14 w 55"/>
                <a:gd name="T13" fmla="*/ 51 h 54"/>
                <a:gd name="T14" fmla="*/ 17 w 55"/>
                <a:gd name="T15" fmla="*/ 47 h 54"/>
                <a:gd name="T16" fmla="*/ 25 w 55"/>
                <a:gd name="T17" fmla="*/ 50 h 54"/>
                <a:gd name="T18" fmla="*/ 25 w 55"/>
                <a:gd name="T19" fmla="*/ 54 h 54"/>
                <a:gd name="T20" fmla="*/ 34 w 55"/>
                <a:gd name="T21" fmla="*/ 54 h 54"/>
                <a:gd name="T22" fmla="*/ 34 w 55"/>
                <a:gd name="T23" fmla="*/ 49 h 54"/>
                <a:gd name="T24" fmla="*/ 41 w 55"/>
                <a:gd name="T25" fmla="*/ 45 h 54"/>
                <a:gd name="T26" fmla="*/ 45 w 55"/>
                <a:gd name="T27" fmla="*/ 48 h 54"/>
                <a:gd name="T28" fmla="*/ 51 w 55"/>
                <a:gd name="T29" fmla="*/ 41 h 54"/>
                <a:gd name="T30" fmla="*/ 47 w 55"/>
                <a:gd name="T31" fmla="*/ 38 h 54"/>
                <a:gd name="T32" fmla="*/ 50 w 55"/>
                <a:gd name="T33" fmla="*/ 30 h 54"/>
                <a:gd name="T34" fmla="*/ 55 w 55"/>
                <a:gd name="T35" fmla="*/ 29 h 54"/>
                <a:gd name="T36" fmla="*/ 54 w 55"/>
                <a:gd name="T37" fmla="*/ 21 h 54"/>
                <a:gd name="T38" fmla="*/ 49 w 55"/>
                <a:gd name="T39" fmla="*/ 21 h 54"/>
                <a:gd name="T40" fmla="*/ 45 w 55"/>
                <a:gd name="T41" fmla="*/ 14 h 54"/>
                <a:gd name="T42" fmla="*/ 48 w 55"/>
                <a:gd name="T43" fmla="*/ 10 h 54"/>
                <a:gd name="T44" fmla="*/ 41 w 55"/>
                <a:gd name="T45" fmla="*/ 4 h 54"/>
                <a:gd name="T46" fmla="*/ 38 w 55"/>
                <a:gd name="T47" fmla="*/ 8 h 54"/>
                <a:gd name="T48" fmla="*/ 30 w 55"/>
                <a:gd name="T49" fmla="*/ 5 h 54"/>
                <a:gd name="T50" fmla="*/ 30 w 55"/>
                <a:gd name="T51" fmla="*/ 0 h 54"/>
                <a:gd name="T52" fmla="*/ 21 w 55"/>
                <a:gd name="T53" fmla="*/ 1 h 54"/>
                <a:gd name="T54" fmla="*/ 21 w 55"/>
                <a:gd name="T55" fmla="*/ 6 h 54"/>
                <a:gd name="T56" fmla="*/ 14 w 55"/>
                <a:gd name="T57" fmla="*/ 10 h 54"/>
                <a:gd name="T58" fmla="*/ 10 w 55"/>
                <a:gd name="T59" fmla="*/ 7 h 54"/>
                <a:gd name="T60" fmla="*/ 4 w 55"/>
                <a:gd name="T61" fmla="*/ 13 h 54"/>
                <a:gd name="T62" fmla="*/ 8 w 55"/>
                <a:gd name="T63" fmla="*/ 17 h 54"/>
                <a:gd name="T64" fmla="*/ 6 w 55"/>
                <a:gd name="T65" fmla="*/ 25 h 54"/>
                <a:gd name="T66" fmla="*/ 17 w 55"/>
                <a:gd name="T67" fmla="*/ 18 h 54"/>
                <a:gd name="T68" fmla="*/ 26 w 55"/>
                <a:gd name="T69" fmla="*/ 13 h 54"/>
                <a:gd name="T70" fmla="*/ 37 w 55"/>
                <a:gd name="T71" fmla="*/ 17 h 54"/>
                <a:gd name="T72" fmla="*/ 42 w 55"/>
                <a:gd name="T73" fmla="*/ 26 h 54"/>
                <a:gd name="T74" fmla="*/ 38 w 55"/>
                <a:gd name="T75" fmla="*/ 37 h 54"/>
                <a:gd name="T76" fmla="*/ 29 w 55"/>
                <a:gd name="T77" fmla="*/ 42 h 54"/>
                <a:gd name="T78" fmla="*/ 18 w 55"/>
                <a:gd name="T79" fmla="*/ 38 h 54"/>
                <a:gd name="T80" fmla="*/ 13 w 55"/>
                <a:gd name="T81" fmla="*/ 29 h 54"/>
                <a:gd name="T82" fmla="*/ 17 w 55"/>
                <a:gd name="T83" fmla="*/ 18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5" h="54">
                  <a:moveTo>
                    <a:pt x="6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7" y="36"/>
                    <a:pt x="8" y="39"/>
                    <a:pt x="10" y="41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14" y="51"/>
                    <a:pt x="14" y="51"/>
                    <a:pt x="14" y="51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9" y="48"/>
                    <a:pt x="22" y="49"/>
                    <a:pt x="25" y="50"/>
                  </a:cubicBezTo>
                  <a:cubicBezTo>
                    <a:pt x="25" y="54"/>
                    <a:pt x="25" y="54"/>
                    <a:pt x="25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7" y="48"/>
                    <a:pt x="39" y="47"/>
                    <a:pt x="41" y="45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47" y="38"/>
                    <a:pt x="47" y="38"/>
                    <a:pt x="47" y="38"/>
                  </a:cubicBezTo>
                  <a:cubicBezTo>
                    <a:pt x="48" y="36"/>
                    <a:pt x="49" y="33"/>
                    <a:pt x="50" y="30"/>
                  </a:cubicBezTo>
                  <a:cubicBezTo>
                    <a:pt x="55" y="29"/>
                    <a:pt x="55" y="29"/>
                    <a:pt x="55" y="29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49" y="21"/>
                    <a:pt x="49" y="21"/>
                    <a:pt x="49" y="21"/>
                  </a:cubicBezTo>
                  <a:cubicBezTo>
                    <a:pt x="48" y="18"/>
                    <a:pt x="47" y="16"/>
                    <a:pt x="45" y="14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6" y="7"/>
                    <a:pt x="33" y="6"/>
                    <a:pt x="30" y="5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19" y="7"/>
                    <a:pt x="16" y="8"/>
                    <a:pt x="14" y="10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7" y="19"/>
                    <a:pt x="6" y="22"/>
                    <a:pt x="6" y="25"/>
                  </a:cubicBezTo>
                  <a:close/>
                  <a:moveTo>
                    <a:pt x="17" y="18"/>
                  </a:moveTo>
                  <a:cubicBezTo>
                    <a:pt x="19" y="15"/>
                    <a:pt x="22" y="14"/>
                    <a:pt x="26" y="13"/>
                  </a:cubicBezTo>
                  <a:cubicBezTo>
                    <a:pt x="30" y="13"/>
                    <a:pt x="34" y="14"/>
                    <a:pt x="37" y="17"/>
                  </a:cubicBezTo>
                  <a:cubicBezTo>
                    <a:pt x="40" y="19"/>
                    <a:pt x="41" y="22"/>
                    <a:pt x="42" y="26"/>
                  </a:cubicBezTo>
                  <a:cubicBezTo>
                    <a:pt x="42" y="30"/>
                    <a:pt x="41" y="34"/>
                    <a:pt x="38" y="37"/>
                  </a:cubicBezTo>
                  <a:cubicBezTo>
                    <a:pt x="36" y="40"/>
                    <a:pt x="33" y="41"/>
                    <a:pt x="29" y="42"/>
                  </a:cubicBezTo>
                  <a:cubicBezTo>
                    <a:pt x="25" y="42"/>
                    <a:pt x="21" y="41"/>
                    <a:pt x="18" y="38"/>
                  </a:cubicBezTo>
                  <a:cubicBezTo>
                    <a:pt x="16" y="36"/>
                    <a:pt x="14" y="33"/>
                    <a:pt x="13" y="29"/>
                  </a:cubicBezTo>
                  <a:cubicBezTo>
                    <a:pt x="13" y="25"/>
                    <a:pt x="14" y="21"/>
                    <a:pt x="17" y="18"/>
                  </a:cubicBezTo>
                  <a:close/>
                </a:path>
              </a:pathLst>
            </a:custGeom>
            <a:solidFill>
              <a:srgbClr val="6565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7" name="Freeform 1536"/>
            <p:cNvSpPr/>
            <p:nvPr/>
          </p:nvSpPr>
          <p:spPr bwMode="auto">
            <a:xfrm>
              <a:off x="4865867" y="4422210"/>
              <a:ext cx="71438" cy="84138"/>
            </a:xfrm>
            <a:custGeom>
              <a:avLst/>
              <a:gdLst>
                <a:gd name="T0" fmla="*/ 24 w 27"/>
                <a:gd name="T1" fmla="*/ 21 h 32"/>
                <a:gd name="T2" fmla="*/ 13 w 27"/>
                <a:gd name="T3" fmla="*/ 32 h 32"/>
                <a:gd name="T4" fmla="*/ 2 w 27"/>
                <a:gd name="T5" fmla="*/ 21 h 32"/>
                <a:gd name="T6" fmla="*/ 0 w 27"/>
                <a:gd name="T7" fmla="*/ 16 h 32"/>
                <a:gd name="T8" fmla="*/ 2 w 27"/>
                <a:gd name="T9" fmla="*/ 13 h 32"/>
                <a:gd name="T10" fmla="*/ 13 w 27"/>
                <a:gd name="T11" fmla="*/ 0 h 32"/>
                <a:gd name="T12" fmla="*/ 25 w 27"/>
                <a:gd name="T13" fmla="*/ 13 h 32"/>
                <a:gd name="T14" fmla="*/ 27 w 27"/>
                <a:gd name="T15" fmla="*/ 16 h 32"/>
                <a:gd name="T16" fmla="*/ 24 w 27"/>
                <a:gd name="T17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32">
                  <a:moveTo>
                    <a:pt x="24" y="21"/>
                  </a:moveTo>
                  <a:cubicBezTo>
                    <a:pt x="23" y="27"/>
                    <a:pt x="19" y="32"/>
                    <a:pt x="13" y="32"/>
                  </a:cubicBezTo>
                  <a:cubicBezTo>
                    <a:pt x="7" y="32"/>
                    <a:pt x="4" y="27"/>
                    <a:pt x="2" y="21"/>
                  </a:cubicBezTo>
                  <a:cubicBezTo>
                    <a:pt x="1" y="20"/>
                    <a:pt x="0" y="18"/>
                    <a:pt x="0" y="16"/>
                  </a:cubicBezTo>
                  <a:cubicBezTo>
                    <a:pt x="0" y="14"/>
                    <a:pt x="1" y="14"/>
                    <a:pt x="2" y="13"/>
                  </a:cubicBezTo>
                  <a:cubicBezTo>
                    <a:pt x="2" y="6"/>
                    <a:pt x="6" y="0"/>
                    <a:pt x="13" y="0"/>
                  </a:cubicBezTo>
                  <a:cubicBezTo>
                    <a:pt x="20" y="0"/>
                    <a:pt x="25" y="6"/>
                    <a:pt x="25" y="13"/>
                  </a:cubicBezTo>
                  <a:cubicBezTo>
                    <a:pt x="26" y="14"/>
                    <a:pt x="27" y="14"/>
                    <a:pt x="27" y="16"/>
                  </a:cubicBezTo>
                  <a:cubicBezTo>
                    <a:pt x="27" y="18"/>
                    <a:pt x="26" y="21"/>
                    <a:pt x="24" y="21"/>
                  </a:cubicBezTo>
                  <a:close/>
                </a:path>
              </a:pathLst>
            </a:custGeom>
            <a:solidFill>
              <a:srgbClr val="6565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8" name="Freeform 1537"/>
            <p:cNvSpPr/>
            <p:nvPr/>
          </p:nvSpPr>
          <p:spPr bwMode="auto">
            <a:xfrm>
              <a:off x="4832530" y="4511110"/>
              <a:ext cx="138113" cy="93663"/>
            </a:xfrm>
            <a:custGeom>
              <a:avLst/>
              <a:gdLst>
                <a:gd name="T0" fmla="*/ 4 w 53"/>
                <a:gd name="T1" fmla="*/ 6 h 36"/>
                <a:gd name="T2" fmla="*/ 18 w 53"/>
                <a:gd name="T3" fmla="*/ 0 h 36"/>
                <a:gd name="T4" fmla="*/ 18 w 53"/>
                <a:gd name="T5" fmla="*/ 0 h 36"/>
                <a:gd name="T6" fmla="*/ 18 w 53"/>
                <a:gd name="T7" fmla="*/ 0 h 36"/>
                <a:gd name="T8" fmla="*/ 21 w 53"/>
                <a:gd name="T9" fmla="*/ 28 h 36"/>
                <a:gd name="T10" fmla="*/ 25 w 53"/>
                <a:gd name="T11" fmla="*/ 7 h 36"/>
                <a:gd name="T12" fmla="*/ 23 w 53"/>
                <a:gd name="T13" fmla="*/ 4 h 36"/>
                <a:gd name="T14" fmla="*/ 26 w 53"/>
                <a:gd name="T15" fmla="*/ 1 h 36"/>
                <a:gd name="T16" fmla="*/ 26 w 53"/>
                <a:gd name="T17" fmla="*/ 1 h 36"/>
                <a:gd name="T18" fmla="*/ 27 w 53"/>
                <a:gd name="T19" fmla="*/ 1 h 36"/>
                <a:gd name="T20" fmla="*/ 27 w 53"/>
                <a:gd name="T21" fmla="*/ 1 h 36"/>
                <a:gd name="T22" fmla="*/ 30 w 53"/>
                <a:gd name="T23" fmla="*/ 4 h 36"/>
                <a:gd name="T24" fmla="*/ 28 w 53"/>
                <a:gd name="T25" fmla="*/ 7 h 36"/>
                <a:gd name="T26" fmla="*/ 31 w 53"/>
                <a:gd name="T27" fmla="*/ 28 h 36"/>
                <a:gd name="T28" fmla="*/ 35 w 53"/>
                <a:gd name="T29" fmla="*/ 0 h 36"/>
                <a:gd name="T30" fmla="*/ 35 w 53"/>
                <a:gd name="T31" fmla="*/ 0 h 36"/>
                <a:gd name="T32" fmla="*/ 35 w 53"/>
                <a:gd name="T33" fmla="*/ 0 h 36"/>
                <a:gd name="T34" fmla="*/ 49 w 53"/>
                <a:gd name="T35" fmla="*/ 6 h 36"/>
                <a:gd name="T36" fmla="*/ 53 w 53"/>
                <a:gd name="T37" fmla="*/ 18 h 36"/>
                <a:gd name="T38" fmla="*/ 53 w 53"/>
                <a:gd name="T39" fmla="*/ 24 h 36"/>
                <a:gd name="T40" fmla="*/ 52 w 53"/>
                <a:gd name="T41" fmla="*/ 26 h 36"/>
                <a:gd name="T42" fmla="*/ 43 w 53"/>
                <a:gd name="T43" fmla="*/ 32 h 36"/>
                <a:gd name="T44" fmla="*/ 43 w 53"/>
                <a:gd name="T45" fmla="*/ 21 h 36"/>
                <a:gd name="T46" fmla="*/ 42 w 53"/>
                <a:gd name="T47" fmla="*/ 16 h 36"/>
                <a:gd name="T48" fmla="*/ 42 w 53"/>
                <a:gd name="T49" fmla="*/ 33 h 36"/>
                <a:gd name="T50" fmla="*/ 27 w 53"/>
                <a:gd name="T51" fmla="*/ 36 h 36"/>
                <a:gd name="T52" fmla="*/ 11 w 53"/>
                <a:gd name="T53" fmla="*/ 32 h 36"/>
                <a:gd name="T54" fmla="*/ 11 w 53"/>
                <a:gd name="T55" fmla="*/ 16 h 36"/>
                <a:gd name="T56" fmla="*/ 10 w 53"/>
                <a:gd name="T57" fmla="*/ 21 h 36"/>
                <a:gd name="T58" fmla="*/ 10 w 53"/>
                <a:gd name="T59" fmla="*/ 31 h 36"/>
                <a:gd name="T60" fmla="*/ 3 w 53"/>
                <a:gd name="T61" fmla="*/ 26 h 36"/>
                <a:gd name="T62" fmla="*/ 0 w 53"/>
                <a:gd name="T63" fmla="*/ 22 h 36"/>
                <a:gd name="T64" fmla="*/ 0 w 53"/>
                <a:gd name="T65" fmla="*/ 18 h 36"/>
                <a:gd name="T66" fmla="*/ 4 w 53"/>
                <a:gd name="T67" fmla="*/ 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3" h="36">
                  <a:moveTo>
                    <a:pt x="4" y="6"/>
                  </a:moveTo>
                  <a:cubicBezTo>
                    <a:pt x="8" y="4"/>
                    <a:pt x="15" y="1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3"/>
                    <a:pt x="21" y="28"/>
                    <a:pt x="21" y="28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8"/>
                    <a:pt x="34" y="3"/>
                    <a:pt x="3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8" y="1"/>
                    <a:pt x="45" y="4"/>
                    <a:pt x="49" y="6"/>
                  </a:cubicBezTo>
                  <a:cubicBezTo>
                    <a:pt x="50" y="7"/>
                    <a:pt x="53" y="9"/>
                    <a:pt x="53" y="18"/>
                  </a:cubicBezTo>
                  <a:cubicBezTo>
                    <a:pt x="53" y="18"/>
                    <a:pt x="53" y="21"/>
                    <a:pt x="53" y="24"/>
                  </a:cubicBezTo>
                  <a:cubicBezTo>
                    <a:pt x="53" y="25"/>
                    <a:pt x="52" y="25"/>
                    <a:pt x="52" y="26"/>
                  </a:cubicBezTo>
                  <a:cubicBezTo>
                    <a:pt x="49" y="28"/>
                    <a:pt x="46" y="31"/>
                    <a:pt x="43" y="32"/>
                  </a:cubicBezTo>
                  <a:cubicBezTo>
                    <a:pt x="43" y="26"/>
                    <a:pt x="43" y="21"/>
                    <a:pt x="43" y="21"/>
                  </a:cubicBezTo>
                  <a:cubicBezTo>
                    <a:pt x="43" y="19"/>
                    <a:pt x="43" y="17"/>
                    <a:pt x="42" y="16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38" y="35"/>
                    <a:pt x="33" y="36"/>
                    <a:pt x="27" y="36"/>
                  </a:cubicBezTo>
                  <a:cubicBezTo>
                    <a:pt x="21" y="36"/>
                    <a:pt x="16" y="34"/>
                    <a:pt x="11" y="32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0" y="17"/>
                    <a:pt x="10" y="19"/>
                    <a:pt x="10" y="21"/>
                  </a:cubicBezTo>
                  <a:cubicBezTo>
                    <a:pt x="10" y="21"/>
                    <a:pt x="10" y="26"/>
                    <a:pt x="10" y="31"/>
                  </a:cubicBezTo>
                  <a:cubicBezTo>
                    <a:pt x="7" y="30"/>
                    <a:pt x="5" y="28"/>
                    <a:pt x="3" y="26"/>
                  </a:cubicBezTo>
                  <a:cubicBezTo>
                    <a:pt x="2" y="25"/>
                    <a:pt x="1" y="24"/>
                    <a:pt x="0" y="22"/>
                  </a:cubicBezTo>
                  <a:cubicBezTo>
                    <a:pt x="0" y="20"/>
                    <a:pt x="0" y="18"/>
                    <a:pt x="0" y="18"/>
                  </a:cubicBezTo>
                  <a:cubicBezTo>
                    <a:pt x="0" y="9"/>
                    <a:pt x="3" y="7"/>
                    <a:pt x="4" y="6"/>
                  </a:cubicBezTo>
                  <a:close/>
                </a:path>
              </a:pathLst>
            </a:custGeom>
            <a:solidFill>
              <a:srgbClr val="6565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9" name="Freeform 1538"/>
            <p:cNvSpPr>
              <a:spLocks noEditPoints="1"/>
            </p:cNvSpPr>
            <p:nvPr/>
          </p:nvSpPr>
          <p:spPr bwMode="auto">
            <a:xfrm>
              <a:off x="4735692" y="4346010"/>
              <a:ext cx="334963" cy="334963"/>
            </a:xfrm>
            <a:custGeom>
              <a:avLst/>
              <a:gdLst>
                <a:gd name="T0" fmla="*/ 12 w 128"/>
                <a:gd name="T1" fmla="*/ 74 h 128"/>
                <a:gd name="T2" fmla="*/ 20 w 128"/>
                <a:gd name="T3" fmla="*/ 93 h 128"/>
                <a:gd name="T4" fmla="*/ 12 w 128"/>
                <a:gd name="T5" fmla="*/ 101 h 128"/>
                <a:gd name="T6" fmla="*/ 19 w 128"/>
                <a:gd name="T7" fmla="*/ 109 h 128"/>
                <a:gd name="T8" fmla="*/ 27 w 128"/>
                <a:gd name="T9" fmla="*/ 116 h 128"/>
                <a:gd name="T10" fmla="*/ 35 w 128"/>
                <a:gd name="T11" fmla="*/ 108 h 128"/>
                <a:gd name="T12" fmla="*/ 54 w 128"/>
                <a:gd name="T13" fmla="*/ 116 h 128"/>
                <a:gd name="T14" fmla="*/ 54 w 128"/>
                <a:gd name="T15" fmla="*/ 127 h 128"/>
                <a:gd name="T16" fmla="*/ 64 w 128"/>
                <a:gd name="T17" fmla="*/ 128 h 128"/>
                <a:gd name="T18" fmla="*/ 75 w 128"/>
                <a:gd name="T19" fmla="*/ 127 h 128"/>
                <a:gd name="T20" fmla="*/ 75 w 128"/>
                <a:gd name="T21" fmla="*/ 116 h 128"/>
                <a:gd name="T22" fmla="*/ 94 w 128"/>
                <a:gd name="T23" fmla="*/ 108 h 128"/>
                <a:gd name="T24" fmla="*/ 102 w 128"/>
                <a:gd name="T25" fmla="*/ 116 h 128"/>
                <a:gd name="T26" fmla="*/ 110 w 128"/>
                <a:gd name="T27" fmla="*/ 109 h 128"/>
                <a:gd name="T28" fmla="*/ 117 w 128"/>
                <a:gd name="T29" fmla="*/ 101 h 128"/>
                <a:gd name="T30" fmla="*/ 109 w 128"/>
                <a:gd name="T31" fmla="*/ 93 h 128"/>
                <a:gd name="T32" fmla="*/ 117 w 128"/>
                <a:gd name="T33" fmla="*/ 74 h 128"/>
                <a:gd name="T34" fmla="*/ 128 w 128"/>
                <a:gd name="T35" fmla="*/ 74 h 128"/>
                <a:gd name="T36" fmla="*/ 128 w 128"/>
                <a:gd name="T37" fmla="*/ 64 h 128"/>
                <a:gd name="T38" fmla="*/ 127 w 128"/>
                <a:gd name="T39" fmla="*/ 53 h 128"/>
                <a:gd name="T40" fmla="*/ 117 w 128"/>
                <a:gd name="T41" fmla="*/ 53 h 128"/>
                <a:gd name="T42" fmla="*/ 109 w 128"/>
                <a:gd name="T43" fmla="*/ 34 h 128"/>
                <a:gd name="T44" fmla="*/ 116 w 128"/>
                <a:gd name="T45" fmla="*/ 27 h 128"/>
                <a:gd name="T46" fmla="*/ 110 w 128"/>
                <a:gd name="T47" fmla="*/ 19 h 128"/>
                <a:gd name="T48" fmla="*/ 101 w 128"/>
                <a:gd name="T49" fmla="*/ 12 h 128"/>
                <a:gd name="T50" fmla="*/ 94 w 128"/>
                <a:gd name="T51" fmla="*/ 19 h 128"/>
                <a:gd name="T52" fmla="*/ 75 w 128"/>
                <a:gd name="T53" fmla="*/ 12 h 128"/>
                <a:gd name="T54" fmla="*/ 75 w 128"/>
                <a:gd name="T55" fmla="*/ 1 h 128"/>
                <a:gd name="T56" fmla="*/ 64 w 128"/>
                <a:gd name="T57" fmla="*/ 0 h 128"/>
                <a:gd name="T58" fmla="*/ 54 w 128"/>
                <a:gd name="T59" fmla="*/ 1 h 128"/>
                <a:gd name="T60" fmla="*/ 54 w 128"/>
                <a:gd name="T61" fmla="*/ 12 h 128"/>
                <a:gd name="T62" fmla="*/ 35 w 128"/>
                <a:gd name="T63" fmla="*/ 19 h 128"/>
                <a:gd name="T64" fmla="*/ 27 w 128"/>
                <a:gd name="T65" fmla="*/ 12 h 128"/>
                <a:gd name="T66" fmla="*/ 19 w 128"/>
                <a:gd name="T67" fmla="*/ 19 h 128"/>
                <a:gd name="T68" fmla="*/ 12 w 128"/>
                <a:gd name="T69" fmla="*/ 27 h 128"/>
                <a:gd name="T70" fmla="*/ 20 w 128"/>
                <a:gd name="T71" fmla="*/ 34 h 128"/>
                <a:gd name="T72" fmla="*/ 12 w 128"/>
                <a:gd name="T73" fmla="*/ 53 h 128"/>
                <a:gd name="T74" fmla="*/ 1 w 128"/>
                <a:gd name="T75" fmla="*/ 53 h 128"/>
                <a:gd name="T76" fmla="*/ 0 w 128"/>
                <a:gd name="T77" fmla="*/ 64 h 128"/>
                <a:gd name="T78" fmla="*/ 1 w 128"/>
                <a:gd name="T79" fmla="*/ 74 h 128"/>
                <a:gd name="T80" fmla="*/ 12 w 128"/>
                <a:gd name="T81" fmla="*/ 74 h 128"/>
                <a:gd name="T82" fmla="*/ 25 w 128"/>
                <a:gd name="T83" fmla="*/ 64 h 128"/>
                <a:gd name="T84" fmla="*/ 36 w 128"/>
                <a:gd name="T85" fmla="*/ 36 h 128"/>
                <a:gd name="T86" fmla="*/ 64 w 128"/>
                <a:gd name="T87" fmla="*/ 24 h 128"/>
                <a:gd name="T88" fmla="*/ 92 w 128"/>
                <a:gd name="T89" fmla="*/ 36 h 128"/>
                <a:gd name="T90" fmla="*/ 104 w 128"/>
                <a:gd name="T91" fmla="*/ 64 h 128"/>
                <a:gd name="T92" fmla="*/ 92 w 128"/>
                <a:gd name="T93" fmla="*/ 92 h 128"/>
                <a:gd name="T94" fmla="*/ 64 w 128"/>
                <a:gd name="T95" fmla="*/ 104 h 128"/>
                <a:gd name="T96" fmla="*/ 36 w 128"/>
                <a:gd name="T97" fmla="*/ 92 h 128"/>
                <a:gd name="T98" fmla="*/ 25 w 128"/>
                <a:gd name="T99" fmla="*/ 64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28" h="128">
                  <a:moveTo>
                    <a:pt x="12" y="74"/>
                  </a:moveTo>
                  <a:cubicBezTo>
                    <a:pt x="13" y="81"/>
                    <a:pt x="16" y="88"/>
                    <a:pt x="20" y="93"/>
                  </a:cubicBezTo>
                  <a:cubicBezTo>
                    <a:pt x="12" y="101"/>
                    <a:pt x="12" y="101"/>
                    <a:pt x="12" y="101"/>
                  </a:cubicBezTo>
                  <a:cubicBezTo>
                    <a:pt x="14" y="104"/>
                    <a:pt x="16" y="107"/>
                    <a:pt x="19" y="109"/>
                  </a:cubicBezTo>
                  <a:cubicBezTo>
                    <a:pt x="21" y="112"/>
                    <a:pt x="24" y="114"/>
                    <a:pt x="27" y="116"/>
                  </a:cubicBezTo>
                  <a:cubicBezTo>
                    <a:pt x="35" y="108"/>
                    <a:pt x="35" y="108"/>
                    <a:pt x="35" y="108"/>
                  </a:cubicBezTo>
                  <a:cubicBezTo>
                    <a:pt x="40" y="112"/>
                    <a:pt x="47" y="115"/>
                    <a:pt x="54" y="116"/>
                  </a:cubicBezTo>
                  <a:cubicBezTo>
                    <a:pt x="54" y="127"/>
                    <a:pt x="54" y="127"/>
                    <a:pt x="54" y="127"/>
                  </a:cubicBezTo>
                  <a:cubicBezTo>
                    <a:pt x="57" y="128"/>
                    <a:pt x="61" y="128"/>
                    <a:pt x="64" y="128"/>
                  </a:cubicBezTo>
                  <a:cubicBezTo>
                    <a:pt x="68" y="128"/>
                    <a:pt x="71" y="128"/>
                    <a:pt x="75" y="127"/>
                  </a:cubicBezTo>
                  <a:cubicBezTo>
                    <a:pt x="75" y="116"/>
                    <a:pt x="75" y="116"/>
                    <a:pt x="75" y="116"/>
                  </a:cubicBezTo>
                  <a:cubicBezTo>
                    <a:pt x="82" y="115"/>
                    <a:pt x="88" y="112"/>
                    <a:pt x="94" y="108"/>
                  </a:cubicBezTo>
                  <a:cubicBezTo>
                    <a:pt x="102" y="116"/>
                    <a:pt x="102" y="116"/>
                    <a:pt x="102" y="116"/>
                  </a:cubicBezTo>
                  <a:cubicBezTo>
                    <a:pt x="104" y="114"/>
                    <a:pt x="107" y="112"/>
                    <a:pt x="110" y="109"/>
                  </a:cubicBezTo>
                  <a:cubicBezTo>
                    <a:pt x="112" y="107"/>
                    <a:pt x="114" y="104"/>
                    <a:pt x="117" y="101"/>
                  </a:cubicBezTo>
                  <a:cubicBezTo>
                    <a:pt x="109" y="93"/>
                    <a:pt x="109" y="93"/>
                    <a:pt x="109" y="93"/>
                  </a:cubicBezTo>
                  <a:cubicBezTo>
                    <a:pt x="113" y="88"/>
                    <a:pt x="115" y="81"/>
                    <a:pt x="117" y="74"/>
                  </a:cubicBezTo>
                  <a:cubicBezTo>
                    <a:pt x="128" y="74"/>
                    <a:pt x="128" y="74"/>
                    <a:pt x="128" y="74"/>
                  </a:cubicBezTo>
                  <a:cubicBezTo>
                    <a:pt x="128" y="71"/>
                    <a:pt x="128" y="68"/>
                    <a:pt x="128" y="64"/>
                  </a:cubicBezTo>
                  <a:cubicBezTo>
                    <a:pt x="128" y="60"/>
                    <a:pt x="128" y="57"/>
                    <a:pt x="127" y="53"/>
                  </a:cubicBezTo>
                  <a:cubicBezTo>
                    <a:pt x="117" y="53"/>
                    <a:pt x="117" y="53"/>
                    <a:pt x="117" y="53"/>
                  </a:cubicBezTo>
                  <a:cubicBezTo>
                    <a:pt x="115" y="46"/>
                    <a:pt x="113" y="40"/>
                    <a:pt x="109" y="34"/>
                  </a:cubicBezTo>
                  <a:cubicBezTo>
                    <a:pt x="116" y="27"/>
                    <a:pt x="116" y="27"/>
                    <a:pt x="116" y="27"/>
                  </a:cubicBezTo>
                  <a:cubicBezTo>
                    <a:pt x="114" y="24"/>
                    <a:pt x="112" y="21"/>
                    <a:pt x="110" y="19"/>
                  </a:cubicBezTo>
                  <a:cubicBezTo>
                    <a:pt x="107" y="16"/>
                    <a:pt x="104" y="14"/>
                    <a:pt x="101" y="12"/>
                  </a:cubicBezTo>
                  <a:cubicBezTo>
                    <a:pt x="94" y="19"/>
                    <a:pt x="94" y="19"/>
                    <a:pt x="94" y="19"/>
                  </a:cubicBezTo>
                  <a:cubicBezTo>
                    <a:pt x="88" y="16"/>
                    <a:pt x="82" y="13"/>
                    <a:pt x="75" y="12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71" y="0"/>
                    <a:pt x="68" y="0"/>
                    <a:pt x="64" y="0"/>
                  </a:cubicBezTo>
                  <a:cubicBezTo>
                    <a:pt x="61" y="0"/>
                    <a:pt x="57" y="0"/>
                    <a:pt x="54" y="1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47" y="13"/>
                    <a:pt x="40" y="16"/>
                    <a:pt x="35" y="19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4" y="14"/>
                    <a:pt x="22" y="16"/>
                    <a:pt x="19" y="19"/>
                  </a:cubicBezTo>
                  <a:cubicBezTo>
                    <a:pt x="17" y="21"/>
                    <a:pt x="14" y="24"/>
                    <a:pt x="12" y="27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6" y="40"/>
                    <a:pt x="13" y="46"/>
                    <a:pt x="12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1" y="57"/>
                    <a:pt x="0" y="60"/>
                    <a:pt x="0" y="64"/>
                  </a:cubicBezTo>
                  <a:cubicBezTo>
                    <a:pt x="0" y="68"/>
                    <a:pt x="0" y="71"/>
                    <a:pt x="1" y="74"/>
                  </a:cubicBezTo>
                  <a:lnTo>
                    <a:pt x="12" y="74"/>
                  </a:lnTo>
                  <a:close/>
                  <a:moveTo>
                    <a:pt x="25" y="64"/>
                  </a:moveTo>
                  <a:cubicBezTo>
                    <a:pt x="25" y="53"/>
                    <a:pt x="29" y="43"/>
                    <a:pt x="36" y="36"/>
                  </a:cubicBezTo>
                  <a:cubicBezTo>
                    <a:pt x="44" y="29"/>
                    <a:pt x="53" y="24"/>
                    <a:pt x="64" y="24"/>
                  </a:cubicBezTo>
                  <a:cubicBezTo>
                    <a:pt x="75" y="24"/>
                    <a:pt x="85" y="29"/>
                    <a:pt x="92" y="36"/>
                  </a:cubicBezTo>
                  <a:cubicBezTo>
                    <a:pt x="99" y="43"/>
                    <a:pt x="104" y="53"/>
                    <a:pt x="104" y="64"/>
                  </a:cubicBezTo>
                  <a:cubicBezTo>
                    <a:pt x="104" y="75"/>
                    <a:pt x="99" y="85"/>
                    <a:pt x="92" y="92"/>
                  </a:cubicBezTo>
                  <a:cubicBezTo>
                    <a:pt x="85" y="99"/>
                    <a:pt x="75" y="104"/>
                    <a:pt x="64" y="104"/>
                  </a:cubicBezTo>
                  <a:cubicBezTo>
                    <a:pt x="53" y="104"/>
                    <a:pt x="44" y="99"/>
                    <a:pt x="36" y="92"/>
                  </a:cubicBezTo>
                  <a:cubicBezTo>
                    <a:pt x="29" y="85"/>
                    <a:pt x="25" y="75"/>
                    <a:pt x="25" y="64"/>
                  </a:cubicBezTo>
                  <a:close/>
                </a:path>
              </a:pathLst>
            </a:custGeom>
            <a:solidFill>
              <a:srgbClr val="6565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0" name="Freeform 1528"/>
            <p:cNvSpPr/>
            <p:nvPr/>
          </p:nvSpPr>
          <p:spPr bwMode="auto">
            <a:xfrm>
              <a:off x="5062717" y="3763397"/>
              <a:ext cx="809625" cy="1031875"/>
            </a:xfrm>
            <a:custGeom>
              <a:avLst/>
              <a:gdLst>
                <a:gd name="T0" fmla="*/ 0 w 510"/>
                <a:gd name="T1" fmla="*/ 243 h 650"/>
                <a:gd name="T2" fmla="*/ 256 w 510"/>
                <a:gd name="T3" fmla="*/ 0 h 650"/>
                <a:gd name="T4" fmla="*/ 510 w 510"/>
                <a:gd name="T5" fmla="*/ 243 h 650"/>
                <a:gd name="T6" fmla="*/ 407 w 510"/>
                <a:gd name="T7" fmla="*/ 243 h 650"/>
                <a:gd name="T8" fmla="*/ 407 w 510"/>
                <a:gd name="T9" fmla="*/ 650 h 650"/>
                <a:gd name="T10" fmla="*/ 104 w 510"/>
                <a:gd name="T11" fmla="*/ 650 h 650"/>
                <a:gd name="T12" fmla="*/ 104 w 510"/>
                <a:gd name="T13" fmla="*/ 243 h 650"/>
                <a:gd name="T14" fmla="*/ 0 w 510"/>
                <a:gd name="T15" fmla="*/ 243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0" h="650">
                  <a:moveTo>
                    <a:pt x="0" y="243"/>
                  </a:moveTo>
                  <a:lnTo>
                    <a:pt x="256" y="0"/>
                  </a:lnTo>
                  <a:lnTo>
                    <a:pt x="510" y="243"/>
                  </a:lnTo>
                  <a:lnTo>
                    <a:pt x="407" y="243"/>
                  </a:lnTo>
                  <a:lnTo>
                    <a:pt x="407" y="650"/>
                  </a:lnTo>
                  <a:lnTo>
                    <a:pt x="104" y="650"/>
                  </a:lnTo>
                  <a:lnTo>
                    <a:pt x="104" y="243"/>
                  </a:lnTo>
                  <a:lnTo>
                    <a:pt x="0" y="243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1" name="Freeform 1770"/>
            <p:cNvSpPr>
              <a:spLocks noEditPoints="1"/>
            </p:cNvSpPr>
            <p:nvPr/>
          </p:nvSpPr>
          <p:spPr bwMode="auto">
            <a:xfrm>
              <a:off x="5284967" y="3403035"/>
              <a:ext cx="71438" cy="109538"/>
            </a:xfrm>
            <a:custGeom>
              <a:avLst/>
              <a:gdLst>
                <a:gd name="T0" fmla="*/ 14 w 27"/>
                <a:gd name="T1" fmla="*/ 42 h 42"/>
                <a:gd name="T2" fmla="*/ 9 w 27"/>
                <a:gd name="T3" fmla="*/ 41 h 42"/>
                <a:gd name="T4" fmla="*/ 4 w 27"/>
                <a:gd name="T5" fmla="*/ 39 h 42"/>
                <a:gd name="T6" fmla="*/ 1 w 27"/>
                <a:gd name="T7" fmla="*/ 36 h 42"/>
                <a:gd name="T8" fmla="*/ 0 w 27"/>
                <a:gd name="T9" fmla="*/ 31 h 42"/>
                <a:gd name="T10" fmla="*/ 0 w 27"/>
                <a:gd name="T11" fmla="*/ 14 h 42"/>
                <a:gd name="T12" fmla="*/ 4 w 27"/>
                <a:gd name="T13" fmla="*/ 3 h 42"/>
                <a:gd name="T14" fmla="*/ 15 w 27"/>
                <a:gd name="T15" fmla="*/ 0 h 42"/>
                <a:gd name="T16" fmla="*/ 17 w 27"/>
                <a:gd name="T17" fmla="*/ 0 h 42"/>
                <a:gd name="T18" fmla="*/ 20 w 27"/>
                <a:gd name="T19" fmla="*/ 0 h 42"/>
                <a:gd name="T20" fmla="*/ 23 w 27"/>
                <a:gd name="T21" fmla="*/ 1 h 42"/>
                <a:gd name="T22" fmla="*/ 24 w 27"/>
                <a:gd name="T23" fmla="*/ 1 h 42"/>
                <a:gd name="T24" fmla="*/ 25 w 27"/>
                <a:gd name="T25" fmla="*/ 2 h 42"/>
                <a:gd name="T26" fmla="*/ 25 w 27"/>
                <a:gd name="T27" fmla="*/ 4 h 42"/>
                <a:gd name="T28" fmla="*/ 24 w 27"/>
                <a:gd name="T29" fmla="*/ 5 h 42"/>
                <a:gd name="T30" fmla="*/ 23 w 27"/>
                <a:gd name="T31" fmla="*/ 6 h 42"/>
                <a:gd name="T32" fmla="*/ 22 w 27"/>
                <a:gd name="T33" fmla="*/ 5 h 42"/>
                <a:gd name="T34" fmla="*/ 20 w 27"/>
                <a:gd name="T35" fmla="*/ 5 h 42"/>
                <a:gd name="T36" fmla="*/ 17 w 27"/>
                <a:gd name="T37" fmla="*/ 4 h 42"/>
                <a:gd name="T38" fmla="*/ 15 w 27"/>
                <a:gd name="T39" fmla="*/ 4 h 42"/>
                <a:gd name="T40" fmla="*/ 10 w 27"/>
                <a:gd name="T41" fmla="*/ 5 h 42"/>
                <a:gd name="T42" fmla="*/ 7 w 27"/>
                <a:gd name="T43" fmla="*/ 7 h 42"/>
                <a:gd name="T44" fmla="*/ 6 w 27"/>
                <a:gd name="T45" fmla="*/ 10 h 42"/>
                <a:gd name="T46" fmla="*/ 5 w 27"/>
                <a:gd name="T47" fmla="*/ 14 h 42"/>
                <a:gd name="T48" fmla="*/ 5 w 27"/>
                <a:gd name="T49" fmla="*/ 16 h 42"/>
                <a:gd name="T50" fmla="*/ 6 w 27"/>
                <a:gd name="T51" fmla="*/ 17 h 42"/>
                <a:gd name="T52" fmla="*/ 7 w 27"/>
                <a:gd name="T53" fmla="*/ 17 h 42"/>
                <a:gd name="T54" fmla="*/ 11 w 27"/>
                <a:gd name="T55" fmla="*/ 15 h 42"/>
                <a:gd name="T56" fmla="*/ 15 w 27"/>
                <a:gd name="T57" fmla="*/ 14 h 42"/>
                <a:gd name="T58" fmla="*/ 24 w 27"/>
                <a:gd name="T59" fmla="*/ 18 h 42"/>
                <a:gd name="T60" fmla="*/ 27 w 27"/>
                <a:gd name="T61" fmla="*/ 28 h 42"/>
                <a:gd name="T62" fmla="*/ 27 w 27"/>
                <a:gd name="T63" fmla="*/ 34 h 42"/>
                <a:gd name="T64" fmla="*/ 25 w 27"/>
                <a:gd name="T65" fmla="*/ 38 h 42"/>
                <a:gd name="T66" fmla="*/ 20 w 27"/>
                <a:gd name="T67" fmla="*/ 41 h 42"/>
                <a:gd name="T68" fmla="*/ 14 w 27"/>
                <a:gd name="T69" fmla="*/ 42 h 42"/>
                <a:gd name="T70" fmla="*/ 15 w 27"/>
                <a:gd name="T71" fmla="*/ 18 h 42"/>
                <a:gd name="T72" fmla="*/ 10 w 27"/>
                <a:gd name="T73" fmla="*/ 19 h 42"/>
                <a:gd name="T74" fmla="*/ 6 w 27"/>
                <a:gd name="T75" fmla="*/ 21 h 42"/>
                <a:gd name="T76" fmla="*/ 6 w 27"/>
                <a:gd name="T77" fmla="*/ 22 h 42"/>
                <a:gd name="T78" fmla="*/ 5 w 27"/>
                <a:gd name="T79" fmla="*/ 23 h 42"/>
                <a:gd name="T80" fmla="*/ 5 w 27"/>
                <a:gd name="T81" fmla="*/ 30 h 42"/>
                <a:gd name="T82" fmla="*/ 8 w 27"/>
                <a:gd name="T83" fmla="*/ 36 h 42"/>
                <a:gd name="T84" fmla="*/ 14 w 27"/>
                <a:gd name="T85" fmla="*/ 38 h 42"/>
                <a:gd name="T86" fmla="*/ 20 w 27"/>
                <a:gd name="T87" fmla="*/ 36 h 42"/>
                <a:gd name="T88" fmla="*/ 22 w 27"/>
                <a:gd name="T89" fmla="*/ 28 h 42"/>
                <a:gd name="T90" fmla="*/ 20 w 27"/>
                <a:gd name="T91" fmla="*/ 21 h 42"/>
                <a:gd name="T92" fmla="*/ 15 w 27"/>
                <a:gd name="T93" fmla="*/ 1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7" h="42">
                  <a:moveTo>
                    <a:pt x="14" y="42"/>
                  </a:moveTo>
                  <a:cubicBezTo>
                    <a:pt x="12" y="42"/>
                    <a:pt x="10" y="42"/>
                    <a:pt x="9" y="41"/>
                  </a:cubicBezTo>
                  <a:cubicBezTo>
                    <a:pt x="7" y="41"/>
                    <a:pt x="5" y="40"/>
                    <a:pt x="4" y="39"/>
                  </a:cubicBezTo>
                  <a:cubicBezTo>
                    <a:pt x="3" y="39"/>
                    <a:pt x="2" y="37"/>
                    <a:pt x="1" y="36"/>
                  </a:cubicBezTo>
                  <a:cubicBezTo>
                    <a:pt x="0" y="35"/>
                    <a:pt x="0" y="33"/>
                    <a:pt x="0" y="31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9"/>
                    <a:pt x="1" y="5"/>
                    <a:pt x="4" y="3"/>
                  </a:cubicBezTo>
                  <a:cubicBezTo>
                    <a:pt x="6" y="1"/>
                    <a:pt x="10" y="0"/>
                    <a:pt x="15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8" y="0"/>
                    <a:pt x="19" y="0"/>
                    <a:pt x="20" y="0"/>
                  </a:cubicBezTo>
                  <a:cubicBezTo>
                    <a:pt x="21" y="1"/>
                    <a:pt x="22" y="1"/>
                    <a:pt x="23" y="1"/>
                  </a:cubicBezTo>
                  <a:cubicBezTo>
                    <a:pt x="23" y="1"/>
                    <a:pt x="24" y="1"/>
                    <a:pt x="24" y="1"/>
                  </a:cubicBezTo>
                  <a:cubicBezTo>
                    <a:pt x="24" y="2"/>
                    <a:pt x="25" y="2"/>
                    <a:pt x="25" y="2"/>
                  </a:cubicBezTo>
                  <a:cubicBezTo>
                    <a:pt x="25" y="3"/>
                    <a:pt x="25" y="3"/>
                    <a:pt x="25" y="4"/>
                  </a:cubicBezTo>
                  <a:cubicBezTo>
                    <a:pt x="24" y="4"/>
                    <a:pt x="24" y="5"/>
                    <a:pt x="24" y="5"/>
                  </a:cubicBezTo>
                  <a:cubicBezTo>
                    <a:pt x="24" y="6"/>
                    <a:pt x="24" y="6"/>
                    <a:pt x="23" y="6"/>
                  </a:cubicBezTo>
                  <a:cubicBezTo>
                    <a:pt x="23" y="6"/>
                    <a:pt x="23" y="5"/>
                    <a:pt x="22" y="5"/>
                  </a:cubicBezTo>
                  <a:cubicBezTo>
                    <a:pt x="21" y="5"/>
                    <a:pt x="21" y="5"/>
                    <a:pt x="20" y="5"/>
                  </a:cubicBezTo>
                  <a:cubicBezTo>
                    <a:pt x="19" y="5"/>
                    <a:pt x="18" y="4"/>
                    <a:pt x="17" y="4"/>
                  </a:cubicBezTo>
                  <a:cubicBezTo>
                    <a:pt x="17" y="4"/>
                    <a:pt x="16" y="4"/>
                    <a:pt x="15" y="4"/>
                  </a:cubicBezTo>
                  <a:cubicBezTo>
                    <a:pt x="13" y="4"/>
                    <a:pt x="11" y="4"/>
                    <a:pt x="10" y="5"/>
                  </a:cubicBezTo>
                  <a:cubicBezTo>
                    <a:pt x="8" y="5"/>
                    <a:pt x="7" y="6"/>
                    <a:pt x="7" y="7"/>
                  </a:cubicBezTo>
                  <a:cubicBezTo>
                    <a:pt x="6" y="8"/>
                    <a:pt x="6" y="9"/>
                    <a:pt x="6" y="10"/>
                  </a:cubicBezTo>
                  <a:cubicBezTo>
                    <a:pt x="5" y="11"/>
                    <a:pt x="5" y="12"/>
                    <a:pt x="5" y="14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7"/>
                    <a:pt x="5" y="17"/>
                    <a:pt x="6" y="17"/>
                  </a:cubicBezTo>
                  <a:cubicBezTo>
                    <a:pt x="6" y="17"/>
                    <a:pt x="6" y="17"/>
                    <a:pt x="7" y="17"/>
                  </a:cubicBezTo>
                  <a:cubicBezTo>
                    <a:pt x="8" y="16"/>
                    <a:pt x="9" y="15"/>
                    <a:pt x="11" y="15"/>
                  </a:cubicBezTo>
                  <a:cubicBezTo>
                    <a:pt x="12" y="15"/>
                    <a:pt x="13" y="14"/>
                    <a:pt x="15" y="14"/>
                  </a:cubicBezTo>
                  <a:cubicBezTo>
                    <a:pt x="19" y="14"/>
                    <a:pt x="22" y="15"/>
                    <a:pt x="24" y="18"/>
                  </a:cubicBezTo>
                  <a:cubicBezTo>
                    <a:pt x="26" y="20"/>
                    <a:pt x="27" y="23"/>
                    <a:pt x="27" y="28"/>
                  </a:cubicBezTo>
                  <a:cubicBezTo>
                    <a:pt x="27" y="30"/>
                    <a:pt x="27" y="32"/>
                    <a:pt x="27" y="34"/>
                  </a:cubicBezTo>
                  <a:cubicBezTo>
                    <a:pt x="26" y="36"/>
                    <a:pt x="26" y="37"/>
                    <a:pt x="25" y="38"/>
                  </a:cubicBezTo>
                  <a:cubicBezTo>
                    <a:pt x="24" y="39"/>
                    <a:pt x="22" y="40"/>
                    <a:pt x="20" y="41"/>
                  </a:cubicBezTo>
                  <a:cubicBezTo>
                    <a:pt x="19" y="42"/>
                    <a:pt x="17" y="42"/>
                    <a:pt x="14" y="42"/>
                  </a:cubicBezTo>
                  <a:close/>
                  <a:moveTo>
                    <a:pt x="15" y="18"/>
                  </a:moveTo>
                  <a:cubicBezTo>
                    <a:pt x="13" y="18"/>
                    <a:pt x="11" y="19"/>
                    <a:pt x="10" y="19"/>
                  </a:cubicBezTo>
                  <a:cubicBezTo>
                    <a:pt x="9" y="20"/>
                    <a:pt x="7" y="20"/>
                    <a:pt x="6" y="21"/>
                  </a:cubicBezTo>
                  <a:cubicBezTo>
                    <a:pt x="6" y="21"/>
                    <a:pt x="6" y="22"/>
                    <a:pt x="6" y="22"/>
                  </a:cubicBezTo>
                  <a:cubicBezTo>
                    <a:pt x="5" y="22"/>
                    <a:pt x="5" y="23"/>
                    <a:pt x="5" y="23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5" y="33"/>
                    <a:pt x="6" y="35"/>
                    <a:pt x="8" y="36"/>
                  </a:cubicBezTo>
                  <a:cubicBezTo>
                    <a:pt x="9" y="37"/>
                    <a:pt x="11" y="38"/>
                    <a:pt x="14" y="38"/>
                  </a:cubicBezTo>
                  <a:cubicBezTo>
                    <a:pt x="17" y="38"/>
                    <a:pt x="19" y="37"/>
                    <a:pt x="20" y="36"/>
                  </a:cubicBezTo>
                  <a:cubicBezTo>
                    <a:pt x="21" y="34"/>
                    <a:pt x="22" y="32"/>
                    <a:pt x="22" y="28"/>
                  </a:cubicBezTo>
                  <a:cubicBezTo>
                    <a:pt x="22" y="24"/>
                    <a:pt x="21" y="22"/>
                    <a:pt x="20" y="21"/>
                  </a:cubicBezTo>
                  <a:cubicBezTo>
                    <a:pt x="19" y="19"/>
                    <a:pt x="17" y="18"/>
                    <a:pt x="15" y="18"/>
                  </a:cubicBezTo>
                  <a:close/>
                </a:path>
              </a:pathLst>
            </a:custGeom>
            <a:solidFill>
              <a:srgbClr val="5353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2" name="Freeform 1771"/>
            <p:cNvSpPr>
              <a:spLocks noEditPoints="1"/>
            </p:cNvSpPr>
            <p:nvPr/>
          </p:nvSpPr>
          <p:spPr bwMode="auto">
            <a:xfrm>
              <a:off x="5381805" y="3403035"/>
              <a:ext cx="73025" cy="109538"/>
            </a:xfrm>
            <a:custGeom>
              <a:avLst/>
              <a:gdLst>
                <a:gd name="T0" fmla="*/ 15 w 28"/>
                <a:gd name="T1" fmla="*/ 42 h 42"/>
                <a:gd name="T2" fmla="*/ 10 w 28"/>
                <a:gd name="T3" fmla="*/ 42 h 42"/>
                <a:gd name="T4" fmla="*/ 5 w 28"/>
                <a:gd name="T5" fmla="*/ 40 h 42"/>
                <a:gd name="T6" fmla="*/ 2 w 28"/>
                <a:gd name="T7" fmla="*/ 37 h 42"/>
                <a:gd name="T8" fmla="*/ 0 w 28"/>
                <a:gd name="T9" fmla="*/ 30 h 42"/>
                <a:gd name="T10" fmla="*/ 0 w 28"/>
                <a:gd name="T11" fmla="*/ 14 h 42"/>
                <a:gd name="T12" fmla="*/ 1 w 28"/>
                <a:gd name="T13" fmla="*/ 7 h 42"/>
                <a:gd name="T14" fmla="*/ 4 w 28"/>
                <a:gd name="T15" fmla="*/ 3 h 42"/>
                <a:gd name="T16" fmla="*/ 9 w 28"/>
                <a:gd name="T17" fmla="*/ 1 h 42"/>
                <a:gd name="T18" fmla="*/ 15 w 28"/>
                <a:gd name="T19" fmla="*/ 0 h 42"/>
                <a:gd name="T20" fmla="*/ 20 w 28"/>
                <a:gd name="T21" fmla="*/ 1 h 42"/>
                <a:gd name="T22" fmla="*/ 24 w 28"/>
                <a:gd name="T23" fmla="*/ 3 h 42"/>
                <a:gd name="T24" fmla="*/ 27 w 28"/>
                <a:gd name="T25" fmla="*/ 7 h 42"/>
                <a:gd name="T26" fmla="*/ 28 w 28"/>
                <a:gd name="T27" fmla="*/ 13 h 42"/>
                <a:gd name="T28" fmla="*/ 28 w 28"/>
                <a:gd name="T29" fmla="*/ 29 h 42"/>
                <a:gd name="T30" fmla="*/ 27 w 28"/>
                <a:gd name="T31" fmla="*/ 36 h 42"/>
                <a:gd name="T32" fmla="*/ 24 w 28"/>
                <a:gd name="T33" fmla="*/ 40 h 42"/>
                <a:gd name="T34" fmla="*/ 20 w 28"/>
                <a:gd name="T35" fmla="*/ 42 h 42"/>
                <a:gd name="T36" fmla="*/ 15 w 28"/>
                <a:gd name="T37" fmla="*/ 42 h 42"/>
                <a:gd name="T38" fmla="*/ 23 w 28"/>
                <a:gd name="T39" fmla="*/ 15 h 42"/>
                <a:gd name="T40" fmla="*/ 21 w 28"/>
                <a:gd name="T41" fmla="*/ 7 h 42"/>
                <a:gd name="T42" fmla="*/ 15 w 28"/>
                <a:gd name="T43" fmla="*/ 4 h 42"/>
                <a:gd name="T44" fmla="*/ 10 w 28"/>
                <a:gd name="T45" fmla="*/ 5 h 42"/>
                <a:gd name="T46" fmla="*/ 7 w 28"/>
                <a:gd name="T47" fmla="*/ 7 h 42"/>
                <a:gd name="T48" fmla="*/ 6 w 28"/>
                <a:gd name="T49" fmla="*/ 10 h 42"/>
                <a:gd name="T50" fmla="*/ 6 w 28"/>
                <a:gd name="T51" fmla="*/ 15 h 42"/>
                <a:gd name="T52" fmla="*/ 6 w 28"/>
                <a:gd name="T53" fmla="*/ 30 h 42"/>
                <a:gd name="T54" fmla="*/ 8 w 28"/>
                <a:gd name="T55" fmla="*/ 36 h 42"/>
                <a:gd name="T56" fmla="*/ 15 w 28"/>
                <a:gd name="T57" fmla="*/ 38 h 42"/>
                <a:gd name="T58" fmla="*/ 18 w 28"/>
                <a:gd name="T59" fmla="*/ 38 h 42"/>
                <a:gd name="T60" fmla="*/ 21 w 28"/>
                <a:gd name="T61" fmla="*/ 37 h 42"/>
                <a:gd name="T62" fmla="*/ 23 w 28"/>
                <a:gd name="T63" fmla="*/ 34 h 42"/>
                <a:gd name="T64" fmla="*/ 23 w 28"/>
                <a:gd name="T65" fmla="*/ 29 h 42"/>
                <a:gd name="T66" fmla="*/ 23 w 28"/>
                <a:gd name="T67" fmla="*/ 1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8" h="42">
                  <a:moveTo>
                    <a:pt x="15" y="42"/>
                  </a:moveTo>
                  <a:cubicBezTo>
                    <a:pt x="13" y="42"/>
                    <a:pt x="11" y="42"/>
                    <a:pt x="10" y="42"/>
                  </a:cubicBezTo>
                  <a:cubicBezTo>
                    <a:pt x="8" y="42"/>
                    <a:pt x="6" y="41"/>
                    <a:pt x="5" y="40"/>
                  </a:cubicBezTo>
                  <a:cubicBezTo>
                    <a:pt x="4" y="39"/>
                    <a:pt x="2" y="38"/>
                    <a:pt x="2" y="37"/>
                  </a:cubicBezTo>
                  <a:cubicBezTo>
                    <a:pt x="1" y="35"/>
                    <a:pt x="0" y="33"/>
                    <a:pt x="0" y="3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1"/>
                    <a:pt x="1" y="9"/>
                    <a:pt x="1" y="7"/>
                  </a:cubicBezTo>
                  <a:cubicBezTo>
                    <a:pt x="2" y="5"/>
                    <a:pt x="3" y="4"/>
                    <a:pt x="4" y="3"/>
                  </a:cubicBezTo>
                  <a:cubicBezTo>
                    <a:pt x="6" y="2"/>
                    <a:pt x="7" y="1"/>
                    <a:pt x="9" y="1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18" y="0"/>
                    <a:pt x="20" y="1"/>
                  </a:cubicBezTo>
                  <a:cubicBezTo>
                    <a:pt x="22" y="1"/>
                    <a:pt x="23" y="2"/>
                    <a:pt x="24" y="3"/>
                  </a:cubicBezTo>
                  <a:cubicBezTo>
                    <a:pt x="26" y="4"/>
                    <a:pt x="26" y="5"/>
                    <a:pt x="27" y="7"/>
                  </a:cubicBezTo>
                  <a:cubicBezTo>
                    <a:pt x="28" y="8"/>
                    <a:pt x="28" y="11"/>
                    <a:pt x="28" y="13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32"/>
                    <a:pt x="28" y="34"/>
                    <a:pt x="27" y="36"/>
                  </a:cubicBezTo>
                  <a:cubicBezTo>
                    <a:pt x="26" y="38"/>
                    <a:pt x="25" y="39"/>
                    <a:pt x="24" y="40"/>
                  </a:cubicBezTo>
                  <a:cubicBezTo>
                    <a:pt x="23" y="41"/>
                    <a:pt x="21" y="42"/>
                    <a:pt x="20" y="42"/>
                  </a:cubicBezTo>
                  <a:cubicBezTo>
                    <a:pt x="18" y="42"/>
                    <a:pt x="17" y="42"/>
                    <a:pt x="15" y="42"/>
                  </a:cubicBezTo>
                  <a:close/>
                  <a:moveTo>
                    <a:pt x="23" y="15"/>
                  </a:moveTo>
                  <a:cubicBezTo>
                    <a:pt x="23" y="11"/>
                    <a:pt x="23" y="8"/>
                    <a:pt x="21" y="7"/>
                  </a:cubicBezTo>
                  <a:cubicBezTo>
                    <a:pt x="20" y="5"/>
                    <a:pt x="18" y="4"/>
                    <a:pt x="15" y="4"/>
                  </a:cubicBezTo>
                  <a:cubicBezTo>
                    <a:pt x="13" y="4"/>
                    <a:pt x="11" y="5"/>
                    <a:pt x="10" y="5"/>
                  </a:cubicBezTo>
                  <a:cubicBezTo>
                    <a:pt x="9" y="5"/>
                    <a:pt x="8" y="6"/>
                    <a:pt x="7" y="7"/>
                  </a:cubicBezTo>
                  <a:cubicBezTo>
                    <a:pt x="7" y="8"/>
                    <a:pt x="6" y="9"/>
                    <a:pt x="6" y="10"/>
                  </a:cubicBezTo>
                  <a:cubicBezTo>
                    <a:pt x="6" y="12"/>
                    <a:pt x="6" y="13"/>
                    <a:pt x="6" y="15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3"/>
                    <a:pt x="6" y="35"/>
                    <a:pt x="8" y="36"/>
                  </a:cubicBezTo>
                  <a:cubicBezTo>
                    <a:pt x="10" y="38"/>
                    <a:pt x="12" y="38"/>
                    <a:pt x="15" y="38"/>
                  </a:cubicBezTo>
                  <a:cubicBezTo>
                    <a:pt x="16" y="38"/>
                    <a:pt x="17" y="38"/>
                    <a:pt x="18" y="38"/>
                  </a:cubicBezTo>
                  <a:cubicBezTo>
                    <a:pt x="19" y="38"/>
                    <a:pt x="20" y="37"/>
                    <a:pt x="21" y="37"/>
                  </a:cubicBezTo>
                  <a:cubicBezTo>
                    <a:pt x="22" y="36"/>
                    <a:pt x="22" y="35"/>
                    <a:pt x="23" y="34"/>
                  </a:cubicBezTo>
                  <a:cubicBezTo>
                    <a:pt x="23" y="32"/>
                    <a:pt x="23" y="31"/>
                    <a:pt x="23" y="29"/>
                  </a:cubicBezTo>
                  <a:lnTo>
                    <a:pt x="23" y="15"/>
                  </a:lnTo>
                  <a:close/>
                </a:path>
              </a:pathLst>
            </a:custGeom>
            <a:solidFill>
              <a:srgbClr val="5353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3" name="Freeform 1772"/>
            <p:cNvSpPr>
              <a:spLocks noEditPoints="1"/>
            </p:cNvSpPr>
            <p:nvPr/>
          </p:nvSpPr>
          <p:spPr bwMode="auto">
            <a:xfrm>
              <a:off x="5478642" y="3398272"/>
              <a:ext cx="104775" cy="117475"/>
            </a:xfrm>
            <a:custGeom>
              <a:avLst/>
              <a:gdLst>
                <a:gd name="T0" fmla="*/ 15 w 40"/>
                <a:gd name="T1" fmla="*/ 18 h 45"/>
                <a:gd name="T2" fmla="*/ 11 w 40"/>
                <a:gd name="T3" fmla="*/ 21 h 45"/>
                <a:gd name="T4" fmla="*/ 2 w 40"/>
                <a:gd name="T5" fmla="*/ 20 h 45"/>
                <a:gd name="T6" fmla="*/ 0 w 40"/>
                <a:gd name="T7" fmla="*/ 8 h 45"/>
                <a:gd name="T8" fmla="*/ 8 w 40"/>
                <a:gd name="T9" fmla="*/ 0 h 45"/>
                <a:gd name="T10" fmla="*/ 13 w 40"/>
                <a:gd name="T11" fmla="*/ 1 h 45"/>
                <a:gd name="T12" fmla="*/ 16 w 40"/>
                <a:gd name="T13" fmla="*/ 7 h 45"/>
                <a:gd name="T14" fmla="*/ 12 w 40"/>
                <a:gd name="T15" fmla="*/ 8 h 45"/>
                <a:gd name="T16" fmla="*/ 8 w 40"/>
                <a:gd name="T17" fmla="*/ 3 h 45"/>
                <a:gd name="T18" fmla="*/ 3 w 40"/>
                <a:gd name="T19" fmla="*/ 9 h 45"/>
                <a:gd name="T20" fmla="*/ 4 w 40"/>
                <a:gd name="T21" fmla="*/ 17 h 45"/>
                <a:gd name="T22" fmla="*/ 11 w 40"/>
                <a:gd name="T23" fmla="*/ 17 h 45"/>
                <a:gd name="T24" fmla="*/ 12 w 40"/>
                <a:gd name="T25" fmla="*/ 8 h 45"/>
                <a:gd name="T26" fmla="*/ 11 w 40"/>
                <a:gd name="T27" fmla="*/ 44 h 45"/>
                <a:gd name="T28" fmla="*/ 7 w 40"/>
                <a:gd name="T29" fmla="*/ 44 h 45"/>
                <a:gd name="T30" fmla="*/ 7 w 40"/>
                <a:gd name="T31" fmla="*/ 43 h 45"/>
                <a:gd name="T32" fmla="*/ 29 w 40"/>
                <a:gd name="T33" fmla="*/ 0 h 45"/>
                <a:gd name="T34" fmla="*/ 33 w 40"/>
                <a:gd name="T35" fmla="*/ 0 h 45"/>
                <a:gd name="T36" fmla="*/ 11 w 40"/>
                <a:gd name="T37" fmla="*/ 43 h 45"/>
                <a:gd name="T38" fmla="*/ 39 w 40"/>
                <a:gd name="T39" fmla="*/ 41 h 45"/>
                <a:gd name="T40" fmla="*/ 35 w 40"/>
                <a:gd name="T41" fmla="*/ 44 h 45"/>
                <a:gd name="T42" fmla="*/ 26 w 40"/>
                <a:gd name="T43" fmla="*/ 43 h 45"/>
                <a:gd name="T44" fmla="*/ 24 w 40"/>
                <a:gd name="T45" fmla="*/ 31 h 45"/>
                <a:gd name="T46" fmla="*/ 32 w 40"/>
                <a:gd name="T47" fmla="*/ 23 h 45"/>
                <a:gd name="T48" fmla="*/ 38 w 40"/>
                <a:gd name="T49" fmla="*/ 24 h 45"/>
                <a:gd name="T50" fmla="*/ 40 w 40"/>
                <a:gd name="T51" fmla="*/ 30 h 45"/>
                <a:gd name="T52" fmla="*/ 37 w 40"/>
                <a:gd name="T53" fmla="*/ 31 h 45"/>
                <a:gd name="T54" fmla="*/ 33 w 40"/>
                <a:gd name="T55" fmla="*/ 26 h 45"/>
                <a:gd name="T56" fmla="*/ 28 w 40"/>
                <a:gd name="T57" fmla="*/ 32 h 45"/>
                <a:gd name="T58" fmla="*/ 29 w 40"/>
                <a:gd name="T59" fmla="*/ 40 h 45"/>
                <a:gd name="T60" fmla="*/ 36 w 40"/>
                <a:gd name="T61" fmla="*/ 40 h 45"/>
                <a:gd name="T62" fmla="*/ 37 w 40"/>
                <a:gd name="T63" fmla="*/ 3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0" h="45">
                  <a:moveTo>
                    <a:pt x="16" y="15"/>
                  </a:moveTo>
                  <a:cubicBezTo>
                    <a:pt x="16" y="16"/>
                    <a:pt x="15" y="17"/>
                    <a:pt x="15" y="18"/>
                  </a:cubicBezTo>
                  <a:cubicBezTo>
                    <a:pt x="14" y="19"/>
                    <a:pt x="14" y="20"/>
                    <a:pt x="13" y="20"/>
                  </a:cubicBezTo>
                  <a:cubicBezTo>
                    <a:pt x="12" y="21"/>
                    <a:pt x="12" y="21"/>
                    <a:pt x="11" y="21"/>
                  </a:cubicBezTo>
                  <a:cubicBezTo>
                    <a:pt x="10" y="22"/>
                    <a:pt x="9" y="22"/>
                    <a:pt x="8" y="22"/>
                  </a:cubicBezTo>
                  <a:cubicBezTo>
                    <a:pt x="5" y="22"/>
                    <a:pt x="3" y="21"/>
                    <a:pt x="2" y="20"/>
                  </a:cubicBezTo>
                  <a:cubicBezTo>
                    <a:pt x="0" y="19"/>
                    <a:pt x="0" y="17"/>
                    <a:pt x="0" y="1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5"/>
                    <a:pt x="0" y="3"/>
                    <a:pt x="2" y="2"/>
                  </a:cubicBezTo>
                  <a:cubicBezTo>
                    <a:pt x="3" y="0"/>
                    <a:pt x="5" y="0"/>
                    <a:pt x="8" y="0"/>
                  </a:cubicBezTo>
                  <a:cubicBezTo>
                    <a:pt x="9" y="0"/>
                    <a:pt x="10" y="0"/>
                    <a:pt x="11" y="0"/>
                  </a:cubicBezTo>
                  <a:cubicBezTo>
                    <a:pt x="12" y="0"/>
                    <a:pt x="12" y="1"/>
                    <a:pt x="13" y="1"/>
                  </a:cubicBezTo>
                  <a:cubicBezTo>
                    <a:pt x="14" y="2"/>
                    <a:pt x="14" y="3"/>
                    <a:pt x="15" y="4"/>
                  </a:cubicBezTo>
                  <a:cubicBezTo>
                    <a:pt x="15" y="5"/>
                    <a:pt x="16" y="6"/>
                    <a:pt x="16" y="7"/>
                  </a:cubicBezTo>
                  <a:lnTo>
                    <a:pt x="16" y="15"/>
                  </a:lnTo>
                  <a:close/>
                  <a:moveTo>
                    <a:pt x="12" y="8"/>
                  </a:moveTo>
                  <a:cubicBezTo>
                    <a:pt x="12" y="7"/>
                    <a:pt x="12" y="5"/>
                    <a:pt x="11" y="4"/>
                  </a:cubicBezTo>
                  <a:cubicBezTo>
                    <a:pt x="11" y="3"/>
                    <a:pt x="10" y="3"/>
                    <a:pt x="8" y="3"/>
                  </a:cubicBezTo>
                  <a:cubicBezTo>
                    <a:pt x="6" y="3"/>
                    <a:pt x="5" y="3"/>
                    <a:pt x="4" y="4"/>
                  </a:cubicBezTo>
                  <a:cubicBezTo>
                    <a:pt x="4" y="5"/>
                    <a:pt x="3" y="7"/>
                    <a:pt x="3" y="9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6"/>
                    <a:pt x="4" y="17"/>
                    <a:pt x="4" y="17"/>
                  </a:cubicBezTo>
                  <a:cubicBezTo>
                    <a:pt x="5" y="18"/>
                    <a:pt x="6" y="19"/>
                    <a:pt x="8" y="19"/>
                  </a:cubicBezTo>
                  <a:cubicBezTo>
                    <a:pt x="9" y="19"/>
                    <a:pt x="11" y="18"/>
                    <a:pt x="11" y="17"/>
                  </a:cubicBezTo>
                  <a:cubicBezTo>
                    <a:pt x="12" y="16"/>
                    <a:pt x="12" y="15"/>
                    <a:pt x="12" y="14"/>
                  </a:cubicBezTo>
                  <a:lnTo>
                    <a:pt x="12" y="8"/>
                  </a:lnTo>
                  <a:close/>
                  <a:moveTo>
                    <a:pt x="11" y="43"/>
                  </a:moveTo>
                  <a:cubicBezTo>
                    <a:pt x="11" y="43"/>
                    <a:pt x="11" y="44"/>
                    <a:pt x="11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7" y="44"/>
                    <a:pt x="7" y="44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9" y="1"/>
                    <a:pt x="29" y="0"/>
                    <a:pt x="29" y="0"/>
                  </a:cubicBezTo>
                  <a:cubicBezTo>
                    <a:pt x="30" y="0"/>
                    <a:pt x="30" y="0"/>
                    <a:pt x="31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0"/>
                    <a:pt x="33" y="1"/>
                  </a:cubicBezTo>
                  <a:lnTo>
                    <a:pt x="11" y="43"/>
                  </a:lnTo>
                  <a:close/>
                  <a:moveTo>
                    <a:pt x="40" y="38"/>
                  </a:moveTo>
                  <a:cubicBezTo>
                    <a:pt x="40" y="39"/>
                    <a:pt x="40" y="40"/>
                    <a:pt x="39" y="41"/>
                  </a:cubicBezTo>
                  <a:cubicBezTo>
                    <a:pt x="39" y="42"/>
                    <a:pt x="38" y="43"/>
                    <a:pt x="38" y="43"/>
                  </a:cubicBezTo>
                  <a:cubicBezTo>
                    <a:pt x="37" y="44"/>
                    <a:pt x="36" y="44"/>
                    <a:pt x="35" y="44"/>
                  </a:cubicBezTo>
                  <a:cubicBezTo>
                    <a:pt x="34" y="45"/>
                    <a:pt x="33" y="45"/>
                    <a:pt x="32" y="45"/>
                  </a:cubicBezTo>
                  <a:cubicBezTo>
                    <a:pt x="30" y="45"/>
                    <a:pt x="28" y="44"/>
                    <a:pt x="26" y="43"/>
                  </a:cubicBezTo>
                  <a:cubicBezTo>
                    <a:pt x="25" y="42"/>
                    <a:pt x="24" y="40"/>
                    <a:pt x="24" y="38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28"/>
                    <a:pt x="25" y="26"/>
                    <a:pt x="26" y="25"/>
                  </a:cubicBezTo>
                  <a:cubicBezTo>
                    <a:pt x="28" y="23"/>
                    <a:pt x="30" y="23"/>
                    <a:pt x="32" y="23"/>
                  </a:cubicBezTo>
                  <a:cubicBezTo>
                    <a:pt x="33" y="23"/>
                    <a:pt x="34" y="23"/>
                    <a:pt x="35" y="23"/>
                  </a:cubicBezTo>
                  <a:cubicBezTo>
                    <a:pt x="36" y="23"/>
                    <a:pt x="37" y="24"/>
                    <a:pt x="38" y="24"/>
                  </a:cubicBezTo>
                  <a:cubicBezTo>
                    <a:pt x="38" y="25"/>
                    <a:pt x="39" y="26"/>
                    <a:pt x="39" y="27"/>
                  </a:cubicBezTo>
                  <a:cubicBezTo>
                    <a:pt x="40" y="28"/>
                    <a:pt x="40" y="29"/>
                    <a:pt x="40" y="30"/>
                  </a:cubicBezTo>
                  <a:lnTo>
                    <a:pt x="40" y="38"/>
                  </a:lnTo>
                  <a:close/>
                  <a:moveTo>
                    <a:pt x="37" y="31"/>
                  </a:moveTo>
                  <a:cubicBezTo>
                    <a:pt x="37" y="30"/>
                    <a:pt x="36" y="29"/>
                    <a:pt x="36" y="28"/>
                  </a:cubicBezTo>
                  <a:cubicBezTo>
                    <a:pt x="35" y="26"/>
                    <a:pt x="34" y="26"/>
                    <a:pt x="33" y="26"/>
                  </a:cubicBezTo>
                  <a:cubicBezTo>
                    <a:pt x="31" y="26"/>
                    <a:pt x="29" y="26"/>
                    <a:pt x="29" y="27"/>
                  </a:cubicBezTo>
                  <a:cubicBezTo>
                    <a:pt x="28" y="28"/>
                    <a:pt x="28" y="30"/>
                    <a:pt x="28" y="32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8" y="39"/>
                    <a:pt x="28" y="40"/>
                    <a:pt x="29" y="40"/>
                  </a:cubicBezTo>
                  <a:cubicBezTo>
                    <a:pt x="30" y="41"/>
                    <a:pt x="31" y="42"/>
                    <a:pt x="32" y="42"/>
                  </a:cubicBezTo>
                  <a:cubicBezTo>
                    <a:pt x="34" y="42"/>
                    <a:pt x="35" y="41"/>
                    <a:pt x="36" y="40"/>
                  </a:cubicBezTo>
                  <a:cubicBezTo>
                    <a:pt x="36" y="39"/>
                    <a:pt x="37" y="38"/>
                    <a:pt x="37" y="37"/>
                  </a:cubicBezTo>
                  <a:lnTo>
                    <a:pt x="37" y="31"/>
                  </a:lnTo>
                  <a:close/>
                </a:path>
              </a:pathLst>
            </a:custGeom>
            <a:solidFill>
              <a:srgbClr val="5353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4" name="Freeform 1885"/>
            <p:cNvSpPr>
              <a:spLocks noEditPoints="1"/>
            </p:cNvSpPr>
            <p:nvPr/>
          </p:nvSpPr>
          <p:spPr bwMode="auto">
            <a:xfrm>
              <a:off x="5284967" y="2291785"/>
              <a:ext cx="71438" cy="109538"/>
            </a:xfrm>
            <a:custGeom>
              <a:avLst/>
              <a:gdLst>
                <a:gd name="T0" fmla="*/ 14 w 27"/>
                <a:gd name="T1" fmla="*/ 42 h 42"/>
                <a:gd name="T2" fmla="*/ 9 w 27"/>
                <a:gd name="T3" fmla="*/ 41 h 42"/>
                <a:gd name="T4" fmla="*/ 4 w 27"/>
                <a:gd name="T5" fmla="*/ 39 h 42"/>
                <a:gd name="T6" fmla="*/ 1 w 27"/>
                <a:gd name="T7" fmla="*/ 36 h 42"/>
                <a:gd name="T8" fmla="*/ 0 w 27"/>
                <a:gd name="T9" fmla="*/ 31 h 42"/>
                <a:gd name="T10" fmla="*/ 0 w 27"/>
                <a:gd name="T11" fmla="*/ 14 h 42"/>
                <a:gd name="T12" fmla="*/ 4 w 27"/>
                <a:gd name="T13" fmla="*/ 3 h 42"/>
                <a:gd name="T14" fmla="*/ 15 w 27"/>
                <a:gd name="T15" fmla="*/ 0 h 42"/>
                <a:gd name="T16" fmla="*/ 17 w 27"/>
                <a:gd name="T17" fmla="*/ 0 h 42"/>
                <a:gd name="T18" fmla="*/ 20 w 27"/>
                <a:gd name="T19" fmla="*/ 0 h 42"/>
                <a:gd name="T20" fmla="*/ 23 w 27"/>
                <a:gd name="T21" fmla="*/ 1 h 42"/>
                <a:gd name="T22" fmla="*/ 24 w 27"/>
                <a:gd name="T23" fmla="*/ 1 h 42"/>
                <a:gd name="T24" fmla="*/ 25 w 27"/>
                <a:gd name="T25" fmla="*/ 2 h 42"/>
                <a:gd name="T26" fmla="*/ 25 w 27"/>
                <a:gd name="T27" fmla="*/ 4 h 42"/>
                <a:gd name="T28" fmla="*/ 24 w 27"/>
                <a:gd name="T29" fmla="*/ 5 h 42"/>
                <a:gd name="T30" fmla="*/ 23 w 27"/>
                <a:gd name="T31" fmla="*/ 6 h 42"/>
                <a:gd name="T32" fmla="*/ 22 w 27"/>
                <a:gd name="T33" fmla="*/ 5 h 42"/>
                <a:gd name="T34" fmla="*/ 20 w 27"/>
                <a:gd name="T35" fmla="*/ 5 h 42"/>
                <a:gd name="T36" fmla="*/ 17 w 27"/>
                <a:gd name="T37" fmla="*/ 4 h 42"/>
                <a:gd name="T38" fmla="*/ 15 w 27"/>
                <a:gd name="T39" fmla="*/ 4 h 42"/>
                <a:gd name="T40" fmla="*/ 10 w 27"/>
                <a:gd name="T41" fmla="*/ 5 h 42"/>
                <a:gd name="T42" fmla="*/ 7 w 27"/>
                <a:gd name="T43" fmla="*/ 7 h 42"/>
                <a:gd name="T44" fmla="*/ 6 w 27"/>
                <a:gd name="T45" fmla="*/ 10 h 42"/>
                <a:gd name="T46" fmla="*/ 5 w 27"/>
                <a:gd name="T47" fmla="*/ 14 h 42"/>
                <a:gd name="T48" fmla="*/ 5 w 27"/>
                <a:gd name="T49" fmla="*/ 17 h 42"/>
                <a:gd name="T50" fmla="*/ 6 w 27"/>
                <a:gd name="T51" fmla="*/ 17 h 42"/>
                <a:gd name="T52" fmla="*/ 7 w 27"/>
                <a:gd name="T53" fmla="*/ 17 h 42"/>
                <a:gd name="T54" fmla="*/ 11 w 27"/>
                <a:gd name="T55" fmla="*/ 15 h 42"/>
                <a:gd name="T56" fmla="*/ 15 w 27"/>
                <a:gd name="T57" fmla="*/ 14 h 42"/>
                <a:gd name="T58" fmla="*/ 24 w 27"/>
                <a:gd name="T59" fmla="*/ 18 h 42"/>
                <a:gd name="T60" fmla="*/ 27 w 27"/>
                <a:gd name="T61" fmla="*/ 28 h 42"/>
                <a:gd name="T62" fmla="*/ 27 w 27"/>
                <a:gd name="T63" fmla="*/ 34 h 42"/>
                <a:gd name="T64" fmla="*/ 25 w 27"/>
                <a:gd name="T65" fmla="*/ 38 h 42"/>
                <a:gd name="T66" fmla="*/ 20 w 27"/>
                <a:gd name="T67" fmla="*/ 41 h 42"/>
                <a:gd name="T68" fmla="*/ 14 w 27"/>
                <a:gd name="T69" fmla="*/ 42 h 42"/>
                <a:gd name="T70" fmla="*/ 15 w 27"/>
                <a:gd name="T71" fmla="*/ 18 h 42"/>
                <a:gd name="T72" fmla="*/ 10 w 27"/>
                <a:gd name="T73" fmla="*/ 19 h 42"/>
                <a:gd name="T74" fmla="*/ 6 w 27"/>
                <a:gd name="T75" fmla="*/ 21 h 42"/>
                <a:gd name="T76" fmla="*/ 6 w 27"/>
                <a:gd name="T77" fmla="*/ 22 h 42"/>
                <a:gd name="T78" fmla="*/ 5 w 27"/>
                <a:gd name="T79" fmla="*/ 23 h 42"/>
                <a:gd name="T80" fmla="*/ 5 w 27"/>
                <a:gd name="T81" fmla="*/ 30 h 42"/>
                <a:gd name="T82" fmla="*/ 8 w 27"/>
                <a:gd name="T83" fmla="*/ 36 h 42"/>
                <a:gd name="T84" fmla="*/ 14 w 27"/>
                <a:gd name="T85" fmla="*/ 38 h 42"/>
                <a:gd name="T86" fmla="*/ 20 w 27"/>
                <a:gd name="T87" fmla="*/ 36 h 42"/>
                <a:gd name="T88" fmla="*/ 22 w 27"/>
                <a:gd name="T89" fmla="*/ 28 h 42"/>
                <a:gd name="T90" fmla="*/ 20 w 27"/>
                <a:gd name="T91" fmla="*/ 21 h 42"/>
                <a:gd name="T92" fmla="*/ 15 w 27"/>
                <a:gd name="T93" fmla="*/ 1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7" h="42">
                  <a:moveTo>
                    <a:pt x="14" y="42"/>
                  </a:moveTo>
                  <a:cubicBezTo>
                    <a:pt x="12" y="42"/>
                    <a:pt x="10" y="42"/>
                    <a:pt x="9" y="41"/>
                  </a:cubicBezTo>
                  <a:cubicBezTo>
                    <a:pt x="7" y="41"/>
                    <a:pt x="5" y="40"/>
                    <a:pt x="4" y="39"/>
                  </a:cubicBezTo>
                  <a:cubicBezTo>
                    <a:pt x="3" y="39"/>
                    <a:pt x="2" y="37"/>
                    <a:pt x="1" y="36"/>
                  </a:cubicBezTo>
                  <a:cubicBezTo>
                    <a:pt x="0" y="35"/>
                    <a:pt x="0" y="33"/>
                    <a:pt x="0" y="31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9"/>
                    <a:pt x="1" y="5"/>
                    <a:pt x="4" y="3"/>
                  </a:cubicBezTo>
                  <a:cubicBezTo>
                    <a:pt x="6" y="1"/>
                    <a:pt x="10" y="0"/>
                    <a:pt x="15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8" y="0"/>
                    <a:pt x="19" y="0"/>
                    <a:pt x="20" y="0"/>
                  </a:cubicBezTo>
                  <a:cubicBezTo>
                    <a:pt x="21" y="1"/>
                    <a:pt x="22" y="1"/>
                    <a:pt x="23" y="1"/>
                  </a:cubicBezTo>
                  <a:cubicBezTo>
                    <a:pt x="23" y="1"/>
                    <a:pt x="24" y="1"/>
                    <a:pt x="24" y="1"/>
                  </a:cubicBezTo>
                  <a:cubicBezTo>
                    <a:pt x="24" y="2"/>
                    <a:pt x="25" y="2"/>
                    <a:pt x="25" y="2"/>
                  </a:cubicBezTo>
                  <a:cubicBezTo>
                    <a:pt x="25" y="3"/>
                    <a:pt x="25" y="3"/>
                    <a:pt x="25" y="4"/>
                  </a:cubicBezTo>
                  <a:cubicBezTo>
                    <a:pt x="24" y="4"/>
                    <a:pt x="24" y="5"/>
                    <a:pt x="24" y="5"/>
                  </a:cubicBezTo>
                  <a:cubicBezTo>
                    <a:pt x="24" y="6"/>
                    <a:pt x="24" y="6"/>
                    <a:pt x="23" y="6"/>
                  </a:cubicBezTo>
                  <a:cubicBezTo>
                    <a:pt x="23" y="6"/>
                    <a:pt x="23" y="6"/>
                    <a:pt x="22" y="5"/>
                  </a:cubicBezTo>
                  <a:cubicBezTo>
                    <a:pt x="21" y="5"/>
                    <a:pt x="21" y="5"/>
                    <a:pt x="20" y="5"/>
                  </a:cubicBezTo>
                  <a:cubicBezTo>
                    <a:pt x="19" y="5"/>
                    <a:pt x="18" y="4"/>
                    <a:pt x="17" y="4"/>
                  </a:cubicBezTo>
                  <a:cubicBezTo>
                    <a:pt x="17" y="4"/>
                    <a:pt x="16" y="4"/>
                    <a:pt x="15" y="4"/>
                  </a:cubicBezTo>
                  <a:cubicBezTo>
                    <a:pt x="13" y="4"/>
                    <a:pt x="11" y="4"/>
                    <a:pt x="10" y="5"/>
                  </a:cubicBezTo>
                  <a:cubicBezTo>
                    <a:pt x="8" y="5"/>
                    <a:pt x="7" y="6"/>
                    <a:pt x="7" y="7"/>
                  </a:cubicBezTo>
                  <a:cubicBezTo>
                    <a:pt x="6" y="8"/>
                    <a:pt x="6" y="9"/>
                    <a:pt x="6" y="10"/>
                  </a:cubicBezTo>
                  <a:cubicBezTo>
                    <a:pt x="5" y="11"/>
                    <a:pt x="5" y="12"/>
                    <a:pt x="5" y="14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7"/>
                    <a:pt x="5" y="17"/>
                    <a:pt x="6" y="17"/>
                  </a:cubicBezTo>
                  <a:cubicBezTo>
                    <a:pt x="6" y="17"/>
                    <a:pt x="6" y="17"/>
                    <a:pt x="7" y="17"/>
                  </a:cubicBezTo>
                  <a:cubicBezTo>
                    <a:pt x="8" y="16"/>
                    <a:pt x="9" y="15"/>
                    <a:pt x="11" y="15"/>
                  </a:cubicBezTo>
                  <a:cubicBezTo>
                    <a:pt x="12" y="15"/>
                    <a:pt x="13" y="14"/>
                    <a:pt x="15" y="14"/>
                  </a:cubicBezTo>
                  <a:cubicBezTo>
                    <a:pt x="19" y="14"/>
                    <a:pt x="22" y="15"/>
                    <a:pt x="24" y="18"/>
                  </a:cubicBezTo>
                  <a:cubicBezTo>
                    <a:pt x="26" y="20"/>
                    <a:pt x="27" y="23"/>
                    <a:pt x="27" y="28"/>
                  </a:cubicBezTo>
                  <a:cubicBezTo>
                    <a:pt x="27" y="30"/>
                    <a:pt x="27" y="32"/>
                    <a:pt x="27" y="34"/>
                  </a:cubicBezTo>
                  <a:cubicBezTo>
                    <a:pt x="26" y="36"/>
                    <a:pt x="26" y="37"/>
                    <a:pt x="25" y="38"/>
                  </a:cubicBezTo>
                  <a:cubicBezTo>
                    <a:pt x="24" y="39"/>
                    <a:pt x="22" y="40"/>
                    <a:pt x="20" y="41"/>
                  </a:cubicBezTo>
                  <a:cubicBezTo>
                    <a:pt x="19" y="42"/>
                    <a:pt x="17" y="42"/>
                    <a:pt x="14" y="42"/>
                  </a:cubicBezTo>
                  <a:close/>
                  <a:moveTo>
                    <a:pt x="15" y="18"/>
                  </a:moveTo>
                  <a:cubicBezTo>
                    <a:pt x="13" y="18"/>
                    <a:pt x="11" y="19"/>
                    <a:pt x="10" y="19"/>
                  </a:cubicBezTo>
                  <a:cubicBezTo>
                    <a:pt x="9" y="20"/>
                    <a:pt x="7" y="20"/>
                    <a:pt x="6" y="21"/>
                  </a:cubicBezTo>
                  <a:cubicBezTo>
                    <a:pt x="6" y="21"/>
                    <a:pt x="6" y="22"/>
                    <a:pt x="6" y="22"/>
                  </a:cubicBezTo>
                  <a:cubicBezTo>
                    <a:pt x="5" y="22"/>
                    <a:pt x="5" y="23"/>
                    <a:pt x="5" y="23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5" y="33"/>
                    <a:pt x="6" y="35"/>
                    <a:pt x="8" y="36"/>
                  </a:cubicBezTo>
                  <a:cubicBezTo>
                    <a:pt x="9" y="37"/>
                    <a:pt x="11" y="38"/>
                    <a:pt x="14" y="38"/>
                  </a:cubicBezTo>
                  <a:cubicBezTo>
                    <a:pt x="17" y="38"/>
                    <a:pt x="19" y="37"/>
                    <a:pt x="20" y="36"/>
                  </a:cubicBezTo>
                  <a:cubicBezTo>
                    <a:pt x="21" y="34"/>
                    <a:pt x="22" y="32"/>
                    <a:pt x="22" y="28"/>
                  </a:cubicBezTo>
                  <a:cubicBezTo>
                    <a:pt x="22" y="24"/>
                    <a:pt x="21" y="22"/>
                    <a:pt x="20" y="21"/>
                  </a:cubicBezTo>
                  <a:cubicBezTo>
                    <a:pt x="19" y="19"/>
                    <a:pt x="17" y="18"/>
                    <a:pt x="15" y="18"/>
                  </a:cubicBezTo>
                  <a:close/>
                </a:path>
              </a:pathLst>
            </a:custGeom>
            <a:solidFill>
              <a:srgbClr val="BEA3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5" name="Freeform 1886"/>
            <p:cNvSpPr>
              <a:spLocks noEditPoints="1"/>
            </p:cNvSpPr>
            <p:nvPr/>
          </p:nvSpPr>
          <p:spPr bwMode="auto">
            <a:xfrm>
              <a:off x="5381805" y="2291785"/>
              <a:ext cx="73025" cy="112713"/>
            </a:xfrm>
            <a:custGeom>
              <a:avLst/>
              <a:gdLst>
                <a:gd name="T0" fmla="*/ 15 w 28"/>
                <a:gd name="T1" fmla="*/ 43 h 43"/>
                <a:gd name="T2" fmla="*/ 10 w 28"/>
                <a:gd name="T3" fmla="*/ 42 h 43"/>
                <a:gd name="T4" fmla="*/ 5 w 28"/>
                <a:gd name="T5" fmla="*/ 40 h 43"/>
                <a:gd name="T6" fmla="*/ 2 w 28"/>
                <a:gd name="T7" fmla="*/ 37 h 43"/>
                <a:gd name="T8" fmla="*/ 0 w 28"/>
                <a:gd name="T9" fmla="*/ 30 h 43"/>
                <a:gd name="T10" fmla="*/ 0 w 28"/>
                <a:gd name="T11" fmla="*/ 14 h 43"/>
                <a:gd name="T12" fmla="*/ 1 w 28"/>
                <a:gd name="T13" fmla="*/ 7 h 43"/>
                <a:gd name="T14" fmla="*/ 4 w 28"/>
                <a:gd name="T15" fmla="*/ 3 h 43"/>
                <a:gd name="T16" fmla="*/ 9 w 28"/>
                <a:gd name="T17" fmla="*/ 1 h 43"/>
                <a:gd name="T18" fmla="*/ 15 w 28"/>
                <a:gd name="T19" fmla="*/ 0 h 43"/>
                <a:gd name="T20" fmla="*/ 20 w 28"/>
                <a:gd name="T21" fmla="*/ 1 h 43"/>
                <a:gd name="T22" fmla="*/ 24 w 28"/>
                <a:gd name="T23" fmla="*/ 3 h 43"/>
                <a:gd name="T24" fmla="*/ 27 w 28"/>
                <a:gd name="T25" fmla="*/ 7 h 43"/>
                <a:gd name="T26" fmla="*/ 28 w 28"/>
                <a:gd name="T27" fmla="*/ 13 h 43"/>
                <a:gd name="T28" fmla="*/ 28 w 28"/>
                <a:gd name="T29" fmla="*/ 29 h 43"/>
                <a:gd name="T30" fmla="*/ 27 w 28"/>
                <a:gd name="T31" fmla="*/ 36 h 43"/>
                <a:gd name="T32" fmla="*/ 24 w 28"/>
                <a:gd name="T33" fmla="*/ 40 h 43"/>
                <a:gd name="T34" fmla="*/ 20 w 28"/>
                <a:gd name="T35" fmla="*/ 42 h 43"/>
                <a:gd name="T36" fmla="*/ 15 w 28"/>
                <a:gd name="T37" fmla="*/ 43 h 43"/>
                <a:gd name="T38" fmla="*/ 23 w 28"/>
                <a:gd name="T39" fmla="*/ 15 h 43"/>
                <a:gd name="T40" fmla="*/ 21 w 28"/>
                <a:gd name="T41" fmla="*/ 7 h 43"/>
                <a:gd name="T42" fmla="*/ 15 w 28"/>
                <a:gd name="T43" fmla="*/ 4 h 43"/>
                <a:gd name="T44" fmla="*/ 10 w 28"/>
                <a:gd name="T45" fmla="*/ 5 h 43"/>
                <a:gd name="T46" fmla="*/ 7 w 28"/>
                <a:gd name="T47" fmla="*/ 7 h 43"/>
                <a:gd name="T48" fmla="*/ 6 w 28"/>
                <a:gd name="T49" fmla="*/ 10 h 43"/>
                <a:gd name="T50" fmla="*/ 6 w 28"/>
                <a:gd name="T51" fmla="*/ 15 h 43"/>
                <a:gd name="T52" fmla="*/ 6 w 28"/>
                <a:gd name="T53" fmla="*/ 30 h 43"/>
                <a:gd name="T54" fmla="*/ 8 w 28"/>
                <a:gd name="T55" fmla="*/ 37 h 43"/>
                <a:gd name="T56" fmla="*/ 15 w 28"/>
                <a:gd name="T57" fmla="*/ 38 h 43"/>
                <a:gd name="T58" fmla="*/ 18 w 28"/>
                <a:gd name="T59" fmla="*/ 38 h 43"/>
                <a:gd name="T60" fmla="*/ 21 w 28"/>
                <a:gd name="T61" fmla="*/ 37 h 43"/>
                <a:gd name="T62" fmla="*/ 23 w 28"/>
                <a:gd name="T63" fmla="*/ 34 h 43"/>
                <a:gd name="T64" fmla="*/ 23 w 28"/>
                <a:gd name="T65" fmla="*/ 29 h 43"/>
                <a:gd name="T66" fmla="*/ 23 w 28"/>
                <a:gd name="T67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8" h="43">
                  <a:moveTo>
                    <a:pt x="15" y="43"/>
                  </a:moveTo>
                  <a:cubicBezTo>
                    <a:pt x="13" y="43"/>
                    <a:pt x="11" y="42"/>
                    <a:pt x="10" y="42"/>
                  </a:cubicBezTo>
                  <a:cubicBezTo>
                    <a:pt x="8" y="42"/>
                    <a:pt x="6" y="41"/>
                    <a:pt x="5" y="40"/>
                  </a:cubicBezTo>
                  <a:cubicBezTo>
                    <a:pt x="4" y="39"/>
                    <a:pt x="2" y="38"/>
                    <a:pt x="2" y="37"/>
                  </a:cubicBezTo>
                  <a:cubicBezTo>
                    <a:pt x="1" y="35"/>
                    <a:pt x="0" y="33"/>
                    <a:pt x="0" y="3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1"/>
                    <a:pt x="1" y="9"/>
                    <a:pt x="1" y="7"/>
                  </a:cubicBezTo>
                  <a:cubicBezTo>
                    <a:pt x="2" y="5"/>
                    <a:pt x="3" y="4"/>
                    <a:pt x="4" y="3"/>
                  </a:cubicBezTo>
                  <a:cubicBezTo>
                    <a:pt x="6" y="2"/>
                    <a:pt x="7" y="1"/>
                    <a:pt x="9" y="1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18" y="0"/>
                    <a:pt x="20" y="1"/>
                  </a:cubicBezTo>
                  <a:cubicBezTo>
                    <a:pt x="22" y="1"/>
                    <a:pt x="23" y="2"/>
                    <a:pt x="24" y="3"/>
                  </a:cubicBezTo>
                  <a:cubicBezTo>
                    <a:pt x="26" y="4"/>
                    <a:pt x="26" y="5"/>
                    <a:pt x="27" y="7"/>
                  </a:cubicBezTo>
                  <a:cubicBezTo>
                    <a:pt x="28" y="8"/>
                    <a:pt x="28" y="11"/>
                    <a:pt x="28" y="13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32"/>
                    <a:pt x="28" y="34"/>
                    <a:pt x="27" y="36"/>
                  </a:cubicBezTo>
                  <a:cubicBezTo>
                    <a:pt x="26" y="38"/>
                    <a:pt x="25" y="39"/>
                    <a:pt x="24" y="40"/>
                  </a:cubicBezTo>
                  <a:cubicBezTo>
                    <a:pt x="23" y="41"/>
                    <a:pt x="21" y="42"/>
                    <a:pt x="20" y="42"/>
                  </a:cubicBezTo>
                  <a:cubicBezTo>
                    <a:pt x="18" y="42"/>
                    <a:pt x="17" y="43"/>
                    <a:pt x="15" y="43"/>
                  </a:cubicBezTo>
                  <a:close/>
                  <a:moveTo>
                    <a:pt x="23" y="15"/>
                  </a:moveTo>
                  <a:cubicBezTo>
                    <a:pt x="23" y="11"/>
                    <a:pt x="23" y="8"/>
                    <a:pt x="21" y="7"/>
                  </a:cubicBezTo>
                  <a:cubicBezTo>
                    <a:pt x="20" y="5"/>
                    <a:pt x="18" y="4"/>
                    <a:pt x="15" y="4"/>
                  </a:cubicBezTo>
                  <a:cubicBezTo>
                    <a:pt x="13" y="4"/>
                    <a:pt x="11" y="5"/>
                    <a:pt x="10" y="5"/>
                  </a:cubicBezTo>
                  <a:cubicBezTo>
                    <a:pt x="9" y="5"/>
                    <a:pt x="8" y="6"/>
                    <a:pt x="7" y="7"/>
                  </a:cubicBezTo>
                  <a:cubicBezTo>
                    <a:pt x="7" y="8"/>
                    <a:pt x="6" y="9"/>
                    <a:pt x="6" y="10"/>
                  </a:cubicBezTo>
                  <a:cubicBezTo>
                    <a:pt x="6" y="12"/>
                    <a:pt x="6" y="13"/>
                    <a:pt x="6" y="15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3"/>
                    <a:pt x="6" y="35"/>
                    <a:pt x="8" y="37"/>
                  </a:cubicBezTo>
                  <a:cubicBezTo>
                    <a:pt x="10" y="38"/>
                    <a:pt x="12" y="38"/>
                    <a:pt x="15" y="38"/>
                  </a:cubicBezTo>
                  <a:cubicBezTo>
                    <a:pt x="16" y="38"/>
                    <a:pt x="17" y="38"/>
                    <a:pt x="18" y="38"/>
                  </a:cubicBezTo>
                  <a:cubicBezTo>
                    <a:pt x="19" y="38"/>
                    <a:pt x="20" y="37"/>
                    <a:pt x="21" y="37"/>
                  </a:cubicBezTo>
                  <a:cubicBezTo>
                    <a:pt x="22" y="36"/>
                    <a:pt x="22" y="35"/>
                    <a:pt x="23" y="34"/>
                  </a:cubicBezTo>
                  <a:cubicBezTo>
                    <a:pt x="23" y="32"/>
                    <a:pt x="23" y="31"/>
                    <a:pt x="23" y="29"/>
                  </a:cubicBezTo>
                  <a:lnTo>
                    <a:pt x="23" y="15"/>
                  </a:lnTo>
                  <a:close/>
                </a:path>
              </a:pathLst>
            </a:custGeom>
            <a:solidFill>
              <a:srgbClr val="BEA3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6" name="Freeform 1887"/>
            <p:cNvSpPr>
              <a:spLocks noEditPoints="1"/>
            </p:cNvSpPr>
            <p:nvPr/>
          </p:nvSpPr>
          <p:spPr bwMode="auto">
            <a:xfrm>
              <a:off x="5478642" y="2287022"/>
              <a:ext cx="104775" cy="117475"/>
            </a:xfrm>
            <a:custGeom>
              <a:avLst/>
              <a:gdLst>
                <a:gd name="T0" fmla="*/ 15 w 40"/>
                <a:gd name="T1" fmla="*/ 18 h 45"/>
                <a:gd name="T2" fmla="*/ 11 w 40"/>
                <a:gd name="T3" fmla="*/ 21 h 45"/>
                <a:gd name="T4" fmla="*/ 2 w 40"/>
                <a:gd name="T5" fmla="*/ 20 h 45"/>
                <a:gd name="T6" fmla="*/ 0 w 40"/>
                <a:gd name="T7" fmla="*/ 8 h 45"/>
                <a:gd name="T8" fmla="*/ 8 w 40"/>
                <a:gd name="T9" fmla="*/ 0 h 45"/>
                <a:gd name="T10" fmla="*/ 13 w 40"/>
                <a:gd name="T11" fmla="*/ 1 h 45"/>
                <a:gd name="T12" fmla="*/ 16 w 40"/>
                <a:gd name="T13" fmla="*/ 7 h 45"/>
                <a:gd name="T14" fmla="*/ 12 w 40"/>
                <a:gd name="T15" fmla="*/ 8 h 45"/>
                <a:gd name="T16" fmla="*/ 8 w 40"/>
                <a:gd name="T17" fmla="*/ 3 h 45"/>
                <a:gd name="T18" fmla="*/ 3 w 40"/>
                <a:gd name="T19" fmla="*/ 9 h 45"/>
                <a:gd name="T20" fmla="*/ 4 w 40"/>
                <a:gd name="T21" fmla="*/ 17 h 45"/>
                <a:gd name="T22" fmla="*/ 11 w 40"/>
                <a:gd name="T23" fmla="*/ 17 h 45"/>
                <a:gd name="T24" fmla="*/ 12 w 40"/>
                <a:gd name="T25" fmla="*/ 8 h 45"/>
                <a:gd name="T26" fmla="*/ 11 w 40"/>
                <a:gd name="T27" fmla="*/ 44 h 45"/>
                <a:gd name="T28" fmla="*/ 7 w 40"/>
                <a:gd name="T29" fmla="*/ 44 h 45"/>
                <a:gd name="T30" fmla="*/ 7 w 40"/>
                <a:gd name="T31" fmla="*/ 43 h 45"/>
                <a:gd name="T32" fmla="*/ 29 w 40"/>
                <a:gd name="T33" fmla="*/ 0 h 45"/>
                <a:gd name="T34" fmla="*/ 33 w 40"/>
                <a:gd name="T35" fmla="*/ 0 h 45"/>
                <a:gd name="T36" fmla="*/ 11 w 40"/>
                <a:gd name="T37" fmla="*/ 43 h 45"/>
                <a:gd name="T38" fmla="*/ 39 w 40"/>
                <a:gd name="T39" fmla="*/ 41 h 45"/>
                <a:gd name="T40" fmla="*/ 35 w 40"/>
                <a:gd name="T41" fmla="*/ 44 h 45"/>
                <a:gd name="T42" fmla="*/ 26 w 40"/>
                <a:gd name="T43" fmla="*/ 43 h 45"/>
                <a:gd name="T44" fmla="*/ 24 w 40"/>
                <a:gd name="T45" fmla="*/ 31 h 45"/>
                <a:gd name="T46" fmla="*/ 32 w 40"/>
                <a:gd name="T47" fmla="*/ 23 h 45"/>
                <a:gd name="T48" fmla="*/ 38 w 40"/>
                <a:gd name="T49" fmla="*/ 24 h 45"/>
                <a:gd name="T50" fmla="*/ 40 w 40"/>
                <a:gd name="T51" fmla="*/ 30 h 45"/>
                <a:gd name="T52" fmla="*/ 37 w 40"/>
                <a:gd name="T53" fmla="*/ 31 h 45"/>
                <a:gd name="T54" fmla="*/ 33 w 40"/>
                <a:gd name="T55" fmla="*/ 26 h 45"/>
                <a:gd name="T56" fmla="*/ 28 w 40"/>
                <a:gd name="T57" fmla="*/ 32 h 45"/>
                <a:gd name="T58" fmla="*/ 29 w 40"/>
                <a:gd name="T59" fmla="*/ 40 h 45"/>
                <a:gd name="T60" fmla="*/ 36 w 40"/>
                <a:gd name="T61" fmla="*/ 40 h 45"/>
                <a:gd name="T62" fmla="*/ 37 w 40"/>
                <a:gd name="T63" fmla="*/ 3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0" h="45">
                  <a:moveTo>
                    <a:pt x="16" y="15"/>
                  </a:moveTo>
                  <a:cubicBezTo>
                    <a:pt x="16" y="16"/>
                    <a:pt x="15" y="17"/>
                    <a:pt x="15" y="18"/>
                  </a:cubicBezTo>
                  <a:cubicBezTo>
                    <a:pt x="14" y="19"/>
                    <a:pt x="14" y="20"/>
                    <a:pt x="13" y="20"/>
                  </a:cubicBezTo>
                  <a:cubicBezTo>
                    <a:pt x="12" y="21"/>
                    <a:pt x="12" y="21"/>
                    <a:pt x="11" y="21"/>
                  </a:cubicBezTo>
                  <a:cubicBezTo>
                    <a:pt x="10" y="22"/>
                    <a:pt x="9" y="22"/>
                    <a:pt x="8" y="22"/>
                  </a:cubicBezTo>
                  <a:cubicBezTo>
                    <a:pt x="5" y="22"/>
                    <a:pt x="3" y="21"/>
                    <a:pt x="2" y="20"/>
                  </a:cubicBezTo>
                  <a:cubicBezTo>
                    <a:pt x="0" y="19"/>
                    <a:pt x="0" y="17"/>
                    <a:pt x="0" y="1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5"/>
                    <a:pt x="0" y="3"/>
                    <a:pt x="2" y="2"/>
                  </a:cubicBezTo>
                  <a:cubicBezTo>
                    <a:pt x="3" y="0"/>
                    <a:pt x="5" y="0"/>
                    <a:pt x="8" y="0"/>
                  </a:cubicBezTo>
                  <a:cubicBezTo>
                    <a:pt x="9" y="0"/>
                    <a:pt x="10" y="0"/>
                    <a:pt x="11" y="0"/>
                  </a:cubicBezTo>
                  <a:cubicBezTo>
                    <a:pt x="12" y="0"/>
                    <a:pt x="12" y="1"/>
                    <a:pt x="13" y="1"/>
                  </a:cubicBezTo>
                  <a:cubicBezTo>
                    <a:pt x="14" y="2"/>
                    <a:pt x="14" y="3"/>
                    <a:pt x="15" y="4"/>
                  </a:cubicBezTo>
                  <a:cubicBezTo>
                    <a:pt x="15" y="5"/>
                    <a:pt x="16" y="6"/>
                    <a:pt x="16" y="7"/>
                  </a:cubicBezTo>
                  <a:lnTo>
                    <a:pt x="16" y="15"/>
                  </a:lnTo>
                  <a:close/>
                  <a:moveTo>
                    <a:pt x="12" y="8"/>
                  </a:moveTo>
                  <a:cubicBezTo>
                    <a:pt x="12" y="7"/>
                    <a:pt x="12" y="6"/>
                    <a:pt x="11" y="4"/>
                  </a:cubicBezTo>
                  <a:cubicBezTo>
                    <a:pt x="11" y="3"/>
                    <a:pt x="10" y="3"/>
                    <a:pt x="8" y="3"/>
                  </a:cubicBezTo>
                  <a:cubicBezTo>
                    <a:pt x="6" y="3"/>
                    <a:pt x="5" y="3"/>
                    <a:pt x="4" y="4"/>
                  </a:cubicBezTo>
                  <a:cubicBezTo>
                    <a:pt x="4" y="5"/>
                    <a:pt x="3" y="7"/>
                    <a:pt x="3" y="9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6"/>
                    <a:pt x="4" y="17"/>
                    <a:pt x="4" y="17"/>
                  </a:cubicBezTo>
                  <a:cubicBezTo>
                    <a:pt x="5" y="18"/>
                    <a:pt x="6" y="19"/>
                    <a:pt x="8" y="19"/>
                  </a:cubicBezTo>
                  <a:cubicBezTo>
                    <a:pt x="9" y="19"/>
                    <a:pt x="11" y="18"/>
                    <a:pt x="11" y="17"/>
                  </a:cubicBezTo>
                  <a:cubicBezTo>
                    <a:pt x="12" y="16"/>
                    <a:pt x="12" y="15"/>
                    <a:pt x="12" y="14"/>
                  </a:cubicBezTo>
                  <a:lnTo>
                    <a:pt x="12" y="8"/>
                  </a:lnTo>
                  <a:close/>
                  <a:moveTo>
                    <a:pt x="11" y="43"/>
                  </a:moveTo>
                  <a:cubicBezTo>
                    <a:pt x="11" y="43"/>
                    <a:pt x="11" y="44"/>
                    <a:pt x="11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7" y="44"/>
                    <a:pt x="7" y="44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9" y="1"/>
                    <a:pt x="29" y="0"/>
                    <a:pt x="29" y="0"/>
                  </a:cubicBezTo>
                  <a:cubicBezTo>
                    <a:pt x="30" y="0"/>
                    <a:pt x="30" y="0"/>
                    <a:pt x="31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0"/>
                    <a:pt x="33" y="1"/>
                  </a:cubicBezTo>
                  <a:lnTo>
                    <a:pt x="11" y="43"/>
                  </a:lnTo>
                  <a:close/>
                  <a:moveTo>
                    <a:pt x="40" y="38"/>
                  </a:moveTo>
                  <a:cubicBezTo>
                    <a:pt x="40" y="39"/>
                    <a:pt x="40" y="40"/>
                    <a:pt x="39" y="41"/>
                  </a:cubicBezTo>
                  <a:cubicBezTo>
                    <a:pt x="39" y="42"/>
                    <a:pt x="38" y="43"/>
                    <a:pt x="38" y="43"/>
                  </a:cubicBezTo>
                  <a:cubicBezTo>
                    <a:pt x="37" y="44"/>
                    <a:pt x="36" y="44"/>
                    <a:pt x="35" y="44"/>
                  </a:cubicBezTo>
                  <a:cubicBezTo>
                    <a:pt x="34" y="45"/>
                    <a:pt x="33" y="45"/>
                    <a:pt x="32" y="45"/>
                  </a:cubicBezTo>
                  <a:cubicBezTo>
                    <a:pt x="30" y="45"/>
                    <a:pt x="28" y="44"/>
                    <a:pt x="26" y="43"/>
                  </a:cubicBezTo>
                  <a:cubicBezTo>
                    <a:pt x="25" y="42"/>
                    <a:pt x="24" y="40"/>
                    <a:pt x="24" y="38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28"/>
                    <a:pt x="25" y="26"/>
                    <a:pt x="26" y="25"/>
                  </a:cubicBezTo>
                  <a:cubicBezTo>
                    <a:pt x="28" y="23"/>
                    <a:pt x="30" y="23"/>
                    <a:pt x="32" y="23"/>
                  </a:cubicBezTo>
                  <a:cubicBezTo>
                    <a:pt x="33" y="23"/>
                    <a:pt x="34" y="23"/>
                    <a:pt x="35" y="23"/>
                  </a:cubicBezTo>
                  <a:cubicBezTo>
                    <a:pt x="36" y="23"/>
                    <a:pt x="37" y="24"/>
                    <a:pt x="38" y="24"/>
                  </a:cubicBezTo>
                  <a:cubicBezTo>
                    <a:pt x="38" y="25"/>
                    <a:pt x="39" y="26"/>
                    <a:pt x="39" y="27"/>
                  </a:cubicBezTo>
                  <a:cubicBezTo>
                    <a:pt x="40" y="28"/>
                    <a:pt x="40" y="29"/>
                    <a:pt x="40" y="30"/>
                  </a:cubicBezTo>
                  <a:lnTo>
                    <a:pt x="40" y="38"/>
                  </a:lnTo>
                  <a:close/>
                  <a:moveTo>
                    <a:pt x="37" y="31"/>
                  </a:moveTo>
                  <a:cubicBezTo>
                    <a:pt x="37" y="30"/>
                    <a:pt x="36" y="29"/>
                    <a:pt x="36" y="28"/>
                  </a:cubicBezTo>
                  <a:cubicBezTo>
                    <a:pt x="35" y="26"/>
                    <a:pt x="34" y="26"/>
                    <a:pt x="33" y="26"/>
                  </a:cubicBezTo>
                  <a:cubicBezTo>
                    <a:pt x="31" y="26"/>
                    <a:pt x="29" y="26"/>
                    <a:pt x="29" y="27"/>
                  </a:cubicBezTo>
                  <a:cubicBezTo>
                    <a:pt x="28" y="29"/>
                    <a:pt x="28" y="30"/>
                    <a:pt x="28" y="32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8" y="39"/>
                    <a:pt x="28" y="40"/>
                    <a:pt x="29" y="40"/>
                  </a:cubicBezTo>
                  <a:cubicBezTo>
                    <a:pt x="30" y="41"/>
                    <a:pt x="31" y="42"/>
                    <a:pt x="32" y="42"/>
                  </a:cubicBezTo>
                  <a:cubicBezTo>
                    <a:pt x="34" y="42"/>
                    <a:pt x="35" y="41"/>
                    <a:pt x="36" y="40"/>
                  </a:cubicBezTo>
                  <a:cubicBezTo>
                    <a:pt x="36" y="39"/>
                    <a:pt x="37" y="38"/>
                    <a:pt x="37" y="37"/>
                  </a:cubicBezTo>
                  <a:lnTo>
                    <a:pt x="37" y="31"/>
                  </a:lnTo>
                  <a:close/>
                </a:path>
              </a:pathLst>
            </a:custGeom>
            <a:solidFill>
              <a:srgbClr val="BEA3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7" name="Freeform 2003"/>
            <p:cNvSpPr>
              <a:spLocks noEditPoints="1"/>
            </p:cNvSpPr>
            <p:nvPr/>
          </p:nvSpPr>
          <p:spPr bwMode="auto">
            <a:xfrm>
              <a:off x="5284967" y="1178947"/>
              <a:ext cx="71438" cy="109538"/>
            </a:xfrm>
            <a:custGeom>
              <a:avLst/>
              <a:gdLst>
                <a:gd name="T0" fmla="*/ 14 w 27"/>
                <a:gd name="T1" fmla="*/ 42 h 42"/>
                <a:gd name="T2" fmla="*/ 9 w 27"/>
                <a:gd name="T3" fmla="*/ 41 h 42"/>
                <a:gd name="T4" fmla="*/ 4 w 27"/>
                <a:gd name="T5" fmla="*/ 39 h 42"/>
                <a:gd name="T6" fmla="*/ 1 w 27"/>
                <a:gd name="T7" fmla="*/ 36 h 42"/>
                <a:gd name="T8" fmla="*/ 0 w 27"/>
                <a:gd name="T9" fmla="*/ 31 h 42"/>
                <a:gd name="T10" fmla="*/ 0 w 27"/>
                <a:gd name="T11" fmla="*/ 13 h 42"/>
                <a:gd name="T12" fmla="*/ 4 w 27"/>
                <a:gd name="T13" fmla="*/ 3 h 42"/>
                <a:gd name="T14" fmla="*/ 15 w 27"/>
                <a:gd name="T15" fmla="*/ 0 h 42"/>
                <a:gd name="T16" fmla="*/ 17 w 27"/>
                <a:gd name="T17" fmla="*/ 0 h 42"/>
                <a:gd name="T18" fmla="*/ 20 w 27"/>
                <a:gd name="T19" fmla="*/ 0 h 42"/>
                <a:gd name="T20" fmla="*/ 23 w 27"/>
                <a:gd name="T21" fmla="*/ 1 h 42"/>
                <a:gd name="T22" fmla="*/ 24 w 27"/>
                <a:gd name="T23" fmla="*/ 1 h 42"/>
                <a:gd name="T24" fmla="*/ 25 w 27"/>
                <a:gd name="T25" fmla="*/ 2 h 42"/>
                <a:gd name="T26" fmla="*/ 25 w 27"/>
                <a:gd name="T27" fmla="*/ 4 h 42"/>
                <a:gd name="T28" fmla="*/ 24 w 27"/>
                <a:gd name="T29" fmla="*/ 5 h 42"/>
                <a:gd name="T30" fmla="*/ 23 w 27"/>
                <a:gd name="T31" fmla="*/ 6 h 42"/>
                <a:gd name="T32" fmla="*/ 22 w 27"/>
                <a:gd name="T33" fmla="*/ 5 h 42"/>
                <a:gd name="T34" fmla="*/ 20 w 27"/>
                <a:gd name="T35" fmla="*/ 4 h 42"/>
                <a:gd name="T36" fmla="*/ 17 w 27"/>
                <a:gd name="T37" fmla="*/ 4 h 42"/>
                <a:gd name="T38" fmla="*/ 15 w 27"/>
                <a:gd name="T39" fmla="*/ 4 h 42"/>
                <a:gd name="T40" fmla="*/ 10 w 27"/>
                <a:gd name="T41" fmla="*/ 4 h 42"/>
                <a:gd name="T42" fmla="*/ 7 w 27"/>
                <a:gd name="T43" fmla="*/ 6 h 42"/>
                <a:gd name="T44" fmla="*/ 6 w 27"/>
                <a:gd name="T45" fmla="*/ 9 h 42"/>
                <a:gd name="T46" fmla="*/ 5 w 27"/>
                <a:gd name="T47" fmla="*/ 13 h 42"/>
                <a:gd name="T48" fmla="*/ 5 w 27"/>
                <a:gd name="T49" fmla="*/ 16 h 42"/>
                <a:gd name="T50" fmla="*/ 6 w 27"/>
                <a:gd name="T51" fmla="*/ 17 h 42"/>
                <a:gd name="T52" fmla="*/ 7 w 27"/>
                <a:gd name="T53" fmla="*/ 16 h 42"/>
                <a:gd name="T54" fmla="*/ 11 w 27"/>
                <a:gd name="T55" fmla="*/ 15 h 42"/>
                <a:gd name="T56" fmla="*/ 15 w 27"/>
                <a:gd name="T57" fmla="*/ 14 h 42"/>
                <a:gd name="T58" fmla="*/ 24 w 27"/>
                <a:gd name="T59" fmla="*/ 17 h 42"/>
                <a:gd name="T60" fmla="*/ 27 w 27"/>
                <a:gd name="T61" fmla="*/ 28 h 42"/>
                <a:gd name="T62" fmla="*/ 27 w 27"/>
                <a:gd name="T63" fmla="*/ 33 h 42"/>
                <a:gd name="T64" fmla="*/ 25 w 27"/>
                <a:gd name="T65" fmla="*/ 38 h 42"/>
                <a:gd name="T66" fmla="*/ 20 w 27"/>
                <a:gd name="T67" fmla="*/ 41 h 42"/>
                <a:gd name="T68" fmla="*/ 14 w 27"/>
                <a:gd name="T69" fmla="*/ 42 h 42"/>
                <a:gd name="T70" fmla="*/ 15 w 27"/>
                <a:gd name="T71" fmla="*/ 18 h 42"/>
                <a:gd name="T72" fmla="*/ 10 w 27"/>
                <a:gd name="T73" fmla="*/ 19 h 42"/>
                <a:gd name="T74" fmla="*/ 6 w 27"/>
                <a:gd name="T75" fmla="*/ 21 h 42"/>
                <a:gd name="T76" fmla="*/ 6 w 27"/>
                <a:gd name="T77" fmla="*/ 22 h 42"/>
                <a:gd name="T78" fmla="*/ 5 w 27"/>
                <a:gd name="T79" fmla="*/ 23 h 42"/>
                <a:gd name="T80" fmla="*/ 5 w 27"/>
                <a:gd name="T81" fmla="*/ 29 h 42"/>
                <a:gd name="T82" fmla="*/ 8 w 27"/>
                <a:gd name="T83" fmla="*/ 36 h 42"/>
                <a:gd name="T84" fmla="*/ 14 w 27"/>
                <a:gd name="T85" fmla="*/ 38 h 42"/>
                <a:gd name="T86" fmla="*/ 20 w 27"/>
                <a:gd name="T87" fmla="*/ 35 h 42"/>
                <a:gd name="T88" fmla="*/ 22 w 27"/>
                <a:gd name="T89" fmla="*/ 28 h 42"/>
                <a:gd name="T90" fmla="*/ 20 w 27"/>
                <a:gd name="T91" fmla="*/ 20 h 42"/>
                <a:gd name="T92" fmla="*/ 15 w 27"/>
                <a:gd name="T93" fmla="*/ 1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7" h="42">
                  <a:moveTo>
                    <a:pt x="14" y="42"/>
                  </a:moveTo>
                  <a:cubicBezTo>
                    <a:pt x="12" y="42"/>
                    <a:pt x="10" y="42"/>
                    <a:pt x="9" y="41"/>
                  </a:cubicBezTo>
                  <a:cubicBezTo>
                    <a:pt x="7" y="41"/>
                    <a:pt x="5" y="40"/>
                    <a:pt x="4" y="39"/>
                  </a:cubicBezTo>
                  <a:cubicBezTo>
                    <a:pt x="3" y="38"/>
                    <a:pt x="2" y="37"/>
                    <a:pt x="1" y="36"/>
                  </a:cubicBezTo>
                  <a:cubicBezTo>
                    <a:pt x="0" y="34"/>
                    <a:pt x="0" y="33"/>
                    <a:pt x="0" y="3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1" y="5"/>
                    <a:pt x="4" y="3"/>
                  </a:cubicBezTo>
                  <a:cubicBezTo>
                    <a:pt x="6" y="1"/>
                    <a:pt x="10" y="0"/>
                    <a:pt x="15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8" y="0"/>
                    <a:pt x="19" y="0"/>
                    <a:pt x="20" y="0"/>
                  </a:cubicBezTo>
                  <a:cubicBezTo>
                    <a:pt x="21" y="0"/>
                    <a:pt x="22" y="0"/>
                    <a:pt x="23" y="1"/>
                  </a:cubicBezTo>
                  <a:cubicBezTo>
                    <a:pt x="23" y="1"/>
                    <a:pt x="24" y="1"/>
                    <a:pt x="24" y="1"/>
                  </a:cubicBezTo>
                  <a:cubicBezTo>
                    <a:pt x="24" y="1"/>
                    <a:pt x="25" y="2"/>
                    <a:pt x="25" y="2"/>
                  </a:cubicBezTo>
                  <a:cubicBezTo>
                    <a:pt x="25" y="3"/>
                    <a:pt x="25" y="3"/>
                    <a:pt x="25" y="4"/>
                  </a:cubicBezTo>
                  <a:cubicBezTo>
                    <a:pt x="24" y="4"/>
                    <a:pt x="24" y="5"/>
                    <a:pt x="24" y="5"/>
                  </a:cubicBezTo>
                  <a:cubicBezTo>
                    <a:pt x="24" y="5"/>
                    <a:pt x="24" y="6"/>
                    <a:pt x="23" y="6"/>
                  </a:cubicBezTo>
                  <a:cubicBezTo>
                    <a:pt x="23" y="5"/>
                    <a:pt x="23" y="5"/>
                    <a:pt x="22" y="5"/>
                  </a:cubicBezTo>
                  <a:cubicBezTo>
                    <a:pt x="21" y="5"/>
                    <a:pt x="21" y="5"/>
                    <a:pt x="20" y="4"/>
                  </a:cubicBezTo>
                  <a:cubicBezTo>
                    <a:pt x="19" y="4"/>
                    <a:pt x="18" y="4"/>
                    <a:pt x="17" y="4"/>
                  </a:cubicBezTo>
                  <a:cubicBezTo>
                    <a:pt x="17" y="4"/>
                    <a:pt x="16" y="4"/>
                    <a:pt x="15" y="4"/>
                  </a:cubicBezTo>
                  <a:cubicBezTo>
                    <a:pt x="13" y="4"/>
                    <a:pt x="11" y="4"/>
                    <a:pt x="10" y="4"/>
                  </a:cubicBezTo>
                  <a:cubicBezTo>
                    <a:pt x="8" y="5"/>
                    <a:pt x="7" y="6"/>
                    <a:pt x="7" y="6"/>
                  </a:cubicBezTo>
                  <a:cubicBezTo>
                    <a:pt x="6" y="7"/>
                    <a:pt x="6" y="8"/>
                    <a:pt x="6" y="9"/>
                  </a:cubicBezTo>
                  <a:cubicBezTo>
                    <a:pt x="5" y="11"/>
                    <a:pt x="5" y="12"/>
                    <a:pt x="5" y="13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7"/>
                    <a:pt x="5" y="17"/>
                    <a:pt x="6" y="17"/>
                  </a:cubicBezTo>
                  <a:cubicBezTo>
                    <a:pt x="6" y="17"/>
                    <a:pt x="6" y="17"/>
                    <a:pt x="7" y="16"/>
                  </a:cubicBezTo>
                  <a:cubicBezTo>
                    <a:pt x="8" y="16"/>
                    <a:pt x="9" y="15"/>
                    <a:pt x="11" y="15"/>
                  </a:cubicBezTo>
                  <a:cubicBezTo>
                    <a:pt x="12" y="14"/>
                    <a:pt x="13" y="14"/>
                    <a:pt x="15" y="14"/>
                  </a:cubicBezTo>
                  <a:cubicBezTo>
                    <a:pt x="19" y="14"/>
                    <a:pt x="22" y="15"/>
                    <a:pt x="24" y="17"/>
                  </a:cubicBezTo>
                  <a:cubicBezTo>
                    <a:pt x="26" y="19"/>
                    <a:pt x="27" y="23"/>
                    <a:pt x="27" y="28"/>
                  </a:cubicBezTo>
                  <a:cubicBezTo>
                    <a:pt x="27" y="30"/>
                    <a:pt x="27" y="32"/>
                    <a:pt x="27" y="33"/>
                  </a:cubicBezTo>
                  <a:cubicBezTo>
                    <a:pt x="26" y="35"/>
                    <a:pt x="26" y="37"/>
                    <a:pt x="25" y="38"/>
                  </a:cubicBezTo>
                  <a:cubicBezTo>
                    <a:pt x="24" y="39"/>
                    <a:pt x="22" y="40"/>
                    <a:pt x="20" y="41"/>
                  </a:cubicBezTo>
                  <a:cubicBezTo>
                    <a:pt x="19" y="41"/>
                    <a:pt x="17" y="42"/>
                    <a:pt x="14" y="42"/>
                  </a:cubicBezTo>
                  <a:close/>
                  <a:moveTo>
                    <a:pt x="15" y="18"/>
                  </a:moveTo>
                  <a:cubicBezTo>
                    <a:pt x="13" y="18"/>
                    <a:pt x="11" y="18"/>
                    <a:pt x="10" y="19"/>
                  </a:cubicBezTo>
                  <a:cubicBezTo>
                    <a:pt x="9" y="19"/>
                    <a:pt x="7" y="20"/>
                    <a:pt x="6" y="21"/>
                  </a:cubicBezTo>
                  <a:cubicBezTo>
                    <a:pt x="6" y="21"/>
                    <a:pt x="6" y="22"/>
                    <a:pt x="6" y="22"/>
                  </a:cubicBezTo>
                  <a:cubicBezTo>
                    <a:pt x="5" y="22"/>
                    <a:pt x="5" y="23"/>
                    <a:pt x="5" y="23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32"/>
                    <a:pt x="6" y="34"/>
                    <a:pt x="8" y="36"/>
                  </a:cubicBezTo>
                  <a:cubicBezTo>
                    <a:pt x="9" y="37"/>
                    <a:pt x="11" y="38"/>
                    <a:pt x="14" y="38"/>
                  </a:cubicBezTo>
                  <a:cubicBezTo>
                    <a:pt x="17" y="38"/>
                    <a:pt x="19" y="37"/>
                    <a:pt x="20" y="35"/>
                  </a:cubicBezTo>
                  <a:cubicBezTo>
                    <a:pt x="21" y="34"/>
                    <a:pt x="22" y="31"/>
                    <a:pt x="22" y="28"/>
                  </a:cubicBezTo>
                  <a:cubicBezTo>
                    <a:pt x="22" y="24"/>
                    <a:pt x="21" y="22"/>
                    <a:pt x="20" y="20"/>
                  </a:cubicBezTo>
                  <a:cubicBezTo>
                    <a:pt x="19" y="19"/>
                    <a:pt x="17" y="18"/>
                    <a:pt x="15" y="18"/>
                  </a:cubicBezTo>
                  <a:close/>
                </a:path>
              </a:pathLst>
            </a:custGeom>
            <a:solidFill>
              <a:srgbClr val="925D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8" name="Freeform 2004"/>
            <p:cNvSpPr>
              <a:spLocks noEditPoints="1"/>
            </p:cNvSpPr>
            <p:nvPr/>
          </p:nvSpPr>
          <p:spPr bwMode="auto">
            <a:xfrm>
              <a:off x="5381805" y="1178947"/>
              <a:ext cx="73025" cy="109538"/>
            </a:xfrm>
            <a:custGeom>
              <a:avLst/>
              <a:gdLst>
                <a:gd name="T0" fmla="*/ 15 w 28"/>
                <a:gd name="T1" fmla="*/ 42 h 42"/>
                <a:gd name="T2" fmla="*/ 10 w 28"/>
                <a:gd name="T3" fmla="*/ 42 h 42"/>
                <a:gd name="T4" fmla="*/ 5 w 28"/>
                <a:gd name="T5" fmla="*/ 40 h 42"/>
                <a:gd name="T6" fmla="*/ 2 w 28"/>
                <a:gd name="T7" fmla="*/ 36 h 42"/>
                <a:gd name="T8" fmla="*/ 0 w 28"/>
                <a:gd name="T9" fmla="*/ 30 h 42"/>
                <a:gd name="T10" fmla="*/ 0 w 28"/>
                <a:gd name="T11" fmla="*/ 14 h 42"/>
                <a:gd name="T12" fmla="*/ 1 w 28"/>
                <a:gd name="T13" fmla="*/ 7 h 42"/>
                <a:gd name="T14" fmla="*/ 4 w 28"/>
                <a:gd name="T15" fmla="*/ 3 h 42"/>
                <a:gd name="T16" fmla="*/ 9 w 28"/>
                <a:gd name="T17" fmla="*/ 1 h 42"/>
                <a:gd name="T18" fmla="*/ 15 w 28"/>
                <a:gd name="T19" fmla="*/ 0 h 42"/>
                <a:gd name="T20" fmla="*/ 20 w 28"/>
                <a:gd name="T21" fmla="*/ 0 h 42"/>
                <a:gd name="T22" fmla="*/ 24 w 28"/>
                <a:gd name="T23" fmla="*/ 2 h 42"/>
                <a:gd name="T24" fmla="*/ 27 w 28"/>
                <a:gd name="T25" fmla="*/ 6 h 42"/>
                <a:gd name="T26" fmla="*/ 28 w 28"/>
                <a:gd name="T27" fmla="*/ 13 h 42"/>
                <a:gd name="T28" fmla="*/ 28 w 28"/>
                <a:gd name="T29" fmla="*/ 29 h 42"/>
                <a:gd name="T30" fmla="*/ 27 w 28"/>
                <a:gd name="T31" fmla="*/ 36 h 42"/>
                <a:gd name="T32" fmla="*/ 24 w 28"/>
                <a:gd name="T33" fmla="*/ 40 h 42"/>
                <a:gd name="T34" fmla="*/ 20 w 28"/>
                <a:gd name="T35" fmla="*/ 42 h 42"/>
                <a:gd name="T36" fmla="*/ 15 w 28"/>
                <a:gd name="T37" fmla="*/ 42 h 42"/>
                <a:gd name="T38" fmla="*/ 23 w 28"/>
                <a:gd name="T39" fmla="*/ 14 h 42"/>
                <a:gd name="T40" fmla="*/ 21 w 28"/>
                <a:gd name="T41" fmla="*/ 6 h 42"/>
                <a:gd name="T42" fmla="*/ 15 w 28"/>
                <a:gd name="T43" fmla="*/ 4 h 42"/>
                <a:gd name="T44" fmla="*/ 10 w 28"/>
                <a:gd name="T45" fmla="*/ 5 h 42"/>
                <a:gd name="T46" fmla="*/ 7 w 28"/>
                <a:gd name="T47" fmla="*/ 7 h 42"/>
                <a:gd name="T48" fmla="*/ 6 w 28"/>
                <a:gd name="T49" fmla="*/ 10 h 42"/>
                <a:gd name="T50" fmla="*/ 6 w 28"/>
                <a:gd name="T51" fmla="*/ 15 h 42"/>
                <a:gd name="T52" fmla="*/ 6 w 28"/>
                <a:gd name="T53" fmla="*/ 30 h 42"/>
                <a:gd name="T54" fmla="*/ 8 w 28"/>
                <a:gd name="T55" fmla="*/ 36 h 42"/>
                <a:gd name="T56" fmla="*/ 15 w 28"/>
                <a:gd name="T57" fmla="*/ 38 h 42"/>
                <a:gd name="T58" fmla="*/ 18 w 28"/>
                <a:gd name="T59" fmla="*/ 38 h 42"/>
                <a:gd name="T60" fmla="*/ 21 w 28"/>
                <a:gd name="T61" fmla="*/ 36 h 42"/>
                <a:gd name="T62" fmla="*/ 23 w 28"/>
                <a:gd name="T63" fmla="*/ 33 h 42"/>
                <a:gd name="T64" fmla="*/ 23 w 28"/>
                <a:gd name="T65" fmla="*/ 29 h 42"/>
                <a:gd name="T66" fmla="*/ 23 w 28"/>
                <a:gd name="T67" fmla="*/ 1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8" h="42">
                  <a:moveTo>
                    <a:pt x="15" y="42"/>
                  </a:moveTo>
                  <a:cubicBezTo>
                    <a:pt x="13" y="42"/>
                    <a:pt x="11" y="42"/>
                    <a:pt x="10" y="42"/>
                  </a:cubicBezTo>
                  <a:cubicBezTo>
                    <a:pt x="8" y="41"/>
                    <a:pt x="6" y="41"/>
                    <a:pt x="5" y="40"/>
                  </a:cubicBezTo>
                  <a:cubicBezTo>
                    <a:pt x="4" y="39"/>
                    <a:pt x="2" y="38"/>
                    <a:pt x="2" y="36"/>
                  </a:cubicBezTo>
                  <a:cubicBezTo>
                    <a:pt x="1" y="35"/>
                    <a:pt x="0" y="33"/>
                    <a:pt x="0" y="3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1"/>
                    <a:pt x="1" y="9"/>
                    <a:pt x="1" y="7"/>
                  </a:cubicBezTo>
                  <a:cubicBezTo>
                    <a:pt x="2" y="5"/>
                    <a:pt x="3" y="4"/>
                    <a:pt x="4" y="3"/>
                  </a:cubicBezTo>
                  <a:cubicBezTo>
                    <a:pt x="6" y="2"/>
                    <a:pt x="7" y="1"/>
                    <a:pt x="9" y="1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18" y="0"/>
                    <a:pt x="20" y="0"/>
                  </a:cubicBezTo>
                  <a:cubicBezTo>
                    <a:pt x="22" y="1"/>
                    <a:pt x="23" y="2"/>
                    <a:pt x="24" y="2"/>
                  </a:cubicBezTo>
                  <a:cubicBezTo>
                    <a:pt x="26" y="3"/>
                    <a:pt x="26" y="5"/>
                    <a:pt x="27" y="6"/>
                  </a:cubicBezTo>
                  <a:cubicBezTo>
                    <a:pt x="28" y="8"/>
                    <a:pt x="28" y="10"/>
                    <a:pt x="28" y="13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32"/>
                    <a:pt x="28" y="34"/>
                    <a:pt x="27" y="36"/>
                  </a:cubicBezTo>
                  <a:cubicBezTo>
                    <a:pt x="26" y="38"/>
                    <a:pt x="25" y="39"/>
                    <a:pt x="24" y="40"/>
                  </a:cubicBezTo>
                  <a:cubicBezTo>
                    <a:pt x="23" y="41"/>
                    <a:pt x="21" y="41"/>
                    <a:pt x="20" y="42"/>
                  </a:cubicBezTo>
                  <a:cubicBezTo>
                    <a:pt x="18" y="42"/>
                    <a:pt x="17" y="42"/>
                    <a:pt x="15" y="42"/>
                  </a:cubicBezTo>
                  <a:close/>
                  <a:moveTo>
                    <a:pt x="23" y="14"/>
                  </a:moveTo>
                  <a:cubicBezTo>
                    <a:pt x="23" y="11"/>
                    <a:pt x="23" y="8"/>
                    <a:pt x="21" y="6"/>
                  </a:cubicBezTo>
                  <a:cubicBezTo>
                    <a:pt x="20" y="5"/>
                    <a:pt x="18" y="4"/>
                    <a:pt x="15" y="4"/>
                  </a:cubicBezTo>
                  <a:cubicBezTo>
                    <a:pt x="13" y="4"/>
                    <a:pt x="11" y="4"/>
                    <a:pt x="10" y="5"/>
                  </a:cubicBezTo>
                  <a:cubicBezTo>
                    <a:pt x="9" y="5"/>
                    <a:pt x="8" y="6"/>
                    <a:pt x="7" y="7"/>
                  </a:cubicBezTo>
                  <a:cubicBezTo>
                    <a:pt x="7" y="8"/>
                    <a:pt x="6" y="9"/>
                    <a:pt x="6" y="10"/>
                  </a:cubicBezTo>
                  <a:cubicBezTo>
                    <a:pt x="6" y="11"/>
                    <a:pt x="6" y="13"/>
                    <a:pt x="6" y="15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3"/>
                    <a:pt x="6" y="35"/>
                    <a:pt x="8" y="36"/>
                  </a:cubicBezTo>
                  <a:cubicBezTo>
                    <a:pt x="10" y="38"/>
                    <a:pt x="12" y="38"/>
                    <a:pt x="15" y="38"/>
                  </a:cubicBezTo>
                  <a:cubicBezTo>
                    <a:pt x="16" y="38"/>
                    <a:pt x="17" y="38"/>
                    <a:pt x="18" y="38"/>
                  </a:cubicBezTo>
                  <a:cubicBezTo>
                    <a:pt x="19" y="37"/>
                    <a:pt x="20" y="37"/>
                    <a:pt x="21" y="36"/>
                  </a:cubicBezTo>
                  <a:cubicBezTo>
                    <a:pt x="22" y="36"/>
                    <a:pt x="22" y="35"/>
                    <a:pt x="23" y="33"/>
                  </a:cubicBezTo>
                  <a:cubicBezTo>
                    <a:pt x="23" y="32"/>
                    <a:pt x="23" y="31"/>
                    <a:pt x="23" y="29"/>
                  </a:cubicBezTo>
                  <a:lnTo>
                    <a:pt x="23" y="14"/>
                  </a:lnTo>
                  <a:close/>
                </a:path>
              </a:pathLst>
            </a:custGeom>
            <a:solidFill>
              <a:srgbClr val="925D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9" name="Freeform 2005"/>
            <p:cNvSpPr>
              <a:spLocks noEditPoints="1"/>
            </p:cNvSpPr>
            <p:nvPr/>
          </p:nvSpPr>
          <p:spPr bwMode="auto">
            <a:xfrm>
              <a:off x="5478642" y="1171010"/>
              <a:ext cx="104775" cy="117475"/>
            </a:xfrm>
            <a:custGeom>
              <a:avLst/>
              <a:gdLst>
                <a:gd name="T0" fmla="*/ 15 w 40"/>
                <a:gd name="T1" fmla="*/ 19 h 45"/>
                <a:gd name="T2" fmla="*/ 11 w 40"/>
                <a:gd name="T3" fmla="*/ 22 h 45"/>
                <a:gd name="T4" fmla="*/ 2 w 40"/>
                <a:gd name="T5" fmla="*/ 21 h 45"/>
                <a:gd name="T6" fmla="*/ 0 w 40"/>
                <a:gd name="T7" fmla="*/ 8 h 45"/>
                <a:gd name="T8" fmla="*/ 8 w 40"/>
                <a:gd name="T9" fmla="*/ 0 h 45"/>
                <a:gd name="T10" fmla="*/ 13 w 40"/>
                <a:gd name="T11" fmla="*/ 2 h 45"/>
                <a:gd name="T12" fmla="*/ 16 w 40"/>
                <a:gd name="T13" fmla="*/ 8 h 45"/>
                <a:gd name="T14" fmla="*/ 12 w 40"/>
                <a:gd name="T15" fmla="*/ 9 h 45"/>
                <a:gd name="T16" fmla="*/ 8 w 40"/>
                <a:gd name="T17" fmla="*/ 4 h 45"/>
                <a:gd name="T18" fmla="*/ 3 w 40"/>
                <a:gd name="T19" fmla="*/ 9 h 45"/>
                <a:gd name="T20" fmla="*/ 4 w 40"/>
                <a:gd name="T21" fmla="*/ 18 h 45"/>
                <a:gd name="T22" fmla="*/ 11 w 40"/>
                <a:gd name="T23" fmla="*/ 18 h 45"/>
                <a:gd name="T24" fmla="*/ 12 w 40"/>
                <a:gd name="T25" fmla="*/ 9 h 45"/>
                <a:gd name="T26" fmla="*/ 11 w 40"/>
                <a:gd name="T27" fmla="*/ 45 h 45"/>
                <a:gd name="T28" fmla="*/ 7 w 40"/>
                <a:gd name="T29" fmla="*/ 45 h 45"/>
                <a:gd name="T30" fmla="*/ 7 w 40"/>
                <a:gd name="T31" fmla="*/ 44 h 45"/>
                <a:gd name="T32" fmla="*/ 29 w 40"/>
                <a:gd name="T33" fmla="*/ 1 h 45"/>
                <a:gd name="T34" fmla="*/ 33 w 40"/>
                <a:gd name="T35" fmla="*/ 1 h 45"/>
                <a:gd name="T36" fmla="*/ 11 w 40"/>
                <a:gd name="T37" fmla="*/ 43 h 45"/>
                <a:gd name="T38" fmla="*/ 39 w 40"/>
                <a:gd name="T39" fmla="*/ 42 h 45"/>
                <a:gd name="T40" fmla="*/ 35 w 40"/>
                <a:gd name="T41" fmla="*/ 45 h 45"/>
                <a:gd name="T42" fmla="*/ 26 w 40"/>
                <a:gd name="T43" fmla="*/ 44 h 45"/>
                <a:gd name="T44" fmla="*/ 24 w 40"/>
                <a:gd name="T45" fmla="*/ 31 h 45"/>
                <a:gd name="T46" fmla="*/ 32 w 40"/>
                <a:gd name="T47" fmla="*/ 23 h 45"/>
                <a:gd name="T48" fmla="*/ 38 w 40"/>
                <a:gd name="T49" fmla="*/ 25 h 45"/>
                <a:gd name="T50" fmla="*/ 40 w 40"/>
                <a:gd name="T51" fmla="*/ 31 h 45"/>
                <a:gd name="T52" fmla="*/ 37 w 40"/>
                <a:gd name="T53" fmla="*/ 32 h 45"/>
                <a:gd name="T54" fmla="*/ 33 w 40"/>
                <a:gd name="T55" fmla="*/ 27 h 45"/>
                <a:gd name="T56" fmla="*/ 28 w 40"/>
                <a:gd name="T57" fmla="*/ 32 h 45"/>
                <a:gd name="T58" fmla="*/ 29 w 40"/>
                <a:gd name="T59" fmla="*/ 41 h 45"/>
                <a:gd name="T60" fmla="*/ 36 w 40"/>
                <a:gd name="T61" fmla="*/ 41 h 45"/>
                <a:gd name="T62" fmla="*/ 37 w 40"/>
                <a:gd name="T63" fmla="*/ 3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0" h="45">
                  <a:moveTo>
                    <a:pt x="16" y="16"/>
                  </a:moveTo>
                  <a:cubicBezTo>
                    <a:pt x="16" y="17"/>
                    <a:pt x="15" y="18"/>
                    <a:pt x="15" y="19"/>
                  </a:cubicBezTo>
                  <a:cubicBezTo>
                    <a:pt x="14" y="20"/>
                    <a:pt x="14" y="20"/>
                    <a:pt x="13" y="21"/>
                  </a:cubicBezTo>
                  <a:cubicBezTo>
                    <a:pt x="12" y="22"/>
                    <a:pt x="12" y="22"/>
                    <a:pt x="11" y="22"/>
                  </a:cubicBezTo>
                  <a:cubicBezTo>
                    <a:pt x="10" y="22"/>
                    <a:pt x="9" y="22"/>
                    <a:pt x="8" y="22"/>
                  </a:cubicBezTo>
                  <a:cubicBezTo>
                    <a:pt x="5" y="22"/>
                    <a:pt x="3" y="22"/>
                    <a:pt x="2" y="21"/>
                  </a:cubicBezTo>
                  <a:cubicBezTo>
                    <a:pt x="0" y="20"/>
                    <a:pt x="0" y="18"/>
                    <a:pt x="0" y="16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6"/>
                    <a:pt x="0" y="4"/>
                    <a:pt x="2" y="2"/>
                  </a:cubicBezTo>
                  <a:cubicBezTo>
                    <a:pt x="3" y="1"/>
                    <a:pt x="5" y="0"/>
                    <a:pt x="8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1"/>
                    <a:pt x="12" y="1"/>
                    <a:pt x="13" y="2"/>
                  </a:cubicBezTo>
                  <a:cubicBezTo>
                    <a:pt x="14" y="3"/>
                    <a:pt x="14" y="3"/>
                    <a:pt x="15" y="4"/>
                  </a:cubicBezTo>
                  <a:cubicBezTo>
                    <a:pt x="15" y="5"/>
                    <a:pt x="16" y="6"/>
                    <a:pt x="16" y="8"/>
                  </a:cubicBezTo>
                  <a:lnTo>
                    <a:pt x="16" y="16"/>
                  </a:lnTo>
                  <a:close/>
                  <a:moveTo>
                    <a:pt x="12" y="9"/>
                  </a:moveTo>
                  <a:cubicBezTo>
                    <a:pt x="12" y="7"/>
                    <a:pt x="12" y="6"/>
                    <a:pt x="11" y="5"/>
                  </a:cubicBezTo>
                  <a:cubicBezTo>
                    <a:pt x="11" y="4"/>
                    <a:pt x="10" y="4"/>
                    <a:pt x="8" y="4"/>
                  </a:cubicBezTo>
                  <a:cubicBezTo>
                    <a:pt x="6" y="4"/>
                    <a:pt x="5" y="4"/>
                    <a:pt x="4" y="5"/>
                  </a:cubicBezTo>
                  <a:cubicBezTo>
                    <a:pt x="4" y="6"/>
                    <a:pt x="3" y="8"/>
                    <a:pt x="3" y="9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6"/>
                    <a:pt x="4" y="17"/>
                    <a:pt x="4" y="18"/>
                  </a:cubicBezTo>
                  <a:cubicBezTo>
                    <a:pt x="5" y="19"/>
                    <a:pt x="6" y="19"/>
                    <a:pt x="8" y="19"/>
                  </a:cubicBezTo>
                  <a:cubicBezTo>
                    <a:pt x="9" y="19"/>
                    <a:pt x="11" y="19"/>
                    <a:pt x="11" y="18"/>
                  </a:cubicBezTo>
                  <a:cubicBezTo>
                    <a:pt x="12" y="17"/>
                    <a:pt x="12" y="16"/>
                    <a:pt x="12" y="15"/>
                  </a:cubicBezTo>
                  <a:lnTo>
                    <a:pt x="12" y="9"/>
                  </a:lnTo>
                  <a:close/>
                  <a:moveTo>
                    <a:pt x="11" y="43"/>
                  </a:moveTo>
                  <a:cubicBezTo>
                    <a:pt x="11" y="44"/>
                    <a:pt x="11" y="44"/>
                    <a:pt x="11" y="45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7" y="45"/>
                    <a:pt x="7" y="44"/>
                    <a:pt x="7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30" y="1"/>
                    <a:pt x="30" y="1"/>
                    <a:pt x="31" y="1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3" y="1"/>
                    <a:pt x="33" y="1"/>
                    <a:pt x="33" y="1"/>
                  </a:cubicBezTo>
                  <a:lnTo>
                    <a:pt x="11" y="43"/>
                  </a:lnTo>
                  <a:close/>
                  <a:moveTo>
                    <a:pt x="40" y="39"/>
                  </a:moveTo>
                  <a:cubicBezTo>
                    <a:pt x="40" y="40"/>
                    <a:pt x="40" y="41"/>
                    <a:pt x="39" y="42"/>
                  </a:cubicBezTo>
                  <a:cubicBezTo>
                    <a:pt x="39" y="43"/>
                    <a:pt x="38" y="43"/>
                    <a:pt x="38" y="44"/>
                  </a:cubicBezTo>
                  <a:cubicBezTo>
                    <a:pt x="37" y="44"/>
                    <a:pt x="36" y="45"/>
                    <a:pt x="35" y="45"/>
                  </a:cubicBezTo>
                  <a:cubicBezTo>
                    <a:pt x="34" y="45"/>
                    <a:pt x="33" y="45"/>
                    <a:pt x="32" y="45"/>
                  </a:cubicBezTo>
                  <a:cubicBezTo>
                    <a:pt x="30" y="45"/>
                    <a:pt x="28" y="45"/>
                    <a:pt x="26" y="44"/>
                  </a:cubicBezTo>
                  <a:cubicBezTo>
                    <a:pt x="25" y="43"/>
                    <a:pt x="24" y="41"/>
                    <a:pt x="24" y="39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29"/>
                    <a:pt x="25" y="27"/>
                    <a:pt x="26" y="25"/>
                  </a:cubicBezTo>
                  <a:cubicBezTo>
                    <a:pt x="28" y="24"/>
                    <a:pt x="30" y="23"/>
                    <a:pt x="32" y="23"/>
                  </a:cubicBezTo>
                  <a:cubicBezTo>
                    <a:pt x="33" y="23"/>
                    <a:pt x="34" y="23"/>
                    <a:pt x="35" y="24"/>
                  </a:cubicBezTo>
                  <a:cubicBezTo>
                    <a:pt x="36" y="24"/>
                    <a:pt x="37" y="24"/>
                    <a:pt x="38" y="25"/>
                  </a:cubicBezTo>
                  <a:cubicBezTo>
                    <a:pt x="38" y="26"/>
                    <a:pt x="39" y="26"/>
                    <a:pt x="39" y="27"/>
                  </a:cubicBezTo>
                  <a:cubicBezTo>
                    <a:pt x="40" y="28"/>
                    <a:pt x="40" y="29"/>
                    <a:pt x="40" y="31"/>
                  </a:cubicBezTo>
                  <a:lnTo>
                    <a:pt x="40" y="39"/>
                  </a:lnTo>
                  <a:close/>
                  <a:moveTo>
                    <a:pt x="37" y="32"/>
                  </a:moveTo>
                  <a:cubicBezTo>
                    <a:pt x="37" y="31"/>
                    <a:pt x="36" y="29"/>
                    <a:pt x="36" y="28"/>
                  </a:cubicBezTo>
                  <a:cubicBezTo>
                    <a:pt x="35" y="27"/>
                    <a:pt x="34" y="27"/>
                    <a:pt x="33" y="27"/>
                  </a:cubicBezTo>
                  <a:cubicBezTo>
                    <a:pt x="31" y="27"/>
                    <a:pt x="29" y="27"/>
                    <a:pt x="29" y="28"/>
                  </a:cubicBezTo>
                  <a:cubicBezTo>
                    <a:pt x="28" y="29"/>
                    <a:pt x="28" y="31"/>
                    <a:pt x="28" y="32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8" y="39"/>
                    <a:pt x="28" y="40"/>
                    <a:pt x="29" y="41"/>
                  </a:cubicBezTo>
                  <a:cubicBezTo>
                    <a:pt x="30" y="42"/>
                    <a:pt x="31" y="42"/>
                    <a:pt x="32" y="42"/>
                  </a:cubicBezTo>
                  <a:cubicBezTo>
                    <a:pt x="34" y="42"/>
                    <a:pt x="35" y="42"/>
                    <a:pt x="36" y="41"/>
                  </a:cubicBezTo>
                  <a:cubicBezTo>
                    <a:pt x="36" y="40"/>
                    <a:pt x="37" y="39"/>
                    <a:pt x="37" y="38"/>
                  </a:cubicBezTo>
                  <a:lnTo>
                    <a:pt x="37" y="32"/>
                  </a:lnTo>
                  <a:close/>
                </a:path>
              </a:pathLst>
            </a:custGeom>
            <a:solidFill>
              <a:srgbClr val="925D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0" name="Freeform 2006"/>
            <p:cNvSpPr/>
            <p:nvPr/>
          </p:nvSpPr>
          <p:spPr bwMode="auto">
            <a:xfrm>
              <a:off x="5288142" y="4490472"/>
              <a:ext cx="73025" cy="109538"/>
            </a:xfrm>
            <a:custGeom>
              <a:avLst/>
              <a:gdLst>
                <a:gd name="T0" fmla="*/ 1 w 28"/>
                <a:gd name="T1" fmla="*/ 42 h 42"/>
                <a:gd name="T2" fmla="*/ 0 w 28"/>
                <a:gd name="T3" fmla="*/ 41 h 42"/>
                <a:gd name="T4" fmla="*/ 0 w 28"/>
                <a:gd name="T5" fmla="*/ 38 h 42"/>
                <a:gd name="T6" fmla="*/ 1 w 28"/>
                <a:gd name="T7" fmla="*/ 32 h 42"/>
                <a:gd name="T8" fmla="*/ 4 w 28"/>
                <a:gd name="T9" fmla="*/ 27 h 42"/>
                <a:gd name="T10" fmla="*/ 8 w 28"/>
                <a:gd name="T11" fmla="*/ 23 h 42"/>
                <a:gd name="T12" fmla="*/ 12 w 28"/>
                <a:gd name="T13" fmla="*/ 21 h 42"/>
                <a:gd name="T14" fmla="*/ 15 w 28"/>
                <a:gd name="T15" fmla="*/ 19 h 42"/>
                <a:gd name="T16" fmla="*/ 19 w 28"/>
                <a:gd name="T17" fmla="*/ 16 h 42"/>
                <a:gd name="T18" fmla="*/ 21 w 28"/>
                <a:gd name="T19" fmla="*/ 14 h 42"/>
                <a:gd name="T20" fmla="*/ 22 w 28"/>
                <a:gd name="T21" fmla="*/ 11 h 42"/>
                <a:gd name="T22" fmla="*/ 20 w 28"/>
                <a:gd name="T23" fmla="*/ 6 h 42"/>
                <a:gd name="T24" fmla="*/ 13 w 28"/>
                <a:gd name="T25" fmla="*/ 4 h 42"/>
                <a:gd name="T26" fmla="*/ 7 w 28"/>
                <a:gd name="T27" fmla="*/ 5 h 42"/>
                <a:gd name="T28" fmla="*/ 3 w 28"/>
                <a:gd name="T29" fmla="*/ 7 h 42"/>
                <a:gd name="T30" fmla="*/ 2 w 28"/>
                <a:gd name="T31" fmla="*/ 7 h 42"/>
                <a:gd name="T32" fmla="*/ 2 w 28"/>
                <a:gd name="T33" fmla="*/ 6 h 42"/>
                <a:gd name="T34" fmla="*/ 1 w 28"/>
                <a:gd name="T35" fmla="*/ 4 h 42"/>
                <a:gd name="T36" fmla="*/ 2 w 28"/>
                <a:gd name="T37" fmla="*/ 3 h 42"/>
                <a:gd name="T38" fmla="*/ 6 w 28"/>
                <a:gd name="T39" fmla="*/ 1 h 42"/>
                <a:gd name="T40" fmla="*/ 14 w 28"/>
                <a:gd name="T41" fmla="*/ 0 h 42"/>
                <a:gd name="T42" fmla="*/ 24 w 28"/>
                <a:gd name="T43" fmla="*/ 2 h 42"/>
                <a:gd name="T44" fmla="*/ 28 w 28"/>
                <a:gd name="T45" fmla="*/ 10 h 42"/>
                <a:gd name="T46" fmla="*/ 26 w 28"/>
                <a:gd name="T47" fmla="*/ 14 h 42"/>
                <a:gd name="T48" fmla="*/ 23 w 28"/>
                <a:gd name="T49" fmla="*/ 18 h 42"/>
                <a:gd name="T50" fmla="*/ 19 w 28"/>
                <a:gd name="T51" fmla="*/ 21 h 42"/>
                <a:gd name="T52" fmla="*/ 15 w 28"/>
                <a:gd name="T53" fmla="*/ 24 h 42"/>
                <a:gd name="T54" fmla="*/ 12 w 28"/>
                <a:gd name="T55" fmla="*/ 26 h 42"/>
                <a:gd name="T56" fmla="*/ 9 w 28"/>
                <a:gd name="T57" fmla="*/ 28 h 42"/>
                <a:gd name="T58" fmla="*/ 7 w 28"/>
                <a:gd name="T59" fmla="*/ 31 h 42"/>
                <a:gd name="T60" fmla="*/ 7 w 28"/>
                <a:gd name="T61" fmla="*/ 35 h 42"/>
                <a:gd name="T62" fmla="*/ 7 w 28"/>
                <a:gd name="T63" fmla="*/ 37 h 42"/>
                <a:gd name="T64" fmla="*/ 9 w 28"/>
                <a:gd name="T65" fmla="*/ 37 h 42"/>
                <a:gd name="T66" fmla="*/ 26 w 28"/>
                <a:gd name="T67" fmla="*/ 37 h 42"/>
                <a:gd name="T68" fmla="*/ 28 w 28"/>
                <a:gd name="T69" fmla="*/ 37 h 42"/>
                <a:gd name="T70" fmla="*/ 28 w 28"/>
                <a:gd name="T71" fmla="*/ 41 h 42"/>
                <a:gd name="T72" fmla="*/ 27 w 28"/>
                <a:gd name="T73" fmla="*/ 42 h 42"/>
                <a:gd name="T74" fmla="*/ 1 w 28"/>
                <a:gd name="T7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8" h="42">
                  <a:moveTo>
                    <a:pt x="1" y="42"/>
                  </a:moveTo>
                  <a:cubicBezTo>
                    <a:pt x="0" y="42"/>
                    <a:pt x="0" y="41"/>
                    <a:pt x="0" y="41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6"/>
                    <a:pt x="1" y="34"/>
                    <a:pt x="1" y="32"/>
                  </a:cubicBezTo>
                  <a:cubicBezTo>
                    <a:pt x="2" y="30"/>
                    <a:pt x="3" y="29"/>
                    <a:pt x="4" y="27"/>
                  </a:cubicBezTo>
                  <a:cubicBezTo>
                    <a:pt x="5" y="26"/>
                    <a:pt x="6" y="24"/>
                    <a:pt x="8" y="23"/>
                  </a:cubicBezTo>
                  <a:cubicBezTo>
                    <a:pt x="9" y="22"/>
                    <a:pt x="10" y="21"/>
                    <a:pt x="12" y="21"/>
                  </a:cubicBezTo>
                  <a:cubicBezTo>
                    <a:pt x="13" y="20"/>
                    <a:pt x="14" y="19"/>
                    <a:pt x="15" y="19"/>
                  </a:cubicBezTo>
                  <a:cubicBezTo>
                    <a:pt x="17" y="18"/>
                    <a:pt x="18" y="17"/>
                    <a:pt x="19" y="16"/>
                  </a:cubicBezTo>
                  <a:cubicBezTo>
                    <a:pt x="20" y="15"/>
                    <a:pt x="20" y="14"/>
                    <a:pt x="21" y="14"/>
                  </a:cubicBezTo>
                  <a:cubicBezTo>
                    <a:pt x="22" y="13"/>
                    <a:pt x="22" y="12"/>
                    <a:pt x="22" y="11"/>
                  </a:cubicBezTo>
                  <a:cubicBezTo>
                    <a:pt x="22" y="8"/>
                    <a:pt x="21" y="7"/>
                    <a:pt x="20" y="6"/>
                  </a:cubicBezTo>
                  <a:cubicBezTo>
                    <a:pt x="18" y="5"/>
                    <a:pt x="16" y="4"/>
                    <a:pt x="13" y="4"/>
                  </a:cubicBezTo>
                  <a:cubicBezTo>
                    <a:pt x="11" y="4"/>
                    <a:pt x="9" y="4"/>
                    <a:pt x="7" y="5"/>
                  </a:cubicBezTo>
                  <a:cubicBezTo>
                    <a:pt x="5" y="6"/>
                    <a:pt x="4" y="6"/>
                    <a:pt x="3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1" y="5"/>
                    <a:pt x="1" y="4"/>
                  </a:cubicBezTo>
                  <a:cubicBezTo>
                    <a:pt x="1" y="3"/>
                    <a:pt x="2" y="3"/>
                    <a:pt x="2" y="3"/>
                  </a:cubicBezTo>
                  <a:cubicBezTo>
                    <a:pt x="3" y="2"/>
                    <a:pt x="4" y="2"/>
                    <a:pt x="6" y="1"/>
                  </a:cubicBezTo>
                  <a:cubicBezTo>
                    <a:pt x="8" y="0"/>
                    <a:pt x="11" y="0"/>
                    <a:pt x="14" y="0"/>
                  </a:cubicBezTo>
                  <a:cubicBezTo>
                    <a:pt x="18" y="0"/>
                    <a:pt x="22" y="1"/>
                    <a:pt x="24" y="2"/>
                  </a:cubicBezTo>
                  <a:cubicBezTo>
                    <a:pt x="26" y="4"/>
                    <a:pt x="28" y="6"/>
                    <a:pt x="28" y="10"/>
                  </a:cubicBezTo>
                  <a:cubicBezTo>
                    <a:pt x="28" y="11"/>
                    <a:pt x="27" y="13"/>
                    <a:pt x="26" y="14"/>
                  </a:cubicBezTo>
                  <a:cubicBezTo>
                    <a:pt x="26" y="16"/>
                    <a:pt x="25" y="17"/>
                    <a:pt x="23" y="18"/>
                  </a:cubicBezTo>
                  <a:cubicBezTo>
                    <a:pt x="22" y="19"/>
                    <a:pt x="21" y="20"/>
                    <a:pt x="19" y="21"/>
                  </a:cubicBezTo>
                  <a:cubicBezTo>
                    <a:pt x="18" y="22"/>
                    <a:pt x="16" y="23"/>
                    <a:pt x="15" y="24"/>
                  </a:cubicBezTo>
                  <a:cubicBezTo>
                    <a:pt x="14" y="24"/>
                    <a:pt x="13" y="25"/>
                    <a:pt x="12" y="26"/>
                  </a:cubicBezTo>
                  <a:cubicBezTo>
                    <a:pt x="11" y="27"/>
                    <a:pt x="10" y="27"/>
                    <a:pt x="9" y="28"/>
                  </a:cubicBezTo>
                  <a:cubicBezTo>
                    <a:pt x="8" y="29"/>
                    <a:pt x="8" y="30"/>
                    <a:pt x="7" y="31"/>
                  </a:cubicBezTo>
                  <a:cubicBezTo>
                    <a:pt x="7" y="32"/>
                    <a:pt x="7" y="34"/>
                    <a:pt x="7" y="35"/>
                  </a:cubicBezTo>
                  <a:cubicBezTo>
                    <a:pt x="7" y="36"/>
                    <a:pt x="7" y="37"/>
                    <a:pt x="7" y="37"/>
                  </a:cubicBezTo>
                  <a:cubicBezTo>
                    <a:pt x="8" y="37"/>
                    <a:pt x="8" y="37"/>
                    <a:pt x="9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7" y="37"/>
                    <a:pt x="28" y="37"/>
                    <a:pt x="28" y="37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2"/>
                    <a:pt x="27" y="42"/>
                    <a:pt x="27" y="42"/>
                  </a:cubicBezTo>
                  <a:lnTo>
                    <a:pt x="1" y="42"/>
                  </a:lnTo>
                  <a:close/>
                </a:path>
              </a:pathLst>
            </a:custGeom>
            <a:solidFill>
              <a:srgbClr val="1FA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1" name="Freeform 2007"/>
            <p:cNvSpPr/>
            <p:nvPr/>
          </p:nvSpPr>
          <p:spPr bwMode="auto">
            <a:xfrm>
              <a:off x="5384980" y="4490472"/>
              <a:ext cx="69850" cy="109538"/>
            </a:xfrm>
            <a:custGeom>
              <a:avLst/>
              <a:gdLst>
                <a:gd name="T0" fmla="*/ 13 w 27"/>
                <a:gd name="T1" fmla="*/ 42 h 42"/>
                <a:gd name="T2" fmla="*/ 7 w 27"/>
                <a:gd name="T3" fmla="*/ 42 h 42"/>
                <a:gd name="T4" fmla="*/ 4 w 27"/>
                <a:gd name="T5" fmla="*/ 41 h 42"/>
                <a:gd name="T6" fmla="*/ 2 w 27"/>
                <a:gd name="T7" fmla="*/ 40 h 42"/>
                <a:gd name="T8" fmla="*/ 0 w 27"/>
                <a:gd name="T9" fmla="*/ 39 h 42"/>
                <a:gd name="T10" fmla="*/ 0 w 27"/>
                <a:gd name="T11" fmla="*/ 38 h 42"/>
                <a:gd name="T12" fmla="*/ 0 w 27"/>
                <a:gd name="T13" fmla="*/ 37 h 42"/>
                <a:gd name="T14" fmla="*/ 1 w 27"/>
                <a:gd name="T15" fmla="*/ 35 h 42"/>
                <a:gd name="T16" fmla="*/ 2 w 27"/>
                <a:gd name="T17" fmla="*/ 35 h 42"/>
                <a:gd name="T18" fmla="*/ 3 w 27"/>
                <a:gd name="T19" fmla="*/ 36 h 42"/>
                <a:gd name="T20" fmla="*/ 6 w 27"/>
                <a:gd name="T21" fmla="*/ 37 h 42"/>
                <a:gd name="T22" fmla="*/ 9 w 27"/>
                <a:gd name="T23" fmla="*/ 38 h 42"/>
                <a:gd name="T24" fmla="*/ 12 w 27"/>
                <a:gd name="T25" fmla="*/ 38 h 42"/>
                <a:gd name="T26" fmla="*/ 16 w 27"/>
                <a:gd name="T27" fmla="*/ 37 h 42"/>
                <a:gd name="T28" fmla="*/ 19 w 27"/>
                <a:gd name="T29" fmla="*/ 35 h 42"/>
                <a:gd name="T30" fmla="*/ 20 w 27"/>
                <a:gd name="T31" fmla="*/ 33 h 42"/>
                <a:gd name="T32" fmla="*/ 21 w 27"/>
                <a:gd name="T33" fmla="*/ 30 h 42"/>
                <a:gd name="T34" fmla="*/ 15 w 27"/>
                <a:gd name="T35" fmla="*/ 21 h 42"/>
                <a:gd name="T36" fmla="*/ 10 w 27"/>
                <a:gd name="T37" fmla="*/ 20 h 42"/>
                <a:gd name="T38" fmla="*/ 5 w 27"/>
                <a:gd name="T39" fmla="*/ 19 h 42"/>
                <a:gd name="T40" fmla="*/ 3 w 27"/>
                <a:gd name="T41" fmla="*/ 17 h 42"/>
                <a:gd name="T42" fmla="*/ 3 w 27"/>
                <a:gd name="T43" fmla="*/ 1 h 42"/>
                <a:gd name="T44" fmla="*/ 4 w 27"/>
                <a:gd name="T45" fmla="*/ 0 h 42"/>
                <a:gd name="T46" fmla="*/ 25 w 27"/>
                <a:gd name="T47" fmla="*/ 0 h 42"/>
                <a:gd name="T48" fmla="*/ 26 w 27"/>
                <a:gd name="T49" fmla="*/ 1 h 42"/>
                <a:gd name="T50" fmla="*/ 26 w 27"/>
                <a:gd name="T51" fmla="*/ 4 h 42"/>
                <a:gd name="T52" fmla="*/ 25 w 27"/>
                <a:gd name="T53" fmla="*/ 5 h 42"/>
                <a:gd name="T54" fmla="*/ 10 w 27"/>
                <a:gd name="T55" fmla="*/ 5 h 42"/>
                <a:gd name="T56" fmla="*/ 8 w 27"/>
                <a:gd name="T57" fmla="*/ 5 h 42"/>
                <a:gd name="T58" fmla="*/ 8 w 27"/>
                <a:gd name="T59" fmla="*/ 6 h 42"/>
                <a:gd name="T60" fmla="*/ 8 w 27"/>
                <a:gd name="T61" fmla="*/ 14 h 42"/>
                <a:gd name="T62" fmla="*/ 8 w 27"/>
                <a:gd name="T63" fmla="*/ 15 h 42"/>
                <a:gd name="T64" fmla="*/ 10 w 27"/>
                <a:gd name="T65" fmla="*/ 15 h 42"/>
                <a:gd name="T66" fmla="*/ 15 w 27"/>
                <a:gd name="T67" fmla="*/ 16 h 42"/>
                <a:gd name="T68" fmla="*/ 19 w 27"/>
                <a:gd name="T69" fmla="*/ 18 h 42"/>
                <a:gd name="T70" fmla="*/ 24 w 27"/>
                <a:gd name="T71" fmla="*/ 22 h 42"/>
                <a:gd name="T72" fmla="*/ 27 w 27"/>
                <a:gd name="T73" fmla="*/ 30 h 42"/>
                <a:gd name="T74" fmla="*/ 26 w 27"/>
                <a:gd name="T75" fmla="*/ 35 h 42"/>
                <a:gd name="T76" fmla="*/ 23 w 27"/>
                <a:gd name="T77" fmla="*/ 38 h 42"/>
                <a:gd name="T78" fmla="*/ 18 w 27"/>
                <a:gd name="T79" fmla="*/ 41 h 42"/>
                <a:gd name="T80" fmla="*/ 13 w 27"/>
                <a:gd name="T81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7" h="42">
                  <a:moveTo>
                    <a:pt x="13" y="42"/>
                  </a:moveTo>
                  <a:cubicBezTo>
                    <a:pt x="11" y="42"/>
                    <a:pt x="9" y="42"/>
                    <a:pt x="7" y="42"/>
                  </a:cubicBezTo>
                  <a:cubicBezTo>
                    <a:pt x="6" y="41"/>
                    <a:pt x="5" y="41"/>
                    <a:pt x="4" y="41"/>
                  </a:cubicBezTo>
                  <a:cubicBezTo>
                    <a:pt x="3" y="41"/>
                    <a:pt x="2" y="40"/>
                    <a:pt x="2" y="40"/>
                  </a:cubicBezTo>
                  <a:cubicBezTo>
                    <a:pt x="1" y="40"/>
                    <a:pt x="1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cubicBezTo>
                    <a:pt x="0" y="38"/>
                    <a:pt x="0" y="37"/>
                    <a:pt x="0" y="37"/>
                  </a:cubicBezTo>
                  <a:cubicBezTo>
                    <a:pt x="1" y="36"/>
                    <a:pt x="1" y="36"/>
                    <a:pt x="1" y="35"/>
                  </a:cubicBezTo>
                  <a:cubicBezTo>
                    <a:pt x="1" y="35"/>
                    <a:pt x="1" y="35"/>
                    <a:pt x="2" y="35"/>
                  </a:cubicBezTo>
                  <a:cubicBezTo>
                    <a:pt x="2" y="35"/>
                    <a:pt x="3" y="36"/>
                    <a:pt x="3" y="36"/>
                  </a:cubicBezTo>
                  <a:cubicBezTo>
                    <a:pt x="4" y="36"/>
                    <a:pt x="5" y="37"/>
                    <a:pt x="6" y="37"/>
                  </a:cubicBezTo>
                  <a:cubicBezTo>
                    <a:pt x="7" y="37"/>
                    <a:pt x="8" y="37"/>
                    <a:pt x="9" y="38"/>
                  </a:cubicBezTo>
                  <a:cubicBezTo>
                    <a:pt x="10" y="38"/>
                    <a:pt x="11" y="38"/>
                    <a:pt x="12" y="38"/>
                  </a:cubicBezTo>
                  <a:cubicBezTo>
                    <a:pt x="14" y="38"/>
                    <a:pt x="15" y="38"/>
                    <a:pt x="16" y="37"/>
                  </a:cubicBezTo>
                  <a:cubicBezTo>
                    <a:pt x="17" y="37"/>
                    <a:pt x="18" y="36"/>
                    <a:pt x="19" y="35"/>
                  </a:cubicBezTo>
                  <a:cubicBezTo>
                    <a:pt x="19" y="35"/>
                    <a:pt x="20" y="34"/>
                    <a:pt x="20" y="33"/>
                  </a:cubicBezTo>
                  <a:cubicBezTo>
                    <a:pt x="21" y="32"/>
                    <a:pt x="21" y="31"/>
                    <a:pt x="21" y="30"/>
                  </a:cubicBezTo>
                  <a:cubicBezTo>
                    <a:pt x="21" y="26"/>
                    <a:pt x="19" y="23"/>
                    <a:pt x="15" y="21"/>
                  </a:cubicBezTo>
                  <a:cubicBezTo>
                    <a:pt x="14" y="21"/>
                    <a:pt x="12" y="20"/>
                    <a:pt x="10" y="20"/>
                  </a:cubicBezTo>
                  <a:cubicBezTo>
                    <a:pt x="8" y="19"/>
                    <a:pt x="7" y="19"/>
                    <a:pt x="5" y="19"/>
                  </a:cubicBezTo>
                  <a:cubicBezTo>
                    <a:pt x="4" y="19"/>
                    <a:pt x="3" y="18"/>
                    <a:pt x="3" y="17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4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5"/>
                    <a:pt x="25" y="5"/>
                    <a:pt x="25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9" y="5"/>
                    <a:pt x="9" y="5"/>
                    <a:pt x="8" y="5"/>
                  </a:cubicBezTo>
                  <a:cubicBezTo>
                    <a:pt x="8" y="5"/>
                    <a:pt x="8" y="5"/>
                    <a:pt x="8" y="6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8" y="15"/>
                    <a:pt x="8" y="15"/>
                  </a:cubicBezTo>
                  <a:cubicBezTo>
                    <a:pt x="9" y="15"/>
                    <a:pt x="9" y="15"/>
                    <a:pt x="10" y="15"/>
                  </a:cubicBezTo>
                  <a:cubicBezTo>
                    <a:pt x="11" y="16"/>
                    <a:pt x="13" y="16"/>
                    <a:pt x="15" y="16"/>
                  </a:cubicBezTo>
                  <a:cubicBezTo>
                    <a:pt x="16" y="17"/>
                    <a:pt x="18" y="17"/>
                    <a:pt x="19" y="18"/>
                  </a:cubicBezTo>
                  <a:cubicBezTo>
                    <a:pt x="21" y="19"/>
                    <a:pt x="23" y="21"/>
                    <a:pt x="24" y="22"/>
                  </a:cubicBezTo>
                  <a:cubicBezTo>
                    <a:pt x="26" y="24"/>
                    <a:pt x="27" y="27"/>
                    <a:pt x="27" y="30"/>
                  </a:cubicBezTo>
                  <a:cubicBezTo>
                    <a:pt x="27" y="31"/>
                    <a:pt x="26" y="33"/>
                    <a:pt x="26" y="35"/>
                  </a:cubicBezTo>
                  <a:cubicBezTo>
                    <a:pt x="25" y="36"/>
                    <a:pt x="24" y="37"/>
                    <a:pt x="23" y="38"/>
                  </a:cubicBezTo>
                  <a:cubicBezTo>
                    <a:pt x="22" y="40"/>
                    <a:pt x="20" y="40"/>
                    <a:pt x="18" y="41"/>
                  </a:cubicBezTo>
                  <a:cubicBezTo>
                    <a:pt x="17" y="42"/>
                    <a:pt x="15" y="42"/>
                    <a:pt x="13" y="42"/>
                  </a:cubicBezTo>
                  <a:close/>
                </a:path>
              </a:pathLst>
            </a:custGeom>
            <a:solidFill>
              <a:srgbClr val="1FA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2" name="Freeform 2008"/>
            <p:cNvSpPr>
              <a:spLocks noEditPoints="1"/>
            </p:cNvSpPr>
            <p:nvPr/>
          </p:nvSpPr>
          <p:spPr bwMode="auto">
            <a:xfrm>
              <a:off x="5477055" y="4482535"/>
              <a:ext cx="106363" cy="117475"/>
            </a:xfrm>
            <a:custGeom>
              <a:avLst/>
              <a:gdLst>
                <a:gd name="T0" fmla="*/ 15 w 41"/>
                <a:gd name="T1" fmla="*/ 19 h 45"/>
                <a:gd name="T2" fmla="*/ 11 w 41"/>
                <a:gd name="T3" fmla="*/ 22 h 45"/>
                <a:gd name="T4" fmla="*/ 3 w 41"/>
                <a:gd name="T5" fmla="*/ 21 h 45"/>
                <a:gd name="T6" fmla="*/ 0 w 41"/>
                <a:gd name="T7" fmla="*/ 8 h 45"/>
                <a:gd name="T8" fmla="*/ 9 w 41"/>
                <a:gd name="T9" fmla="*/ 0 h 45"/>
                <a:gd name="T10" fmla="*/ 14 w 41"/>
                <a:gd name="T11" fmla="*/ 2 h 45"/>
                <a:gd name="T12" fmla="*/ 16 w 41"/>
                <a:gd name="T13" fmla="*/ 8 h 45"/>
                <a:gd name="T14" fmla="*/ 13 w 41"/>
                <a:gd name="T15" fmla="*/ 9 h 45"/>
                <a:gd name="T16" fmla="*/ 9 w 41"/>
                <a:gd name="T17" fmla="*/ 3 h 45"/>
                <a:gd name="T18" fmla="*/ 4 w 41"/>
                <a:gd name="T19" fmla="*/ 9 h 45"/>
                <a:gd name="T20" fmla="*/ 5 w 41"/>
                <a:gd name="T21" fmla="*/ 18 h 45"/>
                <a:gd name="T22" fmla="*/ 12 w 41"/>
                <a:gd name="T23" fmla="*/ 18 h 45"/>
                <a:gd name="T24" fmla="*/ 13 w 41"/>
                <a:gd name="T25" fmla="*/ 9 h 45"/>
                <a:gd name="T26" fmla="*/ 11 w 41"/>
                <a:gd name="T27" fmla="*/ 44 h 45"/>
                <a:gd name="T28" fmla="*/ 8 w 41"/>
                <a:gd name="T29" fmla="*/ 45 h 45"/>
                <a:gd name="T30" fmla="*/ 8 w 41"/>
                <a:gd name="T31" fmla="*/ 44 h 45"/>
                <a:gd name="T32" fmla="*/ 30 w 41"/>
                <a:gd name="T33" fmla="*/ 1 h 45"/>
                <a:gd name="T34" fmla="*/ 34 w 41"/>
                <a:gd name="T35" fmla="*/ 0 h 45"/>
                <a:gd name="T36" fmla="*/ 12 w 41"/>
                <a:gd name="T37" fmla="*/ 43 h 45"/>
                <a:gd name="T38" fmla="*/ 40 w 41"/>
                <a:gd name="T39" fmla="*/ 42 h 45"/>
                <a:gd name="T40" fmla="*/ 36 w 41"/>
                <a:gd name="T41" fmla="*/ 45 h 45"/>
                <a:gd name="T42" fmla="*/ 27 w 41"/>
                <a:gd name="T43" fmla="*/ 44 h 45"/>
                <a:gd name="T44" fmla="*/ 25 w 41"/>
                <a:gd name="T45" fmla="*/ 31 h 45"/>
                <a:gd name="T46" fmla="*/ 33 w 41"/>
                <a:gd name="T47" fmla="*/ 23 h 45"/>
                <a:gd name="T48" fmla="*/ 38 w 41"/>
                <a:gd name="T49" fmla="*/ 25 h 45"/>
                <a:gd name="T50" fmla="*/ 41 w 41"/>
                <a:gd name="T51" fmla="*/ 31 h 45"/>
                <a:gd name="T52" fmla="*/ 37 w 41"/>
                <a:gd name="T53" fmla="*/ 32 h 45"/>
                <a:gd name="T54" fmla="*/ 33 w 41"/>
                <a:gd name="T55" fmla="*/ 26 h 45"/>
                <a:gd name="T56" fmla="*/ 28 w 41"/>
                <a:gd name="T57" fmla="*/ 32 h 45"/>
                <a:gd name="T58" fmla="*/ 29 w 41"/>
                <a:gd name="T59" fmla="*/ 41 h 45"/>
                <a:gd name="T60" fmla="*/ 36 w 41"/>
                <a:gd name="T61" fmla="*/ 41 h 45"/>
                <a:gd name="T62" fmla="*/ 37 w 41"/>
                <a:gd name="T63" fmla="*/ 3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1" h="45">
                  <a:moveTo>
                    <a:pt x="16" y="15"/>
                  </a:moveTo>
                  <a:cubicBezTo>
                    <a:pt x="16" y="17"/>
                    <a:pt x="16" y="18"/>
                    <a:pt x="15" y="19"/>
                  </a:cubicBezTo>
                  <a:cubicBezTo>
                    <a:pt x="15" y="19"/>
                    <a:pt x="14" y="20"/>
                    <a:pt x="14" y="21"/>
                  </a:cubicBezTo>
                  <a:cubicBezTo>
                    <a:pt x="13" y="21"/>
                    <a:pt x="12" y="22"/>
                    <a:pt x="11" y="22"/>
                  </a:cubicBezTo>
                  <a:cubicBezTo>
                    <a:pt x="10" y="22"/>
                    <a:pt x="9" y="22"/>
                    <a:pt x="9" y="22"/>
                  </a:cubicBezTo>
                  <a:cubicBezTo>
                    <a:pt x="6" y="22"/>
                    <a:pt x="4" y="22"/>
                    <a:pt x="3" y="21"/>
                  </a:cubicBezTo>
                  <a:cubicBezTo>
                    <a:pt x="1" y="19"/>
                    <a:pt x="0" y="18"/>
                    <a:pt x="0" y="1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5"/>
                    <a:pt x="1" y="3"/>
                    <a:pt x="3" y="2"/>
                  </a:cubicBezTo>
                  <a:cubicBezTo>
                    <a:pt x="4" y="1"/>
                    <a:pt x="6" y="0"/>
                    <a:pt x="9" y="0"/>
                  </a:cubicBezTo>
                  <a:cubicBezTo>
                    <a:pt x="9" y="0"/>
                    <a:pt x="10" y="0"/>
                    <a:pt x="11" y="0"/>
                  </a:cubicBezTo>
                  <a:cubicBezTo>
                    <a:pt x="12" y="1"/>
                    <a:pt x="13" y="1"/>
                    <a:pt x="14" y="2"/>
                  </a:cubicBezTo>
                  <a:cubicBezTo>
                    <a:pt x="14" y="2"/>
                    <a:pt x="15" y="3"/>
                    <a:pt x="15" y="4"/>
                  </a:cubicBezTo>
                  <a:cubicBezTo>
                    <a:pt x="16" y="5"/>
                    <a:pt x="16" y="6"/>
                    <a:pt x="16" y="8"/>
                  </a:cubicBezTo>
                  <a:lnTo>
                    <a:pt x="16" y="15"/>
                  </a:lnTo>
                  <a:close/>
                  <a:moveTo>
                    <a:pt x="13" y="9"/>
                  </a:moveTo>
                  <a:cubicBezTo>
                    <a:pt x="13" y="7"/>
                    <a:pt x="13" y="6"/>
                    <a:pt x="12" y="5"/>
                  </a:cubicBezTo>
                  <a:cubicBezTo>
                    <a:pt x="11" y="4"/>
                    <a:pt x="10" y="3"/>
                    <a:pt x="9" y="3"/>
                  </a:cubicBezTo>
                  <a:cubicBezTo>
                    <a:pt x="7" y="3"/>
                    <a:pt x="5" y="4"/>
                    <a:pt x="5" y="5"/>
                  </a:cubicBezTo>
                  <a:cubicBezTo>
                    <a:pt x="4" y="6"/>
                    <a:pt x="4" y="7"/>
                    <a:pt x="4" y="9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6"/>
                    <a:pt x="4" y="17"/>
                    <a:pt x="5" y="18"/>
                  </a:cubicBezTo>
                  <a:cubicBezTo>
                    <a:pt x="6" y="19"/>
                    <a:pt x="7" y="19"/>
                    <a:pt x="9" y="19"/>
                  </a:cubicBezTo>
                  <a:cubicBezTo>
                    <a:pt x="10" y="19"/>
                    <a:pt x="11" y="19"/>
                    <a:pt x="12" y="18"/>
                  </a:cubicBezTo>
                  <a:cubicBezTo>
                    <a:pt x="13" y="17"/>
                    <a:pt x="13" y="16"/>
                    <a:pt x="13" y="15"/>
                  </a:cubicBezTo>
                  <a:lnTo>
                    <a:pt x="13" y="9"/>
                  </a:lnTo>
                  <a:close/>
                  <a:moveTo>
                    <a:pt x="12" y="43"/>
                  </a:moveTo>
                  <a:cubicBezTo>
                    <a:pt x="12" y="44"/>
                    <a:pt x="12" y="44"/>
                    <a:pt x="11" y="44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7" y="44"/>
                    <a:pt x="8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0"/>
                    <a:pt x="31" y="0"/>
                    <a:pt x="31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0"/>
                    <a:pt x="34" y="1"/>
                    <a:pt x="34" y="1"/>
                  </a:cubicBezTo>
                  <a:lnTo>
                    <a:pt x="12" y="43"/>
                  </a:lnTo>
                  <a:close/>
                  <a:moveTo>
                    <a:pt x="41" y="38"/>
                  </a:moveTo>
                  <a:cubicBezTo>
                    <a:pt x="41" y="40"/>
                    <a:pt x="40" y="41"/>
                    <a:pt x="40" y="42"/>
                  </a:cubicBezTo>
                  <a:cubicBezTo>
                    <a:pt x="40" y="42"/>
                    <a:pt x="39" y="43"/>
                    <a:pt x="38" y="44"/>
                  </a:cubicBezTo>
                  <a:cubicBezTo>
                    <a:pt x="38" y="44"/>
                    <a:pt x="37" y="45"/>
                    <a:pt x="36" y="45"/>
                  </a:cubicBezTo>
                  <a:cubicBezTo>
                    <a:pt x="35" y="45"/>
                    <a:pt x="34" y="45"/>
                    <a:pt x="33" y="45"/>
                  </a:cubicBezTo>
                  <a:cubicBezTo>
                    <a:pt x="30" y="45"/>
                    <a:pt x="28" y="45"/>
                    <a:pt x="27" y="44"/>
                  </a:cubicBezTo>
                  <a:cubicBezTo>
                    <a:pt x="26" y="42"/>
                    <a:pt x="25" y="41"/>
                    <a:pt x="25" y="38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28"/>
                    <a:pt x="26" y="26"/>
                    <a:pt x="27" y="25"/>
                  </a:cubicBezTo>
                  <a:cubicBezTo>
                    <a:pt x="28" y="24"/>
                    <a:pt x="30" y="23"/>
                    <a:pt x="33" y="23"/>
                  </a:cubicBezTo>
                  <a:cubicBezTo>
                    <a:pt x="34" y="23"/>
                    <a:pt x="35" y="23"/>
                    <a:pt x="36" y="23"/>
                  </a:cubicBezTo>
                  <a:cubicBezTo>
                    <a:pt x="37" y="24"/>
                    <a:pt x="37" y="24"/>
                    <a:pt x="38" y="25"/>
                  </a:cubicBezTo>
                  <a:cubicBezTo>
                    <a:pt x="39" y="25"/>
                    <a:pt x="40" y="26"/>
                    <a:pt x="40" y="27"/>
                  </a:cubicBezTo>
                  <a:cubicBezTo>
                    <a:pt x="40" y="28"/>
                    <a:pt x="41" y="29"/>
                    <a:pt x="41" y="31"/>
                  </a:cubicBezTo>
                  <a:lnTo>
                    <a:pt x="41" y="38"/>
                  </a:lnTo>
                  <a:close/>
                  <a:moveTo>
                    <a:pt x="37" y="32"/>
                  </a:moveTo>
                  <a:cubicBezTo>
                    <a:pt x="37" y="30"/>
                    <a:pt x="37" y="29"/>
                    <a:pt x="36" y="28"/>
                  </a:cubicBezTo>
                  <a:cubicBezTo>
                    <a:pt x="36" y="27"/>
                    <a:pt x="35" y="26"/>
                    <a:pt x="33" y="26"/>
                  </a:cubicBezTo>
                  <a:cubicBezTo>
                    <a:pt x="31" y="26"/>
                    <a:pt x="30" y="27"/>
                    <a:pt x="29" y="28"/>
                  </a:cubicBezTo>
                  <a:cubicBezTo>
                    <a:pt x="29" y="29"/>
                    <a:pt x="28" y="30"/>
                    <a:pt x="28" y="32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8" y="39"/>
                    <a:pt x="29" y="40"/>
                    <a:pt x="29" y="41"/>
                  </a:cubicBezTo>
                  <a:cubicBezTo>
                    <a:pt x="30" y="42"/>
                    <a:pt x="31" y="42"/>
                    <a:pt x="33" y="42"/>
                  </a:cubicBezTo>
                  <a:cubicBezTo>
                    <a:pt x="34" y="42"/>
                    <a:pt x="36" y="42"/>
                    <a:pt x="36" y="41"/>
                  </a:cubicBezTo>
                  <a:cubicBezTo>
                    <a:pt x="37" y="40"/>
                    <a:pt x="37" y="39"/>
                    <a:pt x="37" y="38"/>
                  </a:cubicBezTo>
                  <a:lnTo>
                    <a:pt x="37" y="32"/>
                  </a:lnTo>
                  <a:close/>
                </a:path>
              </a:pathLst>
            </a:custGeom>
            <a:solidFill>
              <a:srgbClr val="1FA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3" name="Rectangle 2009"/>
            <p:cNvSpPr>
              <a:spLocks noChangeArrowheads="1"/>
            </p:cNvSpPr>
            <p:nvPr/>
          </p:nvSpPr>
          <p:spPr bwMode="auto">
            <a:xfrm>
              <a:off x="4622980" y="1358335"/>
              <a:ext cx="371475" cy="14288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4" name="Freeform 2010"/>
            <p:cNvSpPr/>
            <p:nvPr/>
          </p:nvSpPr>
          <p:spPr bwMode="auto">
            <a:xfrm>
              <a:off x="4648380" y="1301185"/>
              <a:ext cx="52388" cy="47625"/>
            </a:xfrm>
            <a:custGeom>
              <a:avLst/>
              <a:gdLst>
                <a:gd name="T0" fmla="*/ 17 w 20"/>
                <a:gd name="T1" fmla="*/ 18 h 18"/>
                <a:gd name="T2" fmla="*/ 20 w 20"/>
                <a:gd name="T3" fmla="*/ 16 h 18"/>
                <a:gd name="T4" fmla="*/ 20 w 20"/>
                <a:gd name="T5" fmla="*/ 0 h 18"/>
                <a:gd name="T6" fmla="*/ 0 w 20"/>
                <a:gd name="T7" fmla="*/ 3 h 18"/>
                <a:gd name="T8" fmla="*/ 0 w 20"/>
                <a:gd name="T9" fmla="*/ 16 h 18"/>
                <a:gd name="T10" fmla="*/ 2 w 20"/>
                <a:gd name="T11" fmla="*/ 18 h 18"/>
                <a:gd name="T12" fmla="*/ 17 w 20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8">
                  <a:moveTo>
                    <a:pt x="17" y="18"/>
                  </a:moveTo>
                  <a:cubicBezTo>
                    <a:pt x="19" y="18"/>
                    <a:pt x="20" y="17"/>
                    <a:pt x="20" y="16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2" y="2"/>
                    <a:pt x="5" y="2"/>
                    <a:pt x="0" y="3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7"/>
                    <a:pt x="1" y="18"/>
                    <a:pt x="2" y="18"/>
                  </a:cubicBezTo>
                  <a:lnTo>
                    <a:pt x="17" y="18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5" name="Freeform 2011"/>
            <p:cNvSpPr/>
            <p:nvPr/>
          </p:nvSpPr>
          <p:spPr bwMode="auto">
            <a:xfrm>
              <a:off x="4715055" y="1277372"/>
              <a:ext cx="52388" cy="71438"/>
            </a:xfrm>
            <a:custGeom>
              <a:avLst/>
              <a:gdLst>
                <a:gd name="T0" fmla="*/ 18 w 20"/>
                <a:gd name="T1" fmla="*/ 27 h 27"/>
                <a:gd name="T2" fmla="*/ 20 w 20"/>
                <a:gd name="T3" fmla="*/ 25 h 27"/>
                <a:gd name="T4" fmla="*/ 20 w 20"/>
                <a:gd name="T5" fmla="*/ 0 h 27"/>
                <a:gd name="T6" fmla="*/ 19 w 20"/>
                <a:gd name="T7" fmla="*/ 1 h 27"/>
                <a:gd name="T8" fmla="*/ 0 w 20"/>
                <a:gd name="T9" fmla="*/ 7 h 27"/>
                <a:gd name="T10" fmla="*/ 0 w 20"/>
                <a:gd name="T11" fmla="*/ 25 h 27"/>
                <a:gd name="T12" fmla="*/ 3 w 20"/>
                <a:gd name="T13" fmla="*/ 27 h 27"/>
                <a:gd name="T14" fmla="*/ 18 w 20"/>
                <a:gd name="T15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27">
                  <a:moveTo>
                    <a:pt x="18" y="27"/>
                  </a:moveTo>
                  <a:cubicBezTo>
                    <a:pt x="19" y="27"/>
                    <a:pt x="20" y="26"/>
                    <a:pt x="20" y="25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1"/>
                    <a:pt x="19" y="1"/>
                    <a:pt x="19" y="1"/>
                  </a:cubicBezTo>
                  <a:cubicBezTo>
                    <a:pt x="12" y="4"/>
                    <a:pt x="6" y="6"/>
                    <a:pt x="0" y="7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6"/>
                    <a:pt x="1" y="27"/>
                    <a:pt x="3" y="27"/>
                  </a:cubicBezTo>
                  <a:lnTo>
                    <a:pt x="18" y="27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6" name="Freeform 2012"/>
            <p:cNvSpPr/>
            <p:nvPr/>
          </p:nvSpPr>
          <p:spPr bwMode="auto">
            <a:xfrm>
              <a:off x="4783317" y="1245622"/>
              <a:ext cx="52388" cy="103188"/>
            </a:xfrm>
            <a:custGeom>
              <a:avLst/>
              <a:gdLst>
                <a:gd name="T0" fmla="*/ 17 w 20"/>
                <a:gd name="T1" fmla="*/ 39 h 39"/>
                <a:gd name="T2" fmla="*/ 20 w 20"/>
                <a:gd name="T3" fmla="*/ 37 h 39"/>
                <a:gd name="T4" fmla="*/ 20 w 20"/>
                <a:gd name="T5" fmla="*/ 0 h 39"/>
                <a:gd name="T6" fmla="*/ 0 w 20"/>
                <a:gd name="T7" fmla="*/ 10 h 39"/>
                <a:gd name="T8" fmla="*/ 0 w 20"/>
                <a:gd name="T9" fmla="*/ 37 h 39"/>
                <a:gd name="T10" fmla="*/ 2 w 20"/>
                <a:gd name="T11" fmla="*/ 39 h 39"/>
                <a:gd name="T12" fmla="*/ 17 w 20"/>
                <a:gd name="T13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39">
                  <a:moveTo>
                    <a:pt x="17" y="39"/>
                  </a:moveTo>
                  <a:cubicBezTo>
                    <a:pt x="19" y="39"/>
                    <a:pt x="20" y="38"/>
                    <a:pt x="20" y="37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3" y="4"/>
                    <a:pt x="7" y="7"/>
                    <a:pt x="0" y="10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8"/>
                    <a:pt x="1" y="39"/>
                    <a:pt x="2" y="39"/>
                  </a:cubicBezTo>
                  <a:lnTo>
                    <a:pt x="17" y="39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7" name="Freeform 2013"/>
            <p:cNvSpPr/>
            <p:nvPr/>
          </p:nvSpPr>
          <p:spPr bwMode="auto">
            <a:xfrm>
              <a:off x="4848405" y="1196410"/>
              <a:ext cx="52388" cy="152400"/>
            </a:xfrm>
            <a:custGeom>
              <a:avLst/>
              <a:gdLst>
                <a:gd name="T0" fmla="*/ 18 w 20"/>
                <a:gd name="T1" fmla="*/ 58 h 58"/>
                <a:gd name="T2" fmla="*/ 20 w 20"/>
                <a:gd name="T3" fmla="*/ 56 h 58"/>
                <a:gd name="T4" fmla="*/ 20 w 20"/>
                <a:gd name="T5" fmla="*/ 0 h 58"/>
                <a:gd name="T6" fmla="*/ 13 w 20"/>
                <a:gd name="T7" fmla="*/ 6 h 58"/>
                <a:gd name="T8" fmla="*/ 0 w 20"/>
                <a:gd name="T9" fmla="*/ 15 h 58"/>
                <a:gd name="T10" fmla="*/ 0 w 20"/>
                <a:gd name="T11" fmla="*/ 56 h 58"/>
                <a:gd name="T12" fmla="*/ 3 w 20"/>
                <a:gd name="T13" fmla="*/ 58 h 58"/>
                <a:gd name="T14" fmla="*/ 18 w 20"/>
                <a:gd name="T15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58">
                  <a:moveTo>
                    <a:pt x="18" y="58"/>
                  </a:moveTo>
                  <a:cubicBezTo>
                    <a:pt x="19" y="58"/>
                    <a:pt x="20" y="57"/>
                    <a:pt x="20" y="56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8" y="2"/>
                    <a:pt x="16" y="4"/>
                    <a:pt x="13" y="6"/>
                  </a:cubicBezTo>
                  <a:cubicBezTo>
                    <a:pt x="9" y="9"/>
                    <a:pt x="5" y="12"/>
                    <a:pt x="0" y="15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7"/>
                    <a:pt x="1" y="58"/>
                    <a:pt x="3" y="58"/>
                  </a:cubicBezTo>
                  <a:lnTo>
                    <a:pt x="18" y="58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8" name="Freeform 2014"/>
            <p:cNvSpPr/>
            <p:nvPr/>
          </p:nvSpPr>
          <p:spPr bwMode="auto">
            <a:xfrm>
              <a:off x="4916667" y="1123385"/>
              <a:ext cx="52388" cy="225425"/>
            </a:xfrm>
            <a:custGeom>
              <a:avLst/>
              <a:gdLst>
                <a:gd name="T0" fmla="*/ 17 w 20"/>
                <a:gd name="T1" fmla="*/ 86 h 86"/>
                <a:gd name="T2" fmla="*/ 20 w 20"/>
                <a:gd name="T3" fmla="*/ 84 h 86"/>
                <a:gd name="T4" fmla="*/ 20 w 20"/>
                <a:gd name="T5" fmla="*/ 0 h 86"/>
                <a:gd name="T6" fmla="*/ 0 w 20"/>
                <a:gd name="T7" fmla="*/ 23 h 86"/>
                <a:gd name="T8" fmla="*/ 0 w 20"/>
                <a:gd name="T9" fmla="*/ 84 h 86"/>
                <a:gd name="T10" fmla="*/ 2 w 20"/>
                <a:gd name="T11" fmla="*/ 86 h 86"/>
                <a:gd name="T12" fmla="*/ 17 w 20"/>
                <a:gd name="T13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86">
                  <a:moveTo>
                    <a:pt x="17" y="86"/>
                  </a:moveTo>
                  <a:cubicBezTo>
                    <a:pt x="19" y="86"/>
                    <a:pt x="20" y="85"/>
                    <a:pt x="20" y="84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4" y="8"/>
                    <a:pt x="7" y="16"/>
                    <a:pt x="0" y="2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5"/>
                    <a:pt x="1" y="86"/>
                    <a:pt x="2" y="86"/>
                  </a:cubicBezTo>
                  <a:lnTo>
                    <a:pt x="17" y="8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9" name="Freeform 2015"/>
            <p:cNvSpPr/>
            <p:nvPr/>
          </p:nvSpPr>
          <p:spPr bwMode="auto">
            <a:xfrm>
              <a:off x="4626155" y="1047185"/>
              <a:ext cx="379413" cy="246063"/>
            </a:xfrm>
            <a:custGeom>
              <a:avLst/>
              <a:gdLst>
                <a:gd name="T0" fmla="*/ 144 w 145"/>
                <a:gd name="T1" fmla="*/ 24 h 94"/>
                <a:gd name="T2" fmla="*/ 138 w 145"/>
                <a:gd name="T3" fmla="*/ 3 h 94"/>
                <a:gd name="T4" fmla="*/ 133 w 145"/>
                <a:gd name="T5" fmla="*/ 1 h 94"/>
                <a:gd name="T6" fmla="*/ 113 w 145"/>
                <a:gd name="T7" fmla="*/ 7 h 94"/>
                <a:gd name="T8" fmla="*/ 110 w 145"/>
                <a:gd name="T9" fmla="*/ 12 h 94"/>
                <a:gd name="T10" fmla="*/ 115 w 145"/>
                <a:gd name="T11" fmla="*/ 15 h 94"/>
                <a:gd name="T12" fmla="*/ 125 w 145"/>
                <a:gd name="T13" fmla="*/ 12 h 94"/>
                <a:gd name="T14" fmla="*/ 90 w 145"/>
                <a:gd name="T15" fmla="*/ 50 h 94"/>
                <a:gd name="T16" fmla="*/ 29 w 145"/>
                <a:gd name="T17" fmla="*/ 80 h 94"/>
                <a:gd name="T18" fmla="*/ 0 w 145"/>
                <a:gd name="T19" fmla="*/ 84 h 94"/>
                <a:gd name="T20" fmla="*/ 0 w 145"/>
                <a:gd name="T21" fmla="*/ 84 h 94"/>
                <a:gd name="T22" fmla="*/ 0 w 145"/>
                <a:gd name="T23" fmla="*/ 94 h 94"/>
                <a:gd name="T24" fmla="*/ 0 w 145"/>
                <a:gd name="T25" fmla="*/ 94 h 94"/>
                <a:gd name="T26" fmla="*/ 51 w 145"/>
                <a:gd name="T27" fmla="*/ 83 h 94"/>
                <a:gd name="T28" fmla="*/ 96 w 145"/>
                <a:gd name="T29" fmla="*/ 57 h 94"/>
                <a:gd name="T30" fmla="*/ 134 w 145"/>
                <a:gd name="T31" fmla="*/ 17 h 94"/>
                <a:gd name="T32" fmla="*/ 137 w 145"/>
                <a:gd name="T33" fmla="*/ 26 h 94"/>
                <a:gd name="T34" fmla="*/ 142 w 145"/>
                <a:gd name="T35" fmla="*/ 29 h 94"/>
                <a:gd name="T36" fmla="*/ 144 w 145"/>
                <a:gd name="T37" fmla="*/ 2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5" h="94">
                  <a:moveTo>
                    <a:pt x="144" y="24"/>
                  </a:moveTo>
                  <a:cubicBezTo>
                    <a:pt x="138" y="3"/>
                    <a:pt x="138" y="3"/>
                    <a:pt x="138" y="3"/>
                  </a:cubicBezTo>
                  <a:cubicBezTo>
                    <a:pt x="137" y="1"/>
                    <a:pt x="135" y="0"/>
                    <a:pt x="133" y="1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0" y="8"/>
                    <a:pt x="109" y="10"/>
                    <a:pt x="110" y="12"/>
                  </a:cubicBezTo>
                  <a:cubicBezTo>
                    <a:pt x="111" y="14"/>
                    <a:pt x="113" y="16"/>
                    <a:pt x="115" y="15"/>
                  </a:cubicBezTo>
                  <a:cubicBezTo>
                    <a:pt x="125" y="12"/>
                    <a:pt x="125" y="12"/>
                    <a:pt x="125" y="12"/>
                  </a:cubicBezTo>
                  <a:cubicBezTo>
                    <a:pt x="114" y="28"/>
                    <a:pt x="102" y="40"/>
                    <a:pt x="90" y="50"/>
                  </a:cubicBezTo>
                  <a:cubicBezTo>
                    <a:pt x="69" y="67"/>
                    <a:pt x="46" y="76"/>
                    <a:pt x="29" y="80"/>
                  </a:cubicBezTo>
                  <a:cubicBezTo>
                    <a:pt x="12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1" y="94"/>
                    <a:pt x="23" y="94"/>
                    <a:pt x="51" y="83"/>
                  </a:cubicBezTo>
                  <a:cubicBezTo>
                    <a:pt x="66" y="78"/>
                    <a:pt x="81" y="70"/>
                    <a:pt x="96" y="57"/>
                  </a:cubicBezTo>
                  <a:cubicBezTo>
                    <a:pt x="109" y="47"/>
                    <a:pt x="122" y="34"/>
                    <a:pt x="134" y="17"/>
                  </a:cubicBezTo>
                  <a:cubicBezTo>
                    <a:pt x="137" y="26"/>
                    <a:pt x="137" y="26"/>
                    <a:pt x="137" y="26"/>
                  </a:cubicBezTo>
                  <a:cubicBezTo>
                    <a:pt x="137" y="28"/>
                    <a:pt x="140" y="30"/>
                    <a:pt x="142" y="29"/>
                  </a:cubicBezTo>
                  <a:cubicBezTo>
                    <a:pt x="144" y="28"/>
                    <a:pt x="145" y="26"/>
                    <a:pt x="144" y="2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0" name="Freeform 2016"/>
            <p:cNvSpPr/>
            <p:nvPr/>
          </p:nvSpPr>
          <p:spPr bwMode="auto">
            <a:xfrm>
              <a:off x="4638855" y="1083697"/>
              <a:ext cx="92075" cy="149225"/>
            </a:xfrm>
            <a:custGeom>
              <a:avLst/>
              <a:gdLst>
                <a:gd name="T0" fmla="*/ 23 w 35"/>
                <a:gd name="T1" fmla="*/ 43 h 57"/>
                <a:gd name="T2" fmla="*/ 19 w 35"/>
                <a:gd name="T3" fmla="*/ 45 h 57"/>
                <a:gd name="T4" fmla="*/ 12 w 35"/>
                <a:gd name="T5" fmla="*/ 44 h 57"/>
                <a:gd name="T6" fmla="*/ 8 w 35"/>
                <a:gd name="T7" fmla="*/ 41 h 57"/>
                <a:gd name="T8" fmla="*/ 8 w 35"/>
                <a:gd name="T9" fmla="*/ 41 h 57"/>
                <a:gd name="T10" fmla="*/ 8 w 35"/>
                <a:gd name="T11" fmla="*/ 41 h 57"/>
                <a:gd name="T12" fmla="*/ 8 w 35"/>
                <a:gd name="T13" fmla="*/ 41 h 57"/>
                <a:gd name="T14" fmla="*/ 8 w 35"/>
                <a:gd name="T15" fmla="*/ 40 h 57"/>
                <a:gd name="T16" fmla="*/ 5 w 35"/>
                <a:gd name="T17" fmla="*/ 39 h 57"/>
                <a:gd name="T18" fmla="*/ 1 w 35"/>
                <a:gd name="T19" fmla="*/ 42 h 57"/>
                <a:gd name="T20" fmla="*/ 1 w 35"/>
                <a:gd name="T21" fmla="*/ 45 h 57"/>
                <a:gd name="T22" fmla="*/ 14 w 35"/>
                <a:gd name="T23" fmla="*/ 52 h 57"/>
                <a:gd name="T24" fmla="*/ 14 w 35"/>
                <a:gd name="T25" fmla="*/ 56 h 57"/>
                <a:gd name="T26" fmla="*/ 15 w 35"/>
                <a:gd name="T27" fmla="*/ 57 h 57"/>
                <a:gd name="T28" fmla="*/ 19 w 35"/>
                <a:gd name="T29" fmla="*/ 57 h 57"/>
                <a:gd name="T30" fmla="*/ 20 w 35"/>
                <a:gd name="T31" fmla="*/ 56 h 57"/>
                <a:gd name="T32" fmla="*/ 20 w 35"/>
                <a:gd name="T33" fmla="*/ 52 h 57"/>
                <a:gd name="T34" fmla="*/ 30 w 35"/>
                <a:gd name="T35" fmla="*/ 49 h 57"/>
                <a:gd name="T36" fmla="*/ 33 w 35"/>
                <a:gd name="T37" fmla="*/ 36 h 57"/>
                <a:gd name="T38" fmla="*/ 20 w 35"/>
                <a:gd name="T39" fmla="*/ 26 h 57"/>
                <a:gd name="T40" fmla="*/ 19 w 35"/>
                <a:gd name="T41" fmla="*/ 25 h 57"/>
                <a:gd name="T42" fmla="*/ 15 w 35"/>
                <a:gd name="T43" fmla="*/ 23 h 57"/>
                <a:gd name="T44" fmla="*/ 14 w 35"/>
                <a:gd name="T45" fmla="*/ 23 h 57"/>
                <a:gd name="T46" fmla="*/ 10 w 35"/>
                <a:gd name="T47" fmla="*/ 20 h 57"/>
                <a:gd name="T48" fmla="*/ 11 w 35"/>
                <a:gd name="T49" fmla="*/ 15 h 57"/>
                <a:gd name="T50" fmla="*/ 17 w 35"/>
                <a:gd name="T51" fmla="*/ 13 h 57"/>
                <a:gd name="T52" fmla="*/ 21 w 35"/>
                <a:gd name="T53" fmla="*/ 14 h 57"/>
                <a:gd name="T54" fmla="*/ 25 w 35"/>
                <a:gd name="T55" fmla="*/ 16 h 57"/>
                <a:gd name="T56" fmla="*/ 25 w 35"/>
                <a:gd name="T57" fmla="*/ 17 h 57"/>
                <a:gd name="T58" fmla="*/ 26 w 35"/>
                <a:gd name="T59" fmla="*/ 17 h 57"/>
                <a:gd name="T60" fmla="*/ 26 w 35"/>
                <a:gd name="T61" fmla="*/ 17 h 57"/>
                <a:gd name="T62" fmla="*/ 28 w 35"/>
                <a:gd name="T63" fmla="*/ 18 h 57"/>
                <a:gd name="T64" fmla="*/ 32 w 35"/>
                <a:gd name="T65" fmla="*/ 16 h 57"/>
                <a:gd name="T66" fmla="*/ 32 w 35"/>
                <a:gd name="T67" fmla="*/ 12 h 57"/>
                <a:gd name="T68" fmla="*/ 23 w 35"/>
                <a:gd name="T69" fmla="*/ 6 h 57"/>
                <a:gd name="T70" fmla="*/ 20 w 35"/>
                <a:gd name="T71" fmla="*/ 6 h 57"/>
                <a:gd name="T72" fmla="*/ 20 w 35"/>
                <a:gd name="T73" fmla="*/ 1 h 57"/>
                <a:gd name="T74" fmla="*/ 19 w 35"/>
                <a:gd name="T75" fmla="*/ 0 h 57"/>
                <a:gd name="T76" fmla="*/ 15 w 35"/>
                <a:gd name="T77" fmla="*/ 0 h 57"/>
                <a:gd name="T78" fmla="*/ 14 w 35"/>
                <a:gd name="T79" fmla="*/ 1 h 57"/>
                <a:gd name="T80" fmla="*/ 14 w 35"/>
                <a:gd name="T81" fmla="*/ 6 h 57"/>
                <a:gd name="T82" fmla="*/ 5 w 35"/>
                <a:gd name="T83" fmla="*/ 10 h 57"/>
                <a:gd name="T84" fmla="*/ 2 w 35"/>
                <a:gd name="T85" fmla="*/ 23 h 57"/>
                <a:gd name="T86" fmla="*/ 7 w 35"/>
                <a:gd name="T87" fmla="*/ 28 h 57"/>
                <a:gd name="T88" fmla="*/ 19 w 35"/>
                <a:gd name="T89" fmla="*/ 34 h 57"/>
                <a:gd name="T90" fmla="*/ 21 w 35"/>
                <a:gd name="T91" fmla="*/ 35 h 57"/>
                <a:gd name="T92" fmla="*/ 24 w 35"/>
                <a:gd name="T93" fmla="*/ 38 h 57"/>
                <a:gd name="T94" fmla="*/ 23 w 35"/>
                <a:gd name="T95" fmla="*/ 43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5" h="57">
                  <a:moveTo>
                    <a:pt x="23" y="43"/>
                  </a:moveTo>
                  <a:cubicBezTo>
                    <a:pt x="22" y="44"/>
                    <a:pt x="21" y="45"/>
                    <a:pt x="19" y="45"/>
                  </a:cubicBezTo>
                  <a:cubicBezTo>
                    <a:pt x="17" y="45"/>
                    <a:pt x="14" y="44"/>
                    <a:pt x="12" y="44"/>
                  </a:cubicBezTo>
                  <a:cubicBezTo>
                    <a:pt x="11" y="43"/>
                    <a:pt x="10" y="42"/>
                    <a:pt x="8" y="41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7" y="40"/>
                    <a:pt x="6" y="39"/>
                    <a:pt x="5" y="39"/>
                  </a:cubicBezTo>
                  <a:cubicBezTo>
                    <a:pt x="4" y="39"/>
                    <a:pt x="2" y="40"/>
                    <a:pt x="1" y="42"/>
                  </a:cubicBezTo>
                  <a:cubicBezTo>
                    <a:pt x="1" y="43"/>
                    <a:pt x="1" y="44"/>
                    <a:pt x="1" y="45"/>
                  </a:cubicBezTo>
                  <a:cubicBezTo>
                    <a:pt x="4" y="49"/>
                    <a:pt x="9" y="51"/>
                    <a:pt x="14" y="52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4" y="57"/>
                    <a:pt x="14" y="57"/>
                    <a:pt x="15" y="57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7"/>
                    <a:pt x="20" y="57"/>
                    <a:pt x="20" y="56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24" y="52"/>
                    <a:pt x="28" y="51"/>
                    <a:pt x="30" y="49"/>
                  </a:cubicBezTo>
                  <a:cubicBezTo>
                    <a:pt x="34" y="45"/>
                    <a:pt x="35" y="40"/>
                    <a:pt x="33" y="36"/>
                  </a:cubicBezTo>
                  <a:cubicBezTo>
                    <a:pt x="32" y="31"/>
                    <a:pt x="25" y="28"/>
                    <a:pt x="20" y="26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8" y="25"/>
                    <a:pt x="15" y="24"/>
                    <a:pt x="15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2" y="22"/>
                    <a:pt x="11" y="22"/>
                    <a:pt x="10" y="20"/>
                  </a:cubicBezTo>
                  <a:cubicBezTo>
                    <a:pt x="9" y="19"/>
                    <a:pt x="10" y="16"/>
                    <a:pt x="11" y="15"/>
                  </a:cubicBezTo>
                  <a:cubicBezTo>
                    <a:pt x="13" y="13"/>
                    <a:pt x="15" y="13"/>
                    <a:pt x="17" y="13"/>
                  </a:cubicBezTo>
                  <a:cubicBezTo>
                    <a:pt x="18" y="13"/>
                    <a:pt x="20" y="13"/>
                    <a:pt x="21" y="14"/>
                  </a:cubicBezTo>
                  <a:cubicBezTo>
                    <a:pt x="22" y="14"/>
                    <a:pt x="24" y="15"/>
                    <a:pt x="25" y="16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8"/>
                    <a:pt x="27" y="18"/>
                    <a:pt x="28" y="18"/>
                  </a:cubicBezTo>
                  <a:cubicBezTo>
                    <a:pt x="30" y="18"/>
                    <a:pt x="32" y="17"/>
                    <a:pt x="32" y="16"/>
                  </a:cubicBezTo>
                  <a:cubicBezTo>
                    <a:pt x="33" y="15"/>
                    <a:pt x="33" y="13"/>
                    <a:pt x="32" y="12"/>
                  </a:cubicBezTo>
                  <a:cubicBezTo>
                    <a:pt x="31" y="9"/>
                    <a:pt x="26" y="7"/>
                    <a:pt x="23" y="6"/>
                  </a:cubicBezTo>
                  <a:cubicBezTo>
                    <a:pt x="22" y="6"/>
                    <a:pt x="21" y="6"/>
                    <a:pt x="20" y="6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0"/>
                    <a:pt x="19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4" y="0"/>
                    <a:pt x="14" y="1"/>
                    <a:pt x="14" y="1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0" y="6"/>
                    <a:pt x="7" y="8"/>
                    <a:pt x="5" y="10"/>
                  </a:cubicBezTo>
                  <a:cubicBezTo>
                    <a:pt x="1" y="14"/>
                    <a:pt x="0" y="19"/>
                    <a:pt x="2" y="23"/>
                  </a:cubicBezTo>
                  <a:cubicBezTo>
                    <a:pt x="3" y="26"/>
                    <a:pt x="5" y="27"/>
                    <a:pt x="7" y="28"/>
                  </a:cubicBezTo>
                  <a:cubicBezTo>
                    <a:pt x="8" y="29"/>
                    <a:pt x="16" y="33"/>
                    <a:pt x="19" y="34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3" y="36"/>
                    <a:pt x="24" y="37"/>
                    <a:pt x="24" y="38"/>
                  </a:cubicBezTo>
                  <a:cubicBezTo>
                    <a:pt x="25" y="40"/>
                    <a:pt x="25" y="42"/>
                    <a:pt x="23" y="4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911" name="Picture 201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3455" y="1375797"/>
              <a:ext cx="393700" cy="3175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pic>
        <p:pic>
          <p:nvPicPr>
            <p:cNvPr id="912" name="Picture 201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7267" y="1394847"/>
              <a:ext cx="71438" cy="71438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pic>
        <p:pic>
          <p:nvPicPr>
            <p:cNvPr id="913" name="Picture 2019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5530" y="1393260"/>
              <a:ext cx="69850" cy="93663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pic>
        <p:pic>
          <p:nvPicPr>
            <p:cNvPr id="914" name="Picture 2020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2205" y="1394847"/>
              <a:ext cx="69850" cy="125413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pic>
        <p:pic>
          <p:nvPicPr>
            <p:cNvPr id="915" name="Picture 2021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8880" y="1398022"/>
              <a:ext cx="69850" cy="17145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pic>
        <p:pic>
          <p:nvPicPr>
            <p:cNvPr id="916" name="Picture 2022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5555" y="1399610"/>
              <a:ext cx="69850" cy="242888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pic>
        <p:pic>
          <p:nvPicPr>
            <p:cNvPr id="917" name="Picture 2023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5042" y="1450410"/>
              <a:ext cx="400050" cy="2667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pic>
        <p:pic>
          <p:nvPicPr>
            <p:cNvPr id="918" name="Picture 2024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7742" y="1509147"/>
              <a:ext cx="111125" cy="17145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pic>
        <p:pic>
          <p:nvPicPr>
            <p:cNvPr id="919" name="Picture 2025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3780" y="3630047"/>
              <a:ext cx="171450" cy="13335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pic>
        <p:pic>
          <p:nvPicPr>
            <p:cNvPr id="920" name="Picture 2026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5067" y="3731647"/>
              <a:ext cx="46038" cy="3175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pic>
        <p:pic>
          <p:nvPicPr>
            <p:cNvPr id="921" name="Picture 2027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3142" y="3610997"/>
              <a:ext cx="71438" cy="6985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pic>
        <p:pic>
          <p:nvPicPr>
            <p:cNvPr id="922" name="Picture 2028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6792" y="3591947"/>
              <a:ext cx="298450" cy="30163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pic>
        <p:sp>
          <p:nvSpPr>
            <p:cNvPr id="923" name="Freeform 2029"/>
            <p:cNvSpPr/>
            <p:nvPr/>
          </p:nvSpPr>
          <p:spPr bwMode="auto">
            <a:xfrm>
              <a:off x="4894442" y="3280797"/>
              <a:ext cx="79375" cy="80963"/>
            </a:xfrm>
            <a:custGeom>
              <a:avLst/>
              <a:gdLst>
                <a:gd name="T0" fmla="*/ 25 w 30"/>
                <a:gd name="T1" fmla="*/ 5 h 31"/>
                <a:gd name="T2" fmla="*/ 8 w 30"/>
                <a:gd name="T3" fmla="*/ 3 h 31"/>
                <a:gd name="T4" fmla="*/ 4 w 30"/>
                <a:gd name="T5" fmla="*/ 6 h 31"/>
                <a:gd name="T6" fmla="*/ 0 w 30"/>
                <a:gd name="T7" fmla="*/ 10 h 31"/>
                <a:gd name="T8" fmla="*/ 20 w 30"/>
                <a:gd name="T9" fmla="*/ 31 h 31"/>
                <a:gd name="T10" fmla="*/ 25 w 30"/>
                <a:gd name="T11" fmla="*/ 26 h 31"/>
                <a:gd name="T12" fmla="*/ 27 w 30"/>
                <a:gd name="T13" fmla="*/ 22 h 31"/>
                <a:gd name="T14" fmla="*/ 25 w 30"/>
                <a:gd name="T15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31">
                  <a:moveTo>
                    <a:pt x="25" y="5"/>
                  </a:moveTo>
                  <a:cubicBezTo>
                    <a:pt x="21" y="0"/>
                    <a:pt x="14" y="0"/>
                    <a:pt x="8" y="3"/>
                  </a:cubicBezTo>
                  <a:cubicBezTo>
                    <a:pt x="7" y="4"/>
                    <a:pt x="5" y="5"/>
                    <a:pt x="4" y="6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6" y="25"/>
                    <a:pt x="27" y="24"/>
                    <a:pt x="27" y="22"/>
                  </a:cubicBezTo>
                  <a:cubicBezTo>
                    <a:pt x="30" y="16"/>
                    <a:pt x="30" y="9"/>
                    <a:pt x="25" y="5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4" name="Freeform 2030"/>
            <p:cNvSpPr/>
            <p:nvPr/>
          </p:nvSpPr>
          <p:spPr bwMode="auto">
            <a:xfrm>
              <a:off x="4683305" y="3420497"/>
              <a:ext cx="149225" cy="147638"/>
            </a:xfrm>
            <a:custGeom>
              <a:avLst/>
              <a:gdLst>
                <a:gd name="T0" fmla="*/ 20 w 57"/>
                <a:gd name="T1" fmla="*/ 54 h 56"/>
                <a:gd name="T2" fmla="*/ 20 w 57"/>
                <a:gd name="T3" fmla="*/ 54 h 56"/>
                <a:gd name="T4" fmla="*/ 25 w 57"/>
                <a:gd name="T5" fmla="*/ 51 h 56"/>
                <a:gd name="T6" fmla="*/ 57 w 57"/>
                <a:gd name="T7" fmla="*/ 21 h 56"/>
                <a:gd name="T8" fmla="*/ 36 w 57"/>
                <a:gd name="T9" fmla="*/ 0 h 56"/>
                <a:gd name="T10" fmla="*/ 4 w 57"/>
                <a:gd name="T11" fmla="*/ 31 h 56"/>
                <a:gd name="T12" fmla="*/ 2 w 57"/>
                <a:gd name="T13" fmla="*/ 36 h 56"/>
                <a:gd name="T14" fmla="*/ 1 w 57"/>
                <a:gd name="T15" fmla="*/ 36 h 56"/>
                <a:gd name="T16" fmla="*/ 0 w 57"/>
                <a:gd name="T17" fmla="*/ 39 h 56"/>
                <a:gd name="T18" fmla="*/ 16 w 57"/>
                <a:gd name="T19" fmla="*/ 56 h 56"/>
                <a:gd name="T20" fmla="*/ 20 w 57"/>
                <a:gd name="T21" fmla="*/ 5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" h="56">
                  <a:moveTo>
                    <a:pt x="20" y="54"/>
                  </a:moveTo>
                  <a:cubicBezTo>
                    <a:pt x="20" y="54"/>
                    <a:pt x="20" y="54"/>
                    <a:pt x="20" y="54"/>
                  </a:cubicBezTo>
                  <a:cubicBezTo>
                    <a:pt x="22" y="54"/>
                    <a:pt x="23" y="53"/>
                    <a:pt x="25" y="51"/>
                  </a:cubicBezTo>
                  <a:cubicBezTo>
                    <a:pt x="57" y="21"/>
                    <a:pt x="57" y="21"/>
                    <a:pt x="57" y="21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3" y="32"/>
                    <a:pt x="2" y="34"/>
                    <a:pt x="2" y="36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16" y="56"/>
                    <a:pt x="16" y="56"/>
                    <a:pt x="16" y="56"/>
                  </a:cubicBezTo>
                  <a:lnTo>
                    <a:pt x="20" y="5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5" name="Freeform 2031"/>
            <p:cNvSpPr/>
            <p:nvPr/>
          </p:nvSpPr>
          <p:spPr bwMode="auto">
            <a:xfrm>
              <a:off x="4784905" y="3314135"/>
              <a:ext cx="155575" cy="153988"/>
            </a:xfrm>
            <a:custGeom>
              <a:avLst/>
              <a:gdLst>
                <a:gd name="T0" fmla="*/ 45 w 98"/>
                <a:gd name="T1" fmla="*/ 72 h 97"/>
                <a:gd name="T2" fmla="*/ 38 w 98"/>
                <a:gd name="T3" fmla="*/ 66 h 97"/>
                <a:gd name="T4" fmla="*/ 84 w 98"/>
                <a:gd name="T5" fmla="*/ 21 h 97"/>
                <a:gd name="T6" fmla="*/ 65 w 98"/>
                <a:gd name="T7" fmla="*/ 0 h 97"/>
                <a:gd name="T8" fmla="*/ 0 w 98"/>
                <a:gd name="T9" fmla="*/ 63 h 97"/>
                <a:gd name="T10" fmla="*/ 35 w 98"/>
                <a:gd name="T11" fmla="*/ 97 h 97"/>
                <a:gd name="T12" fmla="*/ 98 w 98"/>
                <a:gd name="T13" fmla="*/ 35 h 97"/>
                <a:gd name="T14" fmla="*/ 91 w 98"/>
                <a:gd name="T15" fmla="*/ 26 h 97"/>
                <a:gd name="T16" fmla="*/ 45 w 98"/>
                <a:gd name="T17" fmla="*/ 7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" h="97">
                  <a:moveTo>
                    <a:pt x="45" y="72"/>
                  </a:moveTo>
                  <a:lnTo>
                    <a:pt x="38" y="66"/>
                  </a:lnTo>
                  <a:lnTo>
                    <a:pt x="84" y="21"/>
                  </a:lnTo>
                  <a:lnTo>
                    <a:pt x="65" y="0"/>
                  </a:lnTo>
                  <a:lnTo>
                    <a:pt x="0" y="63"/>
                  </a:lnTo>
                  <a:lnTo>
                    <a:pt x="35" y="97"/>
                  </a:lnTo>
                  <a:lnTo>
                    <a:pt x="98" y="35"/>
                  </a:lnTo>
                  <a:lnTo>
                    <a:pt x="91" y="26"/>
                  </a:lnTo>
                  <a:lnTo>
                    <a:pt x="45" y="7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6" name="Freeform 2032"/>
            <p:cNvSpPr/>
            <p:nvPr/>
          </p:nvSpPr>
          <p:spPr bwMode="auto">
            <a:xfrm>
              <a:off x="4664255" y="3536385"/>
              <a:ext cx="50800" cy="49213"/>
            </a:xfrm>
            <a:custGeom>
              <a:avLst/>
              <a:gdLst>
                <a:gd name="T0" fmla="*/ 11 w 19"/>
                <a:gd name="T1" fmla="*/ 8 h 19"/>
                <a:gd name="T2" fmla="*/ 10 w 19"/>
                <a:gd name="T3" fmla="*/ 10 h 19"/>
                <a:gd name="T4" fmla="*/ 2 w 19"/>
                <a:gd name="T5" fmla="*/ 19 h 19"/>
                <a:gd name="T6" fmla="*/ 3 w 19"/>
                <a:gd name="T7" fmla="*/ 19 h 19"/>
                <a:gd name="T8" fmla="*/ 19 w 19"/>
                <a:gd name="T9" fmla="*/ 13 h 19"/>
                <a:gd name="T10" fmla="*/ 6 w 19"/>
                <a:gd name="T11" fmla="*/ 0 h 19"/>
                <a:gd name="T12" fmla="*/ 0 w 19"/>
                <a:gd name="T13" fmla="*/ 16 h 19"/>
                <a:gd name="T14" fmla="*/ 0 w 19"/>
                <a:gd name="T15" fmla="*/ 17 h 19"/>
                <a:gd name="T16" fmla="*/ 8 w 19"/>
                <a:gd name="T17" fmla="*/ 9 h 19"/>
                <a:gd name="T18" fmla="*/ 11 w 19"/>
                <a:gd name="T19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19">
                  <a:moveTo>
                    <a:pt x="11" y="8"/>
                  </a:moveTo>
                  <a:cubicBezTo>
                    <a:pt x="11" y="9"/>
                    <a:pt x="11" y="10"/>
                    <a:pt x="10" y="10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9"/>
                    <a:pt x="3" y="19"/>
                    <a:pt x="3" y="19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7"/>
                    <a:pt x="0" y="17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9" y="8"/>
                    <a:pt x="10" y="8"/>
                    <a:pt x="11" y="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7" name="Freeform 2033"/>
            <p:cNvSpPr/>
            <p:nvPr/>
          </p:nvSpPr>
          <p:spPr bwMode="auto">
            <a:xfrm>
              <a:off x="4656317" y="3593535"/>
              <a:ext cx="277813" cy="7938"/>
            </a:xfrm>
            <a:custGeom>
              <a:avLst/>
              <a:gdLst>
                <a:gd name="T0" fmla="*/ 105 w 106"/>
                <a:gd name="T1" fmla="*/ 0 h 3"/>
                <a:gd name="T2" fmla="*/ 1 w 106"/>
                <a:gd name="T3" fmla="*/ 0 h 3"/>
                <a:gd name="T4" fmla="*/ 0 w 106"/>
                <a:gd name="T5" fmla="*/ 1 h 3"/>
                <a:gd name="T6" fmla="*/ 1 w 106"/>
                <a:gd name="T7" fmla="*/ 3 h 3"/>
                <a:gd name="T8" fmla="*/ 105 w 106"/>
                <a:gd name="T9" fmla="*/ 3 h 3"/>
                <a:gd name="T10" fmla="*/ 106 w 106"/>
                <a:gd name="T11" fmla="*/ 1 h 3"/>
                <a:gd name="T12" fmla="*/ 105 w 106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" h="3">
                  <a:moveTo>
                    <a:pt x="105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105" y="3"/>
                    <a:pt x="105" y="3"/>
                    <a:pt x="105" y="3"/>
                  </a:cubicBezTo>
                  <a:cubicBezTo>
                    <a:pt x="106" y="3"/>
                    <a:pt x="106" y="2"/>
                    <a:pt x="106" y="1"/>
                  </a:cubicBezTo>
                  <a:cubicBezTo>
                    <a:pt x="106" y="1"/>
                    <a:pt x="106" y="0"/>
                    <a:pt x="105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8" name="Freeform 2034"/>
            <p:cNvSpPr>
              <a:spLocks noEditPoints="1"/>
            </p:cNvSpPr>
            <p:nvPr/>
          </p:nvSpPr>
          <p:spPr bwMode="auto">
            <a:xfrm>
              <a:off x="4634092" y="2148910"/>
              <a:ext cx="360363" cy="357188"/>
            </a:xfrm>
            <a:custGeom>
              <a:avLst/>
              <a:gdLst>
                <a:gd name="T0" fmla="*/ 69 w 138"/>
                <a:gd name="T1" fmla="*/ 0 h 137"/>
                <a:gd name="T2" fmla="*/ 0 w 138"/>
                <a:gd name="T3" fmla="*/ 69 h 137"/>
                <a:gd name="T4" fmla="*/ 69 w 138"/>
                <a:gd name="T5" fmla="*/ 137 h 137"/>
                <a:gd name="T6" fmla="*/ 138 w 138"/>
                <a:gd name="T7" fmla="*/ 69 h 137"/>
                <a:gd name="T8" fmla="*/ 69 w 138"/>
                <a:gd name="T9" fmla="*/ 0 h 137"/>
                <a:gd name="T10" fmla="*/ 69 w 138"/>
                <a:gd name="T11" fmla="*/ 124 h 137"/>
                <a:gd name="T12" fmla="*/ 14 w 138"/>
                <a:gd name="T13" fmla="*/ 69 h 137"/>
                <a:gd name="T14" fmla="*/ 69 w 138"/>
                <a:gd name="T15" fmla="*/ 13 h 137"/>
                <a:gd name="T16" fmla="*/ 124 w 138"/>
                <a:gd name="T17" fmla="*/ 69 h 137"/>
                <a:gd name="T18" fmla="*/ 69 w 138"/>
                <a:gd name="T19" fmla="*/ 12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8" h="137">
                  <a:moveTo>
                    <a:pt x="69" y="0"/>
                  </a:moveTo>
                  <a:cubicBezTo>
                    <a:pt x="31" y="0"/>
                    <a:pt x="0" y="31"/>
                    <a:pt x="0" y="69"/>
                  </a:cubicBezTo>
                  <a:cubicBezTo>
                    <a:pt x="0" y="107"/>
                    <a:pt x="31" y="137"/>
                    <a:pt x="69" y="137"/>
                  </a:cubicBezTo>
                  <a:cubicBezTo>
                    <a:pt x="107" y="137"/>
                    <a:pt x="138" y="107"/>
                    <a:pt x="138" y="69"/>
                  </a:cubicBezTo>
                  <a:cubicBezTo>
                    <a:pt x="138" y="31"/>
                    <a:pt x="107" y="0"/>
                    <a:pt x="69" y="0"/>
                  </a:cubicBezTo>
                  <a:close/>
                  <a:moveTo>
                    <a:pt x="69" y="124"/>
                  </a:moveTo>
                  <a:cubicBezTo>
                    <a:pt x="38" y="124"/>
                    <a:pt x="14" y="99"/>
                    <a:pt x="14" y="69"/>
                  </a:cubicBezTo>
                  <a:cubicBezTo>
                    <a:pt x="14" y="38"/>
                    <a:pt x="38" y="13"/>
                    <a:pt x="69" y="13"/>
                  </a:cubicBezTo>
                  <a:cubicBezTo>
                    <a:pt x="100" y="13"/>
                    <a:pt x="124" y="38"/>
                    <a:pt x="124" y="69"/>
                  </a:cubicBezTo>
                  <a:cubicBezTo>
                    <a:pt x="124" y="99"/>
                    <a:pt x="100" y="124"/>
                    <a:pt x="69" y="12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9" name="Freeform 2035"/>
            <p:cNvSpPr>
              <a:spLocks noEditPoints="1"/>
            </p:cNvSpPr>
            <p:nvPr/>
          </p:nvSpPr>
          <p:spPr bwMode="auto">
            <a:xfrm>
              <a:off x="4743630" y="2229872"/>
              <a:ext cx="144463" cy="198438"/>
            </a:xfrm>
            <a:custGeom>
              <a:avLst/>
              <a:gdLst>
                <a:gd name="T0" fmla="*/ 51 w 55"/>
                <a:gd name="T1" fmla="*/ 1 h 76"/>
                <a:gd name="T2" fmla="*/ 20 w 55"/>
                <a:gd name="T3" fmla="*/ 26 h 76"/>
                <a:gd name="T4" fmla="*/ 17 w 55"/>
                <a:gd name="T5" fmla="*/ 30 h 76"/>
                <a:gd name="T6" fmla="*/ 14 w 55"/>
                <a:gd name="T7" fmla="*/ 35 h 76"/>
                <a:gd name="T8" fmla="*/ 0 w 55"/>
                <a:gd name="T9" fmla="*/ 72 h 76"/>
                <a:gd name="T10" fmla="*/ 0 w 55"/>
                <a:gd name="T11" fmla="*/ 75 h 76"/>
                <a:gd name="T12" fmla="*/ 3 w 55"/>
                <a:gd name="T13" fmla="*/ 74 h 76"/>
                <a:gd name="T14" fmla="*/ 34 w 55"/>
                <a:gd name="T15" fmla="*/ 49 h 76"/>
                <a:gd name="T16" fmla="*/ 38 w 55"/>
                <a:gd name="T17" fmla="*/ 45 h 76"/>
                <a:gd name="T18" fmla="*/ 40 w 55"/>
                <a:gd name="T19" fmla="*/ 41 h 76"/>
                <a:gd name="T20" fmla="*/ 54 w 55"/>
                <a:gd name="T21" fmla="*/ 4 h 76"/>
                <a:gd name="T22" fmla="*/ 54 w 55"/>
                <a:gd name="T23" fmla="*/ 0 h 76"/>
                <a:gd name="T24" fmla="*/ 51 w 55"/>
                <a:gd name="T25" fmla="*/ 1 h 76"/>
                <a:gd name="T26" fmla="*/ 27 w 55"/>
                <a:gd name="T27" fmla="*/ 45 h 76"/>
                <a:gd name="T28" fmla="*/ 20 w 55"/>
                <a:gd name="T29" fmla="*/ 38 h 76"/>
                <a:gd name="T30" fmla="*/ 27 w 55"/>
                <a:gd name="T31" fmla="*/ 30 h 76"/>
                <a:gd name="T32" fmla="*/ 34 w 55"/>
                <a:gd name="T33" fmla="*/ 38 h 76"/>
                <a:gd name="T34" fmla="*/ 27 w 55"/>
                <a:gd name="T35" fmla="*/ 45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5" h="76">
                  <a:moveTo>
                    <a:pt x="51" y="1"/>
                  </a:moveTo>
                  <a:cubicBezTo>
                    <a:pt x="20" y="26"/>
                    <a:pt x="20" y="26"/>
                    <a:pt x="20" y="26"/>
                  </a:cubicBezTo>
                  <a:cubicBezTo>
                    <a:pt x="19" y="27"/>
                    <a:pt x="18" y="29"/>
                    <a:pt x="17" y="30"/>
                  </a:cubicBezTo>
                  <a:cubicBezTo>
                    <a:pt x="15" y="32"/>
                    <a:pt x="14" y="33"/>
                    <a:pt x="14" y="35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5"/>
                    <a:pt x="0" y="75"/>
                  </a:cubicBezTo>
                  <a:cubicBezTo>
                    <a:pt x="1" y="76"/>
                    <a:pt x="2" y="75"/>
                    <a:pt x="3" y="74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5" y="48"/>
                    <a:pt x="37" y="47"/>
                    <a:pt x="38" y="45"/>
                  </a:cubicBezTo>
                  <a:cubicBezTo>
                    <a:pt x="39" y="44"/>
                    <a:pt x="40" y="42"/>
                    <a:pt x="40" y="41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55" y="2"/>
                    <a:pt x="54" y="1"/>
                    <a:pt x="54" y="0"/>
                  </a:cubicBezTo>
                  <a:cubicBezTo>
                    <a:pt x="53" y="0"/>
                    <a:pt x="52" y="0"/>
                    <a:pt x="51" y="1"/>
                  </a:cubicBezTo>
                  <a:close/>
                  <a:moveTo>
                    <a:pt x="27" y="45"/>
                  </a:moveTo>
                  <a:cubicBezTo>
                    <a:pt x="23" y="45"/>
                    <a:pt x="20" y="42"/>
                    <a:pt x="20" y="38"/>
                  </a:cubicBezTo>
                  <a:cubicBezTo>
                    <a:pt x="20" y="34"/>
                    <a:pt x="23" y="30"/>
                    <a:pt x="27" y="30"/>
                  </a:cubicBezTo>
                  <a:cubicBezTo>
                    <a:pt x="31" y="30"/>
                    <a:pt x="34" y="34"/>
                    <a:pt x="34" y="38"/>
                  </a:cubicBezTo>
                  <a:cubicBezTo>
                    <a:pt x="34" y="42"/>
                    <a:pt x="31" y="45"/>
                    <a:pt x="27" y="45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931" name="组合 930"/>
          <p:cNvGrpSpPr/>
          <p:nvPr/>
        </p:nvGrpSpPr>
        <p:grpSpPr>
          <a:xfrm>
            <a:off x="5835805" y="2049569"/>
            <a:ext cx="1873961" cy="801132"/>
            <a:chOff x="257133" y="2861619"/>
            <a:chExt cx="1873961" cy="801132"/>
          </a:xfrm>
        </p:grpSpPr>
        <p:sp>
          <p:nvSpPr>
            <p:cNvPr id="932" name="矩形 931"/>
            <p:cNvSpPr/>
            <p:nvPr/>
          </p:nvSpPr>
          <p:spPr>
            <a:xfrm>
              <a:off x="257133" y="3077976"/>
              <a:ext cx="187396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800" dirty="0" smtClean="0"/>
                <a:t>LOREM IPSUM DOLOR SIT AMET, CONSECTETUR ADIPISICING ELIT, SED DO EIUSMOD TEMPOR INCIDIDUNT UT LABORE ET DOLORE MAGNA ALIQUA</a:t>
              </a:r>
              <a:endParaRPr lang="zh-CN" altLang="en-US" sz="800" dirty="0"/>
            </a:p>
          </p:txBody>
        </p:sp>
        <p:sp>
          <p:nvSpPr>
            <p:cNvPr id="933" name="矩形 932"/>
            <p:cNvSpPr/>
            <p:nvPr/>
          </p:nvSpPr>
          <p:spPr>
            <a:xfrm>
              <a:off x="274764" y="2861619"/>
              <a:ext cx="128355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 b="1" dirty="0" smtClean="0">
                  <a:solidFill>
                    <a:srgbClr val="1AB49C"/>
                  </a:solidFill>
                </a:rPr>
                <a:t>LOREM</a:t>
              </a:r>
              <a:r>
                <a:rPr lang="en-US" altLang="zh-CN" sz="1400" dirty="0" smtClean="0"/>
                <a:t> IPSUM </a:t>
              </a:r>
              <a:endParaRPr lang="zh-CN" altLang="en-US" sz="1400" dirty="0"/>
            </a:p>
          </p:txBody>
        </p:sp>
      </p:grpSp>
      <p:grpSp>
        <p:nvGrpSpPr>
          <p:cNvPr id="934" name="组合 933"/>
          <p:cNvGrpSpPr/>
          <p:nvPr/>
        </p:nvGrpSpPr>
        <p:grpSpPr>
          <a:xfrm>
            <a:off x="8812469" y="2049569"/>
            <a:ext cx="1873961" cy="801132"/>
            <a:chOff x="257133" y="2861619"/>
            <a:chExt cx="1873961" cy="801132"/>
          </a:xfrm>
        </p:grpSpPr>
        <p:sp>
          <p:nvSpPr>
            <p:cNvPr id="935" name="矩形 934"/>
            <p:cNvSpPr/>
            <p:nvPr/>
          </p:nvSpPr>
          <p:spPr>
            <a:xfrm>
              <a:off x="257133" y="3077976"/>
              <a:ext cx="187396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800" dirty="0" smtClean="0"/>
                <a:t>LOREM IPSUM DOLOR SIT AMET, CONSECTETUR ADIPISICING ELIT, SED DO EIUSMOD TEMPOR INCIDIDUNT UT LABORE ET DOLORE MAGNA ALIQUA</a:t>
              </a:r>
              <a:endParaRPr lang="zh-CN" altLang="en-US" sz="800" dirty="0"/>
            </a:p>
          </p:txBody>
        </p:sp>
        <p:sp>
          <p:nvSpPr>
            <p:cNvPr id="936" name="矩形 935"/>
            <p:cNvSpPr/>
            <p:nvPr/>
          </p:nvSpPr>
          <p:spPr>
            <a:xfrm>
              <a:off x="274764" y="2861619"/>
              <a:ext cx="128355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 b="1" dirty="0" smtClean="0">
                  <a:solidFill>
                    <a:srgbClr val="1AB49C"/>
                  </a:solidFill>
                </a:rPr>
                <a:t>LOREM</a:t>
              </a:r>
              <a:r>
                <a:rPr lang="en-US" altLang="zh-CN" sz="1400" dirty="0" smtClean="0"/>
                <a:t> IPSUM </a:t>
              </a:r>
              <a:endParaRPr lang="zh-CN" altLang="en-US" sz="1400" dirty="0"/>
            </a:p>
          </p:txBody>
        </p:sp>
      </p:grpSp>
      <p:grpSp>
        <p:nvGrpSpPr>
          <p:cNvPr id="937" name="组合 936"/>
          <p:cNvGrpSpPr/>
          <p:nvPr/>
        </p:nvGrpSpPr>
        <p:grpSpPr>
          <a:xfrm>
            <a:off x="5835805" y="3858263"/>
            <a:ext cx="1873961" cy="801132"/>
            <a:chOff x="257133" y="2861619"/>
            <a:chExt cx="1873961" cy="801132"/>
          </a:xfrm>
        </p:grpSpPr>
        <p:sp>
          <p:nvSpPr>
            <p:cNvPr id="938" name="矩形 937"/>
            <p:cNvSpPr/>
            <p:nvPr/>
          </p:nvSpPr>
          <p:spPr>
            <a:xfrm>
              <a:off x="257133" y="3077976"/>
              <a:ext cx="187396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800" dirty="0" smtClean="0"/>
                <a:t>LOREM IPSUM DOLOR SIT AMET, CONSECTETUR ADIPISICING ELIT, SED DO EIUSMOD TEMPOR INCIDIDUNT UT LABORE ET DOLORE MAGNA ALIQUA</a:t>
              </a:r>
              <a:endParaRPr lang="zh-CN" altLang="en-US" sz="800" dirty="0"/>
            </a:p>
          </p:txBody>
        </p:sp>
        <p:sp>
          <p:nvSpPr>
            <p:cNvPr id="939" name="矩形 938"/>
            <p:cNvSpPr/>
            <p:nvPr/>
          </p:nvSpPr>
          <p:spPr>
            <a:xfrm>
              <a:off x="274764" y="2861619"/>
              <a:ext cx="128355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 b="1" dirty="0" smtClean="0">
                  <a:solidFill>
                    <a:srgbClr val="1AB49C"/>
                  </a:solidFill>
                </a:rPr>
                <a:t>LOREM</a:t>
              </a:r>
              <a:r>
                <a:rPr lang="en-US" altLang="zh-CN" sz="1400" dirty="0" smtClean="0"/>
                <a:t> IPSUM </a:t>
              </a:r>
              <a:endParaRPr lang="zh-CN" altLang="en-US" sz="1400" dirty="0"/>
            </a:p>
          </p:txBody>
        </p:sp>
      </p:grpSp>
      <p:grpSp>
        <p:nvGrpSpPr>
          <p:cNvPr id="940" name="组合 939"/>
          <p:cNvGrpSpPr/>
          <p:nvPr/>
        </p:nvGrpSpPr>
        <p:grpSpPr>
          <a:xfrm>
            <a:off x="8812469" y="3858263"/>
            <a:ext cx="1873961" cy="801132"/>
            <a:chOff x="257133" y="2861619"/>
            <a:chExt cx="1873961" cy="801132"/>
          </a:xfrm>
        </p:grpSpPr>
        <p:sp>
          <p:nvSpPr>
            <p:cNvPr id="941" name="矩形 940"/>
            <p:cNvSpPr/>
            <p:nvPr/>
          </p:nvSpPr>
          <p:spPr>
            <a:xfrm>
              <a:off x="257133" y="3077976"/>
              <a:ext cx="187396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800" dirty="0" smtClean="0"/>
                <a:t>LOREM IPSUM DOLOR SIT AMET, CONSECTETUR ADIPISICING ELIT, SED DO EIUSMOD TEMPOR INCIDIDUNT UT LABORE ET DOLORE MAGNA ALIQUA</a:t>
              </a:r>
              <a:endParaRPr lang="zh-CN" altLang="en-US" sz="800" dirty="0"/>
            </a:p>
          </p:txBody>
        </p:sp>
        <p:sp>
          <p:nvSpPr>
            <p:cNvPr id="942" name="矩形 941"/>
            <p:cNvSpPr/>
            <p:nvPr/>
          </p:nvSpPr>
          <p:spPr>
            <a:xfrm>
              <a:off x="274764" y="2861619"/>
              <a:ext cx="128355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 b="1" dirty="0" smtClean="0">
                  <a:solidFill>
                    <a:srgbClr val="1AB49C"/>
                  </a:solidFill>
                </a:rPr>
                <a:t>LOREM</a:t>
              </a:r>
              <a:r>
                <a:rPr lang="en-US" altLang="zh-CN" sz="1400" dirty="0" smtClean="0"/>
                <a:t> IPSUM </a:t>
              </a:r>
              <a:endParaRPr lang="zh-CN" altLang="en-US" sz="1400" dirty="0"/>
            </a:p>
          </p:txBody>
        </p:sp>
      </p:grpSp>
      <p:sp>
        <p:nvSpPr>
          <p:cNvPr id="946" name="矩形 945"/>
          <p:cNvSpPr/>
          <p:nvPr/>
        </p:nvSpPr>
        <p:spPr>
          <a:xfrm>
            <a:off x="0" y="0"/>
            <a:ext cx="12192000" cy="4214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7" name="任意多边形 14"/>
          <p:cNvSpPr/>
          <p:nvPr/>
        </p:nvSpPr>
        <p:spPr>
          <a:xfrm>
            <a:off x="238040" y="664713"/>
            <a:ext cx="537482" cy="393337"/>
          </a:xfrm>
          <a:custGeom>
            <a:avLst/>
            <a:gdLst>
              <a:gd name="connsiteX0" fmla="*/ 0 w 640080"/>
              <a:gd name="connsiteY0" fmla="*/ 0 h 327660"/>
              <a:gd name="connsiteX1" fmla="*/ 472440 w 640080"/>
              <a:gd name="connsiteY1" fmla="*/ 0 h 327660"/>
              <a:gd name="connsiteX2" fmla="*/ 640080 w 640080"/>
              <a:gd name="connsiteY2" fmla="*/ 163830 h 327660"/>
              <a:gd name="connsiteX3" fmla="*/ 472440 w 640080"/>
              <a:gd name="connsiteY3" fmla="*/ 327660 h 327660"/>
              <a:gd name="connsiteX4" fmla="*/ 0 w 640080"/>
              <a:gd name="connsiteY4" fmla="*/ 327660 h 32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080" h="327660">
                <a:moveTo>
                  <a:pt x="0" y="0"/>
                </a:moveTo>
                <a:lnTo>
                  <a:pt x="472440" y="0"/>
                </a:lnTo>
                <a:cubicBezTo>
                  <a:pt x="565025" y="0"/>
                  <a:pt x="640080" y="73349"/>
                  <a:pt x="640080" y="163830"/>
                </a:cubicBezTo>
                <a:cubicBezTo>
                  <a:pt x="640080" y="254311"/>
                  <a:pt x="565025" y="327660"/>
                  <a:pt x="472440" y="327660"/>
                </a:cubicBezTo>
                <a:lnTo>
                  <a:pt x="0" y="327660"/>
                </a:lnTo>
                <a:close/>
              </a:path>
            </a:pathLst>
          </a:custGeom>
          <a:solidFill>
            <a:srgbClr val="19B59C"/>
          </a:solidFill>
          <a:ln>
            <a:solidFill>
              <a:srgbClr val="19B5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8E6D48"/>
              </a:solidFill>
              <a:cs typeface="+mn-ea"/>
              <a:sym typeface="+mn-lt"/>
            </a:endParaRPr>
          </a:p>
        </p:txBody>
      </p:sp>
      <p:sp>
        <p:nvSpPr>
          <p:cNvPr id="948" name="矩形 947"/>
          <p:cNvSpPr/>
          <p:nvPr/>
        </p:nvSpPr>
        <p:spPr>
          <a:xfrm>
            <a:off x="-5529" y="664713"/>
            <a:ext cx="188685" cy="39333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8E6D48"/>
              </a:solidFill>
              <a:cs typeface="+mn-ea"/>
              <a:sym typeface="+mn-lt"/>
            </a:endParaRPr>
          </a:p>
        </p:txBody>
      </p:sp>
      <p:sp>
        <p:nvSpPr>
          <p:cNvPr id="949" name="标题 4"/>
          <p:cNvSpPr txBox="1"/>
          <p:nvPr/>
        </p:nvSpPr>
        <p:spPr>
          <a:xfrm>
            <a:off x="831406" y="484177"/>
            <a:ext cx="2651095" cy="714638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342900">
              <a:defRPr/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研究成果与应用前景</a:t>
            </a:r>
          </a:p>
        </p:txBody>
      </p:sp>
      <p:sp>
        <p:nvSpPr>
          <p:cNvPr id="950" name="矩形 949"/>
          <p:cNvSpPr/>
          <p:nvPr/>
        </p:nvSpPr>
        <p:spPr>
          <a:xfrm>
            <a:off x="830405" y="957983"/>
            <a:ext cx="190848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00" dirty="0" smtClean="0">
                <a:solidFill>
                  <a:srgbClr val="19B59C"/>
                </a:solidFill>
                <a:cs typeface="+mn-ea"/>
                <a:sym typeface="+mn-lt"/>
              </a:rPr>
              <a:t>LOREM IPSUM DOLOR</a:t>
            </a:r>
            <a:endParaRPr lang="zh-CN" altLang="en-US" sz="1000" dirty="0">
              <a:solidFill>
                <a:srgbClr val="19B59C"/>
              </a:solidFill>
              <a:cs typeface="+mn-ea"/>
              <a:sym typeface="+mn-lt"/>
            </a:endParaRPr>
          </a:p>
        </p:txBody>
      </p:sp>
      <p:sp>
        <p:nvSpPr>
          <p:cNvPr id="951" name="矩形 950"/>
          <p:cNvSpPr/>
          <p:nvPr/>
        </p:nvSpPr>
        <p:spPr>
          <a:xfrm>
            <a:off x="5862994" y="55274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342900">
              <a:spcBef>
                <a:spcPct val="0"/>
              </a:spcBef>
              <a:defRPr/>
            </a:pPr>
            <a:r>
              <a:rPr kumimoji="1" lang="zh-CN" altLang="en-US" sz="1400" b="1" dirty="0" smtClean="0">
                <a:solidFill>
                  <a:srgbClr val="19B59C"/>
                </a:solidFill>
                <a:latin typeface="Arial" panose="020B0604020202020204"/>
              </a:rPr>
              <a:t>选题背景</a:t>
            </a:r>
            <a:endParaRPr lang="zh-CN" altLang="en-US" sz="1400" b="1" dirty="0">
              <a:solidFill>
                <a:srgbClr val="19B59C"/>
              </a:solidFill>
              <a:latin typeface="Arial" panose="020B0604020202020204"/>
              <a:sym typeface="微软雅黑" panose="020B0503020204020204" charset="-122"/>
            </a:endParaRPr>
          </a:p>
        </p:txBody>
      </p:sp>
      <p:sp>
        <p:nvSpPr>
          <p:cNvPr id="952" name="矩形 951"/>
          <p:cNvSpPr/>
          <p:nvPr/>
        </p:nvSpPr>
        <p:spPr>
          <a:xfrm>
            <a:off x="7576077" y="55274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342900">
              <a:defRPr/>
            </a:pPr>
            <a:r>
              <a:rPr lang="zh-CN" altLang="en-US" sz="1400" dirty="0" smtClean="0">
                <a:solidFill>
                  <a:srgbClr val="19B59C"/>
                </a:solidFill>
                <a:latin typeface="Arial" panose="020B0604020202020204"/>
              </a:rPr>
              <a:t>研究意义</a:t>
            </a:r>
            <a:endParaRPr lang="zh-CN" altLang="en-US" sz="1400" dirty="0">
              <a:solidFill>
                <a:srgbClr val="19B59C"/>
              </a:solidFill>
              <a:latin typeface="Arial" panose="020B0604020202020204"/>
            </a:endParaRPr>
          </a:p>
        </p:txBody>
      </p:sp>
      <p:sp>
        <p:nvSpPr>
          <p:cNvPr id="953" name="矩形 952"/>
          <p:cNvSpPr/>
          <p:nvPr/>
        </p:nvSpPr>
        <p:spPr>
          <a:xfrm>
            <a:off x="9289160" y="55274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342900">
              <a:defRPr/>
            </a:pPr>
            <a:r>
              <a:rPr kumimoji="1" lang="zh-CN" altLang="en-US" sz="1400" dirty="0">
                <a:solidFill>
                  <a:srgbClr val="19B59C"/>
                </a:solidFill>
                <a:latin typeface="Arial" panose="020B0604020202020204"/>
              </a:rPr>
              <a:t>理论基础</a:t>
            </a:r>
            <a:endParaRPr lang="zh-CN" altLang="en-US" sz="1400" dirty="0">
              <a:solidFill>
                <a:srgbClr val="19B59C"/>
              </a:solidFill>
              <a:latin typeface="Arial" panose="020B0604020202020204"/>
            </a:endParaRPr>
          </a:p>
        </p:txBody>
      </p:sp>
      <p:sp>
        <p:nvSpPr>
          <p:cNvPr id="954" name="矩形 953"/>
          <p:cNvSpPr/>
          <p:nvPr/>
        </p:nvSpPr>
        <p:spPr>
          <a:xfrm>
            <a:off x="11002244" y="55274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342900">
              <a:defRPr/>
            </a:pPr>
            <a:r>
              <a:rPr kumimoji="1" lang="zh-CN" altLang="en-US" sz="1400" dirty="0">
                <a:solidFill>
                  <a:srgbClr val="19B59C"/>
                </a:solidFill>
                <a:latin typeface="Arial" panose="020B0604020202020204"/>
              </a:rPr>
              <a:t>贡献创新</a:t>
            </a:r>
            <a:endParaRPr lang="zh-CN" altLang="en-US" sz="1400" dirty="0">
              <a:solidFill>
                <a:srgbClr val="19B59C"/>
              </a:solidFill>
              <a:latin typeface="Arial" panose="020B0604020202020204"/>
            </a:endParaRPr>
          </a:p>
        </p:txBody>
      </p:sp>
      <p:cxnSp>
        <p:nvCxnSpPr>
          <p:cNvPr id="955" name="直接连接符 954"/>
          <p:cNvCxnSpPr/>
          <p:nvPr/>
        </p:nvCxnSpPr>
        <p:spPr>
          <a:xfrm>
            <a:off x="7138627" y="86337"/>
            <a:ext cx="0" cy="267735"/>
          </a:xfrm>
          <a:prstGeom prst="line">
            <a:avLst/>
          </a:prstGeom>
          <a:ln w="19050">
            <a:solidFill>
              <a:srgbClr val="19B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6" name="直接连接符 955"/>
          <p:cNvCxnSpPr/>
          <p:nvPr/>
        </p:nvCxnSpPr>
        <p:spPr>
          <a:xfrm>
            <a:off x="8848158" y="86337"/>
            <a:ext cx="0" cy="267735"/>
          </a:xfrm>
          <a:prstGeom prst="line">
            <a:avLst/>
          </a:prstGeom>
          <a:ln w="19050">
            <a:solidFill>
              <a:srgbClr val="19B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7" name="直接连接符 956"/>
          <p:cNvCxnSpPr/>
          <p:nvPr/>
        </p:nvCxnSpPr>
        <p:spPr>
          <a:xfrm>
            <a:off x="10557689" y="86337"/>
            <a:ext cx="0" cy="267735"/>
          </a:xfrm>
          <a:prstGeom prst="line">
            <a:avLst/>
          </a:prstGeom>
          <a:ln w="19050">
            <a:solidFill>
              <a:srgbClr val="19B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58" name="图片 95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55" y="62758"/>
            <a:ext cx="1114276" cy="3302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570449" y="878549"/>
            <a:ext cx="5059843" cy="4754770"/>
            <a:chOff x="3241676" y="847726"/>
            <a:chExt cx="5529263" cy="5195887"/>
          </a:xfrm>
        </p:grpSpPr>
        <p:sp>
          <p:nvSpPr>
            <p:cNvPr id="10" name="Freeform 6"/>
            <p:cNvSpPr/>
            <p:nvPr/>
          </p:nvSpPr>
          <p:spPr bwMode="auto">
            <a:xfrm>
              <a:off x="5174722" y="2486025"/>
              <a:ext cx="1697038" cy="1919288"/>
            </a:xfrm>
            <a:custGeom>
              <a:avLst/>
              <a:gdLst>
                <a:gd name="T0" fmla="*/ 0 w 1044"/>
                <a:gd name="T1" fmla="*/ 340 h 1182"/>
                <a:gd name="T2" fmla="*/ 44 w 1044"/>
                <a:gd name="T3" fmla="*/ 265 h 1182"/>
                <a:gd name="T4" fmla="*/ 479 w 1044"/>
                <a:gd name="T5" fmla="*/ 14 h 1182"/>
                <a:gd name="T6" fmla="*/ 565 w 1044"/>
                <a:gd name="T7" fmla="*/ 14 h 1182"/>
                <a:gd name="T8" fmla="*/ 1000 w 1044"/>
                <a:gd name="T9" fmla="*/ 265 h 1182"/>
                <a:gd name="T10" fmla="*/ 1044 w 1044"/>
                <a:gd name="T11" fmla="*/ 340 h 1182"/>
                <a:gd name="T12" fmla="*/ 1044 w 1044"/>
                <a:gd name="T13" fmla="*/ 842 h 1182"/>
                <a:gd name="T14" fmla="*/ 1000 w 1044"/>
                <a:gd name="T15" fmla="*/ 917 h 1182"/>
                <a:gd name="T16" fmla="*/ 565 w 1044"/>
                <a:gd name="T17" fmla="*/ 1168 h 1182"/>
                <a:gd name="T18" fmla="*/ 479 w 1044"/>
                <a:gd name="T19" fmla="*/ 1168 h 1182"/>
                <a:gd name="T20" fmla="*/ 44 w 1044"/>
                <a:gd name="T21" fmla="*/ 917 h 1182"/>
                <a:gd name="T22" fmla="*/ 0 w 1044"/>
                <a:gd name="T23" fmla="*/ 842 h 1182"/>
                <a:gd name="T24" fmla="*/ 0 w 1044"/>
                <a:gd name="T25" fmla="*/ 340 h 1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4" h="1182">
                  <a:moveTo>
                    <a:pt x="0" y="340"/>
                  </a:moveTo>
                  <a:cubicBezTo>
                    <a:pt x="0" y="313"/>
                    <a:pt x="20" y="279"/>
                    <a:pt x="44" y="265"/>
                  </a:cubicBezTo>
                  <a:cubicBezTo>
                    <a:pt x="479" y="14"/>
                    <a:pt x="479" y="14"/>
                    <a:pt x="479" y="14"/>
                  </a:cubicBezTo>
                  <a:cubicBezTo>
                    <a:pt x="502" y="0"/>
                    <a:pt x="542" y="0"/>
                    <a:pt x="565" y="14"/>
                  </a:cubicBezTo>
                  <a:cubicBezTo>
                    <a:pt x="1000" y="265"/>
                    <a:pt x="1000" y="265"/>
                    <a:pt x="1000" y="265"/>
                  </a:cubicBezTo>
                  <a:cubicBezTo>
                    <a:pt x="1024" y="279"/>
                    <a:pt x="1044" y="313"/>
                    <a:pt x="1044" y="340"/>
                  </a:cubicBezTo>
                  <a:cubicBezTo>
                    <a:pt x="1044" y="842"/>
                    <a:pt x="1044" y="842"/>
                    <a:pt x="1044" y="842"/>
                  </a:cubicBezTo>
                  <a:cubicBezTo>
                    <a:pt x="1044" y="870"/>
                    <a:pt x="1024" y="904"/>
                    <a:pt x="1000" y="917"/>
                  </a:cubicBezTo>
                  <a:cubicBezTo>
                    <a:pt x="565" y="1168"/>
                    <a:pt x="565" y="1168"/>
                    <a:pt x="565" y="1168"/>
                  </a:cubicBezTo>
                  <a:cubicBezTo>
                    <a:pt x="542" y="1182"/>
                    <a:pt x="502" y="1182"/>
                    <a:pt x="479" y="1168"/>
                  </a:cubicBezTo>
                  <a:cubicBezTo>
                    <a:pt x="44" y="917"/>
                    <a:pt x="44" y="917"/>
                    <a:pt x="44" y="917"/>
                  </a:cubicBezTo>
                  <a:cubicBezTo>
                    <a:pt x="20" y="904"/>
                    <a:pt x="0" y="870"/>
                    <a:pt x="0" y="842"/>
                  </a:cubicBezTo>
                  <a:cubicBezTo>
                    <a:pt x="0" y="340"/>
                    <a:pt x="0" y="340"/>
                    <a:pt x="0" y="340"/>
                  </a:cubicBezTo>
                  <a:close/>
                </a:path>
              </a:pathLst>
            </a:custGeom>
            <a:solidFill>
              <a:srgbClr val="1AB4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9"/>
            <p:cNvSpPr/>
            <p:nvPr/>
          </p:nvSpPr>
          <p:spPr bwMode="auto">
            <a:xfrm>
              <a:off x="5943600" y="2489201"/>
              <a:ext cx="911226" cy="1916114"/>
            </a:xfrm>
            <a:custGeom>
              <a:avLst/>
              <a:gdLst>
                <a:gd name="T0" fmla="*/ 524 w 568"/>
                <a:gd name="T1" fmla="*/ 255 h 1172"/>
                <a:gd name="T2" fmla="*/ 89 w 568"/>
                <a:gd name="T3" fmla="*/ 4 h 1172"/>
                <a:gd name="T4" fmla="*/ 81 w 568"/>
                <a:gd name="T5" fmla="*/ 0 h 1172"/>
                <a:gd name="T6" fmla="*/ 513 w 568"/>
                <a:gd name="T7" fmla="*/ 250 h 1172"/>
                <a:gd name="T8" fmla="*/ 557 w 568"/>
                <a:gd name="T9" fmla="*/ 325 h 1172"/>
                <a:gd name="T10" fmla="*/ 557 w 568"/>
                <a:gd name="T11" fmla="*/ 827 h 1172"/>
                <a:gd name="T12" fmla="*/ 513 w 568"/>
                <a:gd name="T13" fmla="*/ 902 h 1172"/>
                <a:gd name="T14" fmla="*/ 79 w 568"/>
                <a:gd name="T15" fmla="*/ 1153 h 1172"/>
                <a:gd name="T16" fmla="*/ 0 w 568"/>
                <a:gd name="T17" fmla="*/ 1157 h 1172"/>
                <a:gd name="T18" fmla="*/ 3 w 568"/>
                <a:gd name="T19" fmla="*/ 1158 h 1172"/>
                <a:gd name="T20" fmla="*/ 89 w 568"/>
                <a:gd name="T21" fmla="*/ 1158 h 1172"/>
                <a:gd name="T22" fmla="*/ 524 w 568"/>
                <a:gd name="T23" fmla="*/ 907 h 1172"/>
                <a:gd name="T24" fmla="*/ 568 w 568"/>
                <a:gd name="T25" fmla="*/ 832 h 1172"/>
                <a:gd name="T26" fmla="*/ 568 w 568"/>
                <a:gd name="T27" fmla="*/ 330 h 1172"/>
                <a:gd name="T28" fmla="*/ 524 w 568"/>
                <a:gd name="T29" fmla="*/ 255 h 1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68" h="1172">
                  <a:moveTo>
                    <a:pt x="524" y="255"/>
                  </a:moveTo>
                  <a:cubicBezTo>
                    <a:pt x="89" y="4"/>
                    <a:pt x="89" y="4"/>
                    <a:pt x="89" y="4"/>
                  </a:cubicBezTo>
                  <a:cubicBezTo>
                    <a:pt x="87" y="3"/>
                    <a:pt x="84" y="1"/>
                    <a:pt x="81" y="0"/>
                  </a:cubicBezTo>
                  <a:cubicBezTo>
                    <a:pt x="513" y="250"/>
                    <a:pt x="513" y="250"/>
                    <a:pt x="513" y="250"/>
                  </a:cubicBezTo>
                  <a:cubicBezTo>
                    <a:pt x="537" y="264"/>
                    <a:pt x="557" y="297"/>
                    <a:pt x="557" y="325"/>
                  </a:cubicBezTo>
                  <a:cubicBezTo>
                    <a:pt x="557" y="827"/>
                    <a:pt x="557" y="827"/>
                    <a:pt x="557" y="827"/>
                  </a:cubicBezTo>
                  <a:cubicBezTo>
                    <a:pt x="557" y="854"/>
                    <a:pt x="537" y="888"/>
                    <a:pt x="513" y="902"/>
                  </a:cubicBezTo>
                  <a:cubicBezTo>
                    <a:pt x="79" y="1153"/>
                    <a:pt x="79" y="1153"/>
                    <a:pt x="79" y="1153"/>
                  </a:cubicBezTo>
                  <a:cubicBezTo>
                    <a:pt x="57" y="1165"/>
                    <a:pt x="24" y="1167"/>
                    <a:pt x="0" y="1157"/>
                  </a:cubicBezTo>
                  <a:cubicBezTo>
                    <a:pt x="3" y="1158"/>
                    <a:pt x="3" y="1158"/>
                    <a:pt x="3" y="1158"/>
                  </a:cubicBezTo>
                  <a:cubicBezTo>
                    <a:pt x="26" y="1172"/>
                    <a:pt x="66" y="1172"/>
                    <a:pt x="89" y="1158"/>
                  </a:cubicBezTo>
                  <a:cubicBezTo>
                    <a:pt x="524" y="907"/>
                    <a:pt x="524" y="907"/>
                    <a:pt x="524" y="907"/>
                  </a:cubicBezTo>
                  <a:cubicBezTo>
                    <a:pt x="548" y="894"/>
                    <a:pt x="568" y="860"/>
                    <a:pt x="568" y="832"/>
                  </a:cubicBezTo>
                  <a:cubicBezTo>
                    <a:pt x="568" y="330"/>
                    <a:pt x="568" y="330"/>
                    <a:pt x="568" y="330"/>
                  </a:cubicBezTo>
                  <a:cubicBezTo>
                    <a:pt x="568" y="303"/>
                    <a:pt x="548" y="269"/>
                    <a:pt x="524" y="2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0"/>
            <p:cNvSpPr/>
            <p:nvPr/>
          </p:nvSpPr>
          <p:spPr bwMode="auto">
            <a:xfrm>
              <a:off x="4200526" y="847726"/>
              <a:ext cx="1693863" cy="1920875"/>
            </a:xfrm>
            <a:custGeom>
              <a:avLst/>
              <a:gdLst>
                <a:gd name="T0" fmla="*/ 0 w 1043"/>
                <a:gd name="T1" fmla="*/ 340 h 1182"/>
                <a:gd name="T2" fmla="*/ 44 w 1043"/>
                <a:gd name="T3" fmla="*/ 265 h 1182"/>
                <a:gd name="T4" fmla="*/ 478 w 1043"/>
                <a:gd name="T5" fmla="*/ 14 h 1182"/>
                <a:gd name="T6" fmla="*/ 565 w 1043"/>
                <a:gd name="T7" fmla="*/ 14 h 1182"/>
                <a:gd name="T8" fmla="*/ 1000 w 1043"/>
                <a:gd name="T9" fmla="*/ 265 h 1182"/>
                <a:gd name="T10" fmla="*/ 1043 w 1043"/>
                <a:gd name="T11" fmla="*/ 340 h 1182"/>
                <a:gd name="T12" fmla="*/ 1043 w 1043"/>
                <a:gd name="T13" fmla="*/ 842 h 1182"/>
                <a:gd name="T14" fmla="*/ 1000 w 1043"/>
                <a:gd name="T15" fmla="*/ 917 h 1182"/>
                <a:gd name="T16" fmla="*/ 565 w 1043"/>
                <a:gd name="T17" fmla="*/ 1168 h 1182"/>
                <a:gd name="T18" fmla="*/ 478 w 1043"/>
                <a:gd name="T19" fmla="*/ 1168 h 1182"/>
                <a:gd name="T20" fmla="*/ 44 w 1043"/>
                <a:gd name="T21" fmla="*/ 917 h 1182"/>
                <a:gd name="T22" fmla="*/ 0 w 1043"/>
                <a:gd name="T23" fmla="*/ 842 h 1182"/>
                <a:gd name="T24" fmla="*/ 0 w 1043"/>
                <a:gd name="T25" fmla="*/ 340 h 1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3" h="1182">
                  <a:moveTo>
                    <a:pt x="0" y="340"/>
                  </a:moveTo>
                  <a:cubicBezTo>
                    <a:pt x="0" y="313"/>
                    <a:pt x="20" y="279"/>
                    <a:pt x="44" y="265"/>
                  </a:cubicBezTo>
                  <a:cubicBezTo>
                    <a:pt x="478" y="14"/>
                    <a:pt x="478" y="14"/>
                    <a:pt x="478" y="14"/>
                  </a:cubicBezTo>
                  <a:cubicBezTo>
                    <a:pt x="502" y="0"/>
                    <a:pt x="541" y="0"/>
                    <a:pt x="565" y="14"/>
                  </a:cubicBezTo>
                  <a:cubicBezTo>
                    <a:pt x="1000" y="265"/>
                    <a:pt x="1000" y="265"/>
                    <a:pt x="1000" y="265"/>
                  </a:cubicBezTo>
                  <a:cubicBezTo>
                    <a:pt x="1024" y="279"/>
                    <a:pt x="1043" y="313"/>
                    <a:pt x="1043" y="340"/>
                  </a:cubicBezTo>
                  <a:cubicBezTo>
                    <a:pt x="1043" y="842"/>
                    <a:pt x="1043" y="842"/>
                    <a:pt x="1043" y="842"/>
                  </a:cubicBezTo>
                  <a:cubicBezTo>
                    <a:pt x="1043" y="870"/>
                    <a:pt x="1024" y="904"/>
                    <a:pt x="1000" y="917"/>
                  </a:cubicBezTo>
                  <a:cubicBezTo>
                    <a:pt x="565" y="1168"/>
                    <a:pt x="565" y="1168"/>
                    <a:pt x="565" y="1168"/>
                  </a:cubicBezTo>
                  <a:cubicBezTo>
                    <a:pt x="541" y="1182"/>
                    <a:pt x="502" y="1182"/>
                    <a:pt x="478" y="1168"/>
                  </a:cubicBezTo>
                  <a:cubicBezTo>
                    <a:pt x="44" y="917"/>
                    <a:pt x="44" y="917"/>
                    <a:pt x="44" y="917"/>
                  </a:cubicBezTo>
                  <a:cubicBezTo>
                    <a:pt x="20" y="904"/>
                    <a:pt x="0" y="870"/>
                    <a:pt x="0" y="842"/>
                  </a:cubicBezTo>
                  <a:lnTo>
                    <a:pt x="0" y="340"/>
                  </a:lnTo>
                  <a:close/>
                </a:path>
              </a:pathLst>
            </a:custGeom>
            <a:solidFill>
              <a:srgbClr val="1AB4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1"/>
            <p:cNvSpPr/>
            <p:nvPr/>
          </p:nvSpPr>
          <p:spPr bwMode="auto">
            <a:xfrm>
              <a:off x="4262438" y="1173163"/>
              <a:ext cx="1612900" cy="1541463"/>
            </a:xfrm>
            <a:custGeom>
              <a:avLst/>
              <a:gdLst>
                <a:gd name="T0" fmla="*/ 497 w 993"/>
                <a:gd name="T1" fmla="*/ 949 h 949"/>
                <a:gd name="T2" fmla="*/ 466 w 993"/>
                <a:gd name="T3" fmla="*/ 942 h 949"/>
                <a:gd name="T4" fmla="*/ 31 w 993"/>
                <a:gd name="T5" fmla="*/ 691 h 949"/>
                <a:gd name="T6" fmla="*/ 0 w 993"/>
                <a:gd name="T7" fmla="*/ 638 h 949"/>
                <a:gd name="T8" fmla="*/ 0 w 993"/>
                <a:gd name="T9" fmla="*/ 136 h 949"/>
                <a:gd name="T10" fmla="*/ 31 w 993"/>
                <a:gd name="T11" fmla="*/ 82 h 949"/>
                <a:gd name="T12" fmla="*/ 162 w 993"/>
                <a:gd name="T13" fmla="*/ 7 h 949"/>
                <a:gd name="T14" fmla="*/ 192 w 993"/>
                <a:gd name="T15" fmla="*/ 0 h 949"/>
                <a:gd name="T16" fmla="*/ 223 w 993"/>
                <a:gd name="T17" fmla="*/ 7 h 949"/>
                <a:gd name="T18" fmla="*/ 441 w 993"/>
                <a:gd name="T19" fmla="*/ 133 h 949"/>
                <a:gd name="T20" fmla="*/ 497 w 993"/>
                <a:gd name="T21" fmla="*/ 146 h 949"/>
                <a:gd name="T22" fmla="*/ 553 w 993"/>
                <a:gd name="T23" fmla="*/ 133 h 949"/>
                <a:gd name="T24" fmla="*/ 770 w 993"/>
                <a:gd name="T25" fmla="*/ 7 h 949"/>
                <a:gd name="T26" fmla="*/ 801 w 993"/>
                <a:gd name="T27" fmla="*/ 0 h 949"/>
                <a:gd name="T28" fmla="*/ 832 w 993"/>
                <a:gd name="T29" fmla="*/ 7 h 949"/>
                <a:gd name="T30" fmla="*/ 962 w 993"/>
                <a:gd name="T31" fmla="*/ 82 h 949"/>
                <a:gd name="T32" fmla="*/ 993 w 993"/>
                <a:gd name="T33" fmla="*/ 136 h 949"/>
                <a:gd name="T34" fmla="*/ 993 w 993"/>
                <a:gd name="T35" fmla="*/ 638 h 949"/>
                <a:gd name="T36" fmla="*/ 962 w 993"/>
                <a:gd name="T37" fmla="*/ 691 h 949"/>
                <a:gd name="T38" fmla="*/ 528 w 993"/>
                <a:gd name="T39" fmla="*/ 942 h 949"/>
                <a:gd name="T40" fmla="*/ 497 w 993"/>
                <a:gd name="T41" fmla="*/ 949 h 9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93" h="949">
                  <a:moveTo>
                    <a:pt x="497" y="949"/>
                  </a:moveTo>
                  <a:cubicBezTo>
                    <a:pt x="485" y="949"/>
                    <a:pt x="473" y="947"/>
                    <a:pt x="466" y="942"/>
                  </a:cubicBezTo>
                  <a:cubicBezTo>
                    <a:pt x="31" y="691"/>
                    <a:pt x="31" y="691"/>
                    <a:pt x="31" y="691"/>
                  </a:cubicBezTo>
                  <a:cubicBezTo>
                    <a:pt x="15" y="682"/>
                    <a:pt x="0" y="656"/>
                    <a:pt x="0" y="638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17"/>
                    <a:pt x="15" y="92"/>
                    <a:pt x="31" y="82"/>
                  </a:cubicBezTo>
                  <a:cubicBezTo>
                    <a:pt x="162" y="7"/>
                    <a:pt x="162" y="7"/>
                    <a:pt x="162" y="7"/>
                  </a:cubicBezTo>
                  <a:cubicBezTo>
                    <a:pt x="169" y="3"/>
                    <a:pt x="181" y="0"/>
                    <a:pt x="192" y="0"/>
                  </a:cubicBezTo>
                  <a:cubicBezTo>
                    <a:pt x="204" y="0"/>
                    <a:pt x="216" y="3"/>
                    <a:pt x="223" y="7"/>
                  </a:cubicBezTo>
                  <a:cubicBezTo>
                    <a:pt x="441" y="133"/>
                    <a:pt x="441" y="133"/>
                    <a:pt x="441" y="133"/>
                  </a:cubicBezTo>
                  <a:cubicBezTo>
                    <a:pt x="456" y="141"/>
                    <a:pt x="476" y="146"/>
                    <a:pt x="497" y="146"/>
                  </a:cubicBezTo>
                  <a:cubicBezTo>
                    <a:pt x="517" y="146"/>
                    <a:pt x="537" y="141"/>
                    <a:pt x="553" y="133"/>
                  </a:cubicBezTo>
                  <a:cubicBezTo>
                    <a:pt x="770" y="7"/>
                    <a:pt x="770" y="7"/>
                    <a:pt x="770" y="7"/>
                  </a:cubicBezTo>
                  <a:cubicBezTo>
                    <a:pt x="777" y="3"/>
                    <a:pt x="789" y="0"/>
                    <a:pt x="801" y="0"/>
                  </a:cubicBezTo>
                  <a:cubicBezTo>
                    <a:pt x="813" y="0"/>
                    <a:pt x="824" y="3"/>
                    <a:pt x="832" y="7"/>
                  </a:cubicBezTo>
                  <a:cubicBezTo>
                    <a:pt x="962" y="82"/>
                    <a:pt x="962" y="82"/>
                    <a:pt x="962" y="82"/>
                  </a:cubicBezTo>
                  <a:cubicBezTo>
                    <a:pt x="978" y="92"/>
                    <a:pt x="993" y="117"/>
                    <a:pt x="993" y="136"/>
                  </a:cubicBezTo>
                  <a:cubicBezTo>
                    <a:pt x="993" y="638"/>
                    <a:pt x="993" y="638"/>
                    <a:pt x="993" y="638"/>
                  </a:cubicBezTo>
                  <a:cubicBezTo>
                    <a:pt x="993" y="656"/>
                    <a:pt x="978" y="682"/>
                    <a:pt x="962" y="691"/>
                  </a:cubicBezTo>
                  <a:cubicBezTo>
                    <a:pt x="528" y="942"/>
                    <a:pt x="528" y="942"/>
                    <a:pt x="528" y="942"/>
                  </a:cubicBezTo>
                  <a:cubicBezTo>
                    <a:pt x="520" y="947"/>
                    <a:pt x="509" y="949"/>
                    <a:pt x="497" y="949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2"/>
            <p:cNvSpPr/>
            <p:nvPr/>
          </p:nvSpPr>
          <p:spPr bwMode="auto">
            <a:xfrm>
              <a:off x="4240213" y="1179513"/>
              <a:ext cx="1612900" cy="1543050"/>
            </a:xfrm>
            <a:custGeom>
              <a:avLst/>
              <a:gdLst>
                <a:gd name="T0" fmla="*/ 497 w 993"/>
                <a:gd name="T1" fmla="*/ 950 h 950"/>
                <a:gd name="T2" fmla="*/ 466 w 993"/>
                <a:gd name="T3" fmla="*/ 943 h 950"/>
                <a:gd name="T4" fmla="*/ 31 w 993"/>
                <a:gd name="T5" fmla="*/ 692 h 950"/>
                <a:gd name="T6" fmla="*/ 0 w 993"/>
                <a:gd name="T7" fmla="*/ 638 h 950"/>
                <a:gd name="T8" fmla="*/ 0 w 993"/>
                <a:gd name="T9" fmla="*/ 136 h 950"/>
                <a:gd name="T10" fmla="*/ 31 w 993"/>
                <a:gd name="T11" fmla="*/ 83 h 950"/>
                <a:gd name="T12" fmla="*/ 162 w 993"/>
                <a:gd name="T13" fmla="*/ 7 h 950"/>
                <a:gd name="T14" fmla="*/ 193 w 993"/>
                <a:gd name="T15" fmla="*/ 0 h 950"/>
                <a:gd name="T16" fmla="*/ 224 w 993"/>
                <a:gd name="T17" fmla="*/ 7 h 950"/>
                <a:gd name="T18" fmla="*/ 441 w 993"/>
                <a:gd name="T19" fmla="*/ 133 h 950"/>
                <a:gd name="T20" fmla="*/ 497 w 993"/>
                <a:gd name="T21" fmla="*/ 146 h 950"/>
                <a:gd name="T22" fmla="*/ 553 w 993"/>
                <a:gd name="T23" fmla="*/ 133 h 950"/>
                <a:gd name="T24" fmla="*/ 770 w 993"/>
                <a:gd name="T25" fmla="*/ 7 h 950"/>
                <a:gd name="T26" fmla="*/ 801 w 993"/>
                <a:gd name="T27" fmla="*/ 0 h 950"/>
                <a:gd name="T28" fmla="*/ 832 w 993"/>
                <a:gd name="T29" fmla="*/ 7 h 950"/>
                <a:gd name="T30" fmla="*/ 962 w 993"/>
                <a:gd name="T31" fmla="*/ 83 h 950"/>
                <a:gd name="T32" fmla="*/ 993 w 993"/>
                <a:gd name="T33" fmla="*/ 136 h 950"/>
                <a:gd name="T34" fmla="*/ 993 w 993"/>
                <a:gd name="T35" fmla="*/ 638 h 950"/>
                <a:gd name="T36" fmla="*/ 962 w 993"/>
                <a:gd name="T37" fmla="*/ 692 h 950"/>
                <a:gd name="T38" fmla="*/ 528 w 993"/>
                <a:gd name="T39" fmla="*/ 943 h 950"/>
                <a:gd name="T40" fmla="*/ 497 w 993"/>
                <a:gd name="T41" fmla="*/ 950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93" h="950">
                  <a:moveTo>
                    <a:pt x="497" y="950"/>
                  </a:moveTo>
                  <a:cubicBezTo>
                    <a:pt x="485" y="950"/>
                    <a:pt x="474" y="947"/>
                    <a:pt x="466" y="943"/>
                  </a:cubicBezTo>
                  <a:cubicBezTo>
                    <a:pt x="31" y="692"/>
                    <a:pt x="31" y="692"/>
                    <a:pt x="31" y="692"/>
                  </a:cubicBezTo>
                  <a:cubicBezTo>
                    <a:pt x="15" y="682"/>
                    <a:pt x="0" y="657"/>
                    <a:pt x="0" y="638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18"/>
                    <a:pt x="15" y="92"/>
                    <a:pt x="31" y="83"/>
                  </a:cubicBezTo>
                  <a:cubicBezTo>
                    <a:pt x="162" y="7"/>
                    <a:pt x="162" y="7"/>
                    <a:pt x="162" y="7"/>
                  </a:cubicBezTo>
                  <a:cubicBezTo>
                    <a:pt x="169" y="3"/>
                    <a:pt x="181" y="0"/>
                    <a:pt x="193" y="0"/>
                  </a:cubicBezTo>
                  <a:cubicBezTo>
                    <a:pt x="205" y="0"/>
                    <a:pt x="216" y="3"/>
                    <a:pt x="224" y="7"/>
                  </a:cubicBezTo>
                  <a:cubicBezTo>
                    <a:pt x="441" y="133"/>
                    <a:pt x="441" y="133"/>
                    <a:pt x="441" y="133"/>
                  </a:cubicBezTo>
                  <a:cubicBezTo>
                    <a:pt x="456" y="142"/>
                    <a:pt x="476" y="146"/>
                    <a:pt x="497" y="146"/>
                  </a:cubicBezTo>
                  <a:cubicBezTo>
                    <a:pt x="518" y="146"/>
                    <a:pt x="537" y="142"/>
                    <a:pt x="553" y="133"/>
                  </a:cubicBezTo>
                  <a:cubicBezTo>
                    <a:pt x="770" y="7"/>
                    <a:pt x="770" y="7"/>
                    <a:pt x="770" y="7"/>
                  </a:cubicBezTo>
                  <a:cubicBezTo>
                    <a:pt x="778" y="3"/>
                    <a:pt x="789" y="0"/>
                    <a:pt x="801" y="0"/>
                  </a:cubicBezTo>
                  <a:cubicBezTo>
                    <a:pt x="813" y="0"/>
                    <a:pt x="824" y="3"/>
                    <a:pt x="832" y="7"/>
                  </a:cubicBezTo>
                  <a:cubicBezTo>
                    <a:pt x="962" y="83"/>
                    <a:pt x="962" y="83"/>
                    <a:pt x="962" y="83"/>
                  </a:cubicBezTo>
                  <a:cubicBezTo>
                    <a:pt x="978" y="92"/>
                    <a:pt x="993" y="118"/>
                    <a:pt x="993" y="136"/>
                  </a:cubicBezTo>
                  <a:cubicBezTo>
                    <a:pt x="993" y="638"/>
                    <a:pt x="993" y="638"/>
                    <a:pt x="993" y="638"/>
                  </a:cubicBezTo>
                  <a:cubicBezTo>
                    <a:pt x="993" y="657"/>
                    <a:pt x="978" y="682"/>
                    <a:pt x="962" y="692"/>
                  </a:cubicBezTo>
                  <a:cubicBezTo>
                    <a:pt x="528" y="943"/>
                    <a:pt x="528" y="943"/>
                    <a:pt x="528" y="943"/>
                  </a:cubicBezTo>
                  <a:cubicBezTo>
                    <a:pt x="520" y="947"/>
                    <a:pt x="509" y="950"/>
                    <a:pt x="497" y="950"/>
                  </a:cubicBezTo>
                  <a:close/>
                </a:path>
              </a:pathLst>
            </a:custGeom>
            <a:solidFill>
              <a:srgbClr val="FDF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3"/>
            <p:cNvSpPr/>
            <p:nvPr/>
          </p:nvSpPr>
          <p:spPr bwMode="auto">
            <a:xfrm>
              <a:off x="3241676" y="2486026"/>
              <a:ext cx="1693863" cy="1919288"/>
            </a:xfrm>
            <a:custGeom>
              <a:avLst/>
              <a:gdLst>
                <a:gd name="T0" fmla="*/ 0 w 1043"/>
                <a:gd name="T1" fmla="*/ 340 h 1182"/>
                <a:gd name="T2" fmla="*/ 44 w 1043"/>
                <a:gd name="T3" fmla="*/ 265 h 1182"/>
                <a:gd name="T4" fmla="*/ 478 w 1043"/>
                <a:gd name="T5" fmla="*/ 14 h 1182"/>
                <a:gd name="T6" fmla="*/ 565 w 1043"/>
                <a:gd name="T7" fmla="*/ 14 h 1182"/>
                <a:gd name="T8" fmla="*/ 1000 w 1043"/>
                <a:gd name="T9" fmla="*/ 265 h 1182"/>
                <a:gd name="T10" fmla="*/ 1043 w 1043"/>
                <a:gd name="T11" fmla="*/ 340 h 1182"/>
                <a:gd name="T12" fmla="*/ 1043 w 1043"/>
                <a:gd name="T13" fmla="*/ 842 h 1182"/>
                <a:gd name="T14" fmla="*/ 1000 w 1043"/>
                <a:gd name="T15" fmla="*/ 917 h 1182"/>
                <a:gd name="T16" fmla="*/ 565 w 1043"/>
                <a:gd name="T17" fmla="*/ 1168 h 1182"/>
                <a:gd name="T18" fmla="*/ 478 w 1043"/>
                <a:gd name="T19" fmla="*/ 1168 h 1182"/>
                <a:gd name="T20" fmla="*/ 44 w 1043"/>
                <a:gd name="T21" fmla="*/ 917 h 1182"/>
                <a:gd name="T22" fmla="*/ 0 w 1043"/>
                <a:gd name="T23" fmla="*/ 842 h 1182"/>
                <a:gd name="T24" fmla="*/ 0 w 1043"/>
                <a:gd name="T25" fmla="*/ 340 h 1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3" h="1182">
                  <a:moveTo>
                    <a:pt x="0" y="340"/>
                  </a:moveTo>
                  <a:cubicBezTo>
                    <a:pt x="0" y="313"/>
                    <a:pt x="20" y="279"/>
                    <a:pt x="44" y="265"/>
                  </a:cubicBezTo>
                  <a:cubicBezTo>
                    <a:pt x="478" y="14"/>
                    <a:pt x="478" y="14"/>
                    <a:pt x="478" y="14"/>
                  </a:cubicBezTo>
                  <a:cubicBezTo>
                    <a:pt x="502" y="0"/>
                    <a:pt x="541" y="0"/>
                    <a:pt x="565" y="14"/>
                  </a:cubicBezTo>
                  <a:cubicBezTo>
                    <a:pt x="1000" y="265"/>
                    <a:pt x="1000" y="265"/>
                    <a:pt x="1000" y="265"/>
                  </a:cubicBezTo>
                  <a:cubicBezTo>
                    <a:pt x="1024" y="279"/>
                    <a:pt x="1043" y="313"/>
                    <a:pt x="1043" y="340"/>
                  </a:cubicBezTo>
                  <a:cubicBezTo>
                    <a:pt x="1043" y="842"/>
                    <a:pt x="1043" y="842"/>
                    <a:pt x="1043" y="842"/>
                  </a:cubicBezTo>
                  <a:cubicBezTo>
                    <a:pt x="1043" y="870"/>
                    <a:pt x="1024" y="904"/>
                    <a:pt x="1000" y="917"/>
                  </a:cubicBezTo>
                  <a:cubicBezTo>
                    <a:pt x="565" y="1168"/>
                    <a:pt x="565" y="1168"/>
                    <a:pt x="565" y="1168"/>
                  </a:cubicBezTo>
                  <a:cubicBezTo>
                    <a:pt x="541" y="1182"/>
                    <a:pt x="502" y="1182"/>
                    <a:pt x="478" y="1168"/>
                  </a:cubicBezTo>
                  <a:cubicBezTo>
                    <a:pt x="44" y="917"/>
                    <a:pt x="44" y="917"/>
                    <a:pt x="44" y="917"/>
                  </a:cubicBezTo>
                  <a:cubicBezTo>
                    <a:pt x="20" y="904"/>
                    <a:pt x="0" y="870"/>
                    <a:pt x="0" y="842"/>
                  </a:cubicBezTo>
                  <a:cubicBezTo>
                    <a:pt x="0" y="340"/>
                    <a:pt x="0" y="340"/>
                    <a:pt x="0" y="340"/>
                  </a:cubicBezTo>
                  <a:close/>
                </a:path>
              </a:pathLst>
            </a:custGeom>
            <a:solidFill>
              <a:srgbClr val="1AB4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4"/>
            <p:cNvSpPr/>
            <p:nvPr/>
          </p:nvSpPr>
          <p:spPr bwMode="auto">
            <a:xfrm>
              <a:off x="3303588" y="2809876"/>
              <a:ext cx="1612900" cy="1543050"/>
            </a:xfrm>
            <a:custGeom>
              <a:avLst/>
              <a:gdLst>
                <a:gd name="T0" fmla="*/ 496 w 993"/>
                <a:gd name="T1" fmla="*/ 949 h 949"/>
                <a:gd name="T2" fmla="*/ 466 w 993"/>
                <a:gd name="T3" fmla="*/ 942 h 949"/>
                <a:gd name="T4" fmla="*/ 31 w 993"/>
                <a:gd name="T5" fmla="*/ 691 h 949"/>
                <a:gd name="T6" fmla="*/ 0 w 993"/>
                <a:gd name="T7" fmla="*/ 638 h 949"/>
                <a:gd name="T8" fmla="*/ 0 w 993"/>
                <a:gd name="T9" fmla="*/ 136 h 949"/>
                <a:gd name="T10" fmla="*/ 31 w 993"/>
                <a:gd name="T11" fmla="*/ 83 h 949"/>
                <a:gd name="T12" fmla="*/ 161 w 993"/>
                <a:gd name="T13" fmla="*/ 7 h 949"/>
                <a:gd name="T14" fmla="*/ 192 w 993"/>
                <a:gd name="T15" fmla="*/ 0 h 949"/>
                <a:gd name="T16" fmla="*/ 223 w 993"/>
                <a:gd name="T17" fmla="*/ 7 h 949"/>
                <a:gd name="T18" fmla="*/ 440 w 993"/>
                <a:gd name="T19" fmla="*/ 133 h 949"/>
                <a:gd name="T20" fmla="*/ 496 w 993"/>
                <a:gd name="T21" fmla="*/ 146 h 949"/>
                <a:gd name="T22" fmla="*/ 552 w 993"/>
                <a:gd name="T23" fmla="*/ 133 h 949"/>
                <a:gd name="T24" fmla="*/ 770 w 993"/>
                <a:gd name="T25" fmla="*/ 7 h 949"/>
                <a:gd name="T26" fmla="*/ 801 w 993"/>
                <a:gd name="T27" fmla="*/ 0 h 949"/>
                <a:gd name="T28" fmla="*/ 831 w 993"/>
                <a:gd name="T29" fmla="*/ 7 h 949"/>
                <a:gd name="T30" fmla="*/ 962 w 993"/>
                <a:gd name="T31" fmla="*/ 83 h 949"/>
                <a:gd name="T32" fmla="*/ 993 w 993"/>
                <a:gd name="T33" fmla="*/ 136 h 949"/>
                <a:gd name="T34" fmla="*/ 993 w 993"/>
                <a:gd name="T35" fmla="*/ 638 h 949"/>
                <a:gd name="T36" fmla="*/ 962 w 993"/>
                <a:gd name="T37" fmla="*/ 691 h 949"/>
                <a:gd name="T38" fmla="*/ 527 w 993"/>
                <a:gd name="T39" fmla="*/ 942 h 949"/>
                <a:gd name="T40" fmla="*/ 496 w 993"/>
                <a:gd name="T41" fmla="*/ 949 h 9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93" h="949">
                  <a:moveTo>
                    <a:pt x="496" y="949"/>
                  </a:moveTo>
                  <a:cubicBezTo>
                    <a:pt x="484" y="949"/>
                    <a:pt x="473" y="947"/>
                    <a:pt x="466" y="942"/>
                  </a:cubicBezTo>
                  <a:cubicBezTo>
                    <a:pt x="31" y="691"/>
                    <a:pt x="31" y="691"/>
                    <a:pt x="31" y="691"/>
                  </a:cubicBezTo>
                  <a:cubicBezTo>
                    <a:pt x="15" y="682"/>
                    <a:pt x="0" y="657"/>
                    <a:pt x="0" y="638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17"/>
                    <a:pt x="15" y="92"/>
                    <a:pt x="31" y="83"/>
                  </a:cubicBezTo>
                  <a:cubicBezTo>
                    <a:pt x="161" y="7"/>
                    <a:pt x="161" y="7"/>
                    <a:pt x="161" y="7"/>
                  </a:cubicBezTo>
                  <a:cubicBezTo>
                    <a:pt x="169" y="3"/>
                    <a:pt x="180" y="0"/>
                    <a:pt x="192" y="0"/>
                  </a:cubicBezTo>
                  <a:cubicBezTo>
                    <a:pt x="204" y="0"/>
                    <a:pt x="216" y="3"/>
                    <a:pt x="223" y="7"/>
                  </a:cubicBezTo>
                  <a:cubicBezTo>
                    <a:pt x="440" y="133"/>
                    <a:pt x="440" y="133"/>
                    <a:pt x="440" y="133"/>
                  </a:cubicBezTo>
                  <a:cubicBezTo>
                    <a:pt x="456" y="141"/>
                    <a:pt x="476" y="146"/>
                    <a:pt x="496" y="146"/>
                  </a:cubicBezTo>
                  <a:cubicBezTo>
                    <a:pt x="517" y="146"/>
                    <a:pt x="537" y="141"/>
                    <a:pt x="552" y="133"/>
                  </a:cubicBezTo>
                  <a:cubicBezTo>
                    <a:pt x="770" y="7"/>
                    <a:pt x="770" y="7"/>
                    <a:pt x="770" y="7"/>
                  </a:cubicBezTo>
                  <a:cubicBezTo>
                    <a:pt x="777" y="3"/>
                    <a:pt x="789" y="0"/>
                    <a:pt x="801" y="0"/>
                  </a:cubicBezTo>
                  <a:cubicBezTo>
                    <a:pt x="812" y="0"/>
                    <a:pt x="824" y="3"/>
                    <a:pt x="831" y="7"/>
                  </a:cubicBezTo>
                  <a:cubicBezTo>
                    <a:pt x="962" y="83"/>
                    <a:pt x="962" y="83"/>
                    <a:pt x="962" y="83"/>
                  </a:cubicBezTo>
                  <a:cubicBezTo>
                    <a:pt x="978" y="92"/>
                    <a:pt x="993" y="117"/>
                    <a:pt x="993" y="136"/>
                  </a:cubicBezTo>
                  <a:cubicBezTo>
                    <a:pt x="993" y="638"/>
                    <a:pt x="993" y="638"/>
                    <a:pt x="993" y="638"/>
                  </a:cubicBezTo>
                  <a:cubicBezTo>
                    <a:pt x="993" y="657"/>
                    <a:pt x="978" y="682"/>
                    <a:pt x="962" y="691"/>
                  </a:cubicBezTo>
                  <a:cubicBezTo>
                    <a:pt x="527" y="942"/>
                    <a:pt x="527" y="942"/>
                    <a:pt x="527" y="942"/>
                  </a:cubicBezTo>
                  <a:cubicBezTo>
                    <a:pt x="520" y="947"/>
                    <a:pt x="508" y="949"/>
                    <a:pt x="496" y="949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5"/>
            <p:cNvSpPr/>
            <p:nvPr/>
          </p:nvSpPr>
          <p:spPr bwMode="auto">
            <a:xfrm>
              <a:off x="3282951" y="2816226"/>
              <a:ext cx="1612900" cy="1544638"/>
            </a:xfrm>
            <a:custGeom>
              <a:avLst/>
              <a:gdLst>
                <a:gd name="T0" fmla="*/ 497 w 993"/>
                <a:gd name="T1" fmla="*/ 950 h 950"/>
                <a:gd name="T2" fmla="*/ 466 w 993"/>
                <a:gd name="T3" fmla="*/ 943 h 950"/>
                <a:gd name="T4" fmla="*/ 31 w 993"/>
                <a:gd name="T5" fmla="*/ 692 h 950"/>
                <a:gd name="T6" fmla="*/ 0 w 993"/>
                <a:gd name="T7" fmla="*/ 638 h 950"/>
                <a:gd name="T8" fmla="*/ 0 w 993"/>
                <a:gd name="T9" fmla="*/ 136 h 950"/>
                <a:gd name="T10" fmla="*/ 31 w 993"/>
                <a:gd name="T11" fmla="*/ 83 h 950"/>
                <a:gd name="T12" fmla="*/ 162 w 993"/>
                <a:gd name="T13" fmla="*/ 7 h 950"/>
                <a:gd name="T14" fmla="*/ 192 w 993"/>
                <a:gd name="T15" fmla="*/ 0 h 950"/>
                <a:gd name="T16" fmla="*/ 223 w 993"/>
                <a:gd name="T17" fmla="*/ 7 h 950"/>
                <a:gd name="T18" fmla="*/ 441 w 993"/>
                <a:gd name="T19" fmla="*/ 133 h 950"/>
                <a:gd name="T20" fmla="*/ 497 w 993"/>
                <a:gd name="T21" fmla="*/ 147 h 950"/>
                <a:gd name="T22" fmla="*/ 553 w 993"/>
                <a:gd name="T23" fmla="*/ 133 h 950"/>
                <a:gd name="T24" fmla="*/ 770 w 993"/>
                <a:gd name="T25" fmla="*/ 7 h 950"/>
                <a:gd name="T26" fmla="*/ 801 w 993"/>
                <a:gd name="T27" fmla="*/ 0 h 950"/>
                <a:gd name="T28" fmla="*/ 832 w 993"/>
                <a:gd name="T29" fmla="*/ 7 h 950"/>
                <a:gd name="T30" fmla="*/ 962 w 993"/>
                <a:gd name="T31" fmla="*/ 83 h 950"/>
                <a:gd name="T32" fmla="*/ 993 w 993"/>
                <a:gd name="T33" fmla="*/ 136 h 950"/>
                <a:gd name="T34" fmla="*/ 993 w 993"/>
                <a:gd name="T35" fmla="*/ 638 h 950"/>
                <a:gd name="T36" fmla="*/ 962 w 993"/>
                <a:gd name="T37" fmla="*/ 692 h 950"/>
                <a:gd name="T38" fmla="*/ 528 w 993"/>
                <a:gd name="T39" fmla="*/ 943 h 950"/>
                <a:gd name="T40" fmla="*/ 497 w 993"/>
                <a:gd name="T41" fmla="*/ 950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93" h="950">
                  <a:moveTo>
                    <a:pt x="497" y="950"/>
                  </a:moveTo>
                  <a:cubicBezTo>
                    <a:pt x="485" y="950"/>
                    <a:pt x="473" y="947"/>
                    <a:pt x="466" y="943"/>
                  </a:cubicBezTo>
                  <a:cubicBezTo>
                    <a:pt x="31" y="692"/>
                    <a:pt x="31" y="692"/>
                    <a:pt x="31" y="692"/>
                  </a:cubicBezTo>
                  <a:cubicBezTo>
                    <a:pt x="15" y="682"/>
                    <a:pt x="0" y="657"/>
                    <a:pt x="0" y="638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18"/>
                    <a:pt x="15" y="92"/>
                    <a:pt x="31" y="83"/>
                  </a:cubicBezTo>
                  <a:cubicBezTo>
                    <a:pt x="162" y="7"/>
                    <a:pt x="162" y="7"/>
                    <a:pt x="162" y="7"/>
                  </a:cubicBezTo>
                  <a:cubicBezTo>
                    <a:pt x="169" y="3"/>
                    <a:pt x="181" y="0"/>
                    <a:pt x="192" y="0"/>
                  </a:cubicBezTo>
                  <a:cubicBezTo>
                    <a:pt x="204" y="0"/>
                    <a:pt x="216" y="3"/>
                    <a:pt x="223" y="7"/>
                  </a:cubicBezTo>
                  <a:cubicBezTo>
                    <a:pt x="441" y="133"/>
                    <a:pt x="441" y="133"/>
                    <a:pt x="441" y="133"/>
                  </a:cubicBezTo>
                  <a:cubicBezTo>
                    <a:pt x="456" y="142"/>
                    <a:pt x="476" y="147"/>
                    <a:pt x="497" y="147"/>
                  </a:cubicBezTo>
                  <a:cubicBezTo>
                    <a:pt x="517" y="147"/>
                    <a:pt x="537" y="142"/>
                    <a:pt x="553" y="133"/>
                  </a:cubicBezTo>
                  <a:cubicBezTo>
                    <a:pt x="770" y="7"/>
                    <a:pt x="770" y="7"/>
                    <a:pt x="770" y="7"/>
                  </a:cubicBezTo>
                  <a:cubicBezTo>
                    <a:pt x="778" y="3"/>
                    <a:pt x="789" y="0"/>
                    <a:pt x="801" y="0"/>
                  </a:cubicBezTo>
                  <a:cubicBezTo>
                    <a:pt x="813" y="0"/>
                    <a:pt x="824" y="3"/>
                    <a:pt x="832" y="7"/>
                  </a:cubicBezTo>
                  <a:cubicBezTo>
                    <a:pt x="962" y="83"/>
                    <a:pt x="962" y="83"/>
                    <a:pt x="962" y="83"/>
                  </a:cubicBezTo>
                  <a:cubicBezTo>
                    <a:pt x="978" y="92"/>
                    <a:pt x="993" y="118"/>
                    <a:pt x="993" y="136"/>
                  </a:cubicBezTo>
                  <a:cubicBezTo>
                    <a:pt x="993" y="638"/>
                    <a:pt x="993" y="638"/>
                    <a:pt x="993" y="638"/>
                  </a:cubicBezTo>
                  <a:cubicBezTo>
                    <a:pt x="993" y="657"/>
                    <a:pt x="978" y="682"/>
                    <a:pt x="962" y="692"/>
                  </a:cubicBezTo>
                  <a:cubicBezTo>
                    <a:pt x="528" y="943"/>
                    <a:pt x="528" y="943"/>
                    <a:pt x="528" y="943"/>
                  </a:cubicBezTo>
                  <a:cubicBezTo>
                    <a:pt x="520" y="947"/>
                    <a:pt x="509" y="950"/>
                    <a:pt x="497" y="950"/>
                  </a:cubicBezTo>
                  <a:close/>
                </a:path>
              </a:pathLst>
            </a:custGeom>
            <a:solidFill>
              <a:srgbClr val="FDF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6"/>
            <p:cNvSpPr/>
            <p:nvPr/>
          </p:nvSpPr>
          <p:spPr bwMode="auto">
            <a:xfrm>
              <a:off x="4200526" y="4122738"/>
              <a:ext cx="1693863" cy="1920875"/>
            </a:xfrm>
            <a:custGeom>
              <a:avLst/>
              <a:gdLst>
                <a:gd name="T0" fmla="*/ 0 w 1043"/>
                <a:gd name="T1" fmla="*/ 340 h 1182"/>
                <a:gd name="T2" fmla="*/ 44 w 1043"/>
                <a:gd name="T3" fmla="*/ 265 h 1182"/>
                <a:gd name="T4" fmla="*/ 478 w 1043"/>
                <a:gd name="T5" fmla="*/ 14 h 1182"/>
                <a:gd name="T6" fmla="*/ 565 w 1043"/>
                <a:gd name="T7" fmla="*/ 14 h 1182"/>
                <a:gd name="T8" fmla="*/ 1000 w 1043"/>
                <a:gd name="T9" fmla="*/ 265 h 1182"/>
                <a:gd name="T10" fmla="*/ 1043 w 1043"/>
                <a:gd name="T11" fmla="*/ 340 h 1182"/>
                <a:gd name="T12" fmla="*/ 1043 w 1043"/>
                <a:gd name="T13" fmla="*/ 842 h 1182"/>
                <a:gd name="T14" fmla="*/ 1000 w 1043"/>
                <a:gd name="T15" fmla="*/ 918 h 1182"/>
                <a:gd name="T16" fmla="*/ 565 w 1043"/>
                <a:gd name="T17" fmla="*/ 1168 h 1182"/>
                <a:gd name="T18" fmla="*/ 478 w 1043"/>
                <a:gd name="T19" fmla="*/ 1168 h 1182"/>
                <a:gd name="T20" fmla="*/ 44 w 1043"/>
                <a:gd name="T21" fmla="*/ 918 h 1182"/>
                <a:gd name="T22" fmla="*/ 0 w 1043"/>
                <a:gd name="T23" fmla="*/ 842 h 1182"/>
                <a:gd name="T24" fmla="*/ 0 w 1043"/>
                <a:gd name="T25" fmla="*/ 340 h 1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3" h="1182">
                  <a:moveTo>
                    <a:pt x="0" y="340"/>
                  </a:moveTo>
                  <a:cubicBezTo>
                    <a:pt x="0" y="313"/>
                    <a:pt x="20" y="279"/>
                    <a:pt x="44" y="265"/>
                  </a:cubicBezTo>
                  <a:cubicBezTo>
                    <a:pt x="478" y="14"/>
                    <a:pt x="478" y="14"/>
                    <a:pt x="478" y="14"/>
                  </a:cubicBezTo>
                  <a:cubicBezTo>
                    <a:pt x="502" y="0"/>
                    <a:pt x="541" y="0"/>
                    <a:pt x="565" y="14"/>
                  </a:cubicBezTo>
                  <a:cubicBezTo>
                    <a:pt x="1000" y="265"/>
                    <a:pt x="1000" y="265"/>
                    <a:pt x="1000" y="265"/>
                  </a:cubicBezTo>
                  <a:cubicBezTo>
                    <a:pt x="1024" y="279"/>
                    <a:pt x="1043" y="313"/>
                    <a:pt x="1043" y="340"/>
                  </a:cubicBezTo>
                  <a:cubicBezTo>
                    <a:pt x="1043" y="842"/>
                    <a:pt x="1043" y="842"/>
                    <a:pt x="1043" y="842"/>
                  </a:cubicBezTo>
                  <a:cubicBezTo>
                    <a:pt x="1043" y="870"/>
                    <a:pt x="1024" y="904"/>
                    <a:pt x="1000" y="918"/>
                  </a:cubicBezTo>
                  <a:cubicBezTo>
                    <a:pt x="565" y="1168"/>
                    <a:pt x="565" y="1168"/>
                    <a:pt x="565" y="1168"/>
                  </a:cubicBezTo>
                  <a:cubicBezTo>
                    <a:pt x="541" y="1182"/>
                    <a:pt x="502" y="1182"/>
                    <a:pt x="478" y="1168"/>
                  </a:cubicBezTo>
                  <a:cubicBezTo>
                    <a:pt x="44" y="918"/>
                    <a:pt x="44" y="918"/>
                    <a:pt x="44" y="918"/>
                  </a:cubicBezTo>
                  <a:cubicBezTo>
                    <a:pt x="20" y="904"/>
                    <a:pt x="0" y="870"/>
                    <a:pt x="0" y="842"/>
                  </a:cubicBezTo>
                  <a:lnTo>
                    <a:pt x="0" y="340"/>
                  </a:lnTo>
                  <a:close/>
                </a:path>
              </a:pathLst>
            </a:custGeom>
            <a:solidFill>
              <a:srgbClr val="1AB4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7"/>
            <p:cNvSpPr/>
            <p:nvPr/>
          </p:nvSpPr>
          <p:spPr bwMode="auto">
            <a:xfrm>
              <a:off x="4262438" y="4448176"/>
              <a:ext cx="1612900" cy="1541463"/>
            </a:xfrm>
            <a:custGeom>
              <a:avLst/>
              <a:gdLst>
                <a:gd name="T0" fmla="*/ 497 w 993"/>
                <a:gd name="T1" fmla="*/ 949 h 949"/>
                <a:gd name="T2" fmla="*/ 466 w 993"/>
                <a:gd name="T3" fmla="*/ 942 h 949"/>
                <a:gd name="T4" fmla="*/ 31 w 993"/>
                <a:gd name="T5" fmla="*/ 692 h 949"/>
                <a:gd name="T6" fmla="*/ 0 w 993"/>
                <a:gd name="T7" fmla="*/ 638 h 949"/>
                <a:gd name="T8" fmla="*/ 0 w 993"/>
                <a:gd name="T9" fmla="*/ 136 h 949"/>
                <a:gd name="T10" fmla="*/ 31 w 993"/>
                <a:gd name="T11" fmla="*/ 83 h 949"/>
                <a:gd name="T12" fmla="*/ 162 w 993"/>
                <a:gd name="T13" fmla="*/ 7 h 949"/>
                <a:gd name="T14" fmla="*/ 192 w 993"/>
                <a:gd name="T15" fmla="*/ 0 h 949"/>
                <a:gd name="T16" fmla="*/ 223 w 993"/>
                <a:gd name="T17" fmla="*/ 7 h 949"/>
                <a:gd name="T18" fmla="*/ 441 w 993"/>
                <a:gd name="T19" fmla="*/ 133 h 949"/>
                <a:gd name="T20" fmla="*/ 497 w 993"/>
                <a:gd name="T21" fmla="*/ 146 h 949"/>
                <a:gd name="T22" fmla="*/ 553 w 993"/>
                <a:gd name="T23" fmla="*/ 133 h 949"/>
                <a:gd name="T24" fmla="*/ 770 w 993"/>
                <a:gd name="T25" fmla="*/ 7 h 949"/>
                <a:gd name="T26" fmla="*/ 801 w 993"/>
                <a:gd name="T27" fmla="*/ 0 h 949"/>
                <a:gd name="T28" fmla="*/ 832 w 993"/>
                <a:gd name="T29" fmla="*/ 7 h 949"/>
                <a:gd name="T30" fmla="*/ 962 w 993"/>
                <a:gd name="T31" fmla="*/ 83 h 949"/>
                <a:gd name="T32" fmla="*/ 993 w 993"/>
                <a:gd name="T33" fmla="*/ 136 h 949"/>
                <a:gd name="T34" fmla="*/ 993 w 993"/>
                <a:gd name="T35" fmla="*/ 638 h 949"/>
                <a:gd name="T36" fmla="*/ 962 w 993"/>
                <a:gd name="T37" fmla="*/ 692 h 949"/>
                <a:gd name="T38" fmla="*/ 528 w 993"/>
                <a:gd name="T39" fmla="*/ 942 h 949"/>
                <a:gd name="T40" fmla="*/ 497 w 993"/>
                <a:gd name="T41" fmla="*/ 949 h 9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93" h="949">
                  <a:moveTo>
                    <a:pt x="497" y="949"/>
                  </a:moveTo>
                  <a:cubicBezTo>
                    <a:pt x="485" y="949"/>
                    <a:pt x="473" y="947"/>
                    <a:pt x="466" y="942"/>
                  </a:cubicBezTo>
                  <a:cubicBezTo>
                    <a:pt x="31" y="692"/>
                    <a:pt x="31" y="692"/>
                    <a:pt x="31" y="692"/>
                  </a:cubicBezTo>
                  <a:cubicBezTo>
                    <a:pt x="15" y="682"/>
                    <a:pt x="0" y="657"/>
                    <a:pt x="0" y="638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17"/>
                    <a:pt x="15" y="92"/>
                    <a:pt x="31" y="83"/>
                  </a:cubicBezTo>
                  <a:cubicBezTo>
                    <a:pt x="162" y="7"/>
                    <a:pt x="162" y="7"/>
                    <a:pt x="162" y="7"/>
                  </a:cubicBezTo>
                  <a:cubicBezTo>
                    <a:pt x="169" y="3"/>
                    <a:pt x="181" y="0"/>
                    <a:pt x="192" y="0"/>
                  </a:cubicBezTo>
                  <a:cubicBezTo>
                    <a:pt x="204" y="0"/>
                    <a:pt x="216" y="3"/>
                    <a:pt x="223" y="7"/>
                  </a:cubicBezTo>
                  <a:cubicBezTo>
                    <a:pt x="441" y="133"/>
                    <a:pt x="441" y="133"/>
                    <a:pt x="441" y="133"/>
                  </a:cubicBezTo>
                  <a:cubicBezTo>
                    <a:pt x="456" y="142"/>
                    <a:pt x="476" y="146"/>
                    <a:pt x="497" y="146"/>
                  </a:cubicBezTo>
                  <a:cubicBezTo>
                    <a:pt x="517" y="146"/>
                    <a:pt x="537" y="142"/>
                    <a:pt x="553" y="133"/>
                  </a:cubicBezTo>
                  <a:cubicBezTo>
                    <a:pt x="770" y="7"/>
                    <a:pt x="770" y="7"/>
                    <a:pt x="770" y="7"/>
                  </a:cubicBezTo>
                  <a:cubicBezTo>
                    <a:pt x="777" y="3"/>
                    <a:pt x="789" y="0"/>
                    <a:pt x="801" y="0"/>
                  </a:cubicBezTo>
                  <a:cubicBezTo>
                    <a:pt x="813" y="0"/>
                    <a:pt x="824" y="3"/>
                    <a:pt x="832" y="7"/>
                  </a:cubicBezTo>
                  <a:cubicBezTo>
                    <a:pt x="962" y="83"/>
                    <a:pt x="962" y="83"/>
                    <a:pt x="962" y="83"/>
                  </a:cubicBezTo>
                  <a:cubicBezTo>
                    <a:pt x="978" y="92"/>
                    <a:pt x="993" y="117"/>
                    <a:pt x="993" y="136"/>
                  </a:cubicBezTo>
                  <a:cubicBezTo>
                    <a:pt x="993" y="638"/>
                    <a:pt x="993" y="638"/>
                    <a:pt x="993" y="638"/>
                  </a:cubicBezTo>
                  <a:cubicBezTo>
                    <a:pt x="993" y="657"/>
                    <a:pt x="978" y="682"/>
                    <a:pt x="962" y="692"/>
                  </a:cubicBezTo>
                  <a:cubicBezTo>
                    <a:pt x="528" y="942"/>
                    <a:pt x="528" y="942"/>
                    <a:pt x="528" y="942"/>
                  </a:cubicBezTo>
                  <a:cubicBezTo>
                    <a:pt x="520" y="947"/>
                    <a:pt x="509" y="949"/>
                    <a:pt x="497" y="949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8"/>
            <p:cNvSpPr/>
            <p:nvPr/>
          </p:nvSpPr>
          <p:spPr bwMode="auto">
            <a:xfrm>
              <a:off x="4240213" y="4456113"/>
              <a:ext cx="1612900" cy="1541463"/>
            </a:xfrm>
            <a:custGeom>
              <a:avLst/>
              <a:gdLst>
                <a:gd name="T0" fmla="*/ 497 w 993"/>
                <a:gd name="T1" fmla="*/ 949 h 949"/>
                <a:gd name="T2" fmla="*/ 466 w 993"/>
                <a:gd name="T3" fmla="*/ 942 h 949"/>
                <a:gd name="T4" fmla="*/ 31 w 993"/>
                <a:gd name="T5" fmla="*/ 691 h 949"/>
                <a:gd name="T6" fmla="*/ 0 w 993"/>
                <a:gd name="T7" fmla="*/ 637 h 949"/>
                <a:gd name="T8" fmla="*/ 0 w 993"/>
                <a:gd name="T9" fmla="*/ 135 h 949"/>
                <a:gd name="T10" fmla="*/ 31 w 993"/>
                <a:gd name="T11" fmla="*/ 82 h 949"/>
                <a:gd name="T12" fmla="*/ 162 w 993"/>
                <a:gd name="T13" fmla="*/ 7 h 949"/>
                <a:gd name="T14" fmla="*/ 193 w 993"/>
                <a:gd name="T15" fmla="*/ 0 h 949"/>
                <a:gd name="T16" fmla="*/ 224 w 993"/>
                <a:gd name="T17" fmla="*/ 7 h 949"/>
                <a:gd name="T18" fmla="*/ 441 w 993"/>
                <a:gd name="T19" fmla="*/ 132 h 949"/>
                <a:gd name="T20" fmla="*/ 497 w 993"/>
                <a:gd name="T21" fmla="*/ 146 h 949"/>
                <a:gd name="T22" fmla="*/ 553 w 993"/>
                <a:gd name="T23" fmla="*/ 132 h 949"/>
                <a:gd name="T24" fmla="*/ 770 w 993"/>
                <a:gd name="T25" fmla="*/ 7 h 949"/>
                <a:gd name="T26" fmla="*/ 801 w 993"/>
                <a:gd name="T27" fmla="*/ 0 h 949"/>
                <a:gd name="T28" fmla="*/ 832 w 993"/>
                <a:gd name="T29" fmla="*/ 7 h 949"/>
                <a:gd name="T30" fmla="*/ 962 w 993"/>
                <a:gd name="T31" fmla="*/ 82 h 949"/>
                <a:gd name="T32" fmla="*/ 993 w 993"/>
                <a:gd name="T33" fmla="*/ 135 h 949"/>
                <a:gd name="T34" fmla="*/ 993 w 993"/>
                <a:gd name="T35" fmla="*/ 637 h 949"/>
                <a:gd name="T36" fmla="*/ 962 w 993"/>
                <a:gd name="T37" fmla="*/ 691 h 949"/>
                <a:gd name="T38" fmla="*/ 528 w 993"/>
                <a:gd name="T39" fmla="*/ 942 h 949"/>
                <a:gd name="T40" fmla="*/ 497 w 993"/>
                <a:gd name="T41" fmla="*/ 949 h 9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93" h="949">
                  <a:moveTo>
                    <a:pt x="497" y="949"/>
                  </a:moveTo>
                  <a:cubicBezTo>
                    <a:pt x="485" y="949"/>
                    <a:pt x="474" y="946"/>
                    <a:pt x="466" y="942"/>
                  </a:cubicBezTo>
                  <a:cubicBezTo>
                    <a:pt x="31" y="691"/>
                    <a:pt x="31" y="691"/>
                    <a:pt x="31" y="691"/>
                  </a:cubicBezTo>
                  <a:cubicBezTo>
                    <a:pt x="15" y="681"/>
                    <a:pt x="0" y="656"/>
                    <a:pt x="0" y="637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0" y="117"/>
                    <a:pt x="15" y="91"/>
                    <a:pt x="31" y="82"/>
                  </a:cubicBezTo>
                  <a:cubicBezTo>
                    <a:pt x="162" y="7"/>
                    <a:pt x="162" y="7"/>
                    <a:pt x="162" y="7"/>
                  </a:cubicBezTo>
                  <a:cubicBezTo>
                    <a:pt x="169" y="2"/>
                    <a:pt x="181" y="0"/>
                    <a:pt x="193" y="0"/>
                  </a:cubicBezTo>
                  <a:cubicBezTo>
                    <a:pt x="205" y="0"/>
                    <a:pt x="216" y="2"/>
                    <a:pt x="224" y="7"/>
                  </a:cubicBezTo>
                  <a:cubicBezTo>
                    <a:pt x="441" y="132"/>
                    <a:pt x="441" y="132"/>
                    <a:pt x="441" y="132"/>
                  </a:cubicBezTo>
                  <a:cubicBezTo>
                    <a:pt x="456" y="141"/>
                    <a:pt x="476" y="146"/>
                    <a:pt x="497" y="146"/>
                  </a:cubicBezTo>
                  <a:cubicBezTo>
                    <a:pt x="518" y="146"/>
                    <a:pt x="537" y="141"/>
                    <a:pt x="553" y="132"/>
                  </a:cubicBezTo>
                  <a:cubicBezTo>
                    <a:pt x="770" y="7"/>
                    <a:pt x="770" y="7"/>
                    <a:pt x="770" y="7"/>
                  </a:cubicBezTo>
                  <a:cubicBezTo>
                    <a:pt x="778" y="2"/>
                    <a:pt x="789" y="0"/>
                    <a:pt x="801" y="0"/>
                  </a:cubicBezTo>
                  <a:cubicBezTo>
                    <a:pt x="813" y="0"/>
                    <a:pt x="824" y="2"/>
                    <a:pt x="832" y="7"/>
                  </a:cubicBezTo>
                  <a:cubicBezTo>
                    <a:pt x="962" y="82"/>
                    <a:pt x="962" y="82"/>
                    <a:pt x="962" y="82"/>
                  </a:cubicBezTo>
                  <a:cubicBezTo>
                    <a:pt x="978" y="91"/>
                    <a:pt x="993" y="117"/>
                    <a:pt x="993" y="135"/>
                  </a:cubicBezTo>
                  <a:cubicBezTo>
                    <a:pt x="993" y="637"/>
                    <a:pt x="993" y="637"/>
                    <a:pt x="993" y="637"/>
                  </a:cubicBezTo>
                  <a:cubicBezTo>
                    <a:pt x="993" y="656"/>
                    <a:pt x="978" y="681"/>
                    <a:pt x="962" y="691"/>
                  </a:cubicBezTo>
                  <a:cubicBezTo>
                    <a:pt x="528" y="942"/>
                    <a:pt x="528" y="942"/>
                    <a:pt x="528" y="942"/>
                  </a:cubicBezTo>
                  <a:cubicBezTo>
                    <a:pt x="520" y="946"/>
                    <a:pt x="509" y="949"/>
                    <a:pt x="497" y="949"/>
                  </a:cubicBezTo>
                  <a:close/>
                </a:path>
              </a:pathLst>
            </a:custGeom>
            <a:solidFill>
              <a:srgbClr val="FDF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9"/>
            <p:cNvSpPr/>
            <p:nvPr/>
          </p:nvSpPr>
          <p:spPr bwMode="auto">
            <a:xfrm>
              <a:off x="6118226" y="4122738"/>
              <a:ext cx="1693863" cy="1920875"/>
            </a:xfrm>
            <a:custGeom>
              <a:avLst/>
              <a:gdLst>
                <a:gd name="T0" fmla="*/ 0 w 1043"/>
                <a:gd name="T1" fmla="*/ 340 h 1182"/>
                <a:gd name="T2" fmla="*/ 43 w 1043"/>
                <a:gd name="T3" fmla="*/ 265 h 1182"/>
                <a:gd name="T4" fmla="*/ 478 w 1043"/>
                <a:gd name="T5" fmla="*/ 14 h 1182"/>
                <a:gd name="T6" fmla="*/ 565 w 1043"/>
                <a:gd name="T7" fmla="*/ 14 h 1182"/>
                <a:gd name="T8" fmla="*/ 999 w 1043"/>
                <a:gd name="T9" fmla="*/ 265 h 1182"/>
                <a:gd name="T10" fmla="*/ 1043 w 1043"/>
                <a:gd name="T11" fmla="*/ 340 h 1182"/>
                <a:gd name="T12" fmla="*/ 1043 w 1043"/>
                <a:gd name="T13" fmla="*/ 842 h 1182"/>
                <a:gd name="T14" fmla="*/ 999 w 1043"/>
                <a:gd name="T15" fmla="*/ 918 h 1182"/>
                <a:gd name="T16" fmla="*/ 565 w 1043"/>
                <a:gd name="T17" fmla="*/ 1168 h 1182"/>
                <a:gd name="T18" fmla="*/ 478 w 1043"/>
                <a:gd name="T19" fmla="*/ 1168 h 1182"/>
                <a:gd name="T20" fmla="*/ 43 w 1043"/>
                <a:gd name="T21" fmla="*/ 918 h 1182"/>
                <a:gd name="T22" fmla="*/ 0 w 1043"/>
                <a:gd name="T23" fmla="*/ 842 h 1182"/>
                <a:gd name="T24" fmla="*/ 0 w 1043"/>
                <a:gd name="T25" fmla="*/ 340 h 1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3" h="1182">
                  <a:moveTo>
                    <a:pt x="0" y="340"/>
                  </a:moveTo>
                  <a:cubicBezTo>
                    <a:pt x="0" y="313"/>
                    <a:pt x="19" y="279"/>
                    <a:pt x="43" y="265"/>
                  </a:cubicBezTo>
                  <a:cubicBezTo>
                    <a:pt x="478" y="14"/>
                    <a:pt x="478" y="14"/>
                    <a:pt x="478" y="14"/>
                  </a:cubicBezTo>
                  <a:cubicBezTo>
                    <a:pt x="502" y="0"/>
                    <a:pt x="541" y="0"/>
                    <a:pt x="565" y="14"/>
                  </a:cubicBezTo>
                  <a:cubicBezTo>
                    <a:pt x="999" y="265"/>
                    <a:pt x="999" y="265"/>
                    <a:pt x="999" y="265"/>
                  </a:cubicBezTo>
                  <a:cubicBezTo>
                    <a:pt x="1023" y="279"/>
                    <a:pt x="1043" y="313"/>
                    <a:pt x="1043" y="340"/>
                  </a:cubicBezTo>
                  <a:cubicBezTo>
                    <a:pt x="1043" y="842"/>
                    <a:pt x="1043" y="842"/>
                    <a:pt x="1043" y="842"/>
                  </a:cubicBezTo>
                  <a:cubicBezTo>
                    <a:pt x="1043" y="870"/>
                    <a:pt x="1023" y="904"/>
                    <a:pt x="999" y="918"/>
                  </a:cubicBezTo>
                  <a:cubicBezTo>
                    <a:pt x="565" y="1168"/>
                    <a:pt x="565" y="1168"/>
                    <a:pt x="565" y="1168"/>
                  </a:cubicBezTo>
                  <a:cubicBezTo>
                    <a:pt x="541" y="1182"/>
                    <a:pt x="502" y="1182"/>
                    <a:pt x="478" y="1168"/>
                  </a:cubicBezTo>
                  <a:cubicBezTo>
                    <a:pt x="43" y="918"/>
                    <a:pt x="43" y="918"/>
                    <a:pt x="43" y="918"/>
                  </a:cubicBezTo>
                  <a:cubicBezTo>
                    <a:pt x="19" y="904"/>
                    <a:pt x="0" y="870"/>
                    <a:pt x="0" y="842"/>
                  </a:cubicBezTo>
                  <a:lnTo>
                    <a:pt x="0" y="340"/>
                  </a:lnTo>
                  <a:close/>
                </a:path>
              </a:pathLst>
            </a:custGeom>
            <a:solidFill>
              <a:srgbClr val="1AB4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0"/>
            <p:cNvSpPr/>
            <p:nvPr/>
          </p:nvSpPr>
          <p:spPr bwMode="auto">
            <a:xfrm>
              <a:off x="6180138" y="4448176"/>
              <a:ext cx="1611313" cy="1541463"/>
            </a:xfrm>
            <a:custGeom>
              <a:avLst/>
              <a:gdLst>
                <a:gd name="T0" fmla="*/ 496 w 992"/>
                <a:gd name="T1" fmla="*/ 949 h 949"/>
                <a:gd name="T2" fmla="*/ 465 w 992"/>
                <a:gd name="T3" fmla="*/ 942 h 949"/>
                <a:gd name="T4" fmla="*/ 31 w 992"/>
                <a:gd name="T5" fmla="*/ 692 h 949"/>
                <a:gd name="T6" fmla="*/ 0 w 992"/>
                <a:gd name="T7" fmla="*/ 638 h 949"/>
                <a:gd name="T8" fmla="*/ 0 w 992"/>
                <a:gd name="T9" fmla="*/ 136 h 949"/>
                <a:gd name="T10" fmla="*/ 31 w 992"/>
                <a:gd name="T11" fmla="*/ 83 h 949"/>
                <a:gd name="T12" fmla="*/ 161 w 992"/>
                <a:gd name="T13" fmla="*/ 7 h 949"/>
                <a:gd name="T14" fmla="*/ 192 w 992"/>
                <a:gd name="T15" fmla="*/ 0 h 949"/>
                <a:gd name="T16" fmla="*/ 223 w 992"/>
                <a:gd name="T17" fmla="*/ 7 h 949"/>
                <a:gd name="T18" fmla="*/ 440 w 992"/>
                <a:gd name="T19" fmla="*/ 133 h 949"/>
                <a:gd name="T20" fmla="*/ 496 w 992"/>
                <a:gd name="T21" fmla="*/ 146 h 949"/>
                <a:gd name="T22" fmla="*/ 552 w 992"/>
                <a:gd name="T23" fmla="*/ 133 h 949"/>
                <a:gd name="T24" fmla="*/ 769 w 992"/>
                <a:gd name="T25" fmla="*/ 7 h 949"/>
                <a:gd name="T26" fmla="*/ 800 w 992"/>
                <a:gd name="T27" fmla="*/ 0 h 949"/>
                <a:gd name="T28" fmla="*/ 831 w 992"/>
                <a:gd name="T29" fmla="*/ 7 h 949"/>
                <a:gd name="T30" fmla="*/ 961 w 992"/>
                <a:gd name="T31" fmla="*/ 83 h 949"/>
                <a:gd name="T32" fmla="*/ 992 w 992"/>
                <a:gd name="T33" fmla="*/ 136 h 949"/>
                <a:gd name="T34" fmla="*/ 992 w 992"/>
                <a:gd name="T35" fmla="*/ 638 h 949"/>
                <a:gd name="T36" fmla="*/ 961 w 992"/>
                <a:gd name="T37" fmla="*/ 692 h 949"/>
                <a:gd name="T38" fmla="*/ 527 w 992"/>
                <a:gd name="T39" fmla="*/ 942 h 949"/>
                <a:gd name="T40" fmla="*/ 496 w 992"/>
                <a:gd name="T41" fmla="*/ 949 h 9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92" h="949">
                  <a:moveTo>
                    <a:pt x="496" y="949"/>
                  </a:moveTo>
                  <a:cubicBezTo>
                    <a:pt x="484" y="949"/>
                    <a:pt x="473" y="947"/>
                    <a:pt x="465" y="942"/>
                  </a:cubicBezTo>
                  <a:cubicBezTo>
                    <a:pt x="31" y="692"/>
                    <a:pt x="31" y="692"/>
                    <a:pt x="31" y="692"/>
                  </a:cubicBezTo>
                  <a:cubicBezTo>
                    <a:pt x="14" y="682"/>
                    <a:pt x="0" y="657"/>
                    <a:pt x="0" y="638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17"/>
                    <a:pt x="14" y="92"/>
                    <a:pt x="31" y="83"/>
                  </a:cubicBezTo>
                  <a:cubicBezTo>
                    <a:pt x="161" y="7"/>
                    <a:pt x="161" y="7"/>
                    <a:pt x="161" y="7"/>
                  </a:cubicBezTo>
                  <a:cubicBezTo>
                    <a:pt x="169" y="3"/>
                    <a:pt x="180" y="0"/>
                    <a:pt x="192" y="0"/>
                  </a:cubicBezTo>
                  <a:cubicBezTo>
                    <a:pt x="204" y="0"/>
                    <a:pt x="215" y="3"/>
                    <a:pt x="223" y="7"/>
                  </a:cubicBezTo>
                  <a:cubicBezTo>
                    <a:pt x="440" y="133"/>
                    <a:pt x="440" y="133"/>
                    <a:pt x="440" y="133"/>
                  </a:cubicBezTo>
                  <a:cubicBezTo>
                    <a:pt x="455" y="142"/>
                    <a:pt x="475" y="146"/>
                    <a:pt x="496" y="146"/>
                  </a:cubicBezTo>
                  <a:cubicBezTo>
                    <a:pt x="517" y="146"/>
                    <a:pt x="537" y="142"/>
                    <a:pt x="552" y="133"/>
                  </a:cubicBezTo>
                  <a:cubicBezTo>
                    <a:pt x="769" y="7"/>
                    <a:pt x="769" y="7"/>
                    <a:pt x="769" y="7"/>
                  </a:cubicBezTo>
                  <a:cubicBezTo>
                    <a:pt x="777" y="3"/>
                    <a:pt x="788" y="0"/>
                    <a:pt x="800" y="0"/>
                  </a:cubicBezTo>
                  <a:cubicBezTo>
                    <a:pt x="812" y="0"/>
                    <a:pt x="823" y="3"/>
                    <a:pt x="831" y="7"/>
                  </a:cubicBezTo>
                  <a:cubicBezTo>
                    <a:pt x="961" y="83"/>
                    <a:pt x="961" y="83"/>
                    <a:pt x="961" y="83"/>
                  </a:cubicBezTo>
                  <a:cubicBezTo>
                    <a:pt x="978" y="92"/>
                    <a:pt x="992" y="117"/>
                    <a:pt x="992" y="136"/>
                  </a:cubicBezTo>
                  <a:cubicBezTo>
                    <a:pt x="992" y="638"/>
                    <a:pt x="992" y="638"/>
                    <a:pt x="992" y="638"/>
                  </a:cubicBezTo>
                  <a:cubicBezTo>
                    <a:pt x="992" y="657"/>
                    <a:pt x="978" y="682"/>
                    <a:pt x="961" y="692"/>
                  </a:cubicBezTo>
                  <a:cubicBezTo>
                    <a:pt x="527" y="942"/>
                    <a:pt x="527" y="942"/>
                    <a:pt x="527" y="942"/>
                  </a:cubicBezTo>
                  <a:cubicBezTo>
                    <a:pt x="519" y="947"/>
                    <a:pt x="508" y="949"/>
                    <a:pt x="496" y="949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1"/>
            <p:cNvSpPr/>
            <p:nvPr/>
          </p:nvSpPr>
          <p:spPr bwMode="auto">
            <a:xfrm>
              <a:off x="6159501" y="4456113"/>
              <a:ext cx="1612900" cy="1541463"/>
            </a:xfrm>
            <a:custGeom>
              <a:avLst/>
              <a:gdLst>
                <a:gd name="T0" fmla="*/ 496 w 993"/>
                <a:gd name="T1" fmla="*/ 949 h 949"/>
                <a:gd name="T2" fmla="*/ 465 w 993"/>
                <a:gd name="T3" fmla="*/ 942 h 949"/>
                <a:gd name="T4" fmla="*/ 31 w 993"/>
                <a:gd name="T5" fmla="*/ 691 h 949"/>
                <a:gd name="T6" fmla="*/ 0 w 993"/>
                <a:gd name="T7" fmla="*/ 637 h 949"/>
                <a:gd name="T8" fmla="*/ 0 w 993"/>
                <a:gd name="T9" fmla="*/ 135 h 949"/>
                <a:gd name="T10" fmla="*/ 31 w 993"/>
                <a:gd name="T11" fmla="*/ 82 h 949"/>
                <a:gd name="T12" fmla="*/ 161 w 993"/>
                <a:gd name="T13" fmla="*/ 7 h 949"/>
                <a:gd name="T14" fmla="*/ 192 w 993"/>
                <a:gd name="T15" fmla="*/ 0 h 949"/>
                <a:gd name="T16" fmla="*/ 223 w 993"/>
                <a:gd name="T17" fmla="*/ 7 h 949"/>
                <a:gd name="T18" fmla="*/ 440 w 993"/>
                <a:gd name="T19" fmla="*/ 132 h 949"/>
                <a:gd name="T20" fmla="*/ 496 w 993"/>
                <a:gd name="T21" fmla="*/ 146 h 949"/>
                <a:gd name="T22" fmla="*/ 552 w 993"/>
                <a:gd name="T23" fmla="*/ 132 h 949"/>
                <a:gd name="T24" fmla="*/ 769 w 993"/>
                <a:gd name="T25" fmla="*/ 7 h 949"/>
                <a:gd name="T26" fmla="*/ 800 w 993"/>
                <a:gd name="T27" fmla="*/ 0 h 949"/>
                <a:gd name="T28" fmla="*/ 831 w 993"/>
                <a:gd name="T29" fmla="*/ 7 h 949"/>
                <a:gd name="T30" fmla="*/ 962 w 993"/>
                <a:gd name="T31" fmla="*/ 82 h 949"/>
                <a:gd name="T32" fmla="*/ 993 w 993"/>
                <a:gd name="T33" fmla="*/ 135 h 949"/>
                <a:gd name="T34" fmla="*/ 993 w 993"/>
                <a:gd name="T35" fmla="*/ 637 h 949"/>
                <a:gd name="T36" fmla="*/ 962 w 993"/>
                <a:gd name="T37" fmla="*/ 691 h 949"/>
                <a:gd name="T38" fmla="*/ 527 w 993"/>
                <a:gd name="T39" fmla="*/ 942 h 949"/>
                <a:gd name="T40" fmla="*/ 496 w 993"/>
                <a:gd name="T41" fmla="*/ 949 h 9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93" h="949">
                  <a:moveTo>
                    <a:pt x="496" y="949"/>
                  </a:moveTo>
                  <a:cubicBezTo>
                    <a:pt x="484" y="949"/>
                    <a:pt x="473" y="946"/>
                    <a:pt x="465" y="942"/>
                  </a:cubicBezTo>
                  <a:cubicBezTo>
                    <a:pt x="31" y="691"/>
                    <a:pt x="31" y="691"/>
                    <a:pt x="31" y="691"/>
                  </a:cubicBezTo>
                  <a:cubicBezTo>
                    <a:pt x="15" y="681"/>
                    <a:pt x="0" y="656"/>
                    <a:pt x="0" y="637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0" y="117"/>
                    <a:pt x="15" y="91"/>
                    <a:pt x="31" y="82"/>
                  </a:cubicBezTo>
                  <a:cubicBezTo>
                    <a:pt x="161" y="7"/>
                    <a:pt x="161" y="7"/>
                    <a:pt x="161" y="7"/>
                  </a:cubicBezTo>
                  <a:cubicBezTo>
                    <a:pt x="169" y="2"/>
                    <a:pt x="180" y="0"/>
                    <a:pt x="192" y="0"/>
                  </a:cubicBezTo>
                  <a:cubicBezTo>
                    <a:pt x="204" y="0"/>
                    <a:pt x="215" y="2"/>
                    <a:pt x="223" y="7"/>
                  </a:cubicBezTo>
                  <a:cubicBezTo>
                    <a:pt x="440" y="132"/>
                    <a:pt x="440" y="132"/>
                    <a:pt x="440" y="132"/>
                  </a:cubicBezTo>
                  <a:cubicBezTo>
                    <a:pt x="455" y="141"/>
                    <a:pt x="475" y="146"/>
                    <a:pt x="496" y="146"/>
                  </a:cubicBezTo>
                  <a:cubicBezTo>
                    <a:pt x="517" y="146"/>
                    <a:pt x="537" y="141"/>
                    <a:pt x="552" y="132"/>
                  </a:cubicBezTo>
                  <a:cubicBezTo>
                    <a:pt x="769" y="7"/>
                    <a:pt x="769" y="7"/>
                    <a:pt x="769" y="7"/>
                  </a:cubicBezTo>
                  <a:cubicBezTo>
                    <a:pt x="777" y="2"/>
                    <a:pt x="788" y="0"/>
                    <a:pt x="800" y="0"/>
                  </a:cubicBezTo>
                  <a:cubicBezTo>
                    <a:pt x="812" y="0"/>
                    <a:pt x="824" y="2"/>
                    <a:pt x="831" y="7"/>
                  </a:cubicBezTo>
                  <a:cubicBezTo>
                    <a:pt x="962" y="82"/>
                    <a:pt x="962" y="82"/>
                    <a:pt x="962" y="82"/>
                  </a:cubicBezTo>
                  <a:cubicBezTo>
                    <a:pt x="978" y="91"/>
                    <a:pt x="993" y="117"/>
                    <a:pt x="993" y="135"/>
                  </a:cubicBezTo>
                  <a:cubicBezTo>
                    <a:pt x="993" y="637"/>
                    <a:pt x="993" y="637"/>
                    <a:pt x="993" y="637"/>
                  </a:cubicBezTo>
                  <a:cubicBezTo>
                    <a:pt x="993" y="656"/>
                    <a:pt x="978" y="681"/>
                    <a:pt x="962" y="691"/>
                  </a:cubicBezTo>
                  <a:cubicBezTo>
                    <a:pt x="527" y="942"/>
                    <a:pt x="527" y="942"/>
                    <a:pt x="527" y="942"/>
                  </a:cubicBezTo>
                  <a:cubicBezTo>
                    <a:pt x="519" y="946"/>
                    <a:pt x="508" y="949"/>
                    <a:pt x="496" y="949"/>
                  </a:cubicBezTo>
                  <a:close/>
                </a:path>
              </a:pathLst>
            </a:custGeom>
            <a:solidFill>
              <a:srgbClr val="FDF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2"/>
            <p:cNvSpPr/>
            <p:nvPr/>
          </p:nvSpPr>
          <p:spPr bwMode="auto">
            <a:xfrm>
              <a:off x="7077076" y="2486026"/>
              <a:ext cx="1693863" cy="1919288"/>
            </a:xfrm>
            <a:custGeom>
              <a:avLst/>
              <a:gdLst>
                <a:gd name="T0" fmla="*/ 0 w 1043"/>
                <a:gd name="T1" fmla="*/ 340 h 1182"/>
                <a:gd name="T2" fmla="*/ 43 w 1043"/>
                <a:gd name="T3" fmla="*/ 265 h 1182"/>
                <a:gd name="T4" fmla="*/ 478 w 1043"/>
                <a:gd name="T5" fmla="*/ 14 h 1182"/>
                <a:gd name="T6" fmla="*/ 565 w 1043"/>
                <a:gd name="T7" fmla="*/ 14 h 1182"/>
                <a:gd name="T8" fmla="*/ 999 w 1043"/>
                <a:gd name="T9" fmla="*/ 265 h 1182"/>
                <a:gd name="T10" fmla="*/ 1043 w 1043"/>
                <a:gd name="T11" fmla="*/ 340 h 1182"/>
                <a:gd name="T12" fmla="*/ 1043 w 1043"/>
                <a:gd name="T13" fmla="*/ 842 h 1182"/>
                <a:gd name="T14" fmla="*/ 999 w 1043"/>
                <a:gd name="T15" fmla="*/ 917 h 1182"/>
                <a:gd name="T16" fmla="*/ 565 w 1043"/>
                <a:gd name="T17" fmla="*/ 1168 h 1182"/>
                <a:gd name="T18" fmla="*/ 478 w 1043"/>
                <a:gd name="T19" fmla="*/ 1168 h 1182"/>
                <a:gd name="T20" fmla="*/ 43 w 1043"/>
                <a:gd name="T21" fmla="*/ 917 h 1182"/>
                <a:gd name="T22" fmla="*/ 0 w 1043"/>
                <a:gd name="T23" fmla="*/ 842 h 1182"/>
                <a:gd name="T24" fmla="*/ 0 w 1043"/>
                <a:gd name="T25" fmla="*/ 340 h 1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3" h="1182">
                  <a:moveTo>
                    <a:pt x="0" y="340"/>
                  </a:moveTo>
                  <a:cubicBezTo>
                    <a:pt x="0" y="313"/>
                    <a:pt x="19" y="279"/>
                    <a:pt x="43" y="265"/>
                  </a:cubicBezTo>
                  <a:cubicBezTo>
                    <a:pt x="478" y="14"/>
                    <a:pt x="478" y="14"/>
                    <a:pt x="478" y="14"/>
                  </a:cubicBezTo>
                  <a:cubicBezTo>
                    <a:pt x="502" y="0"/>
                    <a:pt x="541" y="0"/>
                    <a:pt x="565" y="14"/>
                  </a:cubicBezTo>
                  <a:cubicBezTo>
                    <a:pt x="999" y="265"/>
                    <a:pt x="999" y="265"/>
                    <a:pt x="999" y="265"/>
                  </a:cubicBezTo>
                  <a:cubicBezTo>
                    <a:pt x="1023" y="279"/>
                    <a:pt x="1043" y="313"/>
                    <a:pt x="1043" y="340"/>
                  </a:cubicBezTo>
                  <a:cubicBezTo>
                    <a:pt x="1043" y="842"/>
                    <a:pt x="1043" y="842"/>
                    <a:pt x="1043" y="842"/>
                  </a:cubicBezTo>
                  <a:cubicBezTo>
                    <a:pt x="1043" y="870"/>
                    <a:pt x="1023" y="904"/>
                    <a:pt x="999" y="917"/>
                  </a:cubicBezTo>
                  <a:cubicBezTo>
                    <a:pt x="565" y="1168"/>
                    <a:pt x="565" y="1168"/>
                    <a:pt x="565" y="1168"/>
                  </a:cubicBezTo>
                  <a:cubicBezTo>
                    <a:pt x="541" y="1182"/>
                    <a:pt x="502" y="1182"/>
                    <a:pt x="478" y="1168"/>
                  </a:cubicBezTo>
                  <a:cubicBezTo>
                    <a:pt x="43" y="917"/>
                    <a:pt x="43" y="917"/>
                    <a:pt x="43" y="917"/>
                  </a:cubicBezTo>
                  <a:cubicBezTo>
                    <a:pt x="19" y="904"/>
                    <a:pt x="0" y="870"/>
                    <a:pt x="0" y="842"/>
                  </a:cubicBezTo>
                  <a:cubicBezTo>
                    <a:pt x="0" y="340"/>
                    <a:pt x="0" y="340"/>
                    <a:pt x="0" y="340"/>
                  </a:cubicBezTo>
                  <a:close/>
                </a:path>
              </a:pathLst>
            </a:custGeom>
            <a:solidFill>
              <a:srgbClr val="1AB4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3"/>
            <p:cNvSpPr/>
            <p:nvPr/>
          </p:nvSpPr>
          <p:spPr bwMode="auto">
            <a:xfrm>
              <a:off x="7138988" y="2809876"/>
              <a:ext cx="1612900" cy="1543050"/>
            </a:xfrm>
            <a:custGeom>
              <a:avLst/>
              <a:gdLst>
                <a:gd name="T0" fmla="*/ 496 w 993"/>
                <a:gd name="T1" fmla="*/ 949 h 949"/>
                <a:gd name="T2" fmla="*/ 465 w 993"/>
                <a:gd name="T3" fmla="*/ 942 h 949"/>
                <a:gd name="T4" fmla="*/ 31 w 993"/>
                <a:gd name="T5" fmla="*/ 691 h 949"/>
                <a:gd name="T6" fmla="*/ 0 w 993"/>
                <a:gd name="T7" fmla="*/ 638 h 949"/>
                <a:gd name="T8" fmla="*/ 0 w 993"/>
                <a:gd name="T9" fmla="*/ 136 h 949"/>
                <a:gd name="T10" fmla="*/ 31 w 993"/>
                <a:gd name="T11" fmla="*/ 83 h 949"/>
                <a:gd name="T12" fmla="*/ 161 w 993"/>
                <a:gd name="T13" fmla="*/ 7 h 949"/>
                <a:gd name="T14" fmla="*/ 192 w 993"/>
                <a:gd name="T15" fmla="*/ 0 h 949"/>
                <a:gd name="T16" fmla="*/ 223 w 993"/>
                <a:gd name="T17" fmla="*/ 7 h 949"/>
                <a:gd name="T18" fmla="*/ 440 w 993"/>
                <a:gd name="T19" fmla="*/ 133 h 949"/>
                <a:gd name="T20" fmla="*/ 496 w 993"/>
                <a:gd name="T21" fmla="*/ 146 h 949"/>
                <a:gd name="T22" fmla="*/ 552 w 993"/>
                <a:gd name="T23" fmla="*/ 133 h 949"/>
                <a:gd name="T24" fmla="*/ 769 w 993"/>
                <a:gd name="T25" fmla="*/ 7 h 949"/>
                <a:gd name="T26" fmla="*/ 800 w 993"/>
                <a:gd name="T27" fmla="*/ 0 h 949"/>
                <a:gd name="T28" fmla="*/ 831 w 993"/>
                <a:gd name="T29" fmla="*/ 7 h 949"/>
                <a:gd name="T30" fmla="*/ 962 w 993"/>
                <a:gd name="T31" fmla="*/ 83 h 949"/>
                <a:gd name="T32" fmla="*/ 993 w 993"/>
                <a:gd name="T33" fmla="*/ 136 h 949"/>
                <a:gd name="T34" fmla="*/ 993 w 993"/>
                <a:gd name="T35" fmla="*/ 638 h 949"/>
                <a:gd name="T36" fmla="*/ 962 w 993"/>
                <a:gd name="T37" fmla="*/ 691 h 949"/>
                <a:gd name="T38" fmla="*/ 527 w 993"/>
                <a:gd name="T39" fmla="*/ 942 h 949"/>
                <a:gd name="T40" fmla="*/ 496 w 993"/>
                <a:gd name="T41" fmla="*/ 949 h 9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93" h="949">
                  <a:moveTo>
                    <a:pt x="496" y="949"/>
                  </a:moveTo>
                  <a:cubicBezTo>
                    <a:pt x="484" y="949"/>
                    <a:pt x="473" y="947"/>
                    <a:pt x="465" y="942"/>
                  </a:cubicBezTo>
                  <a:cubicBezTo>
                    <a:pt x="31" y="691"/>
                    <a:pt x="31" y="691"/>
                    <a:pt x="31" y="691"/>
                  </a:cubicBezTo>
                  <a:cubicBezTo>
                    <a:pt x="15" y="682"/>
                    <a:pt x="0" y="657"/>
                    <a:pt x="0" y="638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17"/>
                    <a:pt x="15" y="92"/>
                    <a:pt x="31" y="83"/>
                  </a:cubicBezTo>
                  <a:cubicBezTo>
                    <a:pt x="161" y="7"/>
                    <a:pt x="161" y="7"/>
                    <a:pt x="161" y="7"/>
                  </a:cubicBezTo>
                  <a:cubicBezTo>
                    <a:pt x="169" y="3"/>
                    <a:pt x="180" y="0"/>
                    <a:pt x="192" y="0"/>
                  </a:cubicBezTo>
                  <a:cubicBezTo>
                    <a:pt x="204" y="0"/>
                    <a:pt x="215" y="3"/>
                    <a:pt x="223" y="7"/>
                  </a:cubicBezTo>
                  <a:cubicBezTo>
                    <a:pt x="440" y="133"/>
                    <a:pt x="440" y="133"/>
                    <a:pt x="440" y="133"/>
                  </a:cubicBezTo>
                  <a:cubicBezTo>
                    <a:pt x="456" y="141"/>
                    <a:pt x="475" y="146"/>
                    <a:pt x="496" y="146"/>
                  </a:cubicBezTo>
                  <a:cubicBezTo>
                    <a:pt x="517" y="146"/>
                    <a:pt x="537" y="141"/>
                    <a:pt x="552" y="133"/>
                  </a:cubicBezTo>
                  <a:cubicBezTo>
                    <a:pt x="769" y="7"/>
                    <a:pt x="769" y="7"/>
                    <a:pt x="769" y="7"/>
                  </a:cubicBezTo>
                  <a:cubicBezTo>
                    <a:pt x="777" y="3"/>
                    <a:pt x="788" y="0"/>
                    <a:pt x="800" y="0"/>
                  </a:cubicBezTo>
                  <a:cubicBezTo>
                    <a:pt x="812" y="0"/>
                    <a:pt x="824" y="3"/>
                    <a:pt x="831" y="7"/>
                  </a:cubicBezTo>
                  <a:cubicBezTo>
                    <a:pt x="962" y="83"/>
                    <a:pt x="962" y="83"/>
                    <a:pt x="962" y="83"/>
                  </a:cubicBezTo>
                  <a:cubicBezTo>
                    <a:pt x="978" y="92"/>
                    <a:pt x="993" y="117"/>
                    <a:pt x="993" y="136"/>
                  </a:cubicBezTo>
                  <a:cubicBezTo>
                    <a:pt x="993" y="638"/>
                    <a:pt x="993" y="638"/>
                    <a:pt x="993" y="638"/>
                  </a:cubicBezTo>
                  <a:cubicBezTo>
                    <a:pt x="993" y="657"/>
                    <a:pt x="978" y="682"/>
                    <a:pt x="962" y="691"/>
                  </a:cubicBezTo>
                  <a:cubicBezTo>
                    <a:pt x="527" y="942"/>
                    <a:pt x="527" y="942"/>
                    <a:pt x="527" y="942"/>
                  </a:cubicBezTo>
                  <a:cubicBezTo>
                    <a:pt x="519" y="947"/>
                    <a:pt x="508" y="949"/>
                    <a:pt x="496" y="949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4"/>
            <p:cNvSpPr/>
            <p:nvPr/>
          </p:nvSpPr>
          <p:spPr bwMode="auto">
            <a:xfrm>
              <a:off x="7116763" y="2816226"/>
              <a:ext cx="1612900" cy="1544638"/>
            </a:xfrm>
            <a:custGeom>
              <a:avLst/>
              <a:gdLst>
                <a:gd name="T0" fmla="*/ 496 w 993"/>
                <a:gd name="T1" fmla="*/ 950 h 950"/>
                <a:gd name="T2" fmla="*/ 465 w 993"/>
                <a:gd name="T3" fmla="*/ 943 h 950"/>
                <a:gd name="T4" fmla="*/ 31 w 993"/>
                <a:gd name="T5" fmla="*/ 692 h 950"/>
                <a:gd name="T6" fmla="*/ 0 w 993"/>
                <a:gd name="T7" fmla="*/ 638 h 950"/>
                <a:gd name="T8" fmla="*/ 0 w 993"/>
                <a:gd name="T9" fmla="*/ 136 h 950"/>
                <a:gd name="T10" fmla="*/ 31 w 993"/>
                <a:gd name="T11" fmla="*/ 83 h 950"/>
                <a:gd name="T12" fmla="*/ 161 w 993"/>
                <a:gd name="T13" fmla="*/ 7 h 950"/>
                <a:gd name="T14" fmla="*/ 192 w 993"/>
                <a:gd name="T15" fmla="*/ 0 h 950"/>
                <a:gd name="T16" fmla="*/ 223 w 993"/>
                <a:gd name="T17" fmla="*/ 7 h 950"/>
                <a:gd name="T18" fmla="*/ 440 w 993"/>
                <a:gd name="T19" fmla="*/ 133 h 950"/>
                <a:gd name="T20" fmla="*/ 496 w 993"/>
                <a:gd name="T21" fmla="*/ 147 h 950"/>
                <a:gd name="T22" fmla="*/ 552 w 993"/>
                <a:gd name="T23" fmla="*/ 133 h 950"/>
                <a:gd name="T24" fmla="*/ 770 w 993"/>
                <a:gd name="T25" fmla="*/ 7 h 950"/>
                <a:gd name="T26" fmla="*/ 801 w 993"/>
                <a:gd name="T27" fmla="*/ 0 h 950"/>
                <a:gd name="T28" fmla="*/ 831 w 993"/>
                <a:gd name="T29" fmla="*/ 7 h 950"/>
                <a:gd name="T30" fmla="*/ 962 w 993"/>
                <a:gd name="T31" fmla="*/ 83 h 950"/>
                <a:gd name="T32" fmla="*/ 993 w 993"/>
                <a:gd name="T33" fmla="*/ 136 h 950"/>
                <a:gd name="T34" fmla="*/ 993 w 993"/>
                <a:gd name="T35" fmla="*/ 638 h 950"/>
                <a:gd name="T36" fmla="*/ 962 w 993"/>
                <a:gd name="T37" fmla="*/ 692 h 950"/>
                <a:gd name="T38" fmla="*/ 527 w 993"/>
                <a:gd name="T39" fmla="*/ 943 h 950"/>
                <a:gd name="T40" fmla="*/ 496 w 993"/>
                <a:gd name="T41" fmla="*/ 950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93" h="950">
                  <a:moveTo>
                    <a:pt x="496" y="950"/>
                  </a:moveTo>
                  <a:cubicBezTo>
                    <a:pt x="484" y="950"/>
                    <a:pt x="473" y="947"/>
                    <a:pt x="465" y="943"/>
                  </a:cubicBezTo>
                  <a:cubicBezTo>
                    <a:pt x="31" y="692"/>
                    <a:pt x="31" y="692"/>
                    <a:pt x="31" y="692"/>
                  </a:cubicBezTo>
                  <a:cubicBezTo>
                    <a:pt x="15" y="682"/>
                    <a:pt x="0" y="657"/>
                    <a:pt x="0" y="638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18"/>
                    <a:pt x="15" y="92"/>
                    <a:pt x="31" y="83"/>
                  </a:cubicBezTo>
                  <a:cubicBezTo>
                    <a:pt x="161" y="7"/>
                    <a:pt x="161" y="7"/>
                    <a:pt x="161" y="7"/>
                  </a:cubicBezTo>
                  <a:cubicBezTo>
                    <a:pt x="169" y="3"/>
                    <a:pt x="180" y="0"/>
                    <a:pt x="192" y="0"/>
                  </a:cubicBezTo>
                  <a:cubicBezTo>
                    <a:pt x="204" y="0"/>
                    <a:pt x="215" y="3"/>
                    <a:pt x="223" y="7"/>
                  </a:cubicBezTo>
                  <a:cubicBezTo>
                    <a:pt x="440" y="133"/>
                    <a:pt x="440" y="133"/>
                    <a:pt x="440" y="133"/>
                  </a:cubicBezTo>
                  <a:cubicBezTo>
                    <a:pt x="456" y="142"/>
                    <a:pt x="476" y="147"/>
                    <a:pt x="496" y="147"/>
                  </a:cubicBezTo>
                  <a:cubicBezTo>
                    <a:pt x="517" y="147"/>
                    <a:pt x="537" y="142"/>
                    <a:pt x="552" y="133"/>
                  </a:cubicBezTo>
                  <a:cubicBezTo>
                    <a:pt x="770" y="7"/>
                    <a:pt x="770" y="7"/>
                    <a:pt x="770" y="7"/>
                  </a:cubicBezTo>
                  <a:cubicBezTo>
                    <a:pt x="777" y="3"/>
                    <a:pt x="789" y="0"/>
                    <a:pt x="801" y="0"/>
                  </a:cubicBezTo>
                  <a:cubicBezTo>
                    <a:pt x="812" y="0"/>
                    <a:pt x="824" y="3"/>
                    <a:pt x="831" y="7"/>
                  </a:cubicBezTo>
                  <a:cubicBezTo>
                    <a:pt x="962" y="83"/>
                    <a:pt x="962" y="83"/>
                    <a:pt x="962" y="83"/>
                  </a:cubicBezTo>
                  <a:cubicBezTo>
                    <a:pt x="978" y="92"/>
                    <a:pt x="993" y="118"/>
                    <a:pt x="993" y="136"/>
                  </a:cubicBezTo>
                  <a:cubicBezTo>
                    <a:pt x="993" y="638"/>
                    <a:pt x="993" y="638"/>
                    <a:pt x="993" y="638"/>
                  </a:cubicBezTo>
                  <a:cubicBezTo>
                    <a:pt x="993" y="657"/>
                    <a:pt x="978" y="682"/>
                    <a:pt x="962" y="692"/>
                  </a:cubicBezTo>
                  <a:cubicBezTo>
                    <a:pt x="527" y="943"/>
                    <a:pt x="527" y="943"/>
                    <a:pt x="527" y="943"/>
                  </a:cubicBezTo>
                  <a:cubicBezTo>
                    <a:pt x="520" y="947"/>
                    <a:pt x="508" y="950"/>
                    <a:pt x="496" y="950"/>
                  </a:cubicBezTo>
                  <a:close/>
                </a:path>
              </a:pathLst>
            </a:custGeom>
            <a:solidFill>
              <a:srgbClr val="FDF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5"/>
            <p:cNvSpPr/>
            <p:nvPr/>
          </p:nvSpPr>
          <p:spPr bwMode="auto">
            <a:xfrm>
              <a:off x="6118226" y="847726"/>
              <a:ext cx="1693863" cy="1920875"/>
            </a:xfrm>
            <a:custGeom>
              <a:avLst/>
              <a:gdLst>
                <a:gd name="T0" fmla="*/ 0 w 1043"/>
                <a:gd name="T1" fmla="*/ 340 h 1182"/>
                <a:gd name="T2" fmla="*/ 43 w 1043"/>
                <a:gd name="T3" fmla="*/ 265 h 1182"/>
                <a:gd name="T4" fmla="*/ 478 w 1043"/>
                <a:gd name="T5" fmla="*/ 14 h 1182"/>
                <a:gd name="T6" fmla="*/ 565 w 1043"/>
                <a:gd name="T7" fmla="*/ 14 h 1182"/>
                <a:gd name="T8" fmla="*/ 999 w 1043"/>
                <a:gd name="T9" fmla="*/ 265 h 1182"/>
                <a:gd name="T10" fmla="*/ 1043 w 1043"/>
                <a:gd name="T11" fmla="*/ 340 h 1182"/>
                <a:gd name="T12" fmla="*/ 1043 w 1043"/>
                <a:gd name="T13" fmla="*/ 842 h 1182"/>
                <a:gd name="T14" fmla="*/ 999 w 1043"/>
                <a:gd name="T15" fmla="*/ 917 h 1182"/>
                <a:gd name="T16" fmla="*/ 565 w 1043"/>
                <a:gd name="T17" fmla="*/ 1168 h 1182"/>
                <a:gd name="T18" fmla="*/ 478 w 1043"/>
                <a:gd name="T19" fmla="*/ 1168 h 1182"/>
                <a:gd name="T20" fmla="*/ 43 w 1043"/>
                <a:gd name="T21" fmla="*/ 917 h 1182"/>
                <a:gd name="T22" fmla="*/ 0 w 1043"/>
                <a:gd name="T23" fmla="*/ 842 h 1182"/>
                <a:gd name="T24" fmla="*/ 0 w 1043"/>
                <a:gd name="T25" fmla="*/ 340 h 1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3" h="1182">
                  <a:moveTo>
                    <a:pt x="0" y="340"/>
                  </a:moveTo>
                  <a:cubicBezTo>
                    <a:pt x="0" y="313"/>
                    <a:pt x="19" y="279"/>
                    <a:pt x="43" y="265"/>
                  </a:cubicBezTo>
                  <a:cubicBezTo>
                    <a:pt x="478" y="14"/>
                    <a:pt x="478" y="14"/>
                    <a:pt x="478" y="14"/>
                  </a:cubicBezTo>
                  <a:cubicBezTo>
                    <a:pt x="502" y="0"/>
                    <a:pt x="541" y="0"/>
                    <a:pt x="565" y="14"/>
                  </a:cubicBezTo>
                  <a:cubicBezTo>
                    <a:pt x="999" y="265"/>
                    <a:pt x="999" y="265"/>
                    <a:pt x="999" y="265"/>
                  </a:cubicBezTo>
                  <a:cubicBezTo>
                    <a:pt x="1023" y="279"/>
                    <a:pt x="1043" y="313"/>
                    <a:pt x="1043" y="340"/>
                  </a:cubicBezTo>
                  <a:cubicBezTo>
                    <a:pt x="1043" y="842"/>
                    <a:pt x="1043" y="842"/>
                    <a:pt x="1043" y="842"/>
                  </a:cubicBezTo>
                  <a:cubicBezTo>
                    <a:pt x="1043" y="870"/>
                    <a:pt x="1023" y="904"/>
                    <a:pt x="999" y="917"/>
                  </a:cubicBezTo>
                  <a:cubicBezTo>
                    <a:pt x="565" y="1168"/>
                    <a:pt x="565" y="1168"/>
                    <a:pt x="565" y="1168"/>
                  </a:cubicBezTo>
                  <a:cubicBezTo>
                    <a:pt x="541" y="1182"/>
                    <a:pt x="502" y="1182"/>
                    <a:pt x="478" y="1168"/>
                  </a:cubicBezTo>
                  <a:cubicBezTo>
                    <a:pt x="43" y="917"/>
                    <a:pt x="43" y="917"/>
                    <a:pt x="43" y="917"/>
                  </a:cubicBezTo>
                  <a:cubicBezTo>
                    <a:pt x="19" y="904"/>
                    <a:pt x="0" y="870"/>
                    <a:pt x="0" y="842"/>
                  </a:cubicBezTo>
                  <a:lnTo>
                    <a:pt x="0" y="340"/>
                  </a:lnTo>
                  <a:close/>
                </a:path>
              </a:pathLst>
            </a:custGeom>
            <a:solidFill>
              <a:srgbClr val="1AB4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6"/>
            <p:cNvSpPr/>
            <p:nvPr/>
          </p:nvSpPr>
          <p:spPr bwMode="auto">
            <a:xfrm>
              <a:off x="6180138" y="1173163"/>
              <a:ext cx="1611313" cy="1541463"/>
            </a:xfrm>
            <a:custGeom>
              <a:avLst/>
              <a:gdLst>
                <a:gd name="T0" fmla="*/ 496 w 992"/>
                <a:gd name="T1" fmla="*/ 949 h 949"/>
                <a:gd name="T2" fmla="*/ 465 w 992"/>
                <a:gd name="T3" fmla="*/ 942 h 949"/>
                <a:gd name="T4" fmla="*/ 31 w 992"/>
                <a:gd name="T5" fmla="*/ 691 h 949"/>
                <a:gd name="T6" fmla="*/ 0 w 992"/>
                <a:gd name="T7" fmla="*/ 638 h 949"/>
                <a:gd name="T8" fmla="*/ 0 w 992"/>
                <a:gd name="T9" fmla="*/ 136 h 949"/>
                <a:gd name="T10" fmla="*/ 31 w 992"/>
                <a:gd name="T11" fmla="*/ 82 h 949"/>
                <a:gd name="T12" fmla="*/ 161 w 992"/>
                <a:gd name="T13" fmla="*/ 7 h 949"/>
                <a:gd name="T14" fmla="*/ 192 w 992"/>
                <a:gd name="T15" fmla="*/ 0 h 949"/>
                <a:gd name="T16" fmla="*/ 223 w 992"/>
                <a:gd name="T17" fmla="*/ 7 h 949"/>
                <a:gd name="T18" fmla="*/ 440 w 992"/>
                <a:gd name="T19" fmla="*/ 133 h 949"/>
                <a:gd name="T20" fmla="*/ 496 w 992"/>
                <a:gd name="T21" fmla="*/ 146 h 949"/>
                <a:gd name="T22" fmla="*/ 552 w 992"/>
                <a:gd name="T23" fmla="*/ 133 h 949"/>
                <a:gd name="T24" fmla="*/ 769 w 992"/>
                <a:gd name="T25" fmla="*/ 7 h 949"/>
                <a:gd name="T26" fmla="*/ 800 w 992"/>
                <a:gd name="T27" fmla="*/ 0 h 949"/>
                <a:gd name="T28" fmla="*/ 831 w 992"/>
                <a:gd name="T29" fmla="*/ 7 h 949"/>
                <a:gd name="T30" fmla="*/ 961 w 992"/>
                <a:gd name="T31" fmla="*/ 82 h 949"/>
                <a:gd name="T32" fmla="*/ 992 w 992"/>
                <a:gd name="T33" fmla="*/ 136 h 949"/>
                <a:gd name="T34" fmla="*/ 992 w 992"/>
                <a:gd name="T35" fmla="*/ 638 h 949"/>
                <a:gd name="T36" fmla="*/ 961 w 992"/>
                <a:gd name="T37" fmla="*/ 691 h 949"/>
                <a:gd name="T38" fmla="*/ 527 w 992"/>
                <a:gd name="T39" fmla="*/ 942 h 949"/>
                <a:gd name="T40" fmla="*/ 496 w 992"/>
                <a:gd name="T41" fmla="*/ 949 h 9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92" h="949">
                  <a:moveTo>
                    <a:pt x="496" y="949"/>
                  </a:moveTo>
                  <a:cubicBezTo>
                    <a:pt x="484" y="949"/>
                    <a:pt x="473" y="947"/>
                    <a:pt x="465" y="942"/>
                  </a:cubicBezTo>
                  <a:cubicBezTo>
                    <a:pt x="31" y="691"/>
                    <a:pt x="31" y="691"/>
                    <a:pt x="31" y="691"/>
                  </a:cubicBezTo>
                  <a:cubicBezTo>
                    <a:pt x="14" y="682"/>
                    <a:pt x="0" y="656"/>
                    <a:pt x="0" y="638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17"/>
                    <a:pt x="14" y="92"/>
                    <a:pt x="31" y="82"/>
                  </a:cubicBezTo>
                  <a:cubicBezTo>
                    <a:pt x="161" y="7"/>
                    <a:pt x="161" y="7"/>
                    <a:pt x="161" y="7"/>
                  </a:cubicBezTo>
                  <a:cubicBezTo>
                    <a:pt x="169" y="3"/>
                    <a:pt x="180" y="0"/>
                    <a:pt x="192" y="0"/>
                  </a:cubicBezTo>
                  <a:cubicBezTo>
                    <a:pt x="204" y="0"/>
                    <a:pt x="215" y="3"/>
                    <a:pt x="223" y="7"/>
                  </a:cubicBezTo>
                  <a:cubicBezTo>
                    <a:pt x="440" y="133"/>
                    <a:pt x="440" y="133"/>
                    <a:pt x="440" y="133"/>
                  </a:cubicBezTo>
                  <a:cubicBezTo>
                    <a:pt x="455" y="141"/>
                    <a:pt x="475" y="146"/>
                    <a:pt x="496" y="146"/>
                  </a:cubicBezTo>
                  <a:cubicBezTo>
                    <a:pt x="517" y="146"/>
                    <a:pt x="537" y="141"/>
                    <a:pt x="552" y="133"/>
                  </a:cubicBezTo>
                  <a:cubicBezTo>
                    <a:pt x="769" y="7"/>
                    <a:pt x="769" y="7"/>
                    <a:pt x="769" y="7"/>
                  </a:cubicBezTo>
                  <a:cubicBezTo>
                    <a:pt x="777" y="3"/>
                    <a:pt x="788" y="0"/>
                    <a:pt x="800" y="0"/>
                  </a:cubicBezTo>
                  <a:cubicBezTo>
                    <a:pt x="812" y="0"/>
                    <a:pt x="823" y="3"/>
                    <a:pt x="831" y="7"/>
                  </a:cubicBezTo>
                  <a:cubicBezTo>
                    <a:pt x="961" y="82"/>
                    <a:pt x="961" y="82"/>
                    <a:pt x="961" y="82"/>
                  </a:cubicBezTo>
                  <a:cubicBezTo>
                    <a:pt x="978" y="92"/>
                    <a:pt x="992" y="117"/>
                    <a:pt x="992" y="136"/>
                  </a:cubicBezTo>
                  <a:cubicBezTo>
                    <a:pt x="992" y="638"/>
                    <a:pt x="992" y="638"/>
                    <a:pt x="992" y="638"/>
                  </a:cubicBezTo>
                  <a:cubicBezTo>
                    <a:pt x="992" y="656"/>
                    <a:pt x="978" y="682"/>
                    <a:pt x="961" y="691"/>
                  </a:cubicBezTo>
                  <a:cubicBezTo>
                    <a:pt x="527" y="942"/>
                    <a:pt x="527" y="942"/>
                    <a:pt x="527" y="942"/>
                  </a:cubicBezTo>
                  <a:cubicBezTo>
                    <a:pt x="519" y="947"/>
                    <a:pt x="508" y="949"/>
                    <a:pt x="496" y="949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7"/>
            <p:cNvSpPr/>
            <p:nvPr/>
          </p:nvSpPr>
          <p:spPr bwMode="auto">
            <a:xfrm>
              <a:off x="6159501" y="1179513"/>
              <a:ext cx="1612900" cy="1543050"/>
            </a:xfrm>
            <a:custGeom>
              <a:avLst/>
              <a:gdLst>
                <a:gd name="T0" fmla="*/ 496 w 993"/>
                <a:gd name="T1" fmla="*/ 950 h 950"/>
                <a:gd name="T2" fmla="*/ 465 w 993"/>
                <a:gd name="T3" fmla="*/ 943 h 950"/>
                <a:gd name="T4" fmla="*/ 31 w 993"/>
                <a:gd name="T5" fmla="*/ 692 h 950"/>
                <a:gd name="T6" fmla="*/ 0 w 993"/>
                <a:gd name="T7" fmla="*/ 638 h 950"/>
                <a:gd name="T8" fmla="*/ 0 w 993"/>
                <a:gd name="T9" fmla="*/ 136 h 950"/>
                <a:gd name="T10" fmla="*/ 31 w 993"/>
                <a:gd name="T11" fmla="*/ 83 h 950"/>
                <a:gd name="T12" fmla="*/ 161 w 993"/>
                <a:gd name="T13" fmla="*/ 7 h 950"/>
                <a:gd name="T14" fmla="*/ 192 w 993"/>
                <a:gd name="T15" fmla="*/ 0 h 950"/>
                <a:gd name="T16" fmla="*/ 223 w 993"/>
                <a:gd name="T17" fmla="*/ 7 h 950"/>
                <a:gd name="T18" fmla="*/ 440 w 993"/>
                <a:gd name="T19" fmla="*/ 133 h 950"/>
                <a:gd name="T20" fmla="*/ 496 w 993"/>
                <a:gd name="T21" fmla="*/ 146 h 950"/>
                <a:gd name="T22" fmla="*/ 552 w 993"/>
                <a:gd name="T23" fmla="*/ 133 h 950"/>
                <a:gd name="T24" fmla="*/ 769 w 993"/>
                <a:gd name="T25" fmla="*/ 7 h 950"/>
                <a:gd name="T26" fmla="*/ 800 w 993"/>
                <a:gd name="T27" fmla="*/ 0 h 950"/>
                <a:gd name="T28" fmla="*/ 831 w 993"/>
                <a:gd name="T29" fmla="*/ 7 h 950"/>
                <a:gd name="T30" fmla="*/ 962 w 993"/>
                <a:gd name="T31" fmla="*/ 83 h 950"/>
                <a:gd name="T32" fmla="*/ 993 w 993"/>
                <a:gd name="T33" fmla="*/ 136 h 950"/>
                <a:gd name="T34" fmla="*/ 993 w 993"/>
                <a:gd name="T35" fmla="*/ 638 h 950"/>
                <a:gd name="T36" fmla="*/ 962 w 993"/>
                <a:gd name="T37" fmla="*/ 692 h 950"/>
                <a:gd name="T38" fmla="*/ 527 w 993"/>
                <a:gd name="T39" fmla="*/ 943 h 950"/>
                <a:gd name="T40" fmla="*/ 496 w 993"/>
                <a:gd name="T41" fmla="*/ 950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93" h="950">
                  <a:moveTo>
                    <a:pt x="496" y="950"/>
                  </a:moveTo>
                  <a:cubicBezTo>
                    <a:pt x="484" y="950"/>
                    <a:pt x="473" y="947"/>
                    <a:pt x="465" y="943"/>
                  </a:cubicBezTo>
                  <a:cubicBezTo>
                    <a:pt x="31" y="692"/>
                    <a:pt x="31" y="692"/>
                    <a:pt x="31" y="692"/>
                  </a:cubicBezTo>
                  <a:cubicBezTo>
                    <a:pt x="15" y="682"/>
                    <a:pt x="0" y="657"/>
                    <a:pt x="0" y="638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18"/>
                    <a:pt x="15" y="92"/>
                    <a:pt x="31" y="83"/>
                  </a:cubicBezTo>
                  <a:cubicBezTo>
                    <a:pt x="161" y="7"/>
                    <a:pt x="161" y="7"/>
                    <a:pt x="161" y="7"/>
                  </a:cubicBezTo>
                  <a:cubicBezTo>
                    <a:pt x="169" y="3"/>
                    <a:pt x="180" y="0"/>
                    <a:pt x="192" y="0"/>
                  </a:cubicBezTo>
                  <a:cubicBezTo>
                    <a:pt x="204" y="0"/>
                    <a:pt x="215" y="3"/>
                    <a:pt x="223" y="7"/>
                  </a:cubicBezTo>
                  <a:cubicBezTo>
                    <a:pt x="440" y="133"/>
                    <a:pt x="440" y="133"/>
                    <a:pt x="440" y="133"/>
                  </a:cubicBezTo>
                  <a:cubicBezTo>
                    <a:pt x="456" y="142"/>
                    <a:pt x="475" y="146"/>
                    <a:pt x="496" y="146"/>
                  </a:cubicBezTo>
                  <a:cubicBezTo>
                    <a:pt x="517" y="146"/>
                    <a:pt x="537" y="142"/>
                    <a:pt x="552" y="133"/>
                  </a:cubicBezTo>
                  <a:cubicBezTo>
                    <a:pt x="769" y="7"/>
                    <a:pt x="769" y="7"/>
                    <a:pt x="769" y="7"/>
                  </a:cubicBezTo>
                  <a:cubicBezTo>
                    <a:pt x="777" y="3"/>
                    <a:pt x="788" y="0"/>
                    <a:pt x="800" y="0"/>
                  </a:cubicBezTo>
                  <a:cubicBezTo>
                    <a:pt x="812" y="0"/>
                    <a:pt x="824" y="3"/>
                    <a:pt x="831" y="7"/>
                  </a:cubicBezTo>
                  <a:cubicBezTo>
                    <a:pt x="962" y="83"/>
                    <a:pt x="962" y="83"/>
                    <a:pt x="962" y="83"/>
                  </a:cubicBezTo>
                  <a:cubicBezTo>
                    <a:pt x="978" y="92"/>
                    <a:pt x="993" y="118"/>
                    <a:pt x="993" y="136"/>
                  </a:cubicBezTo>
                  <a:cubicBezTo>
                    <a:pt x="993" y="638"/>
                    <a:pt x="993" y="638"/>
                    <a:pt x="993" y="638"/>
                  </a:cubicBezTo>
                  <a:cubicBezTo>
                    <a:pt x="993" y="657"/>
                    <a:pt x="978" y="682"/>
                    <a:pt x="962" y="692"/>
                  </a:cubicBezTo>
                  <a:cubicBezTo>
                    <a:pt x="527" y="943"/>
                    <a:pt x="527" y="943"/>
                    <a:pt x="527" y="943"/>
                  </a:cubicBezTo>
                  <a:cubicBezTo>
                    <a:pt x="519" y="947"/>
                    <a:pt x="508" y="950"/>
                    <a:pt x="496" y="950"/>
                  </a:cubicBezTo>
                  <a:close/>
                </a:path>
              </a:pathLst>
            </a:custGeom>
            <a:solidFill>
              <a:srgbClr val="FDF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28"/>
            <p:cNvSpPr>
              <a:spLocks noEditPoints="1"/>
            </p:cNvSpPr>
            <p:nvPr/>
          </p:nvSpPr>
          <p:spPr bwMode="auto">
            <a:xfrm>
              <a:off x="7842251" y="3868738"/>
              <a:ext cx="169863" cy="155575"/>
            </a:xfrm>
            <a:custGeom>
              <a:avLst/>
              <a:gdLst>
                <a:gd name="T0" fmla="*/ 51 w 105"/>
                <a:gd name="T1" fmla="*/ 96 h 96"/>
                <a:gd name="T2" fmla="*/ 53 w 105"/>
                <a:gd name="T3" fmla="*/ 96 h 96"/>
                <a:gd name="T4" fmla="*/ 55 w 105"/>
                <a:gd name="T5" fmla="*/ 96 h 96"/>
                <a:gd name="T6" fmla="*/ 105 w 105"/>
                <a:gd name="T7" fmla="*/ 30 h 96"/>
                <a:gd name="T8" fmla="*/ 105 w 105"/>
                <a:gd name="T9" fmla="*/ 29 h 96"/>
                <a:gd name="T10" fmla="*/ 105 w 105"/>
                <a:gd name="T11" fmla="*/ 29 h 96"/>
                <a:gd name="T12" fmla="*/ 77 w 105"/>
                <a:gd name="T13" fmla="*/ 0 h 96"/>
                <a:gd name="T14" fmla="*/ 53 w 105"/>
                <a:gd name="T15" fmla="*/ 14 h 96"/>
                <a:gd name="T16" fmla="*/ 29 w 105"/>
                <a:gd name="T17" fmla="*/ 0 h 96"/>
                <a:gd name="T18" fmla="*/ 0 w 105"/>
                <a:gd name="T19" fmla="*/ 29 h 96"/>
                <a:gd name="T20" fmla="*/ 0 w 105"/>
                <a:gd name="T21" fmla="*/ 30 h 96"/>
                <a:gd name="T22" fmla="*/ 51 w 105"/>
                <a:gd name="T23" fmla="*/ 96 h 96"/>
                <a:gd name="T24" fmla="*/ 29 w 105"/>
                <a:gd name="T25" fmla="*/ 7 h 96"/>
                <a:gd name="T26" fmla="*/ 50 w 105"/>
                <a:gd name="T27" fmla="*/ 22 h 96"/>
                <a:gd name="T28" fmla="*/ 53 w 105"/>
                <a:gd name="T29" fmla="*/ 25 h 96"/>
                <a:gd name="T30" fmla="*/ 56 w 105"/>
                <a:gd name="T31" fmla="*/ 22 h 96"/>
                <a:gd name="T32" fmla="*/ 77 w 105"/>
                <a:gd name="T33" fmla="*/ 7 h 96"/>
                <a:gd name="T34" fmla="*/ 99 w 105"/>
                <a:gd name="T35" fmla="*/ 29 h 96"/>
                <a:gd name="T36" fmla="*/ 99 w 105"/>
                <a:gd name="T37" fmla="*/ 29 h 96"/>
                <a:gd name="T38" fmla="*/ 99 w 105"/>
                <a:gd name="T39" fmla="*/ 30 h 96"/>
                <a:gd name="T40" fmla="*/ 53 w 105"/>
                <a:gd name="T41" fmla="*/ 89 h 96"/>
                <a:gd name="T42" fmla="*/ 7 w 105"/>
                <a:gd name="T43" fmla="*/ 30 h 96"/>
                <a:gd name="T44" fmla="*/ 7 w 105"/>
                <a:gd name="T45" fmla="*/ 29 h 96"/>
                <a:gd name="T46" fmla="*/ 29 w 105"/>
                <a:gd name="T47" fmla="*/ 7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5" h="96">
                  <a:moveTo>
                    <a:pt x="51" y="96"/>
                  </a:moveTo>
                  <a:cubicBezTo>
                    <a:pt x="51" y="96"/>
                    <a:pt x="52" y="96"/>
                    <a:pt x="53" y="96"/>
                  </a:cubicBezTo>
                  <a:cubicBezTo>
                    <a:pt x="54" y="96"/>
                    <a:pt x="54" y="96"/>
                    <a:pt x="55" y="96"/>
                  </a:cubicBezTo>
                  <a:cubicBezTo>
                    <a:pt x="57" y="94"/>
                    <a:pt x="105" y="59"/>
                    <a:pt x="105" y="30"/>
                  </a:cubicBezTo>
                  <a:cubicBezTo>
                    <a:pt x="105" y="30"/>
                    <a:pt x="105" y="29"/>
                    <a:pt x="105" y="29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5" y="13"/>
                    <a:pt x="92" y="0"/>
                    <a:pt x="77" y="0"/>
                  </a:cubicBezTo>
                  <a:cubicBezTo>
                    <a:pt x="67" y="0"/>
                    <a:pt x="58" y="5"/>
                    <a:pt x="53" y="14"/>
                  </a:cubicBezTo>
                  <a:cubicBezTo>
                    <a:pt x="48" y="5"/>
                    <a:pt x="39" y="0"/>
                    <a:pt x="29" y="0"/>
                  </a:cubicBezTo>
                  <a:cubicBezTo>
                    <a:pt x="13" y="0"/>
                    <a:pt x="1" y="13"/>
                    <a:pt x="0" y="29"/>
                  </a:cubicBezTo>
                  <a:cubicBezTo>
                    <a:pt x="0" y="29"/>
                    <a:pt x="0" y="30"/>
                    <a:pt x="0" y="30"/>
                  </a:cubicBezTo>
                  <a:cubicBezTo>
                    <a:pt x="0" y="59"/>
                    <a:pt x="49" y="94"/>
                    <a:pt x="51" y="96"/>
                  </a:cubicBezTo>
                  <a:close/>
                  <a:moveTo>
                    <a:pt x="29" y="7"/>
                  </a:moveTo>
                  <a:cubicBezTo>
                    <a:pt x="38" y="7"/>
                    <a:pt x="47" y="13"/>
                    <a:pt x="50" y="22"/>
                  </a:cubicBezTo>
                  <a:cubicBezTo>
                    <a:pt x="50" y="24"/>
                    <a:pt x="51" y="25"/>
                    <a:pt x="53" y="25"/>
                  </a:cubicBezTo>
                  <a:cubicBezTo>
                    <a:pt x="54" y="25"/>
                    <a:pt x="56" y="24"/>
                    <a:pt x="56" y="22"/>
                  </a:cubicBezTo>
                  <a:cubicBezTo>
                    <a:pt x="59" y="13"/>
                    <a:pt x="67" y="7"/>
                    <a:pt x="77" y="7"/>
                  </a:cubicBezTo>
                  <a:cubicBezTo>
                    <a:pt x="89" y="7"/>
                    <a:pt x="98" y="17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30"/>
                    <a:pt x="99" y="30"/>
                    <a:pt x="99" y="30"/>
                  </a:cubicBezTo>
                  <a:cubicBezTo>
                    <a:pt x="99" y="52"/>
                    <a:pt x="62" y="82"/>
                    <a:pt x="53" y="89"/>
                  </a:cubicBezTo>
                  <a:cubicBezTo>
                    <a:pt x="44" y="82"/>
                    <a:pt x="7" y="52"/>
                    <a:pt x="7" y="30"/>
                  </a:cubicBezTo>
                  <a:cubicBezTo>
                    <a:pt x="7" y="30"/>
                    <a:pt x="7" y="29"/>
                    <a:pt x="7" y="29"/>
                  </a:cubicBezTo>
                  <a:cubicBezTo>
                    <a:pt x="7" y="17"/>
                    <a:pt x="17" y="7"/>
                    <a:pt x="29" y="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29"/>
            <p:cNvSpPr>
              <a:spLocks noEditPoints="1"/>
            </p:cNvSpPr>
            <p:nvPr/>
          </p:nvSpPr>
          <p:spPr bwMode="auto">
            <a:xfrm>
              <a:off x="7743826" y="3776663"/>
              <a:ext cx="350838" cy="371475"/>
            </a:xfrm>
            <a:custGeom>
              <a:avLst/>
              <a:gdLst>
                <a:gd name="T0" fmla="*/ 198 w 216"/>
                <a:gd name="T1" fmla="*/ 163 h 228"/>
                <a:gd name="T2" fmla="*/ 201 w 216"/>
                <a:gd name="T3" fmla="*/ 158 h 228"/>
                <a:gd name="T4" fmla="*/ 112 w 216"/>
                <a:gd name="T5" fmla="*/ 0 h 228"/>
                <a:gd name="T6" fmla="*/ 18 w 216"/>
                <a:gd name="T7" fmla="*/ 146 h 228"/>
                <a:gd name="T8" fmla="*/ 8 w 216"/>
                <a:gd name="T9" fmla="*/ 227 h 228"/>
                <a:gd name="T10" fmla="*/ 11 w 216"/>
                <a:gd name="T11" fmla="*/ 228 h 228"/>
                <a:gd name="T12" fmla="*/ 54 w 216"/>
                <a:gd name="T13" fmla="*/ 221 h 228"/>
                <a:gd name="T14" fmla="*/ 131 w 216"/>
                <a:gd name="T15" fmla="*/ 214 h 228"/>
                <a:gd name="T16" fmla="*/ 176 w 216"/>
                <a:gd name="T17" fmla="*/ 192 h 228"/>
                <a:gd name="T18" fmla="*/ 214 w 216"/>
                <a:gd name="T19" fmla="*/ 181 h 228"/>
                <a:gd name="T20" fmla="*/ 174 w 216"/>
                <a:gd name="T21" fmla="*/ 185 h 228"/>
                <a:gd name="T22" fmla="*/ 128 w 216"/>
                <a:gd name="T23" fmla="*/ 208 h 228"/>
                <a:gd name="T24" fmla="*/ 61 w 216"/>
                <a:gd name="T25" fmla="*/ 179 h 228"/>
                <a:gd name="T26" fmla="*/ 125 w 216"/>
                <a:gd name="T27" fmla="*/ 158 h 228"/>
                <a:gd name="T28" fmla="*/ 133 w 216"/>
                <a:gd name="T29" fmla="*/ 164 h 228"/>
                <a:gd name="T30" fmla="*/ 114 w 216"/>
                <a:gd name="T31" fmla="*/ 172 h 228"/>
                <a:gd name="T32" fmla="*/ 96 w 216"/>
                <a:gd name="T33" fmla="*/ 179 h 228"/>
                <a:gd name="T34" fmla="*/ 100 w 216"/>
                <a:gd name="T35" fmla="*/ 181 h 228"/>
                <a:gd name="T36" fmla="*/ 167 w 216"/>
                <a:gd name="T37" fmla="*/ 175 h 228"/>
                <a:gd name="T38" fmla="*/ 207 w 216"/>
                <a:gd name="T39" fmla="*/ 178 h 228"/>
                <a:gd name="T40" fmla="*/ 189 w 216"/>
                <a:gd name="T41" fmla="*/ 157 h 228"/>
                <a:gd name="T42" fmla="*/ 190 w 216"/>
                <a:gd name="T43" fmla="*/ 163 h 228"/>
                <a:gd name="T44" fmla="*/ 189 w 216"/>
                <a:gd name="T45" fmla="*/ 157 h 228"/>
                <a:gd name="T46" fmla="*/ 164 w 216"/>
                <a:gd name="T47" fmla="*/ 169 h 228"/>
                <a:gd name="T48" fmla="*/ 172 w 216"/>
                <a:gd name="T49" fmla="*/ 159 h 228"/>
                <a:gd name="T50" fmla="*/ 112 w 216"/>
                <a:gd name="T51" fmla="*/ 7 h 228"/>
                <a:gd name="T52" fmla="*/ 196 w 216"/>
                <a:gd name="T53" fmla="*/ 153 h 228"/>
                <a:gd name="T54" fmla="*/ 180 w 216"/>
                <a:gd name="T55" fmla="*/ 153 h 228"/>
                <a:gd name="T56" fmla="*/ 149 w 216"/>
                <a:gd name="T57" fmla="*/ 172 h 228"/>
                <a:gd name="T58" fmla="*/ 126 w 216"/>
                <a:gd name="T59" fmla="*/ 175 h 228"/>
                <a:gd name="T60" fmla="*/ 141 w 216"/>
                <a:gd name="T61" fmla="*/ 155 h 228"/>
                <a:gd name="T62" fmla="*/ 91 w 216"/>
                <a:gd name="T63" fmla="*/ 154 h 228"/>
                <a:gd name="T64" fmla="*/ 62 w 216"/>
                <a:gd name="T65" fmla="*/ 171 h 228"/>
                <a:gd name="T66" fmla="*/ 61 w 216"/>
                <a:gd name="T67" fmla="*/ 166 h 228"/>
                <a:gd name="T68" fmla="*/ 15 w 216"/>
                <a:gd name="T69" fmla="*/ 104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6" h="228">
                  <a:moveTo>
                    <a:pt x="207" y="167"/>
                  </a:moveTo>
                  <a:cubicBezTo>
                    <a:pt x="204" y="165"/>
                    <a:pt x="201" y="164"/>
                    <a:pt x="198" y="163"/>
                  </a:cubicBezTo>
                  <a:cubicBezTo>
                    <a:pt x="200" y="160"/>
                    <a:pt x="200" y="160"/>
                    <a:pt x="200" y="160"/>
                  </a:cubicBezTo>
                  <a:cubicBezTo>
                    <a:pt x="201" y="159"/>
                    <a:pt x="201" y="159"/>
                    <a:pt x="201" y="158"/>
                  </a:cubicBezTo>
                  <a:cubicBezTo>
                    <a:pt x="211" y="142"/>
                    <a:pt x="216" y="124"/>
                    <a:pt x="216" y="104"/>
                  </a:cubicBezTo>
                  <a:cubicBezTo>
                    <a:pt x="216" y="46"/>
                    <a:pt x="170" y="0"/>
                    <a:pt x="112" y="0"/>
                  </a:cubicBezTo>
                  <a:cubicBezTo>
                    <a:pt x="55" y="0"/>
                    <a:pt x="9" y="46"/>
                    <a:pt x="9" y="104"/>
                  </a:cubicBezTo>
                  <a:cubicBezTo>
                    <a:pt x="9" y="119"/>
                    <a:pt x="12" y="133"/>
                    <a:pt x="18" y="146"/>
                  </a:cubicBezTo>
                  <a:cubicBezTo>
                    <a:pt x="14" y="153"/>
                    <a:pt x="0" y="185"/>
                    <a:pt x="6" y="225"/>
                  </a:cubicBezTo>
                  <a:cubicBezTo>
                    <a:pt x="6" y="226"/>
                    <a:pt x="7" y="227"/>
                    <a:pt x="8" y="227"/>
                  </a:cubicBezTo>
                  <a:cubicBezTo>
                    <a:pt x="8" y="228"/>
                    <a:pt x="9" y="228"/>
                    <a:pt x="10" y="228"/>
                  </a:cubicBezTo>
                  <a:cubicBezTo>
                    <a:pt x="10" y="228"/>
                    <a:pt x="10" y="228"/>
                    <a:pt x="11" y="228"/>
                  </a:cubicBezTo>
                  <a:cubicBezTo>
                    <a:pt x="11" y="228"/>
                    <a:pt x="26" y="223"/>
                    <a:pt x="50" y="224"/>
                  </a:cubicBezTo>
                  <a:cubicBezTo>
                    <a:pt x="52" y="224"/>
                    <a:pt x="53" y="223"/>
                    <a:pt x="54" y="221"/>
                  </a:cubicBezTo>
                  <a:cubicBezTo>
                    <a:pt x="54" y="218"/>
                    <a:pt x="54" y="218"/>
                    <a:pt x="54" y="218"/>
                  </a:cubicBezTo>
                  <a:cubicBezTo>
                    <a:pt x="88" y="217"/>
                    <a:pt x="128" y="216"/>
                    <a:pt x="131" y="214"/>
                  </a:cubicBezTo>
                  <a:cubicBezTo>
                    <a:pt x="133" y="213"/>
                    <a:pt x="133" y="213"/>
                    <a:pt x="133" y="213"/>
                  </a:cubicBezTo>
                  <a:cubicBezTo>
                    <a:pt x="154" y="201"/>
                    <a:pt x="168" y="194"/>
                    <a:pt x="176" y="192"/>
                  </a:cubicBezTo>
                  <a:cubicBezTo>
                    <a:pt x="186" y="188"/>
                    <a:pt x="211" y="184"/>
                    <a:pt x="212" y="184"/>
                  </a:cubicBezTo>
                  <a:cubicBezTo>
                    <a:pt x="213" y="184"/>
                    <a:pt x="214" y="183"/>
                    <a:pt x="214" y="181"/>
                  </a:cubicBezTo>
                  <a:cubicBezTo>
                    <a:pt x="214" y="175"/>
                    <a:pt x="211" y="170"/>
                    <a:pt x="207" y="167"/>
                  </a:cubicBezTo>
                  <a:close/>
                  <a:moveTo>
                    <a:pt x="174" y="185"/>
                  </a:moveTo>
                  <a:cubicBezTo>
                    <a:pt x="166" y="188"/>
                    <a:pt x="151" y="195"/>
                    <a:pt x="130" y="207"/>
                  </a:cubicBezTo>
                  <a:cubicBezTo>
                    <a:pt x="128" y="208"/>
                    <a:pt x="128" y="208"/>
                    <a:pt x="128" y="208"/>
                  </a:cubicBezTo>
                  <a:cubicBezTo>
                    <a:pt x="124" y="209"/>
                    <a:pt x="83" y="211"/>
                    <a:pt x="55" y="211"/>
                  </a:cubicBezTo>
                  <a:cubicBezTo>
                    <a:pt x="61" y="179"/>
                    <a:pt x="61" y="179"/>
                    <a:pt x="61" y="179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6" y="162"/>
                    <a:pt x="112" y="164"/>
                    <a:pt x="125" y="158"/>
                  </a:cubicBezTo>
                  <a:cubicBezTo>
                    <a:pt x="130" y="155"/>
                    <a:pt x="134" y="156"/>
                    <a:pt x="135" y="158"/>
                  </a:cubicBezTo>
                  <a:cubicBezTo>
                    <a:pt x="136" y="160"/>
                    <a:pt x="136" y="162"/>
                    <a:pt x="133" y="164"/>
                  </a:cubicBezTo>
                  <a:cubicBezTo>
                    <a:pt x="128" y="168"/>
                    <a:pt x="119" y="170"/>
                    <a:pt x="114" y="172"/>
                  </a:cubicBezTo>
                  <a:cubicBezTo>
                    <a:pt x="114" y="172"/>
                    <a:pt x="114" y="172"/>
                    <a:pt x="114" y="172"/>
                  </a:cubicBezTo>
                  <a:cubicBezTo>
                    <a:pt x="99" y="175"/>
                    <a:pt x="99" y="175"/>
                    <a:pt x="99" y="175"/>
                  </a:cubicBezTo>
                  <a:cubicBezTo>
                    <a:pt x="97" y="175"/>
                    <a:pt x="96" y="177"/>
                    <a:pt x="96" y="179"/>
                  </a:cubicBezTo>
                  <a:cubicBezTo>
                    <a:pt x="97" y="180"/>
                    <a:pt x="98" y="181"/>
                    <a:pt x="100" y="181"/>
                  </a:cubicBezTo>
                  <a:cubicBezTo>
                    <a:pt x="100" y="181"/>
                    <a:pt x="100" y="181"/>
                    <a:pt x="100" y="181"/>
                  </a:cubicBezTo>
                  <a:cubicBezTo>
                    <a:pt x="110" y="179"/>
                    <a:pt x="110" y="179"/>
                    <a:pt x="110" y="179"/>
                  </a:cubicBezTo>
                  <a:cubicBezTo>
                    <a:pt x="113" y="180"/>
                    <a:pt x="136" y="187"/>
                    <a:pt x="167" y="175"/>
                  </a:cubicBezTo>
                  <a:cubicBezTo>
                    <a:pt x="183" y="169"/>
                    <a:pt x="196" y="168"/>
                    <a:pt x="203" y="172"/>
                  </a:cubicBezTo>
                  <a:cubicBezTo>
                    <a:pt x="205" y="174"/>
                    <a:pt x="207" y="176"/>
                    <a:pt x="207" y="178"/>
                  </a:cubicBezTo>
                  <a:cubicBezTo>
                    <a:pt x="200" y="179"/>
                    <a:pt x="182" y="182"/>
                    <a:pt x="174" y="185"/>
                  </a:cubicBezTo>
                  <a:close/>
                  <a:moveTo>
                    <a:pt x="189" y="157"/>
                  </a:moveTo>
                  <a:cubicBezTo>
                    <a:pt x="191" y="157"/>
                    <a:pt x="192" y="158"/>
                    <a:pt x="193" y="158"/>
                  </a:cubicBezTo>
                  <a:cubicBezTo>
                    <a:pt x="190" y="163"/>
                    <a:pt x="190" y="163"/>
                    <a:pt x="190" y="163"/>
                  </a:cubicBezTo>
                  <a:cubicBezTo>
                    <a:pt x="186" y="163"/>
                    <a:pt x="181" y="164"/>
                    <a:pt x="176" y="165"/>
                  </a:cubicBezTo>
                  <a:cubicBezTo>
                    <a:pt x="181" y="159"/>
                    <a:pt x="186" y="158"/>
                    <a:pt x="189" y="157"/>
                  </a:cubicBezTo>
                  <a:close/>
                  <a:moveTo>
                    <a:pt x="164" y="169"/>
                  </a:moveTo>
                  <a:cubicBezTo>
                    <a:pt x="164" y="169"/>
                    <a:pt x="164" y="169"/>
                    <a:pt x="164" y="169"/>
                  </a:cubicBezTo>
                  <a:cubicBezTo>
                    <a:pt x="162" y="170"/>
                    <a:pt x="160" y="170"/>
                    <a:pt x="158" y="171"/>
                  </a:cubicBezTo>
                  <a:cubicBezTo>
                    <a:pt x="164" y="163"/>
                    <a:pt x="169" y="160"/>
                    <a:pt x="172" y="159"/>
                  </a:cubicBezTo>
                  <a:cubicBezTo>
                    <a:pt x="170" y="162"/>
                    <a:pt x="167" y="165"/>
                    <a:pt x="164" y="169"/>
                  </a:cubicBezTo>
                  <a:close/>
                  <a:moveTo>
                    <a:pt x="112" y="7"/>
                  </a:moveTo>
                  <a:cubicBezTo>
                    <a:pt x="166" y="7"/>
                    <a:pt x="210" y="50"/>
                    <a:pt x="210" y="104"/>
                  </a:cubicBezTo>
                  <a:cubicBezTo>
                    <a:pt x="210" y="122"/>
                    <a:pt x="205" y="138"/>
                    <a:pt x="196" y="153"/>
                  </a:cubicBezTo>
                  <a:cubicBezTo>
                    <a:pt x="194" y="152"/>
                    <a:pt x="192" y="151"/>
                    <a:pt x="189" y="151"/>
                  </a:cubicBezTo>
                  <a:cubicBezTo>
                    <a:pt x="186" y="151"/>
                    <a:pt x="183" y="152"/>
                    <a:pt x="180" y="153"/>
                  </a:cubicBezTo>
                  <a:cubicBezTo>
                    <a:pt x="178" y="153"/>
                    <a:pt x="175" y="152"/>
                    <a:pt x="172" y="152"/>
                  </a:cubicBezTo>
                  <a:cubicBezTo>
                    <a:pt x="164" y="153"/>
                    <a:pt x="157" y="160"/>
                    <a:pt x="149" y="172"/>
                  </a:cubicBezTo>
                  <a:cubicBezTo>
                    <a:pt x="149" y="173"/>
                    <a:pt x="149" y="173"/>
                    <a:pt x="149" y="173"/>
                  </a:cubicBezTo>
                  <a:cubicBezTo>
                    <a:pt x="140" y="175"/>
                    <a:pt x="132" y="176"/>
                    <a:pt x="126" y="175"/>
                  </a:cubicBezTo>
                  <a:cubicBezTo>
                    <a:pt x="130" y="174"/>
                    <a:pt x="134" y="171"/>
                    <a:pt x="137" y="169"/>
                  </a:cubicBezTo>
                  <a:cubicBezTo>
                    <a:pt x="142" y="166"/>
                    <a:pt x="144" y="160"/>
                    <a:pt x="141" y="155"/>
                  </a:cubicBezTo>
                  <a:cubicBezTo>
                    <a:pt x="138" y="150"/>
                    <a:pt x="131" y="148"/>
                    <a:pt x="122" y="152"/>
                  </a:cubicBezTo>
                  <a:cubicBezTo>
                    <a:pt x="110" y="158"/>
                    <a:pt x="91" y="154"/>
                    <a:pt x="91" y="154"/>
                  </a:cubicBezTo>
                  <a:cubicBezTo>
                    <a:pt x="90" y="154"/>
                    <a:pt x="89" y="154"/>
                    <a:pt x="88" y="154"/>
                  </a:cubicBezTo>
                  <a:cubicBezTo>
                    <a:pt x="62" y="171"/>
                    <a:pt x="62" y="171"/>
                    <a:pt x="62" y="171"/>
                  </a:cubicBezTo>
                  <a:cubicBezTo>
                    <a:pt x="63" y="170"/>
                    <a:pt x="63" y="170"/>
                    <a:pt x="63" y="170"/>
                  </a:cubicBezTo>
                  <a:cubicBezTo>
                    <a:pt x="63" y="168"/>
                    <a:pt x="62" y="167"/>
                    <a:pt x="61" y="166"/>
                  </a:cubicBezTo>
                  <a:cubicBezTo>
                    <a:pt x="61" y="166"/>
                    <a:pt x="35" y="152"/>
                    <a:pt x="24" y="144"/>
                  </a:cubicBezTo>
                  <a:cubicBezTo>
                    <a:pt x="18" y="132"/>
                    <a:pt x="15" y="118"/>
                    <a:pt x="15" y="104"/>
                  </a:cubicBezTo>
                  <a:cubicBezTo>
                    <a:pt x="15" y="50"/>
                    <a:pt x="59" y="7"/>
                    <a:pt x="112" y="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0"/>
            <p:cNvSpPr>
              <a:spLocks noEditPoints="1"/>
            </p:cNvSpPr>
            <p:nvPr/>
          </p:nvSpPr>
          <p:spPr bwMode="auto">
            <a:xfrm>
              <a:off x="6732588" y="5410201"/>
              <a:ext cx="465138" cy="379413"/>
            </a:xfrm>
            <a:custGeom>
              <a:avLst/>
              <a:gdLst>
                <a:gd name="T0" fmla="*/ 264 w 286"/>
                <a:gd name="T1" fmla="*/ 94 h 234"/>
                <a:gd name="T2" fmla="*/ 250 w 286"/>
                <a:gd name="T3" fmla="*/ 89 h 234"/>
                <a:gd name="T4" fmla="*/ 40 w 286"/>
                <a:gd name="T5" fmla="*/ 93 h 234"/>
                <a:gd name="T6" fmla="*/ 22 w 286"/>
                <a:gd name="T7" fmla="*/ 90 h 234"/>
                <a:gd name="T8" fmla="*/ 14 w 286"/>
                <a:gd name="T9" fmla="*/ 92 h 234"/>
                <a:gd name="T10" fmla="*/ 25 w 286"/>
                <a:gd name="T11" fmla="*/ 127 h 234"/>
                <a:gd name="T12" fmla="*/ 68 w 286"/>
                <a:gd name="T13" fmla="*/ 193 h 234"/>
                <a:gd name="T14" fmla="*/ 63 w 286"/>
                <a:gd name="T15" fmla="*/ 195 h 234"/>
                <a:gd name="T16" fmla="*/ 62 w 286"/>
                <a:gd name="T17" fmla="*/ 196 h 234"/>
                <a:gd name="T18" fmla="*/ 62 w 286"/>
                <a:gd name="T19" fmla="*/ 197 h 234"/>
                <a:gd name="T20" fmla="*/ 62 w 286"/>
                <a:gd name="T21" fmla="*/ 198 h 234"/>
                <a:gd name="T22" fmla="*/ 108 w 286"/>
                <a:gd name="T23" fmla="*/ 234 h 234"/>
                <a:gd name="T24" fmla="*/ 132 w 286"/>
                <a:gd name="T25" fmla="*/ 229 h 234"/>
                <a:gd name="T26" fmla="*/ 156 w 286"/>
                <a:gd name="T27" fmla="*/ 207 h 234"/>
                <a:gd name="T28" fmla="*/ 158 w 286"/>
                <a:gd name="T29" fmla="*/ 232 h 234"/>
                <a:gd name="T30" fmla="*/ 226 w 286"/>
                <a:gd name="T31" fmla="*/ 225 h 234"/>
                <a:gd name="T32" fmla="*/ 225 w 286"/>
                <a:gd name="T33" fmla="*/ 197 h 234"/>
                <a:gd name="T34" fmla="*/ 224 w 286"/>
                <a:gd name="T35" fmla="*/ 197 h 234"/>
                <a:gd name="T36" fmla="*/ 223 w 286"/>
                <a:gd name="T37" fmla="*/ 195 h 234"/>
                <a:gd name="T38" fmla="*/ 223 w 286"/>
                <a:gd name="T39" fmla="*/ 195 h 234"/>
                <a:gd name="T40" fmla="*/ 240 w 286"/>
                <a:gd name="T41" fmla="*/ 165 h 234"/>
                <a:gd name="T42" fmla="*/ 285 w 286"/>
                <a:gd name="T43" fmla="*/ 99 h 234"/>
                <a:gd name="T44" fmla="*/ 163 w 286"/>
                <a:gd name="T45" fmla="*/ 199 h 234"/>
                <a:gd name="T46" fmla="*/ 181 w 286"/>
                <a:gd name="T47" fmla="*/ 147 h 234"/>
                <a:gd name="T48" fmla="*/ 215 w 286"/>
                <a:gd name="T49" fmla="*/ 127 h 234"/>
                <a:gd name="T50" fmla="*/ 194 w 286"/>
                <a:gd name="T51" fmla="*/ 153 h 234"/>
                <a:gd name="T52" fmla="*/ 199 w 286"/>
                <a:gd name="T53" fmla="*/ 158 h 234"/>
                <a:gd name="T54" fmla="*/ 272 w 286"/>
                <a:gd name="T55" fmla="*/ 99 h 234"/>
                <a:gd name="T56" fmla="*/ 234 w 286"/>
                <a:gd name="T57" fmla="*/ 162 h 234"/>
                <a:gd name="T58" fmla="*/ 30 w 286"/>
                <a:gd name="T59" fmla="*/ 123 h 234"/>
                <a:gd name="T60" fmla="*/ 40 w 286"/>
                <a:gd name="T61" fmla="*/ 119 h 234"/>
                <a:gd name="T62" fmla="*/ 90 w 286"/>
                <a:gd name="T63" fmla="*/ 159 h 234"/>
                <a:gd name="T64" fmla="*/ 83 w 286"/>
                <a:gd name="T65" fmla="*/ 144 h 234"/>
                <a:gd name="T66" fmla="*/ 73 w 286"/>
                <a:gd name="T67" fmla="*/ 123 h 234"/>
                <a:gd name="T68" fmla="*/ 113 w 286"/>
                <a:gd name="T69" fmla="*/ 157 h 234"/>
                <a:gd name="T70" fmla="*/ 83 w 286"/>
                <a:gd name="T71" fmla="*/ 199 h 234"/>
                <a:gd name="T72" fmla="*/ 242 w 286"/>
                <a:gd name="T73" fmla="*/ 105 h 234"/>
                <a:gd name="T74" fmla="*/ 238 w 286"/>
                <a:gd name="T75" fmla="*/ 120 h 234"/>
                <a:gd name="T76" fmla="*/ 254 w 286"/>
                <a:gd name="T77" fmla="*/ 95 h 234"/>
                <a:gd name="T78" fmla="*/ 248 w 286"/>
                <a:gd name="T79" fmla="*/ 106 h 234"/>
                <a:gd name="T80" fmla="*/ 211 w 286"/>
                <a:gd name="T81" fmla="*/ 104 h 234"/>
                <a:gd name="T82" fmla="*/ 195 w 286"/>
                <a:gd name="T83" fmla="*/ 131 h 234"/>
                <a:gd name="T84" fmla="*/ 85 w 286"/>
                <a:gd name="T85" fmla="*/ 104 h 234"/>
                <a:gd name="T86" fmla="*/ 77 w 286"/>
                <a:gd name="T87" fmla="*/ 116 h 234"/>
                <a:gd name="T88" fmla="*/ 109 w 286"/>
                <a:gd name="T89" fmla="*/ 92 h 234"/>
                <a:gd name="T90" fmla="*/ 155 w 286"/>
                <a:gd name="T91" fmla="*/ 70 h 234"/>
                <a:gd name="T92" fmla="*/ 177 w 286"/>
                <a:gd name="T93" fmla="*/ 116 h 234"/>
                <a:gd name="T94" fmla="*/ 131 w 286"/>
                <a:gd name="T95" fmla="*/ 138 h 234"/>
                <a:gd name="T96" fmla="*/ 122 w 286"/>
                <a:gd name="T97" fmla="*/ 158 h 234"/>
                <a:gd name="T98" fmla="*/ 159 w 286"/>
                <a:gd name="T99" fmla="*/ 170 h 234"/>
                <a:gd name="T100" fmla="*/ 122 w 286"/>
                <a:gd name="T101" fmla="*/ 158 h 234"/>
                <a:gd name="T102" fmla="*/ 46 w 286"/>
                <a:gd name="T103" fmla="*/ 116 h 234"/>
                <a:gd name="T104" fmla="*/ 33 w 286"/>
                <a:gd name="T105" fmla="*/ 95 h 234"/>
                <a:gd name="T106" fmla="*/ 29 w 286"/>
                <a:gd name="T107" fmla="*/ 93 h 234"/>
                <a:gd name="T108" fmla="*/ 240 w 286"/>
                <a:gd name="T109" fmla="*/ 97 h 234"/>
                <a:gd name="T110" fmla="*/ 231 w 286"/>
                <a:gd name="T111" fmla="*/ 127 h 234"/>
                <a:gd name="T112" fmla="*/ 216 w 286"/>
                <a:gd name="T113" fmla="*/ 117 h 234"/>
                <a:gd name="T114" fmla="*/ 69 w 286"/>
                <a:gd name="T115" fmla="*/ 104 h 234"/>
                <a:gd name="T116" fmla="*/ 71 w 286"/>
                <a:gd name="T117" fmla="*/ 139 h 234"/>
                <a:gd name="T118" fmla="*/ 48 w 286"/>
                <a:gd name="T119" fmla="*/ 99 h 234"/>
                <a:gd name="T120" fmla="*/ 143 w 286"/>
                <a:gd name="T121" fmla="*/ 201 h 234"/>
                <a:gd name="T122" fmla="*/ 129 w 286"/>
                <a:gd name="T123" fmla="*/ 177 h 234"/>
                <a:gd name="T124" fmla="*/ 156 w 286"/>
                <a:gd name="T125" fmla="*/ 195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6" h="234">
                  <a:moveTo>
                    <a:pt x="285" y="99"/>
                  </a:moveTo>
                  <a:cubicBezTo>
                    <a:pt x="282" y="94"/>
                    <a:pt x="278" y="92"/>
                    <a:pt x="272" y="92"/>
                  </a:cubicBezTo>
                  <a:cubicBezTo>
                    <a:pt x="269" y="92"/>
                    <a:pt x="267" y="93"/>
                    <a:pt x="264" y="94"/>
                  </a:cubicBezTo>
                  <a:cubicBezTo>
                    <a:pt x="264" y="90"/>
                    <a:pt x="264" y="90"/>
                    <a:pt x="264" y="90"/>
                  </a:cubicBezTo>
                  <a:cubicBezTo>
                    <a:pt x="264" y="89"/>
                    <a:pt x="263" y="87"/>
                    <a:pt x="262" y="87"/>
                  </a:cubicBezTo>
                  <a:cubicBezTo>
                    <a:pt x="259" y="86"/>
                    <a:pt x="254" y="86"/>
                    <a:pt x="250" y="89"/>
                  </a:cubicBezTo>
                  <a:cubicBezTo>
                    <a:pt x="249" y="90"/>
                    <a:pt x="247" y="91"/>
                    <a:pt x="246" y="93"/>
                  </a:cubicBezTo>
                  <a:cubicBezTo>
                    <a:pt x="241" y="41"/>
                    <a:pt x="197" y="0"/>
                    <a:pt x="143" y="0"/>
                  </a:cubicBezTo>
                  <a:cubicBezTo>
                    <a:pt x="90" y="0"/>
                    <a:pt x="46" y="41"/>
                    <a:pt x="40" y="93"/>
                  </a:cubicBezTo>
                  <a:cubicBezTo>
                    <a:pt x="39" y="91"/>
                    <a:pt x="38" y="90"/>
                    <a:pt x="36" y="89"/>
                  </a:cubicBezTo>
                  <a:cubicBezTo>
                    <a:pt x="32" y="86"/>
                    <a:pt x="27" y="86"/>
                    <a:pt x="25" y="87"/>
                  </a:cubicBezTo>
                  <a:cubicBezTo>
                    <a:pt x="23" y="87"/>
                    <a:pt x="23" y="89"/>
                    <a:pt x="22" y="90"/>
                  </a:cubicBezTo>
                  <a:cubicBezTo>
                    <a:pt x="22" y="94"/>
                    <a:pt x="22" y="94"/>
                    <a:pt x="22" y="94"/>
                  </a:cubicBezTo>
                  <a:cubicBezTo>
                    <a:pt x="20" y="93"/>
                    <a:pt x="17" y="92"/>
                    <a:pt x="14" y="92"/>
                  </a:cubicBezTo>
                  <a:cubicBezTo>
                    <a:pt x="14" y="92"/>
                    <a:pt x="14" y="92"/>
                    <a:pt x="14" y="92"/>
                  </a:cubicBezTo>
                  <a:cubicBezTo>
                    <a:pt x="9" y="92"/>
                    <a:pt x="4" y="94"/>
                    <a:pt x="1" y="99"/>
                  </a:cubicBezTo>
                  <a:cubicBezTo>
                    <a:pt x="0" y="100"/>
                    <a:pt x="0" y="102"/>
                    <a:pt x="1" y="103"/>
                  </a:cubicBezTo>
                  <a:cubicBezTo>
                    <a:pt x="2" y="103"/>
                    <a:pt x="19" y="119"/>
                    <a:pt x="25" y="127"/>
                  </a:cubicBezTo>
                  <a:cubicBezTo>
                    <a:pt x="29" y="133"/>
                    <a:pt x="36" y="146"/>
                    <a:pt x="46" y="165"/>
                  </a:cubicBezTo>
                  <a:cubicBezTo>
                    <a:pt x="47" y="167"/>
                    <a:pt x="47" y="167"/>
                    <a:pt x="47" y="167"/>
                  </a:cubicBezTo>
                  <a:cubicBezTo>
                    <a:pt x="48" y="169"/>
                    <a:pt x="59" y="182"/>
                    <a:pt x="68" y="193"/>
                  </a:cubicBezTo>
                  <a:cubicBezTo>
                    <a:pt x="63" y="195"/>
                    <a:pt x="63" y="195"/>
                    <a:pt x="63" y="195"/>
                  </a:cubicBezTo>
                  <a:cubicBezTo>
                    <a:pt x="63" y="195"/>
                    <a:pt x="63" y="195"/>
                    <a:pt x="63" y="195"/>
                  </a:cubicBezTo>
                  <a:cubicBezTo>
                    <a:pt x="63" y="195"/>
                    <a:pt x="63" y="195"/>
                    <a:pt x="63" y="195"/>
                  </a:cubicBezTo>
                  <a:cubicBezTo>
                    <a:pt x="63" y="195"/>
                    <a:pt x="63" y="195"/>
                    <a:pt x="63" y="195"/>
                  </a:cubicBezTo>
                  <a:cubicBezTo>
                    <a:pt x="63" y="196"/>
                    <a:pt x="63" y="196"/>
                    <a:pt x="62" y="196"/>
                  </a:cubicBezTo>
                  <a:cubicBezTo>
                    <a:pt x="62" y="196"/>
                    <a:pt x="62" y="196"/>
                    <a:pt x="62" y="196"/>
                  </a:cubicBezTo>
                  <a:cubicBezTo>
                    <a:pt x="62" y="196"/>
                    <a:pt x="62" y="196"/>
                    <a:pt x="62" y="197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62" y="198"/>
                    <a:pt x="62" y="198"/>
                    <a:pt x="62" y="198"/>
                  </a:cubicBezTo>
                  <a:cubicBezTo>
                    <a:pt x="62" y="198"/>
                    <a:pt x="62" y="198"/>
                    <a:pt x="62" y="198"/>
                  </a:cubicBezTo>
                  <a:cubicBezTo>
                    <a:pt x="61" y="225"/>
                    <a:pt x="61" y="225"/>
                    <a:pt x="61" y="225"/>
                  </a:cubicBezTo>
                  <a:cubicBezTo>
                    <a:pt x="61" y="226"/>
                    <a:pt x="62" y="228"/>
                    <a:pt x="63" y="228"/>
                  </a:cubicBezTo>
                  <a:cubicBezTo>
                    <a:pt x="78" y="232"/>
                    <a:pt x="93" y="234"/>
                    <a:pt x="108" y="234"/>
                  </a:cubicBezTo>
                  <a:cubicBezTo>
                    <a:pt x="115" y="234"/>
                    <a:pt x="122" y="233"/>
                    <a:pt x="128" y="232"/>
                  </a:cubicBezTo>
                  <a:cubicBezTo>
                    <a:pt x="129" y="232"/>
                    <a:pt x="129" y="232"/>
                    <a:pt x="129" y="232"/>
                  </a:cubicBezTo>
                  <a:cubicBezTo>
                    <a:pt x="131" y="232"/>
                    <a:pt x="133" y="230"/>
                    <a:pt x="132" y="229"/>
                  </a:cubicBezTo>
                  <a:cubicBezTo>
                    <a:pt x="130" y="207"/>
                    <a:pt x="130" y="207"/>
                    <a:pt x="130" y="207"/>
                  </a:cubicBezTo>
                  <a:cubicBezTo>
                    <a:pt x="134" y="207"/>
                    <a:pt x="139" y="208"/>
                    <a:pt x="143" y="208"/>
                  </a:cubicBezTo>
                  <a:cubicBezTo>
                    <a:pt x="148" y="208"/>
                    <a:pt x="152" y="207"/>
                    <a:pt x="156" y="207"/>
                  </a:cubicBezTo>
                  <a:cubicBezTo>
                    <a:pt x="154" y="229"/>
                    <a:pt x="154" y="229"/>
                    <a:pt x="154" y="229"/>
                  </a:cubicBezTo>
                  <a:cubicBezTo>
                    <a:pt x="154" y="230"/>
                    <a:pt x="155" y="232"/>
                    <a:pt x="157" y="232"/>
                  </a:cubicBezTo>
                  <a:cubicBezTo>
                    <a:pt x="158" y="232"/>
                    <a:pt x="158" y="232"/>
                    <a:pt x="158" y="232"/>
                  </a:cubicBezTo>
                  <a:cubicBezTo>
                    <a:pt x="165" y="233"/>
                    <a:pt x="172" y="234"/>
                    <a:pt x="178" y="234"/>
                  </a:cubicBezTo>
                  <a:cubicBezTo>
                    <a:pt x="193" y="234"/>
                    <a:pt x="208" y="232"/>
                    <a:pt x="223" y="228"/>
                  </a:cubicBezTo>
                  <a:cubicBezTo>
                    <a:pt x="225" y="228"/>
                    <a:pt x="226" y="226"/>
                    <a:pt x="226" y="225"/>
                  </a:cubicBezTo>
                  <a:cubicBezTo>
                    <a:pt x="225" y="198"/>
                    <a:pt x="225" y="198"/>
                    <a:pt x="225" y="198"/>
                  </a:cubicBezTo>
                  <a:cubicBezTo>
                    <a:pt x="225" y="198"/>
                    <a:pt x="225" y="198"/>
                    <a:pt x="225" y="198"/>
                  </a:cubicBezTo>
                  <a:cubicBezTo>
                    <a:pt x="225" y="198"/>
                    <a:pt x="225" y="198"/>
                    <a:pt x="225" y="197"/>
                  </a:cubicBezTo>
                  <a:cubicBezTo>
                    <a:pt x="225" y="197"/>
                    <a:pt x="225" y="197"/>
                    <a:pt x="225" y="197"/>
                  </a:cubicBezTo>
                  <a:cubicBezTo>
                    <a:pt x="225" y="197"/>
                    <a:pt x="225" y="197"/>
                    <a:pt x="224" y="197"/>
                  </a:cubicBezTo>
                  <a:cubicBezTo>
                    <a:pt x="224" y="197"/>
                    <a:pt x="224" y="197"/>
                    <a:pt x="224" y="197"/>
                  </a:cubicBezTo>
                  <a:cubicBezTo>
                    <a:pt x="224" y="196"/>
                    <a:pt x="224" y="196"/>
                    <a:pt x="224" y="196"/>
                  </a:cubicBezTo>
                  <a:cubicBezTo>
                    <a:pt x="224" y="196"/>
                    <a:pt x="224" y="196"/>
                    <a:pt x="224" y="196"/>
                  </a:cubicBezTo>
                  <a:cubicBezTo>
                    <a:pt x="224" y="196"/>
                    <a:pt x="224" y="196"/>
                    <a:pt x="223" y="195"/>
                  </a:cubicBezTo>
                  <a:cubicBezTo>
                    <a:pt x="223" y="195"/>
                    <a:pt x="223" y="195"/>
                    <a:pt x="223" y="195"/>
                  </a:cubicBezTo>
                  <a:cubicBezTo>
                    <a:pt x="223" y="195"/>
                    <a:pt x="223" y="195"/>
                    <a:pt x="223" y="195"/>
                  </a:cubicBezTo>
                  <a:cubicBezTo>
                    <a:pt x="223" y="195"/>
                    <a:pt x="223" y="195"/>
                    <a:pt x="223" y="195"/>
                  </a:cubicBezTo>
                  <a:cubicBezTo>
                    <a:pt x="218" y="193"/>
                    <a:pt x="218" y="193"/>
                    <a:pt x="218" y="193"/>
                  </a:cubicBezTo>
                  <a:cubicBezTo>
                    <a:pt x="227" y="182"/>
                    <a:pt x="238" y="169"/>
                    <a:pt x="239" y="167"/>
                  </a:cubicBezTo>
                  <a:cubicBezTo>
                    <a:pt x="240" y="165"/>
                    <a:pt x="240" y="165"/>
                    <a:pt x="240" y="165"/>
                  </a:cubicBezTo>
                  <a:cubicBezTo>
                    <a:pt x="250" y="146"/>
                    <a:pt x="257" y="133"/>
                    <a:pt x="262" y="127"/>
                  </a:cubicBezTo>
                  <a:cubicBezTo>
                    <a:pt x="268" y="119"/>
                    <a:pt x="285" y="103"/>
                    <a:pt x="285" y="103"/>
                  </a:cubicBezTo>
                  <a:cubicBezTo>
                    <a:pt x="286" y="102"/>
                    <a:pt x="286" y="100"/>
                    <a:pt x="285" y="99"/>
                  </a:cubicBezTo>
                  <a:close/>
                  <a:moveTo>
                    <a:pt x="233" y="164"/>
                  </a:moveTo>
                  <a:cubicBezTo>
                    <a:pt x="232" y="166"/>
                    <a:pt x="215" y="186"/>
                    <a:pt x="203" y="199"/>
                  </a:cubicBezTo>
                  <a:cubicBezTo>
                    <a:pt x="185" y="202"/>
                    <a:pt x="168" y="200"/>
                    <a:pt x="163" y="199"/>
                  </a:cubicBezTo>
                  <a:cubicBezTo>
                    <a:pt x="163" y="198"/>
                    <a:pt x="163" y="196"/>
                    <a:pt x="162" y="195"/>
                  </a:cubicBezTo>
                  <a:cubicBezTo>
                    <a:pt x="161" y="182"/>
                    <a:pt x="165" y="168"/>
                    <a:pt x="174" y="157"/>
                  </a:cubicBezTo>
                  <a:cubicBezTo>
                    <a:pt x="181" y="147"/>
                    <a:pt x="181" y="147"/>
                    <a:pt x="181" y="147"/>
                  </a:cubicBezTo>
                  <a:cubicBezTo>
                    <a:pt x="185" y="146"/>
                    <a:pt x="199" y="139"/>
                    <a:pt x="206" y="128"/>
                  </a:cubicBezTo>
                  <a:cubicBezTo>
                    <a:pt x="208" y="123"/>
                    <a:pt x="211" y="122"/>
                    <a:pt x="213" y="123"/>
                  </a:cubicBezTo>
                  <a:cubicBezTo>
                    <a:pt x="214" y="123"/>
                    <a:pt x="215" y="125"/>
                    <a:pt x="215" y="127"/>
                  </a:cubicBezTo>
                  <a:cubicBezTo>
                    <a:pt x="213" y="133"/>
                    <a:pt x="207" y="140"/>
                    <a:pt x="204" y="143"/>
                  </a:cubicBezTo>
                  <a:cubicBezTo>
                    <a:pt x="204" y="143"/>
                    <a:pt x="204" y="144"/>
                    <a:pt x="204" y="144"/>
                  </a:cubicBezTo>
                  <a:cubicBezTo>
                    <a:pt x="194" y="153"/>
                    <a:pt x="194" y="153"/>
                    <a:pt x="194" y="153"/>
                  </a:cubicBezTo>
                  <a:cubicBezTo>
                    <a:pt x="193" y="155"/>
                    <a:pt x="193" y="157"/>
                    <a:pt x="194" y="158"/>
                  </a:cubicBezTo>
                  <a:cubicBezTo>
                    <a:pt x="195" y="159"/>
                    <a:pt x="195" y="159"/>
                    <a:pt x="196" y="159"/>
                  </a:cubicBezTo>
                  <a:cubicBezTo>
                    <a:pt x="197" y="159"/>
                    <a:pt x="198" y="159"/>
                    <a:pt x="199" y="158"/>
                  </a:cubicBezTo>
                  <a:cubicBezTo>
                    <a:pt x="205" y="151"/>
                    <a:pt x="205" y="151"/>
                    <a:pt x="205" y="151"/>
                  </a:cubicBezTo>
                  <a:cubicBezTo>
                    <a:pt x="208" y="151"/>
                    <a:pt x="229" y="144"/>
                    <a:pt x="247" y="119"/>
                  </a:cubicBezTo>
                  <a:cubicBezTo>
                    <a:pt x="255" y="106"/>
                    <a:pt x="265" y="99"/>
                    <a:pt x="272" y="99"/>
                  </a:cubicBezTo>
                  <a:cubicBezTo>
                    <a:pt x="274" y="99"/>
                    <a:pt x="276" y="99"/>
                    <a:pt x="278" y="101"/>
                  </a:cubicBezTo>
                  <a:cubicBezTo>
                    <a:pt x="273" y="105"/>
                    <a:pt x="261" y="116"/>
                    <a:pt x="256" y="123"/>
                  </a:cubicBezTo>
                  <a:cubicBezTo>
                    <a:pt x="252" y="129"/>
                    <a:pt x="244" y="142"/>
                    <a:pt x="234" y="162"/>
                  </a:cubicBezTo>
                  <a:lnTo>
                    <a:pt x="233" y="164"/>
                  </a:lnTo>
                  <a:close/>
                  <a:moveTo>
                    <a:pt x="52" y="162"/>
                  </a:moveTo>
                  <a:cubicBezTo>
                    <a:pt x="42" y="142"/>
                    <a:pt x="35" y="129"/>
                    <a:pt x="30" y="123"/>
                  </a:cubicBezTo>
                  <a:cubicBezTo>
                    <a:pt x="25" y="116"/>
                    <a:pt x="13" y="105"/>
                    <a:pt x="8" y="101"/>
                  </a:cubicBezTo>
                  <a:cubicBezTo>
                    <a:pt x="10" y="99"/>
                    <a:pt x="12" y="99"/>
                    <a:pt x="14" y="99"/>
                  </a:cubicBezTo>
                  <a:cubicBezTo>
                    <a:pt x="22" y="99"/>
                    <a:pt x="31" y="106"/>
                    <a:pt x="40" y="119"/>
                  </a:cubicBezTo>
                  <a:cubicBezTo>
                    <a:pt x="57" y="144"/>
                    <a:pt x="78" y="151"/>
                    <a:pt x="81" y="151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9"/>
                    <a:pt x="89" y="159"/>
                    <a:pt x="90" y="159"/>
                  </a:cubicBezTo>
                  <a:cubicBezTo>
                    <a:pt x="91" y="159"/>
                    <a:pt x="92" y="159"/>
                    <a:pt x="92" y="158"/>
                  </a:cubicBezTo>
                  <a:cubicBezTo>
                    <a:pt x="94" y="157"/>
                    <a:pt x="94" y="155"/>
                    <a:pt x="92" y="153"/>
                  </a:cubicBezTo>
                  <a:cubicBezTo>
                    <a:pt x="83" y="144"/>
                    <a:pt x="83" y="144"/>
                    <a:pt x="83" y="144"/>
                  </a:cubicBezTo>
                  <a:cubicBezTo>
                    <a:pt x="82" y="144"/>
                    <a:pt x="82" y="143"/>
                    <a:pt x="82" y="143"/>
                  </a:cubicBezTo>
                  <a:cubicBezTo>
                    <a:pt x="79" y="140"/>
                    <a:pt x="74" y="133"/>
                    <a:pt x="72" y="127"/>
                  </a:cubicBezTo>
                  <a:cubicBezTo>
                    <a:pt x="71" y="125"/>
                    <a:pt x="72" y="123"/>
                    <a:pt x="73" y="123"/>
                  </a:cubicBezTo>
                  <a:cubicBezTo>
                    <a:pt x="75" y="122"/>
                    <a:pt x="78" y="123"/>
                    <a:pt x="81" y="128"/>
                  </a:cubicBezTo>
                  <a:cubicBezTo>
                    <a:pt x="87" y="139"/>
                    <a:pt x="102" y="146"/>
                    <a:pt x="106" y="147"/>
                  </a:cubicBezTo>
                  <a:cubicBezTo>
                    <a:pt x="113" y="157"/>
                    <a:pt x="113" y="157"/>
                    <a:pt x="113" y="157"/>
                  </a:cubicBezTo>
                  <a:cubicBezTo>
                    <a:pt x="121" y="168"/>
                    <a:pt x="125" y="182"/>
                    <a:pt x="124" y="195"/>
                  </a:cubicBezTo>
                  <a:cubicBezTo>
                    <a:pt x="124" y="196"/>
                    <a:pt x="124" y="198"/>
                    <a:pt x="123" y="199"/>
                  </a:cubicBezTo>
                  <a:cubicBezTo>
                    <a:pt x="118" y="200"/>
                    <a:pt x="102" y="203"/>
                    <a:pt x="83" y="199"/>
                  </a:cubicBezTo>
                  <a:cubicBezTo>
                    <a:pt x="72" y="186"/>
                    <a:pt x="54" y="166"/>
                    <a:pt x="53" y="164"/>
                  </a:cubicBezTo>
                  <a:lnTo>
                    <a:pt x="52" y="162"/>
                  </a:lnTo>
                  <a:close/>
                  <a:moveTo>
                    <a:pt x="242" y="105"/>
                  </a:moveTo>
                  <a:cubicBezTo>
                    <a:pt x="241" y="108"/>
                    <a:pt x="241" y="112"/>
                    <a:pt x="241" y="116"/>
                  </a:cubicBezTo>
                  <a:cubicBezTo>
                    <a:pt x="241" y="116"/>
                    <a:pt x="241" y="116"/>
                    <a:pt x="241" y="116"/>
                  </a:cubicBezTo>
                  <a:cubicBezTo>
                    <a:pt x="240" y="117"/>
                    <a:pt x="239" y="118"/>
                    <a:pt x="238" y="120"/>
                  </a:cubicBezTo>
                  <a:cubicBezTo>
                    <a:pt x="238" y="112"/>
                    <a:pt x="240" y="107"/>
                    <a:pt x="242" y="105"/>
                  </a:cubicBezTo>
                  <a:close/>
                  <a:moveTo>
                    <a:pt x="248" y="106"/>
                  </a:moveTo>
                  <a:cubicBezTo>
                    <a:pt x="250" y="99"/>
                    <a:pt x="252" y="96"/>
                    <a:pt x="254" y="95"/>
                  </a:cubicBezTo>
                  <a:cubicBezTo>
                    <a:pt x="255" y="94"/>
                    <a:pt x="256" y="93"/>
                    <a:pt x="257" y="93"/>
                  </a:cubicBezTo>
                  <a:cubicBezTo>
                    <a:pt x="257" y="97"/>
                    <a:pt x="257" y="97"/>
                    <a:pt x="257" y="97"/>
                  </a:cubicBezTo>
                  <a:cubicBezTo>
                    <a:pt x="254" y="100"/>
                    <a:pt x="251" y="102"/>
                    <a:pt x="248" y="106"/>
                  </a:cubicBezTo>
                  <a:close/>
                  <a:moveTo>
                    <a:pt x="76" y="104"/>
                  </a:moveTo>
                  <a:cubicBezTo>
                    <a:pt x="76" y="67"/>
                    <a:pt x="106" y="36"/>
                    <a:pt x="143" y="36"/>
                  </a:cubicBezTo>
                  <a:cubicBezTo>
                    <a:pt x="180" y="36"/>
                    <a:pt x="211" y="67"/>
                    <a:pt x="211" y="104"/>
                  </a:cubicBezTo>
                  <a:cubicBezTo>
                    <a:pt x="211" y="108"/>
                    <a:pt x="210" y="112"/>
                    <a:pt x="210" y="116"/>
                  </a:cubicBezTo>
                  <a:cubicBezTo>
                    <a:pt x="206" y="117"/>
                    <a:pt x="203" y="119"/>
                    <a:pt x="200" y="124"/>
                  </a:cubicBezTo>
                  <a:cubicBezTo>
                    <a:pt x="198" y="127"/>
                    <a:pt x="197" y="129"/>
                    <a:pt x="195" y="131"/>
                  </a:cubicBezTo>
                  <a:cubicBezTo>
                    <a:pt x="199" y="123"/>
                    <a:pt x="201" y="114"/>
                    <a:pt x="201" y="104"/>
                  </a:cubicBezTo>
                  <a:cubicBezTo>
                    <a:pt x="201" y="72"/>
                    <a:pt x="175" y="46"/>
                    <a:pt x="143" y="46"/>
                  </a:cubicBezTo>
                  <a:cubicBezTo>
                    <a:pt x="111" y="46"/>
                    <a:pt x="85" y="72"/>
                    <a:pt x="85" y="104"/>
                  </a:cubicBezTo>
                  <a:cubicBezTo>
                    <a:pt x="85" y="114"/>
                    <a:pt x="88" y="123"/>
                    <a:pt x="92" y="131"/>
                  </a:cubicBezTo>
                  <a:cubicBezTo>
                    <a:pt x="90" y="129"/>
                    <a:pt x="88" y="127"/>
                    <a:pt x="87" y="124"/>
                  </a:cubicBezTo>
                  <a:cubicBezTo>
                    <a:pt x="84" y="119"/>
                    <a:pt x="80" y="117"/>
                    <a:pt x="77" y="116"/>
                  </a:cubicBezTo>
                  <a:cubicBezTo>
                    <a:pt x="76" y="112"/>
                    <a:pt x="76" y="108"/>
                    <a:pt x="76" y="104"/>
                  </a:cubicBezTo>
                  <a:close/>
                  <a:moveTo>
                    <a:pt x="109" y="116"/>
                  </a:moveTo>
                  <a:cubicBezTo>
                    <a:pt x="109" y="92"/>
                    <a:pt x="109" y="92"/>
                    <a:pt x="109" y="92"/>
                  </a:cubicBezTo>
                  <a:cubicBezTo>
                    <a:pt x="131" y="92"/>
                    <a:pt x="131" y="92"/>
                    <a:pt x="131" y="92"/>
                  </a:cubicBezTo>
                  <a:cubicBezTo>
                    <a:pt x="131" y="70"/>
                    <a:pt x="131" y="70"/>
                    <a:pt x="131" y="70"/>
                  </a:cubicBezTo>
                  <a:cubicBezTo>
                    <a:pt x="155" y="70"/>
                    <a:pt x="155" y="70"/>
                    <a:pt x="155" y="70"/>
                  </a:cubicBezTo>
                  <a:cubicBezTo>
                    <a:pt x="155" y="92"/>
                    <a:pt x="155" y="92"/>
                    <a:pt x="155" y="92"/>
                  </a:cubicBezTo>
                  <a:cubicBezTo>
                    <a:pt x="177" y="92"/>
                    <a:pt x="177" y="92"/>
                    <a:pt x="177" y="92"/>
                  </a:cubicBezTo>
                  <a:cubicBezTo>
                    <a:pt x="177" y="116"/>
                    <a:pt x="177" y="116"/>
                    <a:pt x="177" y="116"/>
                  </a:cubicBezTo>
                  <a:cubicBezTo>
                    <a:pt x="155" y="116"/>
                    <a:pt x="155" y="116"/>
                    <a:pt x="155" y="116"/>
                  </a:cubicBezTo>
                  <a:cubicBezTo>
                    <a:pt x="155" y="138"/>
                    <a:pt x="155" y="138"/>
                    <a:pt x="155" y="138"/>
                  </a:cubicBezTo>
                  <a:cubicBezTo>
                    <a:pt x="131" y="138"/>
                    <a:pt x="131" y="138"/>
                    <a:pt x="131" y="138"/>
                  </a:cubicBezTo>
                  <a:cubicBezTo>
                    <a:pt x="131" y="116"/>
                    <a:pt x="131" y="116"/>
                    <a:pt x="131" y="116"/>
                  </a:cubicBezTo>
                  <a:lnTo>
                    <a:pt x="109" y="116"/>
                  </a:lnTo>
                  <a:close/>
                  <a:moveTo>
                    <a:pt x="122" y="158"/>
                  </a:moveTo>
                  <a:cubicBezTo>
                    <a:pt x="128" y="161"/>
                    <a:pt x="136" y="162"/>
                    <a:pt x="143" y="162"/>
                  </a:cubicBezTo>
                  <a:cubicBezTo>
                    <a:pt x="151" y="162"/>
                    <a:pt x="158" y="161"/>
                    <a:pt x="165" y="158"/>
                  </a:cubicBezTo>
                  <a:cubicBezTo>
                    <a:pt x="162" y="162"/>
                    <a:pt x="161" y="166"/>
                    <a:pt x="159" y="170"/>
                  </a:cubicBezTo>
                  <a:cubicBezTo>
                    <a:pt x="154" y="171"/>
                    <a:pt x="149" y="172"/>
                    <a:pt x="143" y="172"/>
                  </a:cubicBezTo>
                  <a:cubicBezTo>
                    <a:pt x="138" y="172"/>
                    <a:pt x="132" y="171"/>
                    <a:pt x="127" y="170"/>
                  </a:cubicBezTo>
                  <a:cubicBezTo>
                    <a:pt x="126" y="166"/>
                    <a:pt x="124" y="162"/>
                    <a:pt x="122" y="158"/>
                  </a:cubicBezTo>
                  <a:close/>
                  <a:moveTo>
                    <a:pt x="49" y="120"/>
                  </a:moveTo>
                  <a:cubicBezTo>
                    <a:pt x="48" y="118"/>
                    <a:pt x="47" y="117"/>
                    <a:pt x="46" y="116"/>
                  </a:cubicBezTo>
                  <a:cubicBezTo>
                    <a:pt x="46" y="116"/>
                    <a:pt x="46" y="116"/>
                    <a:pt x="46" y="116"/>
                  </a:cubicBezTo>
                  <a:cubicBezTo>
                    <a:pt x="46" y="112"/>
                    <a:pt x="45" y="108"/>
                    <a:pt x="45" y="105"/>
                  </a:cubicBezTo>
                  <a:cubicBezTo>
                    <a:pt x="47" y="107"/>
                    <a:pt x="48" y="112"/>
                    <a:pt x="49" y="120"/>
                  </a:cubicBezTo>
                  <a:close/>
                  <a:moveTo>
                    <a:pt x="33" y="95"/>
                  </a:moveTo>
                  <a:cubicBezTo>
                    <a:pt x="35" y="96"/>
                    <a:pt x="37" y="99"/>
                    <a:pt x="38" y="106"/>
                  </a:cubicBezTo>
                  <a:cubicBezTo>
                    <a:pt x="35" y="102"/>
                    <a:pt x="32" y="100"/>
                    <a:pt x="29" y="97"/>
                  </a:cubicBezTo>
                  <a:cubicBezTo>
                    <a:pt x="29" y="93"/>
                    <a:pt x="29" y="93"/>
                    <a:pt x="29" y="93"/>
                  </a:cubicBezTo>
                  <a:cubicBezTo>
                    <a:pt x="30" y="93"/>
                    <a:pt x="31" y="94"/>
                    <a:pt x="33" y="95"/>
                  </a:cubicBezTo>
                  <a:close/>
                  <a:moveTo>
                    <a:pt x="143" y="7"/>
                  </a:moveTo>
                  <a:cubicBezTo>
                    <a:pt x="195" y="7"/>
                    <a:pt x="237" y="47"/>
                    <a:pt x="240" y="97"/>
                  </a:cubicBezTo>
                  <a:cubicBezTo>
                    <a:pt x="240" y="98"/>
                    <a:pt x="239" y="98"/>
                    <a:pt x="238" y="99"/>
                  </a:cubicBezTo>
                  <a:cubicBezTo>
                    <a:pt x="233" y="103"/>
                    <a:pt x="230" y="113"/>
                    <a:pt x="231" y="126"/>
                  </a:cubicBezTo>
                  <a:cubicBezTo>
                    <a:pt x="231" y="126"/>
                    <a:pt x="231" y="127"/>
                    <a:pt x="231" y="127"/>
                  </a:cubicBezTo>
                  <a:cubicBezTo>
                    <a:pt x="226" y="132"/>
                    <a:pt x="220" y="136"/>
                    <a:pt x="216" y="139"/>
                  </a:cubicBezTo>
                  <a:cubicBezTo>
                    <a:pt x="218" y="136"/>
                    <a:pt x="220" y="133"/>
                    <a:pt x="221" y="130"/>
                  </a:cubicBezTo>
                  <a:cubicBezTo>
                    <a:pt x="223" y="124"/>
                    <a:pt x="221" y="119"/>
                    <a:pt x="216" y="117"/>
                  </a:cubicBezTo>
                  <a:cubicBezTo>
                    <a:pt x="217" y="113"/>
                    <a:pt x="217" y="108"/>
                    <a:pt x="217" y="104"/>
                  </a:cubicBezTo>
                  <a:cubicBezTo>
                    <a:pt x="217" y="63"/>
                    <a:pt x="184" y="30"/>
                    <a:pt x="143" y="30"/>
                  </a:cubicBezTo>
                  <a:cubicBezTo>
                    <a:pt x="102" y="30"/>
                    <a:pt x="69" y="63"/>
                    <a:pt x="69" y="104"/>
                  </a:cubicBezTo>
                  <a:cubicBezTo>
                    <a:pt x="69" y="108"/>
                    <a:pt x="69" y="113"/>
                    <a:pt x="70" y="117"/>
                  </a:cubicBezTo>
                  <a:cubicBezTo>
                    <a:pt x="66" y="119"/>
                    <a:pt x="64" y="124"/>
                    <a:pt x="66" y="130"/>
                  </a:cubicBezTo>
                  <a:cubicBezTo>
                    <a:pt x="67" y="133"/>
                    <a:pt x="69" y="136"/>
                    <a:pt x="71" y="139"/>
                  </a:cubicBezTo>
                  <a:cubicBezTo>
                    <a:pt x="66" y="136"/>
                    <a:pt x="61" y="132"/>
                    <a:pt x="55" y="127"/>
                  </a:cubicBezTo>
                  <a:cubicBezTo>
                    <a:pt x="55" y="127"/>
                    <a:pt x="55" y="126"/>
                    <a:pt x="55" y="126"/>
                  </a:cubicBezTo>
                  <a:cubicBezTo>
                    <a:pt x="56" y="113"/>
                    <a:pt x="54" y="103"/>
                    <a:pt x="48" y="99"/>
                  </a:cubicBezTo>
                  <a:cubicBezTo>
                    <a:pt x="47" y="98"/>
                    <a:pt x="47" y="98"/>
                    <a:pt x="46" y="97"/>
                  </a:cubicBezTo>
                  <a:cubicBezTo>
                    <a:pt x="50" y="47"/>
                    <a:pt x="92" y="7"/>
                    <a:pt x="143" y="7"/>
                  </a:cubicBezTo>
                  <a:close/>
                  <a:moveTo>
                    <a:pt x="143" y="201"/>
                  </a:moveTo>
                  <a:cubicBezTo>
                    <a:pt x="139" y="201"/>
                    <a:pt x="134" y="201"/>
                    <a:pt x="130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31" y="189"/>
                    <a:pt x="131" y="183"/>
                    <a:pt x="129" y="177"/>
                  </a:cubicBezTo>
                  <a:cubicBezTo>
                    <a:pt x="134" y="178"/>
                    <a:pt x="138" y="178"/>
                    <a:pt x="143" y="178"/>
                  </a:cubicBezTo>
                  <a:cubicBezTo>
                    <a:pt x="148" y="178"/>
                    <a:pt x="153" y="178"/>
                    <a:pt x="157" y="177"/>
                  </a:cubicBezTo>
                  <a:cubicBezTo>
                    <a:pt x="156" y="183"/>
                    <a:pt x="155" y="189"/>
                    <a:pt x="156" y="195"/>
                  </a:cubicBezTo>
                  <a:cubicBezTo>
                    <a:pt x="156" y="197"/>
                    <a:pt x="156" y="199"/>
                    <a:pt x="157" y="200"/>
                  </a:cubicBezTo>
                  <a:cubicBezTo>
                    <a:pt x="152" y="201"/>
                    <a:pt x="148" y="201"/>
                    <a:pt x="143" y="20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1"/>
            <p:cNvSpPr/>
            <p:nvPr/>
          </p:nvSpPr>
          <p:spPr bwMode="auto">
            <a:xfrm>
              <a:off x="7011988" y="2178051"/>
              <a:ext cx="9525" cy="9525"/>
            </a:xfrm>
            <a:custGeom>
              <a:avLst/>
              <a:gdLst>
                <a:gd name="T0" fmla="*/ 2 w 6"/>
                <a:gd name="T1" fmla="*/ 6 h 6"/>
                <a:gd name="T2" fmla="*/ 3 w 6"/>
                <a:gd name="T3" fmla="*/ 6 h 6"/>
                <a:gd name="T4" fmla="*/ 6 w 6"/>
                <a:gd name="T5" fmla="*/ 4 h 6"/>
                <a:gd name="T6" fmla="*/ 4 w 6"/>
                <a:gd name="T7" fmla="*/ 1 h 6"/>
                <a:gd name="T8" fmla="*/ 1 w 6"/>
                <a:gd name="T9" fmla="*/ 2 h 6"/>
                <a:gd name="T10" fmla="*/ 2 w 6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">
                  <a:moveTo>
                    <a:pt x="2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4" y="6"/>
                    <a:pt x="5" y="5"/>
                    <a:pt x="6" y="4"/>
                  </a:cubicBezTo>
                  <a:cubicBezTo>
                    <a:pt x="6" y="3"/>
                    <a:pt x="6" y="2"/>
                    <a:pt x="4" y="1"/>
                  </a:cubicBezTo>
                  <a:cubicBezTo>
                    <a:pt x="3" y="0"/>
                    <a:pt x="1" y="1"/>
                    <a:pt x="1" y="2"/>
                  </a:cubicBezTo>
                  <a:cubicBezTo>
                    <a:pt x="0" y="4"/>
                    <a:pt x="1" y="5"/>
                    <a:pt x="2" y="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2"/>
            <p:cNvSpPr/>
            <p:nvPr/>
          </p:nvSpPr>
          <p:spPr bwMode="auto">
            <a:xfrm>
              <a:off x="6994526" y="2173288"/>
              <a:ext cx="9525" cy="7938"/>
            </a:xfrm>
            <a:custGeom>
              <a:avLst/>
              <a:gdLst>
                <a:gd name="T0" fmla="*/ 2 w 6"/>
                <a:gd name="T1" fmla="*/ 5 h 5"/>
                <a:gd name="T2" fmla="*/ 3 w 6"/>
                <a:gd name="T3" fmla="*/ 5 h 5"/>
                <a:gd name="T4" fmla="*/ 5 w 6"/>
                <a:gd name="T5" fmla="*/ 3 h 5"/>
                <a:gd name="T6" fmla="*/ 4 w 6"/>
                <a:gd name="T7" fmla="*/ 0 h 5"/>
                <a:gd name="T8" fmla="*/ 0 w 6"/>
                <a:gd name="T9" fmla="*/ 2 h 5"/>
                <a:gd name="T10" fmla="*/ 2 w 6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5">
                  <a:moveTo>
                    <a:pt x="2" y="5"/>
                  </a:moveTo>
                  <a:cubicBezTo>
                    <a:pt x="2" y="5"/>
                    <a:pt x="3" y="5"/>
                    <a:pt x="3" y="5"/>
                  </a:cubicBezTo>
                  <a:cubicBezTo>
                    <a:pt x="4" y="5"/>
                    <a:pt x="5" y="4"/>
                    <a:pt x="5" y="3"/>
                  </a:cubicBezTo>
                  <a:cubicBezTo>
                    <a:pt x="6" y="2"/>
                    <a:pt x="5" y="0"/>
                    <a:pt x="4" y="0"/>
                  </a:cubicBezTo>
                  <a:cubicBezTo>
                    <a:pt x="2" y="0"/>
                    <a:pt x="1" y="0"/>
                    <a:pt x="0" y="2"/>
                  </a:cubicBezTo>
                  <a:cubicBezTo>
                    <a:pt x="0" y="3"/>
                    <a:pt x="1" y="5"/>
                    <a:pt x="2" y="5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3"/>
            <p:cNvSpPr/>
            <p:nvPr/>
          </p:nvSpPr>
          <p:spPr bwMode="auto">
            <a:xfrm>
              <a:off x="7029451" y="2187576"/>
              <a:ext cx="9525" cy="9525"/>
            </a:xfrm>
            <a:custGeom>
              <a:avLst/>
              <a:gdLst>
                <a:gd name="T0" fmla="*/ 2 w 6"/>
                <a:gd name="T1" fmla="*/ 5 h 6"/>
                <a:gd name="T2" fmla="*/ 3 w 6"/>
                <a:gd name="T3" fmla="*/ 6 h 6"/>
                <a:gd name="T4" fmla="*/ 5 w 6"/>
                <a:gd name="T5" fmla="*/ 4 h 6"/>
                <a:gd name="T6" fmla="*/ 4 w 6"/>
                <a:gd name="T7" fmla="*/ 1 h 6"/>
                <a:gd name="T8" fmla="*/ 1 w 6"/>
                <a:gd name="T9" fmla="*/ 2 h 6"/>
                <a:gd name="T10" fmla="*/ 2 w 6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">
                  <a:moveTo>
                    <a:pt x="2" y="5"/>
                  </a:moveTo>
                  <a:cubicBezTo>
                    <a:pt x="2" y="5"/>
                    <a:pt x="3" y="6"/>
                    <a:pt x="3" y="6"/>
                  </a:cubicBezTo>
                  <a:cubicBezTo>
                    <a:pt x="4" y="6"/>
                    <a:pt x="5" y="5"/>
                    <a:pt x="5" y="4"/>
                  </a:cubicBezTo>
                  <a:cubicBezTo>
                    <a:pt x="6" y="3"/>
                    <a:pt x="6" y="1"/>
                    <a:pt x="4" y="1"/>
                  </a:cubicBezTo>
                  <a:cubicBezTo>
                    <a:pt x="3" y="0"/>
                    <a:pt x="2" y="0"/>
                    <a:pt x="1" y="2"/>
                  </a:cubicBezTo>
                  <a:cubicBezTo>
                    <a:pt x="0" y="3"/>
                    <a:pt x="0" y="4"/>
                    <a:pt x="2" y="5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4"/>
            <p:cNvSpPr/>
            <p:nvPr/>
          </p:nvSpPr>
          <p:spPr bwMode="auto">
            <a:xfrm>
              <a:off x="6954838" y="2168526"/>
              <a:ext cx="9525" cy="9525"/>
            </a:xfrm>
            <a:custGeom>
              <a:avLst/>
              <a:gdLst>
                <a:gd name="T0" fmla="*/ 3 w 6"/>
                <a:gd name="T1" fmla="*/ 6 h 6"/>
                <a:gd name="T2" fmla="*/ 3 w 6"/>
                <a:gd name="T3" fmla="*/ 6 h 6"/>
                <a:gd name="T4" fmla="*/ 6 w 6"/>
                <a:gd name="T5" fmla="*/ 3 h 6"/>
                <a:gd name="T6" fmla="*/ 3 w 6"/>
                <a:gd name="T7" fmla="*/ 0 h 6"/>
                <a:gd name="T8" fmla="*/ 0 w 6"/>
                <a:gd name="T9" fmla="*/ 3 h 6"/>
                <a:gd name="T10" fmla="*/ 3 w 6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"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5" y="6"/>
                    <a:pt x="6" y="4"/>
                    <a:pt x="6" y="3"/>
                  </a:cubicBezTo>
                  <a:cubicBezTo>
                    <a:pt x="6" y="1"/>
                    <a:pt x="4" y="0"/>
                    <a:pt x="3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5"/>
                    <a:pt x="2" y="6"/>
                    <a:pt x="3" y="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5"/>
            <p:cNvSpPr/>
            <p:nvPr/>
          </p:nvSpPr>
          <p:spPr bwMode="auto">
            <a:xfrm>
              <a:off x="6973888" y="2170113"/>
              <a:ext cx="11113" cy="793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5 h 5"/>
                <a:gd name="T4" fmla="*/ 6 w 6"/>
                <a:gd name="T5" fmla="*/ 3 h 5"/>
                <a:gd name="T6" fmla="*/ 3 w 6"/>
                <a:gd name="T7" fmla="*/ 0 h 5"/>
                <a:gd name="T8" fmla="*/ 0 w 6"/>
                <a:gd name="T9" fmla="*/ 2 h 5"/>
                <a:gd name="T10" fmla="*/ 3 w 6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6" y="4"/>
                    <a:pt x="6" y="3"/>
                  </a:cubicBezTo>
                  <a:cubicBezTo>
                    <a:pt x="6" y="1"/>
                    <a:pt x="5" y="0"/>
                    <a:pt x="3" y="0"/>
                  </a:cubicBezTo>
                  <a:cubicBezTo>
                    <a:pt x="2" y="0"/>
                    <a:pt x="1" y="1"/>
                    <a:pt x="0" y="2"/>
                  </a:cubicBezTo>
                  <a:cubicBezTo>
                    <a:pt x="0" y="4"/>
                    <a:pt x="1" y="5"/>
                    <a:pt x="3" y="5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6"/>
            <p:cNvSpPr/>
            <p:nvPr/>
          </p:nvSpPr>
          <p:spPr bwMode="auto">
            <a:xfrm>
              <a:off x="7045326" y="2198688"/>
              <a:ext cx="11113" cy="11113"/>
            </a:xfrm>
            <a:custGeom>
              <a:avLst/>
              <a:gdLst>
                <a:gd name="T0" fmla="*/ 3 w 6"/>
                <a:gd name="T1" fmla="*/ 6 h 6"/>
                <a:gd name="T2" fmla="*/ 5 w 6"/>
                <a:gd name="T3" fmla="*/ 5 h 6"/>
                <a:gd name="T4" fmla="*/ 5 w 6"/>
                <a:gd name="T5" fmla="*/ 1 h 6"/>
                <a:gd name="T6" fmla="*/ 1 w 6"/>
                <a:gd name="T7" fmla="*/ 1 h 6"/>
                <a:gd name="T8" fmla="*/ 1 w 6"/>
                <a:gd name="T9" fmla="*/ 5 h 6"/>
                <a:gd name="T10" fmla="*/ 3 w 6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">
                  <a:moveTo>
                    <a:pt x="3" y="6"/>
                  </a:moveTo>
                  <a:cubicBezTo>
                    <a:pt x="4" y="6"/>
                    <a:pt x="4" y="5"/>
                    <a:pt x="5" y="5"/>
                  </a:cubicBezTo>
                  <a:cubicBezTo>
                    <a:pt x="6" y="3"/>
                    <a:pt x="6" y="2"/>
                    <a:pt x="5" y="1"/>
                  </a:cubicBezTo>
                  <a:cubicBezTo>
                    <a:pt x="4" y="0"/>
                    <a:pt x="2" y="0"/>
                    <a:pt x="1" y="1"/>
                  </a:cubicBezTo>
                  <a:cubicBezTo>
                    <a:pt x="0" y="2"/>
                    <a:pt x="0" y="4"/>
                    <a:pt x="1" y="5"/>
                  </a:cubicBezTo>
                  <a:cubicBezTo>
                    <a:pt x="2" y="5"/>
                    <a:pt x="2" y="6"/>
                    <a:pt x="3" y="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37"/>
            <p:cNvSpPr/>
            <p:nvPr/>
          </p:nvSpPr>
          <p:spPr bwMode="auto">
            <a:xfrm>
              <a:off x="7088188" y="2263776"/>
              <a:ext cx="9525" cy="9525"/>
            </a:xfrm>
            <a:custGeom>
              <a:avLst/>
              <a:gdLst>
                <a:gd name="T0" fmla="*/ 1 w 6"/>
                <a:gd name="T1" fmla="*/ 3 h 5"/>
                <a:gd name="T2" fmla="*/ 3 w 6"/>
                <a:gd name="T3" fmla="*/ 5 h 5"/>
                <a:gd name="T4" fmla="*/ 4 w 6"/>
                <a:gd name="T5" fmla="*/ 5 h 5"/>
                <a:gd name="T6" fmla="*/ 6 w 6"/>
                <a:gd name="T7" fmla="*/ 2 h 5"/>
                <a:gd name="T8" fmla="*/ 3 w 6"/>
                <a:gd name="T9" fmla="*/ 0 h 5"/>
                <a:gd name="T10" fmla="*/ 1 w 6"/>
                <a:gd name="T11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5">
                  <a:moveTo>
                    <a:pt x="1" y="3"/>
                  </a:moveTo>
                  <a:cubicBezTo>
                    <a:pt x="1" y="4"/>
                    <a:pt x="2" y="5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6" y="5"/>
                    <a:pt x="6" y="3"/>
                    <a:pt x="6" y="2"/>
                  </a:cubicBezTo>
                  <a:cubicBezTo>
                    <a:pt x="5" y="0"/>
                    <a:pt x="4" y="0"/>
                    <a:pt x="3" y="0"/>
                  </a:cubicBezTo>
                  <a:cubicBezTo>
                    <a:pt x="1" y="0"/>
                    <a:pt x="0" y="2"/>
                    <a:pt x="1" y="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38"/>
            <p:cNvSpPr/>
            <p:nvPr/>
          </p:nvSpPr>
          <p:spPr bwMode="auto">
            <a:xfrm>
              <a:off x="7092951" y="2282826"/>
              <a:ext cx="9525" cy="9525"/>
            </a:xfrm>
            <a:custGeom>
              <a:avLst/>
              <a:gdLst>
                <a:gd name="T0" fmla="*/ 0 w 6"/>
                <a:gd name="T1" fmla="*/ 4 h 6"/>
                <a:gd name="T2" fmla="*/ 3 w 6"/>
                <a:gd name="T3" fmla="*/ 6 h 6"/>
                <a:gd name="T4" fmla="*/ 3 w 6"/>
                <a:gd name="T5" fmla="*/ 6 h 6"/>
                <a:gd name="T6" fmla="*/ 6 w 6"/>
                <a:gd name="T7" fmla="*/ 3 h 6"/>
                <a:gd name="T8" fmla="*/ 3 w 6"/>
                <a:gd name="T9" fmla="*/ 1 h 6"/>
                <a:gd name="T10" fmla="*/ 0 w 6"/>
                <a:gd name="T11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">
                  <a:moveTo>
                    <a:pt x="0" y="4"/>
                  </a:moveTo>
                  <a:cubicBezTo>
                    <a:pt x="1" y="5"/>
                    <a:pt x="2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5" y="6"/>
                    <a:pt x="6" y="4"/>
                    <a:pt x="6" y="3"/>
                  </a:cubicBezTo>
                  <a:cubicBezTo>
                    <a:pt x="5" y="1"/>
                    <a:pt x="4" y="0"/>
                    <a:pt x="3" y="1"/>
                  </a:cubicBezTo>
                  <a:cubicBezTo>
                    <a:pt x="1" y="1"/>
                    <a:pt x="0" y="2"/>
                    <a:pt x="0" y="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39"/>
            <p:cNvSpPr/>
            <p:nvPr/>
          </p:nvSpPr>
          <p:spPr bwMode="auto">
            <a:xfrm>
              <a:off x="6935788" y="2170113"/>
              <a:ext cx="9525" cy="9525"/>
            </a:xfrm>
            <a:custGeom>
              <a:avLst/>
              <a:gdLst>
                <a:gd name="T0" fmla="*/ 3 w 6"/>
                <a:gd name="T1" fmla="*/ 6 h 6"/>
                <a:gd name="T2" fmla="*/ 3 w 6"/>
                <a:gd name="T3" fmla="*/ 6 h 6"/>
                <a:gd name="T4" fmla="*/ 6 w 6"/>
                <a:gd name="T5" fmla="*/ 3 h 6"/>
                <a:gd name="T6" fmla="*/ 2 w 6"/>
                <a:gd name="T7" fmla="*/ 1 h 6"/>
                <a:gd name="T8" fmla="*/ 0 w 6"/>
                <a:gd name="T9" fmla="*/ 4 h 6"/>
                <a:gd name="T10" fmla="*/ 3 w 6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"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5" y="6"/>
                    <a:pt x="6" y="4"/>
                    <a:pt x="6" y="3"/>
                  </a:cubicBezTo>
                  <a:cubicBezTo>
                    <a:pt x="5" y="1"/>
                    <a:pt x="4" y="0"/>
                    <a:pt x="2" y="1"/>
                  </a:cubicBezTo>
                  <a:cubicBezTo>
                    <a:pt x="1" y="1"/>
                    <a:pt x="0" y="2"/>
                    <a:pt x="0" y="4"/>
                  </a:cubicBezTo>
                  <a:cubicBezTo>
                    <a:pt x="1" y="5"/>
                    <a:pt x="2" y="6"/>
                    <a:pt x="3" y="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40"/>
            <p:cNvSpPr/>
            <p:nvPr/>
          </p:nvSpPr>
          <p:spPr bwMode="auto">
            <a:xfrm>
              <a:off x="7094538" y="2303463"/>
              <a:ext cx="9525" cy="7938"/>
            </a:xfrm>
            <a:custGeom>
              <a:avLst/>
              <a:gdLst>
                <a:gd name="T0" fmla="*/ 0 w 6"/>
                <a:gd name="T1" fmla="*/ 2 h 5"/>
                <a:gd name="T2" fmla="*/ 0 w 6"/>
                <a:gd name="T3" fmla="*/ 3 h 5"/>
                <a:gd name="T4" fmla="*/ 0 w 6"/>
                <a:gd name="T5" fmla="*/ 3 h 5"/>
                <a:gd name="T6" fmla="*/ 3 w 6"/>
                <a:gd name="T7" fmla="*/ 5 h 5"/>
                <a:gd name="T8" fmla="*/ 6 w 6"/>
                <a:gd name="T9" fmla="*/ 3 h 5"/>
                <a:gd name="T10" fmla="*/ 6 w 6"/>
                <a:gd name="T11" fmla="*/ 3 h 5"/>
                <a:gd name="T12" fmla="*/ 6 w 6"/>
                <a:gd name="T13" fmla="*/ 2 h 5"/>
                <a:gd name="T14" fmla="*/ 3 w 6"/>
                <a:gd name="T15" fmla="*/ 0 h 5"/>
                <a:gd name="T16" fmla="*/ 0 w 6"/>
                <a:gd name="T1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5">
                  <a:moveTo>
                    <a:pt x="0" y="2"/>
                  </a:moveTo>
                  <a:cubicBezTo>
                    <a:pt x="0" y="2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1" y="5"/>
                    <a:pt x="3" y="5"/>
                  </a:cubicBezTo>
                  <a:cubicBezTo>
                    <a:pt x="4" y="5"/>
                    <a:pt x="6" y="4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4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41"/>
            <p:cNvSpPr/>
            <p:nvPr/>
          </p:nvSpPr>
          <p:spPr bwMode="auto">
            <a:xfrm>
              <a:off x="7061201" y="2212976"/>
              <a:ext cx="9525" cy="9525"/>
            </a:xfrm>
            <a:custGeom>
              <a:avLst/>
              <a:gdLst>
                <a:gd name="T0" fmla="*/ 3 w 6"/>
                <a:gd name="T1" fmla="*/ 6 h 6"/>
                <a:gd name="T2" fmla="*/ 4 w 6"/>
                <a:gd name="T3" fmla="*/ 5 h 6"/>
                <a:gd name="T4" fmla="*/ 5 w 6"/>
                <a:gd name="T5" fmla="*/ 1 h 6"/>
                <a:gd name="T6" fmla="*/ 1 w 6"/>
                <a:gd name="T7" fmla="*/ 1 h 6"/>
                <a:gd name="T8" fmla="*/ 1 w 6"/>
                <a:gd name="T9" fmla="*/ 5 h 6"/>
                <a:gd name="T10" fmla="*/ 3 w 6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">
                  <a:moveTo>
                    <a:pt x="3" y="6"/>
                  </a:moveTo>
                  <a:cubicBezTo>
                    <a:pt x="3" y="6"/>
                    <a:pt x="4" y="6"/>
                    <a:pt x="4" y="5"/>
                  </a:cubicBezTo>
                  <a:cubicBezTo>
                    <a:pt x="6" y="4"/>
                    <a:pt x="6" y="3"/>
                    <a:pt x="5" y="1"/>
                  </a:cubicBezTo>
                  <a:cubicBezTo>
                    <a:pt x="4" y="0"/>
                    <a:pt x="2" y="0"/>
                    <a:pt x="1" y="1"/>
                  </a:cubicBezTo>
                  <a:cubicBezTo>
                    <a:pt x="0" y="2"/>
                    <a:pt x="0" y="4"/>
                    <a:pt x="1" y="5"/>
                  </a:cubicBezTo>
                  <a:cubicBezTo>
                    <a:pt x="1" y="6"/>
                    <a:pt x="2" y="6"/>
                    <a:pt x="3" y="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42"/>
            <p:cNvSpPr/>
            <p:nvPr/>
          </p:nvSpPr>
          <p:spPr bwMode="auto">
            <a:xfrm>
              <a:off x="7081838" y="2244726"/>
              <a:ext cx="9525" cy="9525"/>
            </a:xfrm>
            <a:custGeom>
              <a:avLst/>
              <a:gdLst>
                <a:gd name="T0" fmla="*/ 3 w 6"/>
                <a:gd name="T1" fmla="*/ 6 h 6"/>
                <a:gd name="T2" fmla="*/ 4 w 6"/>
                <a:gd name="T3" fmla="*/ 6 h 6"/>
                <a:gd name="T4" fmla="*/ 5 w 6"/>
                <a:gd name="T5" fmla="*/ 2 h 6"/>
                <a:gd name="T6" fmla="*/ 2 w 6"/>
                <a:gd name="T7" fmla="*/ 1 h 6"/>
                <a:gd name="T8" fmla="*/ 1 w 6"/>
                <a:gd name="T9" fmla="*/ 4 h 6"/>
                <a:gd name="T10" fmla="*/ 3 w 6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">
                  <a:moveTo>
                    <a:pt x="3" y="6"/>
                  </a:moveTo>
                  <a:cubicBezTo>
                    <a:pt x="3" y="6"/>
                    <a:pt x="4" y="6"/>
                    <a:pt x="4" y="6"/>
                  </a:cubicBezTo>
                  <a:cubicBezTo>
                    <a:pt x="5" y="5"/>
                    <a:pt x="6" y="3"/>
                    <a:pt x="5" y="2"/>
                  </a:cubicBezTo>
                  <a:cubicBezTo>
                    <a:pt x="5" y="1"/>
                    <a:pt x="3" y="0"/>
                    <a:pt x="2" y="1"/>
                  </a:cubicBezTo>
                  <a:cubicBezTo>
                    <a:pt x="1" y="2"/>
                    <a:pt x="0" y="3"/>
                    <a:pt x="1" y="4"/>
                  </a:cubicBezTo>
                  <a:cubicBezTo>
                    <a:pt x="1" y="5"/>
                    <a:pt x="2" y="6"/>
                    <a:pt x="3" y="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43"/>
            <p:cNvSpPr/>
            <p:nvPr/>
          </p:nvSpPr>
          <p:spPr bwMode="auto">
            <a:xfrm>
              <a:off x="7072313" y="2228851"/>
              <a:ext cx="9525" cy="7938"/>
            </a:xfrm>
            <a:custGeom>
              <a:avLst/>
              <a:gdLst>
                <a:gd name="T0" fmla="*/ 3 w 6"/>
                <a:gd name="T1" fmla="*/ 5 h 5"/>
                <a:gd name="T2" fmla="*/ 5 w 6"/>
                <a:gd name="T3" fmla="*/ 5 h 5"/>
                <a:gd name="T4" fmla="*/ 5 w 6"/>
                <a:gd name="T5" fmla="*/ 1 h 5"/>
                <a:gd name="T6" fmla="*/ 2 w 6"/>
                <a:gd name="T7" fmla="*/ 1 h 5"/>
                <a:gd name="T8" fmla="*/ 1 w 6"/>
                <a:gd name="T9" fmla="*/ 4 h 5"/>
                <a:gd name="T10" fmla="*/ 3 w 6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4" y="5"/>
                    <a:pt x="4" y="5"/>
                    <a:pt x="5" y="5"/>
                  </a:cubicBezTo>
                  <a:cubicBezTo>
                    <a:pt x="6" y="4"/>
                    <a:pt x="6" y="3"/>
                    <a:pt x="5" y="1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0" y="1"/>
                    <a:pt x="0" y="3"/>
                    <a:pt x="1" y="4"/>
                  </a:cubicBezTo>
                  <a:cubicBezTo>
                    <a:pt x="1" y="5"/>
                    <a:pt x="2" y="5"/>
                    <a:pt x="3" y="5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44"/>
            <p:cNvSpPr/>
            <p:nvPr/>
          </p:nvSpPr>
          <p:spPr bwMode="auto">
            <a:xfrm>
              <a:off x="6897688" y="2182813"/>
              <a:ext cx="9525" cy="9525"/>
            </a:xfrm>
            <a:custGeom>
              <a:avLst/>
              <a:gdLst>
                <a:gd name="T0" fmla="*/ 3 w 6"/>
                <a:gd name="T1" fmla="*/ 6 h 6"/>
                <a:gd name="T2" fmla="*/ 4 w 6"/>
                <a:gd name="T3" fmla="*/ 6 h 6"/>
                <a:gd name="T4" fmla="*/ 6 w 6"/>
                <a:gd name="T5" fmla="*/ 2 h 6"/>
                <a:gd name="T6" fmla="*/ 2 w 6"/>
                <a:gd name="T7" fmla="*/ 1 h 6"/>
                <a:gd name="T8" fmla="*/ 1 w 6"/>
                <a:gd name="T9" fmla="*/ 4 h 6"/>
                <a:gd name="T10" fmla="*/ 3 w 6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">
                  <a:moveTo>
                    <a:pt x="3" y="6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6" y="5"/>
                    <a:pt x="6" y="3"/>
                    <a:pt x="6" y="2"/>
                  </a:cubicBezTo>
                  <a:cubicBezTo>
                    <a:pt x="5" y="1"/>
                    <a:pt x="3" y="0"/>
                    <a:pt x="2" y="1"/>
                  </a:cubicBezTo>
                  <a:cubicBezTo>
                    <a:pt x="1" y="1"/>
                    <a:pt x="0" y="3"/>
                    <a:pt x="1" y="4"/>
                  </a:cubicBezTo>
                  <a:cubicBezTo>
                    <a:pt x="1" y="5"/>
                    <a:pt x="2" y="6"/>
                    <a:pt x="3" y="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45"/>
            <p:cNvSpPr/>
            <p:nvPr/>
          </p:nvSpPr>
          <p:spPr bwMode="auto">
            <a:xfrm>
              <a:off x="6916738" y="2174876"/>
              <a:ext cx="9525" cy="9525"/>
            </a:xfrm>
            <a:custGeom>
              <a:avLst/>
              <a:gdLst>
                <a:gd name="T0" fmla="*/ 3 w 6"/>
                <a:gd name="T1" fmla="*/ 6 h 6"/>
                <a:gd name="T2" fmla="*/ 4 w 6"/>
                <a:gd name="T3" fmla="*/ 6 h 6"/>
                <a:gd name="T4" fmla="*/ 6 w 6"/>
                <a:gd name="T5" fmla="*/ 3 h 6"/>
                <a:gd name="T6" fmla="*/ 2 w 6"/>
                <a:gd name="T7" fmla="*/ 1 h 6"/>
                <a:gd name="T8" fmla="*/ 1 w 6"/>
                <a:gd name="T9" fmla="*/ 4 h 6"/>
                <a:gd name="T10" fmla="*/ 3 w 6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">
                  <a:moveTo>
                    <a:pt x="3" y="6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6" y="5"/>
                    <a:pt x="6" y="4"/>
                    <a:pt x="6" y="3"/>
                  </a:cubicBezTo>
                  <a:cubicBezTo>
                    <a:pt x="5" y="1"/>
                    <a:pt x="4" y="0"/>
                    <a:pt x="2" y="1"/>
                  </a:cubicBezTo>
                  <a:cubicBezTo>
                    <a:pt x="1" y="1"/>
                    <a:pt x="0" y="3"/>
                    <a:pt x="1" y="4"/>
                  </a:cubicBezTo>
                  <a:cubicBezTo>
                    <a:pt x="1" y="5"/>
                    <a:pt x="2" y="6"/>
                    <a:pt x="3" y="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46"/>
            <p:cNvSpPr/>
            <p:nvPr/>
          </p:nvSpPr>
          <p:spPr bwMode="auto">
            <a:xfrm>
              <a:off x="6826251" y="2293938"/>
              <a:ext cx="7938" cy="7938"/>
            </a:xfrm>
            <a:custGeom>
              <a:avLst/>
              <a:gdLst>
                <a:gd name="T0" fmla="*/ 2 w 5"/>
                <a:gd name="T1" fmla="*/ 5 h 5"/>
                <a:gd name="T2" fmla="*/ 3 w 5"/>
                <a:gd name="T3" fmla="*/ 5 h 5"/>
                <a:gd name="T4" fmla="*/ 5 w 5"/>
                <a:gd name="T5" fmla="*/ 3 h 5"/>
                <a:gd name="T6" fmla="*/ 3 w 5"/>
                <a:gd name="T7" fmla="*/ 0 h 5"/>
                <a:gd name="T8" fmla="*/ 0 w 5"/>
                <a:gd name="T9" fmla="*/ 3 h 5"/>
                <a:gd name="T10" fmla="*/ 2 w 5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2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5" y="4"/>
                    <a:pt x="5" y="3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47"/>
            <p:cNvSpPr/>
            <p:nvPr/>
          </p:nvSpPr>
          <p:spPr bwMode="auto">
            <a:xfrm>
              <a:off x="6827838" y="2274888"/>
              <a:ext cx="9525" cy="793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5 h 5"/>
                <a:gd name="T4" fmla="*/ 6 w 6"/>
                <a:gd name="T5" fmla="*/ 3 h 5"/>
                <a:gd name="T6" fmla="*/ 4 w 6"/>
                <a:gd name="T7" fmla="*/ 0 h 5"/>
                <a:gd name="T8" fmla="*/ 1 w 6"/>
                <a:gd name="T9" fmla="*/ 2 h 5"/>
                <a:gd name="T10" fmla="*/ 3 w 6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5" y="5"/>
                    <a:pt x="6" y="5"/>
                    <a:pt x="6" y="3"/>
                  </a:cubicBezTo>
                  <a:cubicBezTo>
                    <a:pt x="6" y="2"/>
                    <a:pt x="5" y="1"/>
                    <a:pt x="4" y="0"/>
                  </a:cubicBezTo>
                  <a:cubicBezTo>
                    <a:pt x="3" y="0"/>
                    <a:pt x="1" y="1"/>
                    <a:pt x="1" y="2"/>
                  </a:cubicBezTo>
                  <a:cubicBezTo>
                    <a:pt x="0" y="4"/>
                    <a:pt x="1" y="5"/>
                    <a:pt x="3" y="5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48"/>
            <p:cNvSpPr/>
            <p:nvPr/>
          </p:nvSpPr>
          <p:spPr bwMode="auto">
            <a:xfrm>
              <a:off x="6829426" y="2332038"/>
              <a:ext cx="7938" cy="7938"/>
            </a:xfrm>
            <a:custGeom>
              <a:avLst/>
              <a:gdLst>
                <a:gd name="T0" fmla="*/ 5 w 5"/>
                <a:gd name="T1" fmla="*/ 2 h 5"/>
                <a:gd name="T2" fmla="*/ 5 w 5"/>
                <a:gd name="T3" fmla="*/ 2 h 5"/>
                <a:gd name="T4" fmla="*/ 2 w 5"/>
                <a:gd name="T5" fmla="*/ 0 h 5"/>
                <a:gd name="T6" fmla="*/ 0 w 5"/>
                <a:gd name="T7" fmla="*/ 3 h 5"/>
                <a:gd name="T8" fmla="*/ 2 w 5"/>
                <a:gd name="T9" fmla="*/ 5 h 5"/>
                <a:gd name="T10" fmla="*/ 3 w 5"/>
                <a:gd name="T11" fmla="*/ 5 h 5"/>
                <a:gd name="T12" fmla="*/ 5 w 5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5">
                  <a:moveTo>
                    <a:pt x="5" y="2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3" y="0"/>
                    <a:pt x="2" y="0"/>
                  </a:cubicBezTo>
                  <a:cubicBezTo>
                    <a:pt x="0" y="0"/>
                    <a:pt x="0" y="2"/>
                    <a:pt x="0" y="3"/>
                  </a:cubicBezTo>
                  <a:cubicBezTo>
                    <a:pt x="0" y="5"/>
                    <a:pt x="1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5" y="4"/>
                    <a:pt x="5" y="2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49"/>
            <p:cNvSpPr/>
            <p:nvPr/>
          </p:nvSpPr>
          <p:spPr bwMode="auto">
            <a:xfrm>
              <a:off x="6834188" y="2254251"/>
              <a:ext cx="11113" cy="9525"/>
            </a:xfrm>
            <a:custGeom>
              <a:avLst/>
              <a:gdLst>
                <a:gd name="T0" fmla="*/ 2 w 6"/>
                <a:gd name="T1" fmla="*/ 6 h 6"/>
                <a:gd name="T2" fmla="*/ 3 w 6"/>
                <a:gd name="T3" fmla="*/ 6 h 6"/>
                <a:gd name="T4" fmla="*/ 5 w 6"/>
                <a:gd name="T5" fmla="*/ 4 h 6"/>
                <a:gd name="T6" fmla="*/ 4 w 6"/>
                <a:gd name="T7" fmla="*/ 1 h 6"/>
                <a:gd name="T8" fmla="*/ 0 w 6"/>
                <a:gd name="T9" fmla="*/ 2 h 6"/>
                <a:gd name="T10" fmla="*/ 2 w 6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">
                  <a:moveTo>
                    <a:pt x="2" y="6"/>
                  </a:moveTo>
                  <a:cubicBezTo>
                    <a:pt x="2" y="6"/>
                    <a:pt x="3" y="6"/>
                    <a:pt x="3" y="6"/>
                  </a:cubicBezTo>
                  <a:cubicBezTo>
                    <a:pt x="4" y="6"/>
                    <a:pt x="5" y="5"/>
                    <a:pt x="5" y="4"/>
                  </a:cubicBezTo>
                  <a:cubicBezTo>
                    <a:pt x="6" y="3"/>
                    <a:pt x="5" y="1"/>
                    <a:pt x="4" y="1"/>
                  </a:cubicBezTo>
                  <a:cubicBezTo>
                    <a:pt x="2" y="0"/>
                    <a:pt x="1" y="1"/>
                    <a:pt x="0" y="2"/>
                  </a:cubicBezTo>
                  <a:cubicBezTo>
                    <a:pt x="0" y="4"/>
                    <a:pt x="1" y="5"/>
                    <a:pt x="2" y="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50"/>
            <p:cNvSpPr/>
            <p:nvPr/>
          </p:nvSpPr>
          <p:spPr bwMode="auto">
            <a:xfrm>
              <a:off x="6834188" y="2351088"/>
              <a:ext cx="11113" cy="9525"/>
            </a:xfrm>
            <a:custGeom>
              <a:avLst/>
              <a:gdLst>
                <a:gd name="T0" fmla="*/ 5 w 6"/>
                <a:gd name="T1" fmla="*/ 2 h 6"/>
                <a:gd name="T2" fmla="*/ 2 w 6"/>
                <a:gd name="T3" fmla="*/ 1 h 6"/>
                <a:gd name="T4" fmla="*/ 0 w 6"/>
                <a:gd name="T5" fmla="*/ 4 h 6"/>
                <a:gd name="T6" fmla="*/ 3 w 6"/>
                <a:gd name="T7" fmla="*/ 6 h 6"/>
                <a:gd name="T8" fmla="*/ 4 w 6"/>
                <a:gd name="T9" fmla="*/ 6 h 6"/>
                <a:gd name="T10" fmla="*/ 5 w 6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">
                  <a:moveTo>
                    <a:pt x="5" y="2"/>
                  </a:moveTo>
                  <a:cubicBezTo>
                    <a:pt x="5" y="1"/>
                    <a:pt x="3" y="0"/>
                    <a:pt x="2" y="1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1" y="5"/>
                    <a:pt x="2" y="6"/>
                    <a:pt x="3" y="6"/>
                  </a:cubicBezTo>
                  <a:cubicBezTo>
                    <a:pt x="3" y="6"/>
                    <a:pt x="4" y="6"/>
                    <a:pt x="4" y="6"/>
                  </a:cubicBezTo>
                  <a:cubicBezTo>
                    <a:pt x="5" y="5"/>
                    <a:pt x="6" y="4"/>
                    <a:pt x="5" y="2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51"/>
            <p:cNvSpPr/>
            <p:nvPr/>
          </p:nvSpPr>
          <p:spPr bwMode="auto">
            <a:xfrm>
              <a:off x="6826251" y="2312988"/>
              <a:ext cx="7938" cy="7938"/>
            </a:xfrm>
            <a:custGeom>
              <a:avLst/>
              <a:gdLst>
                <a:gd name="T0" fmla="*/ 3 w 5"/>
                <a:gd name="T1" fmla="*/ 5 h 5"/>
                <a:gd name="T2" fmla="*/ 5 w 5"/>
                <a:gd name="T3" fmla="*/ 3 h 5"/>
                <a:gd name="T4" fmla="*/ 3 w 5"/>
                <a:gd name="T5" fmla="*/ 0 h 5"/>
                <a:gd name="T6" fmla="*/ 0 w 5"/>
                <a:gd name="T7" fmla="*/ 3 h 5"/>
                <a:gd name="T8" fmla="*/ 3 w 5"/>
                <a:gd name="T9" fmla="*/ 5 h 5"/>
                <a:gd name="T10" fmla="*/ 3 w 5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5"/>
                  </a:moveTo>
                  <a:cubicBezTo>
                    <a:pt x="4" y="5"/>
                    <a:pt x="5" y="4"/>
                    <a:pt x="5" y="3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4"/>
                    <a:pt x="1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52"/>
            <p:cNvSpPr/>
            <p:nvPr/>
          </p:nvSpPr>
          <p:spPr bwMode="auto">
            <a:xfrm>
              <a:off x="6854826" y="2220913"/>
              <a:ext cx="9525" cy="9525"/>
            </a:xfrm>
            <a:custGeom>
              <a:avLst/>
              <a:gdLst>
                <a:gd name="T0" fmla="*/ 1 w 6"/>
                <a:gd name="T1" fmla="*/ 5 h 6"/>
                <a:gd name="T2" fmla="*/ 3 w 6"/>
                <a:gd name="T3" fmla="*/ 6 h 6"/>
                <a:gd name="T4" fmla="*/ 5 w 6"/>
                <a:gd name="T5" fmla="*/ 5 h 6"/>
                <a:gd name="T6" fmla="*/ 4 w 6"/>
                <a:gd name="T7" fmla="*/ 1 h 6"/>
                <a:gd name="T8" fmla="*/ 1 w 6"/>
                <a:gd name="T9" fmla="*/ 2 h 6"/>
                <a:gd name="T10" fmla="*/ 1 w 6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">
                  <a:moveTo>
                    <a:pt x="1" y="5"/>
                  </a:moveTo>
                  <a:cubicBezTo>
                    <a:pt x="1" y="6"/>
                    <a:pt x="2" y="6"/>
                    <a:pt x="3" y="6"/>
                  </a:cubicBezTo>
                  <a:cubicBezTo>
                    <a:pt x="3" y="6"/>
                    <a:pt x="4" y="6"/>
                    <a:pt x="5" y="5"/>
                  </a:cubicBezTo>
                  <a:cubicBezTo>
                    <a:pt x="6" y="4"/>
                    <a:pt x="5" y="2"/>
                    <a:pt x="4" y="1"/>
                  </a:cubicBezTo>
                  <a:cubicBezTo>
                    <a:pt x="3" y="0"/>
                    <a:pt x="1" y="0"/>
                    <a:pt x="1" y="2"/>
                  </a:cubicBezTo>
                  <a:cubicBezTo>
                    <a:pt x="0" y="3"/>
                    <a:pt x="0" y="4"/>
                    <a:pt x="1" y="5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53"/>
            <p:cNvSpPr/>
            <p:nvPr/>
          </p:nvSpPr>
          <p:spPr bwMode="auto">
            <a:xfrm>
              <a:off x="7092951" y="2322513"/>
              <a:ext cx="9525" cy="7938"/>
            </a:xfrm>
            <a:custGeom>
              <a:avLst/>
              <a:gdLst>
                <a:gd name="T0" fmla="*/ 3 w 6"/>
                <a:gd name="T1" fmla="*/ 0 h 5"/>
                <a:gd name="T2" fmla="*/ 0 w 6"/>
                <a:gd name="T3" fmla="*/ 2 h 5"/>
                <a:gd name="T4" fmla="*/ 3 w 6"/>
                <a:gd name="T5" fmla="*/ 5 h 5"/>
                <a:gd name="T6" fmla="*/ 3 w 6"/>
                <a:gd name="T7" fmla="*/ 5 h 5"/>
                <a:gd name="T8" fmla="*/ 6 w 6"/>
                <a:gd name="T9" fmla="*/ 3 h 5"/>
                <a:gd name="T10" fmla="*/ 3 w 6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5">
                  <a:moveTo>
                    <a:pt x="3" y="0"/>
                  </a:moveTo>
                  <a:cubicBezTo>
                    <a:pt x="2" y="0"/>
                    <a:pt x="1" y="1"/>
                    <a:pt x="0" y="2"/>
                  </a:cubicBezTo>
                  <a:cubicBezTo>
                    <a:pt x="0" y="4"/>
                    <a:pt x="1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5" y="4"/>
                    <a:pt x="6" y="3"/>
                  </a:cubicBezTo>
                  <a:cubicBezTo>
                    <a:pt x="6" y="2"/>
                    <a:pt x="5" y="0"/>
                    <a:pt x="3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54"/>
            <p:cNvSpPr/>
            <p:nvPr/>
          </p:nvSpPr>
          <p:spPr bwMode="auto">
            <a:xfrm>
              <a:off x="6881813" y="2192338"/>
              <a:ext cx="9525" cy="9525"/>
            </a:xfrm>
            <a:custGeom>
              <a:avLst/>
              <a:gdLst>
                <a:gd name="T0" fmla="*/ 3 w 6"/>
                <a:gd name="T1" fmla="*/ 6 h 6"/>
                <a:gd name="T2" fmla="*/ 4 w 6"/>
                <a:gd name="T3" fmla="*/ 6 h 6"/>
                <a:gd name="T4" fmla="*/ 5 w 6"/>
                <a:gd name="T5" fmla="*/ 2 h 6"/>
                <a:gd name="T6" fmla="*/ 1 w 6"/>
                <a:gd name="T7" fmla="*/ 1 h 6"/>
                <a:gd name="T8" fmla="*/ 1 w 6"/>
                <a:gd name="T9" fmla="*/ 5 h 6"/>
                <a:gd name="T10" fmla="*/ 3 w 6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">
                  <a:moveTo>
                    <a:pt x="3" y="6"/>
                  </a:moveTo>
                  <a:cubicBezTo>
                    <a:pt x="3" y="6"/>
                    <a:pt x="4" y="6"/>
                    <a:pt x="4" y="6"/>
                  </a:cubicBezTo>
                  <a:cubicBezTo>
                    <a:pt x="6" y="5"/>
                    <a:pt x="6" y="3"/>
                    <a:pt x="5" y="2"/>
                  </a:cubicBezTo>
                  <a:cubicBezTo>
                    <a:pt x="4" y="1"/>
                    <a:pt x="3" y="0"/>
                    <a:pt x="1" y="1"/>
                  </a:cubicBezTo>
                  <a:cubicBezTo>
                    <a:pt x="0" y="2"/>
                    <a:pt x="0" y="4"/>
                    <a:pt x="1" y="5"/>
                  </a:cubicBezTo>
                  <a:cubicBezTo>
                    <a:pt x="1" y="6"/>
                    <a:pt x="2" y="6"/>
                    <a:pt x="3" y="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55"/>
            <p:cNvSpPr/>
            <p:nvPr/>
          </p:nvSpPr>
          <p:spPr bwMode="auto">
            <a:xfrm>
              <a:off x="6842126" y="2368551"/>
              <a:ext cx="11113" cy="9525"/>
            </a:xfrm>
            <a:custGeom>
              <a:avLst/>
              <a:gdLst>
                <a:gd name="T0" fmla="*/ 5 w 6"/>
                <a:gd name="T1" fmla="*/ 2 h 6"/>
                <a:gd name="T2" fmla="*/ 2 w 6"/>
                <a:gd name="T3" fmla="*/ 1 h 6"/>
                <a:gd name="T4" fmla="*/ 1 w 6"/>
                <a:gd name="T5" fmla="*/ 5 h 6"/>
                <a:gd name="T6" fmla="*/ 3 w 6"/>
                <a:gd name="T7" fmla="*/ 6 h 6"/>
                <a:gd name="T8" fmla="*/ 4 w 6"/>
                <a:gd name="T9" fmla="*/ 6 h 6"/>
                <a:gd name="T10" fmla="*/ 5 w 6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">
                  <a:moveTo>
                    <a:pt x="5" y="2"/>
                  </a:moveTo>
                  <a:cubicBezTo>
                    <a:pt x="5" y="1"/>
                    <a:pt x="3" y="0"/>
                    <a:pt x="2" y="1"/>
                  </a:cubicBezTo>
                  <a:cubicBezTo>
                    <a:pt x="1" y="2"/>
                    <a:pt x="0" y="3"/>
                    <a:pt x="1" y="5"/>
                  </a:cubicBezTo>
                  <a:cubicBezTo>
                    <a:pt x="1" y="5"/>
                    <a:pt x="2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6" y="5"/>
                    <a:pt x="6" y="3"/>
                    <a:pt x="5" y="2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56"/>
            <p:cNvSpPr/>
            <p:nvPr/>
          </p:nvSpPr>
          <p:spPr bwMode="auto">
            <a:xfrm>
              <a:off x="6867526" y="2206626"/>
              <a:ext cx="9525" cy="9525"/>
            </a:xfrm>
            <a:custGeom>
              <a:avLst/>
              <a:gdLst>
                <a:gd name="T0" fmla="*/ 3 w 6"/>
                <a:gd name="T1" fmla="*/ 6 h 6"/>
                <a:gd name="T2" fmla="*/ 5 w 6"/>
                <a:gd name="T3" fmla="*/ 5 h 6"/>
                <a:gd name="T4" fmla="*/ 5 w 6"/>
                <a:gd name="T5" fmla="*/ 1 h 6"/>
                <a:gd name="T6" fmla="*/ 1 w 6"/>
                <a:gd name="T7" fmla="*/ 1 h 6"/>
                <a:gd name="T8" fmla="*/ 1 w 6"/>
                <a:gd name="T9" fmla="*/ 5 h 6"/>
                <a:gd name="T10" fmla="*/ 3 w 6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">
                  <a:moveTo>
                    <a:pt x="3" y="6"/>
                  </a:moveTo>
                  <a:cubicBezTo>
                    <a:pt x="3" y="6"/>
                    <a:pt x="4" y="6"/>
                    <a:pt x="5" y="5"/>
                  </a:cubicBezTo>
                  <a:cubicBezTo>
                    <a:pt x="6" y="4"/>
                    <a:pt x="6" y="2"/>
                    <a:pt x="5" y="1"/>
                  </a:cubicBezTo>
                  <a:cubicBezTo>
                    <a:pt x="4" y="0"/>
                    <a:pt x="2" y="0"/>
                    <a:pt x="1" y="1"/>
                  </a:cubicBezTo>
                  <a:cubicBezTo>
                    <a:pt x="0" y="2"/>
                    <a:pt x="0" y="4"/>
                    <a:pt x="1" y="5"/>
                  </a:cubicBezTo>
                  <a:cubicBezTo>
                    <a:pt x="1" y="6"/>
                    <a:pt x="2" y="6"/>
                    <a:pt x="3" y="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57"/>
            <p:cNvSpPr/>
            <p:nvPr/>
          </p:nvSpPr>
          <p:spPr bwMode="auto">
            <a:xfrm>
              <a:off x="6842126" y="2236788"/>
              <a:ext cx="11113" cy="9525"/>
            </a:xfrm>
            <a:custGeom>
              <a:avLst/>
              <a:gdLst>
                <a:gd name="T0" fmla="*/ 2 w 6"/>
                <a:gd name="T1" fmla="*/ 6 h 6"/>
                <a:gd name="T2" fmla="*/ 3 w 6"/>
                <a:gd name="T3" fmla="*/ 6 h 6"/>
                <a:gd name="T4" fmla="*/ 5 w 6"/>
                <a:gd name="T5" fmla="*/ 5 h 6"/>
                <a:gd name="T6" fmla="*/ 4 w 6"/>
                <a:gd name="T7" fmla="*/ 1 h 6"/>
                <a:gd name="T8" fmla="*/ 1 w 6"/>
                <a:gd name="T9" fmla="*/ 2 h 6"/>
                <a:gd name="T10" fmla="*/ 2 w 6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">
                  <a:moveTo>
                    <a:pt x="2" y="6"/>
                  </a:moveTo>
                  <a:cubicBezTo>
                    <a:pt x="2" y="6"/>
                    <a:pt x="3" y="6"/>
                    <a:pt x="3" y="6"/>
                  </a:cubicBezTo>
                  <a:cubicBezTo>
                    <a:pt x="4" y="6"/>
                    <a:pt x="5" y="5"/>
                    <a:pt x="5" y="5"/>
                  </a:cubicBezTo>
                  <a:cubicBezTo>
                    <a:pt x="6" y="3"/>
                    <a:pt x="6" y="2"/>
                    <a:pt x="4" y="1"/>
                  </a:cubicBezTo>
                  <a:cubicBezTo>
                    <a:pt x="3" y="0"/>
                    <a:pt x="1" y="1"/>
                    <a:pt x="1" y="2"/>
                  </a:cubicBezTo>
                  <a:cubicBezTo>
                    <a:pt x="0" y="3"/>
                    <a:pt x="0" y="5"/>
                    <a:pt x="2" y="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58"/>
            <p:cNvSpPr/>
            <p:nvPr/>
          </p:nvSpPr>
          <p:spPr bwMode="auto">
            <a:xfrm>
              <a:off x="6854826" y="2384426"/>
              <a:ext cx="9525" cy="9525"/>
            </a:xfrm>
            <a:custGeom>
              <a:avLst/>
              <a:gdLst>
                <a:gd name="T0" fmla="*/ 1 w 6"/>
                <a:gd name="T1" fmla="*/ 1 h 6"/>
                <a:gd name="T2" fmla="*/ 1 w 6"/>
                <a:gd name="T3" fmla="*/ 5 h 6"/>
                <a:gd name="T4" fmla="*/ 3 w 6"/>
                <a:gd name="T5" fmla="*/ 6 h 6"/>
                <a:gd name="T6" fmla="*/ 4 w 6"/>
                <a:gd name="T7" fmla="*/ 5 h 6"/>
                <a:gd name="T8" fmla="*/ 5 w 6"/>
                <a:gd name="T9" fmla="*/ 2 h 6"/>
                <a:gd name="T10" fmla="*/ 1 w 6"/>
                <a:gd name="T11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">
                  <a:moveTo>
                    <a:pt x="1" y="1"/>
                  </a:moveTo>
                  <a:cubicBezTo>
                    <a:pt x="0" y="2"/>
                    <a:pt x="0" y="4"/>
                    <a:pt x="1" y="5"/>
                  </a:cubicBezTo>
                  <a:cubicBezTo>
                    <a:pt x="1" y="6"/>
                    <a:pt x="2" y="6"/>
                    <a:pt x="3" y="6"/>
                  </a:cubicBezTo>
                  <a:cubicBezTo>
                    <a:pt x="3" y="6"/>
                    <a:pt x="4" y="6"/>
                    <a:pt x="4" y="5"/>
                  </a:cubicBezTo>
                  <a:cubicBezTo>
                    <a:pt x="6" y="4"/>
                    <a:pt x="6" y="3"/>
                    <a:pt x="5" y="2"/>
                  </a:cubicBezTo>
                  <a:cubicBezTo>
                    <a:pt x="4" y="0"/>
                    <a:pt x="2" y="0"/>
                    <a:pt x="1" y="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59"/>
            <p:cNvSpPr/>
            <p:nvPr/>
          </p:nvSpPr>
          <p:spPr bwMode="auto">
            <a:xfrm>
              <a:off x="6956426" y="2438401"/>
              <a:ext cx="7938" cy="7938"/>
            </a:xfrm>
            <a:custGeom>
              <a:avLst/>
              <a:gdLst>
                <a:gd name="T0" fmla="*/ 2 w 5"/>
                <a:gd name="T1" fmla="*/ 0 h 5"/>
                <a:gd name="T2" fmla="*/ 0 w 5"/>
                <a:gd name="T3" fmla="*/ 2 h 5"/>
                <a:gd name="T4" fmla="*/ 2 w 5"/>
                <a:gd name="T5" fmla="*/ 5 h 5"/>
                <a:gd name="T6" fmla="*/ 2 w 5"/>
                <a:gd name="T7" fmla="*/ 5 h 5"/>
                <a:gd name="T8" fmla="*/ 5 w 5"/>
                <a:gd name="T9" fmla="*/ 2 h 5"/>
                <a:gd name="T10" fmla="*/ 2 w 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4" y="5"/>
                    <a:pt x="5" y="4"/>
                    <a:pt x="5" y="2"/>
                  </a:cubicBezTo>
                  <a:cubicBezTo>
                    <a:pt x="5" y="1"/>
                    <a:pt x="4" y="0"/>
                    <a:pt x="2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60"/>
            <p:cNvSpPr/>
            <p:nvPr/>
          </p:nvSpPr>
          <p:spPr bwMode="auto">
            <a:xfrm>
              <a:off x="6867526" y="2398713"/>
              <a:ext cx="9525" cy="9525"/>
            </a:xfrm>
            <a:custGeom>
              <a:avLst/>
              <a:gdLst>
                <a:gd name="T0" fmla="*/ 5 w 6"/>
                <a:gd name="T1" fmla="*/ 1 h 6"/>
                <a:gd name="T2" fmla="*/ 1 w 6"/>
                <a:gd name="T3" fmla="*/ 1 h 6"/>
                <a:gd name="T4" fmla="*/ 1 w 6"/>
                <a:gd name="T5" fmla="*/ 5 h 6"/>
                <a:gd name="T6" fmla="*/ 3 w 6"/>
                <a:gd name="T7" fmla="*/ 6 h 6"/>
                <a:gd name="T8" fmla="*/ 5 w 6"/>
                <a:gd name="T9" fmla="*/ 5 h 6"/>
                <a:gd name="T10" fmla="*/ 5 w 6"/>
                <a:gd name="T11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">
                  <a:moveTo>
                    <a:pt x="5" y="1"/>
                  </a:moveTo>
                  <a:cubicBezTo>
                    <a:pt x="4" y="0"/>
                    <a:pt x="2" y="0"/>
                    <a:pt x="1" y="1"/>
                  </a:cubicBezTo>
                  <a:cubicBezTo>
                    <a:pt x="0" y="2"/>
                    <a:pt x="0" y="4"/>
                    <a:pt x="1" y="5"/>
                  </a:cubicBezTo>
                  <a:cubicBezTo>
                    <a:pt x="2" y="6"/>
                    <a:pt x="2" y="6"/>
                    <a:pt x="3" y="6"/>
                  </a:cubicBezTo>
                  <a:cubicBezTo>
                    <a:pt x="4" y="6"/>
                    <a:pt x="4" y="6"/>
                    <a:pt x="5" y="5"/>
                  </a:cubicBezTo>
                  <a:cubicBezTo>
                    <a:pt x="6" y="4"/>
                    <a:pt x="6" y="2"/>
                    <a:pt x="5" y="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61"/>
            <p:cNvSpPr/>
            <p:nvPr/>
          </p:nvSpPr>
          <p:spPr bwMode="auto">
            <a:xfrm>
              <a:off x="7061201" y="2392363"/>
              <a:ext cx="9525" cy="9525"/>
            </a:xfrm>
            <a:custGeom>
              <a:avLst/>
              <a:gdLst>
                <a:gd name="T0" fmla="*/ 1 w 6"/>
                <a:gd name="T1" fmla="*/ 1 h 6"/>
                <a:gd name="T2" fmla="*/ 1 w 6"/>
                <a:gd name="T3" fmla="*/ 5 h 6"/>
                <a:gd name="T4" fmla="*/ 3 w 6"/>
                <a:gd name="T5" fmla="*/ 6 h 6"/>
                <a:gd name="T6" fmla="*/ 5 w 6"/>
                <a:gd name="T7" fmla="*/ 5 h 6"/>
                <a:gd name="T8" fmla="*/ 5 w 6"/>
                <a:gd name="T9" fmla="*/ 1 h 6"/>
                <a:gd name="T10" fmla="*/ 1 w 6"/>
                <a:gd name="T11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">
                  <a:moveTo>
                    <a:pt x="1" y="1"/>
                  </a:moveTo>
                  <a:cubicBezTo>
                    <a:pt x="0" y="2"/>
                    <a:pt x="0" y="4"/>
                    <a:pt x="1" y="5"/>
                  </a:cubicBezTo>
                  <a:cubicBezTo>
                    <a:pt x="2" y="5"/>
                    <a:pt x="2" y="6"/>
                    <a:pt x="3" y="6"/>
                  </a:cubicBezTo>
                  <a:cubicBezTo>
                    <a:pt x="4" y="6"/>
                    <a:pt x="4" y="5"/>
                    <a:pt x="5" y="5"/>
                  </a:cubicBezTo>
                  <a:cubicBezTo>
                    <a:pt x="6" y="4"/>
                    <a:pt x="6" y="2"/>
                    <a:pt x="5" y="1"/>
                  </a:cubicBezTo>
                  <a:cubicBezTo>
                    <a:pt x="4" y="0"/>
                    <a:pt x="2" y="0"/>
                    <a:pt x="1" y="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62"/>
            <p:cNvSpPr/>
            <p:nvPr/>
          </p:nvSpPr>
          <p:spPr bwMode="auto">
            <a:xfrm>
              <a:off x="7072313" y="2376488"/>
              <a:ext cx="9525" cy="9525"/>
            </a:xfrm>
            <a:custGeom>
              <a:avLst/>
              <a:gdLst>
                <a:gd name="T0" fmla="*/ 5 w 6"/>
                <a:gd name="T1" fmla="*/ 1 h 6"/>
                <a:gd name="T2" fmla="*/ 1 w 6"/>
                <a:gd name="T3" fmla="*/ 2 h 6"/>
                <a:gd name="T4" fmla="*/ 2 w 6"/>
                <a:gd name="T5" fmla="*/ 6 h 6"/>
                <a:gd name="T6" fmla="*/ 3 w 6"/>
                <a:gd name="T7" fmla="*/ 6 h 6"/>
                <a:gd name="T8" fmla="*/ 5 w 6"/>
                <a:gd name="T9" fmla="*/ 5 h 6"/>
                <a:gd name="T10" fmla="*/ 5 w 6"/>
                <a:gd name="T11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">
                  <a:moveTo>
                    <a:pt x="5" y="1"/>
                  </a:moveTo>
                  <a:cubicBezTo>
                    <a:pt x="3" y="0"/>
                    <a:pt x="2" y="1"/>
                    <a:pt x="1" y="2"/>
                  </a:cubicBezTo>
                  <a:cubicBezTo>
                    <a:pt x="0" y="3"/>
                    <a:pt x="0" y="5"/>
                    <a:pt x="2" y="6"/>
                  </a:cubicBezTo>
                  <a:cubicBezTo>
                    <a:pt x="2" y="6"/>
                    <a:pt x="3" y="6"/>
                    <a:pt x="3" y="6"/>
                  </a:cubicBezTo>
                  <a:cubicBezTo>
                    <a:pt x="4" y="6"/>
                    <a:pt x="5" y="6"/>
                    <a:pt x="5" y="5"/>
                  </a:cubicBezTo>
                  <a:cubicBezTo>
                    <a:pt x="6" y="4"/>
                    <a:pt x="6" y="2"/>
                    <a:pt x="5" y="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63"/>
            <p:cNvSpPr/>
            <p:nvPr/>
          </p:nvSpPr>
          <p:spPr bwMode="auto">
            <a:xfrm>
              <a:off x="7081838" y="2360613"/>
              <a:ext cx="9525" cy="7938"/>
            </a:xfrm>
            <a:custGeom>
              <a:avLst/>
              <a:gdLst>
                <a:gd name="T0" fmla="*/ 4 w 6"/>
                <a:gd name="T1" fmla="*/ 0 h 5"/>
                <a:gd name="T2" fmla="*/ 1 w 6"/>
                <a:gd name="T3" fmla="*/ 2 h 5"/>
                <a:gd name="T4" fmla="*/ 2 w 6"/>
                <a:gd name="T5" fmla="*/ 5 h 5"/>
                <a:gd name="T6" fmla="*/ 3 w 6"/>
                <a:gd name="T7" fmla="*/ 5 h 5"/>
                <a:gd name="T8" fmla="*/ 6 w 6"/>
                <a:gd name="T9" fmla="*/ 4 h 5"/>
                <a:gd name="T10" fmla="*/ 4 w 6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5">
                  <a:moveTo>
                    <a:pt x="4" y="0"/>
                  </a:moveTo>
                  <a:cubicBezTo>
                    <a:pt x="3" y="0"/>
                    <a:pt x="1" y="0"/>
                    <a:pt x="1" y="2"/>
                  </a:cubicBezTo>
                  <a:cubicBezTo>
                    <a:pt x="0" y="3"/>
                    <a:pt x="1" y="5"/>
                    <a:pt x="2" y="5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4" y="5"/>
                    <a:pt x="5" y="5"/>
                    <a:pt x="6" y="4"/>
                  </a:cubicBezTo>
                  <a:cubicBezTo>
                    <a:pt x="6" y="3"/>
                    <a:pt x="6" y="1"/>
                    <a:pt x="4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64"/>
            <p:cNvSpPr/>
            <p:nvPr/>
          </p:nvSpPr>
          <p:spPr bwMode="auto">
            <a:xfrm>
              <a:off x="7088188" y="2339976"/>
              <a:ext cx="9525" cy="11113"/>
            </a:xfrm>
            <a:custGeom>
              <a:avLst/>
              <a:gdLst>
                <a:gd name="T0" fmla="*/ 4 w 6"/>
                <a:gd name="T1" fmla="*/ 1 h 6"/>
                <a:gd name="T2" fmla="*/ 1 w 6"/>
                <a:gd name="T3" fmla="*/ 3 h 6"/>
                <a:gd name="T4" fmla="*/ 3 w 6"/>
                <a:gd name="T5" fmla="*/ 6 h 6"/>
                <a:gd name="T6" fmla="*/ 3 w 6"/>
                <a:gd name="T7" fmla="*/ 6 h 6"/>
                <a:gd name="T8" fmla="*/ 6 w 6"/>
                <a:gd name="T9" fmla="*/ 4 h 6"/>
                <a:gd name="T10" fmla="*/ 4 w 6"/>
                <a:gd name="T11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">
                  <a:moveTo>
                    <a:pt x="4" y="1"/>
                  </a:moveTo>
                  <a:cubicBezTo>
                    <a:pt x="3" y="0"/>
                    <a:pt x="1" y="1"/>
                    <a:pt x="1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5" y="6"/>
                    <a:pt x="6" y="5"/>
                    <a:pt x="6" y="4"/>
                  </a:cubicBezTo>
                  <a:cubicBezTo>
                    <a:pt x="6" y="3"/>
                    <a:pt x="6" y="1"/>
                    <a:pt x="4" y="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65"/>
            <p:cNvSpPr>
              <a:spLocks noEditPoints="1"/>
            </p:cNvSpPr>
            <p:nvPr/>
          </p:nvSpPr>
          <p:spPr bwMode="auto">
            <a:xfrm>
              <a:off x="6796088" y="2139951"/>
              <a:ext cx="338138" cy="369888"/>
            </a:xfrm>
            <a:custGeom>
              <a:avLst/>
              <a:gdLst>
                <a:gd name="T0" fmla="*/ 208 w 208"/>
                <a:gd name="T1" fmla="*/ 104 h 228"/>
                <a:gd name="T2" fmla="*/ 0 w 208"/>
                <a:gd name="T3" fmla="*/ 104 h 228"/>
                <a:gd name="T4" fmla="*/ 32 w 208"/>
                <a:gd name="T5" fmla="*/ 192 h 228"/>
                <a:gd name="T6" fmla="*/ 48 w 208"/>
                <a:gd name="T7" fmla="*/ 224 h 228"/>
                <a:gd name="T8" fmla="*/ 56 w 208"/>
                <a:gd name="T9" fmla="*/ 228 h 228"/>
                <a:gd name="T10" fmla="*/ 80 w 208"/>
                <a:gd name="T11" fmla="*/ 205 h 228"/>
                <a:gd name="T12" fmla="*/ 128 w 208"/>
                <a:gd name="T13" fmla="*/ 205 h 228"/>
                <a:gd name="T14" fmla="*/ 152 w 208"/>
                <a:gd name="T15" fmla="*/ 228 h 228"/>
                <a:gd name="T16" fmla="*/ 161 w 208"/>
                <a:gd name="T17" fmla="*/ 224 h 228"/>
                <a:gd name="T18" fmla="*/ 176 w 208"/>
                <a:gd name="T19" fmla="*/ 192 h 228"/>
                <a:gd name="T20" fmla="*/ 171 w 208"/>
                <a:gd name="T21" fmla="*/ 201 h 228"/>
                <a:gd name="T22" fmla="*/ 152 w 208"/>
                <a:gd name="T23" fmla="*/ 221 h 228"/>
                <a:gd name="T24" fmla="*/ 149 w 208"/>
                <a:gd name="T25" fmla="*/ 219 h 228"/>
                <a:gd name="T26" fmla="*/ 85 w 208"/>
                <a:gd name="T27" fmla="*/ 86 h 228"/>
                <a:gd name="T28" fmla="*/ 171 w 208"/>
                <a:gd name="T29" fmla="*/ 201 h 228"/>
                <a:gd name="T30" fmla="*/ 53 w 208"/>
                <a:gd name="T31" fmla="*/ 219 h 228"/>
                <a:gd name="T32" fmla="*/ 38 w 208"/>
                <a:gd name="T33" fmla="*/ 196 h 228"/>
                <a:gd name="T34" fmla="*/ 100 w 208"/>
                <a:gd name="T35" fmla="*/ 170 h 228"/>
                <a:gd name="T36" fmla="*/ 56 w 208"/>
                <a:gd name="T37" fmla="*/ 221 h 228"/>
                <a:gd name="T38" fmla="*/ 56 w 208"/>
                <a:gd name="T39" fmla="*/ 54 h 228"/>
                <a:gd name="T40" fmla="*/ 144 w 208"/>
                <a:gd name="T41" fmla="*/ 50 h 228"/>
                <a:gd name="T42" fmla="*/ 152 w 208"/>
                <a:gd name="T43" fmla="*/ 54 h 228"/>
                <a:gd name="T44" fmla="*/ 39 w 208"/>
                <a:gd name="T45" fmla="*/ 79 h 228"/>
                <a:gd name="T46" fmla="*/ 115 w 208"/>
                <a:gd name="T47" fmla="*/ 86 h 228"/>
                <a:gd name="T48" fmla="*/ 93 w 208"/>
                <a:gd name="T49" fmla="*/ 86 h 228"/>
                <a:gd name="T50" fmla="*/ 124 w 208"/>
                <a:gd name="T51" fmla="*/ 86 h 228"/>
                <a:gd name="T52" fmla="*/ 130 w 208"/>
                <a:gd name="T53" fmla="*/ 133 h 228"/>
                <a:gd name="T54" fmla="*/ 124 w 208"/>
                <a:gd name="T55" fmla="*/ 86 h 228"/>
                <a:gd name="T56" fmla="*/ 104 w 208"/>
                <a:gd name="T57" fmla="*/ 6 h 228"/>
                <a:gd name="T58" fmla="*/ 166 w 208"/>
                <a:gd name="T59" fmla="*/ 179 h 228"/>
                <a:gd name="T60" fmla="*/ 159 w 208"/>
                <a:gd name="T61" fmla="*/ 169 h 228"/>
                <a:gd name="T62" fmla="*/ 155 w 208"/>
                <a:gd name="T63" fmla="*/ 165 h 228"/>
                <a:gd name="T64" fmla="*/ 134 w 208"/>
                <a:gd name="T65" fmla="*/ 138 h 228"/>
                <a:gd name="T66" fmla="*/ 178 w 208"/>
                <a:gd name="T67" fmla="*/ 84 h 228"/>
                <a:gd name="T68" fmla="*/ 179 w 208"/>
                <a:gd name="T69" fmla="*/ 84 h 228"/>
                <a:gd name="T70" fmla="*/ 179 w 208"/>
                <a:gd name="T71" fmla="*/ 83 h 228"/>
                <a:gd name="T72" fmla="*/ 179 w 208"/>
                <a:gd name="T73" fmla="*/ 82 h 228"/>
                <a:gd name="T74" fmla="*/ 179 w 208"/>
                <a:gd name="T75" fmla="*/ 81 h 228"/>
                <a:gd name="T76" fmla="*/ 158 w 208"/>
                <a:gd name="T77" fmla="*/ 51 h 228"/>
                <a:gd name="T78" fmla="*/ 144 w 208"/>
                <a:gd name="T79" fmla="*/ 43 h 228"/>
                <a:gd name="T80" fmla="*/ 58 w 208"/>
                <a:gd name="T81" fmla="*/ 44 h 228"/>
                <a:gd name="T82" fmla="*/ 51 w 208"/>
                <a:gd name="T83" fmla="*/ 51 h 228"/>
                <a:gd name="T84" fmla="*/ 45 w 208"/>
                <a:gd name="T85" fmla="*/ 59 h 228"/>
                <a:gd name="T86" fmla="*/ 30 w 208"/>
                <a:gd name="T87" fmla="*/ 81 h 228"/>
                <a:gd name="T88" fmla="*/ 30 w 208"/>
                <a:gd name="T89" fmla="*/ 82 h 228"/>
                <a:gd name="T90" fmla="*/ 30 w 208"/>
                <a:gd name="T91" fmla="*/ 83 h 228"/>
                <a:gd name="T92" fmla="*/ 30 w 208"/>
                <a:gd name="T93" fmla="*/ 84 h 228"/>
                <a:gd name="T94" fmla="*/ 30 w 208"/>
                <a:gd name="T95" fmla="*/ 84 h 228"/>
                <a:gd name="T96" fmla="*/ 74 w 208"/>
                <a:gd name="T97" fmla="*/ 138 h 228"/>
                <a:gd name="T98" fmla="*/ 7 w 208"/>
                <a:gd name="T99" fmla="*/ 104 h 228"/>
                <a:gd name="T100" fmla="*/ 85 w 208"/>
                <a:gd name="T101" fmla="*/ 199 h 228"/>
                <a:gd name="T102" fmla="*/ 112 w 208"/>
                <a:gd name="T103" fmla="*/ 184 h 228"/>
                <a:gd name="T104" fmla="*/ 113 w 208"/>
                <a:gd name="T105" fmla="*/ 189 h 228"/>
                <a:gd name="T106" fmla="*/ 115 w 208"/>
                <a:gd name="T107" fmla="*/ 188 h 228"/>
                <a:gd name="T108" fmla="*/ 104 w 208"/>
                <a:gd name="T109" fmla="*/ 201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8" h="228">
                  <a:moveTo>
                    <a:pt x="170" y="184"/>
                  </a:moveTo>
                  <a:cubicBezTo>
                    <a:pt x="193" y="165"/>
                    <a:pt x="208" y="136"/>
                    <a:pt x="208" y="104"/>
                  </a:cubicBezTo>
                  <a:cubicBezTo>
                    <a:pt x="208" y="46"/>
                    <a:pt x="161" y="0"/>
                    <a:pt x="104" y="0"/>
                  </a:cubicBezTo>
                  <a:cubicBezTo>
                    <a:pt x="47" y="0"/>
                    <a:pt x="0" y="46"/>
                    <a:pt x="0" y="104"/>
                  </a:cubicBezTo>
                  <a:cubicBezTo>
                    <a:pt x="0" y="136"/>
                    <a:pt x="15" y="165"/>
                    <a:pt x="38" y="184"/>
                  </a:cubicBezTo>
                  <a:cubicBezTo>
                    <a:pt x="32" y="192"/>
                    <a:pt x="32" y="192"/>
                    <a:pt x="32" y="192"/>
                  </a:cubicBezTo>
                  <a:cubicBezTo>
                    <a:pt x="29" y="196"/>
                    <a:pt x="29" y="201"/>
                    <a:pt x="33" y="205"/>
                  </a:cubicBezTo>
                  <a:cubicBezTo>
                    <a:pt x="48" y="224"/>
                    <a:pt x="48" y="224"/>
                    <a:pt x="48" y="224"/>
                  </a:cubicBezTo>
                  <a:cubicBezTo>
                    <a:pt x="50" y="226"/>
                    <a:pt x="53" y="228"/>
                    <a:pt x="56" y="228"/>
                  </a:cubicBezTo>
                  <a:cubicBezTo>
                    <a:pt x="56" y="228"/>
                    <a:pt x="56" y="228"/>
                    <a:pt x="56" y="228"/>
                  </a:cubicBezTo>
                  <a:cubicBezTo>
                    <a:pt x="59" y="228"/>
                    <a:pt x="62" y="226"/>
                    <a:pt x="64" y="224"/>
                  </a:cubicBezTo>
                  <a:cubicBezTo>
                    <a:pt x="80" y="205"/>
                    <a:pt x="80" y="205"/>
                    <a:pt x="80" y="205"/>
                  </a:cubicBezTo>
                  <a:cubicBezTo>
                    <a:pt x="88" y="206"/>
                    <a:pt x="96" y="207"/>
                    <a:pt x="104" y="207"/>
                  </a:cubicBezTo>
                  <a:cubicBezTo>
                    <a:pt x="113" y="207"/>
                    <a:pt x="121" y="206"/>
                    <a:pt x="128" y="205"/>
                  </a:cubicBezTo>
                  <a:cubicBezTo>
                    <a:pt x="144" y="224"/>
                    <a:pt x="144" y="224"/>
                    <a:pt x="144" y="224"/>
                  </a:cubicBezTo>
                  <a:cubicBezTo>
                    <a:pt x="146" y="226"/>
                    <a:pt x="149" y="228"/>
                    <a:pt x="152" y="228"/>
                  </a:cubicBezTo>
                  <a:cubicBezTo>
                    <a:pt x="152" y="228"/>
                    <a:pt x="152" y="228"/>
                    <a:pt x="152" y="228"/>
                  </a:cubicBezTo>
                  <a:cubicBezTo>
                    <a:pt x="156" y="228"/>
                    <a:pt x="159" y="226"/>
                    <a:pt x="161" y="224"/>
                  </a:cubicBezTo>
                  <a:cubicBezTo>
                    <a:pt x="176" y="205"/>
                    <a:pt x="176" y="205"/>
                    <a:pt x="176" y="205"/>
                  </a:cubicBezTo>
                  <a:cubicBezTo>
                    <a:pt x="179" y="201"/>
                    <a:pt x="179" y="196"/>
                    <a:pt x="176" y="192"/>
                  </a:cubicBezTo>
                  <a:lnTo>
                    <a:pt x="170" y="184"/>
                  </a:lnTo>
                  <a:close/>
                  <a:moveTo>
                    <a:pt x="171" y="201"/>
                  </a:moveTo>
                  <a:cubicBezTo>
                    <a:pt x="155" y="219"/>
                    <a:pt x="155" y="219"/>
                    <a:pt x="155" y="219"/>
                  </a:cubicBezTo>
                  <a:cubicBezTo>
                    <a:pt x="155" y="220"/>
                    <a:pt x="154" y="221"/>
                    <a:pt x="152" y="221"/>
                  </a:cubicBezTo>
                  <a:cubicBezTo>
                    <a:pt x="152" y="221"/>
                    <a:pt x="152" y="221"/>
                    <a:pt x="152" y="221"/>
                  </a:cubicBezTo>
                  <a:cubicBezTo>
                    <a:pt x="151" y="221"/>
                    <a:pt x="150" y="220"/>
                    <a:pt x="149" y="219"/>
                  </a:cubicBezTo>
                  <a:cubicBezTo>
                    <a:pt x="40" y="86"/>
                    <a:pt x="40" y="86"/>
                    <a:pt x="40" y="86"/>
                  </a:cubicBezTo>
                  <a:cubicBezTo>
                    <a:pt x="85" y="86"/>
                    <a:pt x="85" y="86"/>
                    <a:pt x="85" y="86"/>
                  </a:cubicBezTo>
                  <a:cubicBezTo>
                    <a:pt x="171" y="196"/>
                    <a:pt x="171" y="196"/>
                    <a:pt x="171" y="196"/>
                  </a:cubicBezTo>
                  <a:cubicBezTo>
                    <a:pt x="172" y="197"/>
                    <a:pt x="172" y="200"/>
                    <a:pt x="171" y="201"/>
                  </a:cubicBezTo>
                  <a:close/>
                  <a:moveTo>
                    <a:pt x="56" y="221"/>
                  </a:moveTo>
                  <a:cubicBezTo>
                    <a:pt x="55" y="221"/>
                    <a:pt x="54" y="220"/>
                    <a:pt x="53" y="219"/>
                  </a:cubicBezTo>
                  <a:cubicBezTo>
                    <a:pt x="38" y="201"/>
                    <a:pt x="38" y="201"/>
                    <a:pt x="38" y="201"/>
                  </a:cubicBezTo>
                  <a:cubicBezTo>
                    <a:pt x="36" y="200"/>
                    <a:pt x="36" y="197"/>
                    <a:pt x="38" y="196"/>
                  </a:cubicBezTo>
                  <a:cubicBezTo>
                    <a:pt x="78" y="144"/>
                    <a:pt x="78" y="144"/>
                    <a:pt x="78" y="144"/>
                  </a:cubicBezTo>
                  <a:cubicBezTo>
                    <a:pt x="100" y="170"/>
                    <a:pt x="100" y="170"/>
                    <a:pt x="100" y="170"/>
                  </a:cubicBezTo>
                  <a:cubicBezTo>
                    <a:pt x="59" y="219"/>
                    <a:pt x="59" y="219"/>
                    <a:pt x="59" y="219"/>
                  </a:cubicBezTo>
                  <a:cubicBezTo>
                    <a:pt x="58" y="220"/>
                    <a:pt x="57" y="221"/>
                    <a:pt x="56" y="221"/>
                  </a:cubicBezTo>
                  <a:cubicBezTo>
                    <a:pt x="56" y="221"/>
                    <a:pt x="56" y="221"/>
                    <a:pt x="56" y="221"/>
                  </a:cubicBezTo>
                  <a:close/>
                  <a:moveTo>
                    <a:pt x="56" y="54"/>
                  </a:moveTo>
                  <a:cubicBezTo>
                    <a:pt x="58" y="51"/>
                    <a:pt x="61" y="50"/>
                    <a:pt x="64" y="50"/>
                  </a:cubicBezTo>
                  <a:cubicBezTo>
                    <a:pt x="144" y="50"/>
                    <a:pt x="144" y="50"/>
                    <a:pt x="144" y="50"/>
                  </a:cubicBezTo>
                  <a:cubicBezTo>
                    <a:pt x="147" y="50"/>
                    <a:pt x="150" y="51"/>
                    <a:pt x="152" y="54"/>
                  </a:cubicBezTo>
                  <a:cubicBezTo>
                    <a:pt x="152" y="54"/>
                    <a:pt x="152" y="54"/>
                    <a:pt x="152" y="54"/>
                  </a:cubicBezTo>
                  <a:cubicBezTo>
                    <a:pt x="169" y="79"/>
                    <a:pt x="169" y="79"/>
                    <a:pt x="169" y="79"/>
                  </a:cubicBezTo>
                  <a:cubicBezTo>
                    <a:pt x="39" y="79"/>
                    <a:pt x="39" y="79"/>
                    <a:pt x="39" y="79"/>
                  </a:cubicBezTo>
                  <a:lnTo>
                    <a:pt x="56" y="54"/>
                  </a:lnTo>
                  <a:close/>
                  <a:moveTo>
                    <a:pt x="115" y="86"/>
                  </a:moveTo>
                  <a:cubicBezTo>
                    <a:pt x="104" y="100"/>
                    <a:pt x="104" y="100"/>
                    <a:pt x="104" y="100"/>
                  </a:cubicBezTo>
                  <a:cubicBezTo>
                    <a:pt x="93" y="86"/>
                    <a:pt x="93" y="86"/>
                    <a:pt x="93" y="86"/>
                  </a:cubicBezTo>
                  <a:lnTo>
                    <a:pt x="115" y="86"/>
                  </a:lnTo>
                  <a:close/>
                  <a:moveTo>
                    <a:pt x="124" y="86"/>
                  </a:moveTo>
                  <a:cubicBezTo>
                    <a:pt x="168" y="86"/>
                    <a:pt x="168" y="86"/>
                    <a:pt x="168" y="86"/>
                  </a:cubicBezTo>
                  <a:cubicBezTo>
                    <a:pt x="130" y="133"/>
                    <a:pt x="130" y="133"/>
                    <a:pt x="130" y="133"/>
                  </a:cubicBezTo>
                  <a:cubicBezTo>
                    <a:pt x="108" y="105"/>
                    <a:pt x="108" y="105"/>
                    <a:pt x="108" y="105"/>
                  </a:cubicBezTo>
                  <a:lnTo>
                    <a:pt x="124" y="86"/>
                  </a:lnTo>
                  <a:close/>
                  <a:moveTo>
                    <a:pt x="7" y="104"/>
                  </a:moveTo>
                  <a:cubicBezTo>
                    <a:pt x="7" y="50"/>
                    <a:pt x="51" y="6"/>
                    <a:pt x="104" y="6"/>
                  </a:cubicBezTo>
                  <a:cubicBezTo>
                    <a:pt x="158" y="6"/>
                    <a:pt x="201" y="50"/>
                    <a:pt x="201" y="104"/>
                  </a:cubicBezTo>
                  <a:cubicBezTo>
                    <a:pt x="201" y="134"/>
                    <a:pt x="188" y="161"/>
                    <a:pt x="166" y="179"/>
                  </a:cubicBezTo>
                  <a:cubicBezTo>
                    <a:pt x="159" y="169"/>
                    <a:pt x="159" y="169"/>
                    <a:pt x="159" y="169"/>
                  </a:cubicBezTo>
                  <a:cubicBezTo>
                    <a:pt x="159" y="169"/>
                    <a:pt x="159" y="169"/>
                    <a:pt x="159" y="169"/>
                  </a:cubicBezTo>
                  <a:cubicBezTo>
                    <a:pt x="160" y="168"/>
                    <a:pt x="160" y="167"/>
                    <a:pt x="159" y="166"/>
                  </a:cubicBezTo>
                  <a:cubicBezTo>
                    <a:pt x="158" y="164"/>
                    <a:pt x="157" y="164"/>
                    <a:pt x="155" y="165"/>
                  </a:cubicBezTo>
                  <a:cubicBezTo>
                    <a:pt x="155" y="165"/>
                    <a:pt x="155" y="165"/>
                    <a:pt x="155" y="165"/>
                  </a:cubicBezTo>
                  <a:cubicBezTo>
                    <a:pt x="134" y="138"/>
                    <a:pt x="134" y="138"/>
                    <a:pt x="134" y="138"/>
                  </a:cubicBezTo>
                  <a:cubicBezTo>
                    <a:pt x="178" y="85"/>
                    <a:pt x="178" y="85"/>
                    <a:pt x="178" y="85"/>
                  </a:cubicBezTo>
                  <a:cubicBezTo>
                    <a:pt x="178" y="84"/>
                    <a:pt x="178" y="84"/>
                    <a:pt x="178" y="84"/>
                  </a:cubicBezTo>
                  <a:cubicBezTo>
                    <a:pt x="178" y="84"/>
                    <a:pt x="178" y="84"/>
                    <a:pt x="178" y="84"/>
                  </a:cubicBezTo>
                  <a:cubicBezTo>
                    <a:pt x="178" y="84"/>
                    <a:pt x="178" y="84"/>
                    <a:pt x="179" y="84"/>
                  </a:cubicBezTo>
                  <a:cubicBezTo>
                    <a:pt x="179" y="84"/>
                    <a:pt x="179" y="84"/>
                    <a:pt x="179" y="83"/>
                  </a:cubicBezTo>
                  <a:cubicBezTo>
                    <a:pt x="179" y="83"/>
                    <a:pt x="179" y="83"/>
                    <a:pt x="179" y="83"/>
                  </a:cubicBezTo>
                  <a:cubicBezTo>
                    <a:pt x="179" y="83"/>
                    <a:pt x="179" y="83"/>
                    <a:pt x="179" y="82"/>
                  </a:cubicBezTo>
                  <a:cubicBezTo>
                    <a:pt x="179" y="82"/>
                    <a:pt x="179" y="82"/>
                    <a:pt x="179" y="82"/>
                  </a:cubicBezTo>
                  <a:cubicBezTo>
                    <a:pt x="179" y="82"/>
                    <a:pt x="179" y="82"/>
                    <a:pt x="179" y="82"/>
                  </a:cubicBezTo>
                  <a:cubicBezTo>
                    <a:pt x="179" y="81"/>
                    <a:pt x="179" y="81"/>
                    <a:pt x="179" y="81"/>
                  </a:cubicBezTo>
                  <a:cubicBezTo>
                    <a:pt x="179" y="81"/>
                    <a:pt x="178" y="81"/>
                    <a:pt x="178" y="81"/>
                  </a:cubicBezTo>
                  <a:cubicBezTo>
                    <a:pt x="158" y="51"/>
                    <a:pt x="158" y="51"/>
                    <a:pt x="158" y="51"/>
                  </a:cubicBezTo>
                  <a:cubicBezTo>
                    <a:pt x="158" y="51"/>
                    <a:pt x="158" y="51"/>
                    <a:pt x="158" y="51"/>
                  </a:cubicBezTo>
                  <a:cubicBezTo>
                    <a:pt x="155" y="46"/>
                    <a:pt x="150" y="43"/>
                    <a:pt x="144" y="43"/>
                  </a:cubicBezTo>
                  <a:cubicBezTo>
                    <a:pt x="64" y="43"/>
                    <a:pt x="64" y="43"/>
                    <a:pt x="64" y="43"/>
                  </a:cubicBezTo>
                  <a:cubicBezTo>
                    <a:pt x="62" y="43"/>
                    <a:pt x="60" y="43"/>
                    <a:pt x="58" y="44"/>
                  </a:cubicBezTo>
                  <a:cubicBezTo>
                    <a:pt x="58" y="44"/>
                    <a:pt x="56" y="45"/>
                    <a:pt x="55" y="46"/>
                  </a:cubicBezTo>
                  <a:cubicBezTo>
                    <a:pt x="53" y="47"/>
                    <a:pt x="52" y="49"/>
                    <a:pt x="51" y="51"/>
                  </a:cubicBezTo>
                  <a:cubicBezTo>
                    <a:pt x="49" y="52"/>
                    <a:pt x="49" y="52"/>
                    <a:pt x="49" y="52"/>
                  </a:cubicBezTo>
                  <a:cubicBezTo>
                    <a:pt x="48" y="54"/>
                    <a:pt x="47" y="56"/>
                    <a:pt x="45" y="59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1"/>
                    <a:pt x="30" y="81"/>
                    <a:pt x="30" y="82"/>
                  </a:cubicBezTo>
                  <a:cubicBezTo>
                    <a:pt x="30" y="82"/>
                    <a:pt x="30" y="82"/>
                    <a:pt x="30" y="82"/>
                  </a:cubicBezTo>
                  <a:cubicBezTo>
                    <a:pt x="30" y="82"/>
                    <a:pt x="30" y="82"/>
                    <a:pt x="30" y="82"/>
                  </a:cubicBezTo>
                  <a:cubicBezTo>
                    <a:pt x="30" y="83"/>
                    <a:pt x="30" y="83"/>
                    <a:pt x="30" y="83"/>
                  </a:cubicBezTo>
                  <a:cubicBezTo>
                    <a:pt x="30" y="83"/>
                    <a:pt x="30" y="83"/>
                    <a:pt x="30" y="83"/>
                  </a:cubicBezTo>
                  <a:cubicBezTo>
                    <a:pt x="30" y="84"/>
                    <a:pt x="30" y="84"/>
                    <a:pt x="30" y="84"/>
                  </a:cubicBezTo>
                  <a:cubicBezTo>
                    <a:pt x="30" y="84"/>
                    <a:pt x="30" y="84"/>
                    <a:pt x="30" y="84"/>
                  </a:cubicBezTo>
                  <a:cubicBezTo>
                    <a:pt x="30" y="84"/>
                    <a:pt x="30" y="84"/>
                    <a:pt x="30" y="84"/>
                  </a:cubicBezTo>
                  <a:cubicBezTo>
                    <a:pt x="30" y="84"/>
                    <a:pt x="30" y="84"/>
                    <a:pt x="30" y="85"/>
                  </a:cubicBezTo>
                  <a:cubicBezTo>
                    <a:pt x="74" y="138"/>
                    <a:pt x="74" y="138"/>
                    <a:pt x="74" y="138"/>
                  </a:cubicBezTo>
                  <a:cubicBezTo>
                    <a:pt x="43" y="179"/>
                    <a:pt x="43" y="179"/>
                    <a:pt x="43" y="179"/>
                  </a:cubicBezTo>
                  <a:cubicBezTo>
                    <a:pt x="21" y="161"/>
                    <a:pt x="7" y="134"/>
                    <a:pt x="7" y="104"/>
                  </a:cubicBezTo>
                  <a:close/>
                  <a:moveTo>
                    <a:pt x="104" y="201"/>
                  </a:moveTo>
                  <a:cubicBezTo>
                    <a:pt x="98" y="201"/>
                    <a:pt x="91" y="200"/>
                    <a:pt x="85" y="199"/>
                  </a:cubicBezTo>
                  <a:cubicBezTo>
                    <a:pt x="104" y="175"/>
                    <a:pt x="104" y="175"/>
                    <a:pt x="104" y="175"/>
                  </a:cubicBezTo>
                  <a:cubicBezTo>
                    <a:pt x="112" y="184"/>
                    <a:pt x="112" y="184"/>
                    <a:pt x="112" y="184"/>
                  </a:cubicBezTo>
                  <a:cubicBezTo>
                    <a:pt x="111" y="184"/>
                    <a:pt x="111" y="185"/>
                    <a:pt x="111" y="186"/>
                  </a:cubicBezTo>
                  <a:cubicBezTo>
                    <a:pt x="111" y="188"/>
                    <a:pt x="112" y="189"/>
                    <a:pt x="113" y="189"/>
                  </a:cubicBezTo>
                  <a:cubicBezTo>
                    <a:pt x="113" y="189"/>
                    <a:pt x="114" y="189"/>
                    <a:pt x="114" y="189"/>
                  </a:cubicBezTo>
                  <a:cubicBezTo>
                    <a:pt x="114" y="188"/>
                    <a:pt x="115" y="188"/>
                    <a:pt x="115" y="188"/>
                  </a:cubicBezTo>
                  <a:cubicBezTo>
                    <a:pt x="124" y="199"/>
                    <a:pt x="124" y="199"/>
                    <a:pt x="124" y="199"/>
                  </a:cubicBezTo>
                  <a:cubicBezTo>
                    <a:pt x="117" y="200"/>
                    <a:pt x="111" y="201"/>
                    <a:pt x="104" y="20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66"/>
            <p:cNvSpPr>
              <a:spLocks noEditPoints="1"/>
            </p:cNvSpPr>
            <p:nvPr/>
          </p:nvSpPr>
          <p:spPr bwMode="auto">
            <a:xfrm>
              <a:off x="4878388" y="5424488"/>
              <a:ext cx="338138" cy="349250"/>
            </a:xfrm>
            <a:custGeom>
              <a:avLst/>
              <a:gdLst>
                <a:gd name="T0" fmla="*/ 104 w 208"/>
                <a:gd name="T1" fmla="*/ 0 h 215"/>
                <a:gd name="T2" fmla="*/ 27 w 208"/>
                <a:gd name="T3" fmla="*/ 175 h 215"/>
                <a:gd name="T4" fmla="*/ 35 w 208"/>
                <a:gd name="T5" fmla="*/ 215 h 215"/>
                <a:gd name="T6" fmla="*/ 160 w 208"/>
                <a:gd name="T7" fmla="*/ 207 h 215"/>
                <a:gd name="T8" fmla="*/ 167 w 208"/>
                <a:gd name="T9" fmla="*/ 199 h 215"/>
                <a:gd name="T10" fmla="*/ 175 w 208"/>
                <a:gd name="T11" fmla="*/ 190 h 215"/>
                <a:gd name="T12" fmla="*/ 208 w 208"/>
                <a:gd name="T13" fmla="*/ 104 h 215"/>
                <a:gd name="T14" fmla="*/ 50 w 208"/>
                <a:gd name="T15" fmla="*/ 193 h 215"/>
                <a:gd name="T16" fmla="*/ 48 w 208"/>
                <a:gd name="T17" fmla="*/ 85 h 215"/>
                <a:gd name="T18" fmla="*/ 169 w 208"/>
                <a:gd name="T19" fmla="*/ 190 h 215"/>
                <a:gd name="T20" fmla="*/ 159 w 208"/>
                <a:gd name="T21" fmla="*/ 201 h 215"/>
                <a:gd name="T22" fmla="*/ 40 w 208"/>
                <a:gd name="T23" fmla="*/ 199 h 215"/>
                <a:gd name="T24" fmla="*/ 42 w 208"/>
                <a:gd name="T25" fmla="*/ 93 h 215"/>
                <a:gd name="T26" fmla="*/ 50 w 208"/>
                <a:gd name="T27" fmla="*/ 198 h 215"/>
                <a:gd name="T28" fmla="*/ 162 w 208"/>
                <a:gd name="T29" fmla="*/ 199 h 215"/>
                <a:gd name="T30" fmla="*/ 152 w 208"/>
                <a:gd name="T31" fmla="*/ 210 h 215"/>
                <a:gd name="T32" fmla="*/ 33 w 208"/>
                <a:gd name="T33" fmla="*/ 207 h 215"/>
                <a:gd name="T34" fmla="*/ 35 w 208"/>
                <a:gd name="T35" fmla="*/ 99 h 215"/>
                <a:gd name="T36" fmla="*/ 43 w 208"/>
                <a:gd name="T37" fmla="*/ 207 h 215"/>
                <a:gd name="T38" fmla="*/ 155 w 208"/>
                <a:gd name="T39" fmla="*/ 207 h 215"/>
                <a:gd name="T40" fmla="*/ 123 w 208"/>
                <a:gd name="T41" fmla="*/ 48 h 215"/>
                <a:gd name="T42" fmla="*/ 141 w 208"/>
                <a:gd name="T43" fmla="*/ 48 h 215"/>
                <a:gd name="T44" fmla="*/ 99 w 208"/>
                <a:gd name="T45" fmla="*/ 48 h 215"/>
                <a:gd name="T46" fmla="*/ 117 w 208"/>
                <a:gd name="T47" fmla="*/ 48 h 215"/>
                <a:gd name="T48" fmla="*/ 75 w 208"/>
                <a:gd name="T49" fmla="*/ 48 h 215"/>
                <a:gd name="T50" fmla="*/ 93 w 208"/>
                <a:gd name="T51" fmla="*/ 48 h 215"/>
                <a:gd name="T52" fmla="*/ 175 w 208"/>
                <a:gd name="T53" fmla="*/ 83 h 215"/>
                <a:gd name="T54" fmla="*/ 175 w 208"/>
                <a:gd name="T55" fmla="*/ 56 h 215"/>
                <a:gd name="T56" fmla="*/ 146 w 208"/>
                <a:gd name="T57" fmla="*/ 48 h 215"/>
                <a:gd name="T58" fmla="*/ 120 w 208"/>
                <a:gd name="T59" fmla="*/ 38 h 215"/>
                <a:gd name="T60" fmla="*/ 96 w 208"/>
                <a:gd name="T61" fmla="*/ 38 h 215"/>
                <a:gd name="T62" fmla="*/ 70 w 208"/>
                <a:gd name="T63" fmla="*/ 48 h 215"/>
                <a:gd name="T64" fmla="*/ 42 w 208"/>
                <a:gd name="T65" fmla="*/ 55 h 215"/>
                <a:gd name="T66" fmla="*/ 27 w 208"/>
                <a:gd name="T67" fmla="*/ 69 h 215"/>
                <a:gd name="T68" fmla="*/ 27 w 208"/>
                <a:gd name="T69" fmla="*/ 96 h 215"/>
                <a:gd name="T70" fmla="*/ 7 w 208"/>
                <a:gd name="T71" fmla="*/ 104 h 215"/>
                <a:gd name="T72" fmla="*/ 201 w 208"/>
                <a:gd name="T73" fmla="*/ 104 h 215"/>
                <a:gd name="T74" fmla="*/ 175 w 208"/>
                <a:gd name="T75" fmla="*/ 83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8" h="215">
                  <a:moveTo>
                    <a:pt x="208" y="104"/>
                  </a:moveTo>
                  <a:cubicBezTo>
                    <a:pt x="208" y="47"/>
                    <a:pt x="161" y="0"/>
                    <a:pt x="104" y="0"/>
                  </a:cubicBezTo>
                  <a:cubicBezTo>
                    <a:pt x="47" y="0"/>
                    <a:pt x="0" y="47"/>
                    <a:pt x="0" y="104"/>
                  </a:cubicBezTo>
                  <a:cubicBezTo>
                    <a:pt x="0" y="131"/>
                    <a:pt x="10" y="156"/>
                    <a:pt x="27" y="175"/>
                  </a:cubicBezTo>
                  <a:cubicBezTo>
                    <a:pt x="27" y="207"/>
                    <a:pt x="27" y="207"/>
                    <a:pt x="27" y="207"/>
                  </a:cubicBezTo>
                  <a:cubicBezTo>
                    <a:pt x="27" y="212"/>
                    <a:pt x="31" y="215"/>
                    <a:pt x="35" y="215"/>
                  </a:cubicBezTo>
                  <a:cubicBezTo>
                    <a:pt x="152" y="215"/>
                    <a:pt x="152" y="215"/>
                    <a:pt x="152" y="215"/>
                  </a:cubicBezTo>
                  <a:cubicBezTo>
                    <a:pt x="156" y="215"/>
                    <a:pt x="160" y="212"/>
                    <a:pt x="160" y="207"/>
                  </a:cubicBezTo>
                  <a:cubicBezTo>
                    <a:pt x="160" y="207"/>
                    <a:pt x="160" y="207"/>
                    <a:pt x="160" y="207"/>
                  </a:cubicBezTo>
                  <a:cubicBezTo>
                    <a:pt x="164" y="206"/>
                    <a:pt x="167" y="203"/>
                    <a:pt x="167" y="199"/>
                  </a:cubicBezTo>
                  <a:cubicBezTo>
                    <a:pt x="167" y="198"/>
                    <a:pt x="167" y="198"/>
                    <a:pt x="167" y="198"/>
                  </a:cubicBezTo>
                  <a:cubicBezTo>
                    <a:pt x="172" y="198"/>
                    <a:pt x="175" y="194"/>
                    <a:pt x="175" y="190"/>
                  </a:cubicBezTo>
                  <a:cubicBezTo>
                    <a:pt x="175" y="180"/>
                    <a:pt x="175" y="180"/>
                    <a:pt x="175" y="180"/>
                  </a:cubicBezTo>
                  <a:cubicBezTo>
                    <a:pt x="195" y="161"/>
                    <a:pt x="208" y="134"/>
                    <a:pt x="208" y="104"/>
                  </a:cubicBezTo>
                  <a:close/>
                  <a:moveTo>
                    <a:pt x="167" y="193"/>
                  </a:moveTo>
                  <a:cubicBezTo>
                    <a:pt x="50" y="193"/>
                    <a:pt x="50" y="193"/>
                    <a:pt x="50" y="193"/>
                  </a:cubicBezTo>
                  <a:cubicBezTo>
                    <a:pt x="49" y="193"/>
                    <a:pt x="48" y="191"/>
                    <a:pt x="48" y="190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169" y="85"/>
                    <a:pt x="169" y="85"/>
                    <a:pt x="169" y="85"/>
                  </a:cubicBezTo>
                  <a:cubicBezTo>
                    <a:pt x="169" y="190"/>
                    <a:pt x="169" y="190"/>
                    <a:pt x="169" y="190"/>
                  </a:cubicBezTo>
                  <a:cubicBezTo>
                    <a:pt x="169" y="191"/>
                    <a:pt x="168" y="193"/>
                    <a:pt x="167" y="193"/>
                  </a:cubicBezTo>
                  <a:close/>
                  <a:moveTo>
                    <a:pt x="159" y="201"/>
                  </a:moveTo>
                  <a:cubicBezTo>
                    <a:pt x="43" y="201"/>
                    <a:pt x="43" y="201"/>
                    <a:pt x="43" y="201"/>
                  </a:cubicBezTo>
                  <a:cubicBezTo>
                    <a:pt x="41" y="201"/>
                    <a:pt x="40" y="200"/>
                    <a:pt x="40" y="199"/>
                  </a:cubicBezTo>
                  <a:cubicBezTo>
                    <a:pt x="40" y="93"/>
                    <a:pt x="40" y="93"/>
                    <a:pt x="40" y="93"/>
                  </a:cubicBezTo>
                  <a:cubicBezTo>
                    <a:pt x="42" y="93"/>
                    <a:pt x="42" y="93"/>
                    <a:pt x="42" y="93"/>
                  </a:cubicBezTo>
                  <a:cubicBezTo>
                    <a:pt x="42" y="190"/>
                    <a:pt x="42" y="190"/>
                    <a:pt x="42" y="190"/>
                  </a:cubicBezTo>
                  <a:cubicBezTo>
                    <a:pt x="42" y="194"/>
                    <a:pt x="46" y="198"/>
                    <a:pt x="50" y="198"/>
                  </a:cubicBezTo>
                  <a:cubicBezTo>
                    <a:pt x="162" y="198"/>
                    <a:pt x="162" y="198"/>
                    <a:pt x="162" y="198"/>
                  </a:cubicBezTo>
                  <a:cubicBezTo>
                    <a:pt x="162" y="199"/>
                    <a:pt x="162" y="199"/>
                    <a:pt x="162" y="199"/>
                  </a:cubicBezTo>
                  <a:cubicBezTo>
                    <a:pt x="162" y="200"/>
                    <a:pt x="161" y="201"/>
                    <a:pt x="159" y="201"/>
                  </a:cubicBezTo>
                  <a:close/>
                  <a:moveTo>
                    <a:pt x="152" y="210"/>
                  </a:moveTo>
                  <a:cubicBezTo>
                    <a:pt x="35" y="210"/>
                    <a:pt x="35" y="210"/>
                    <a:pt x="35" y="210"/>
                  </a:cubicBezTo>
                  <a:cubicBezTo>
                    <a:pt x="34" y="210"/>
                    <a:pt x="33" y="209"/>
                    <a:pt x="33" y="207"/>
                  </a:cubicBezTo>
                  <a:cubicBezTo>
                    <a:pt x="33" y="99"/>
                    <a:pt x="33" y="99"/>
                    <a:pt x="33" y="99"/>
                  </a:cubicBezTo>
                  <a:cubicBezTo>
                    <a:pt x="35" y="99"/>
                    <a:pt x="35" y="99"/>
                    <a:pt x="35" y="99"/>
                  </a:cubicBezTo>
                  <a:cubicBezTo>
                    <a:pt x="35" y="199"/>
                    <a:pt x="35" y="199"/>
                    <a:pt x="35" y="199"/>
                  </a:cubicBezTo>
                  <a:cubicBezTo>
                    <a:pt x="35" y="203"/>
                    <a:pt x="38" y="207"/>
                    <a:pt x="43" y="207"/>
                  </a:cubicBezTo>
                  <a:cubicBezTo>
                    <a:pt x="155" y="207"/>
                    <a:pt x="155" y="207"/>
                    <a:pt x="155" y="207"/>
                  </a:cubicBezTo>
                  <a:cubicBezTo>
                    <a:pt x="155" y="207"/>
                    <a:pt x="155" y="207"/>
                    <a:pt x="155" y="207"/>
                  </a:cubicBezTo>
                  <a:cubicBezTo>
                    <a:pt x="155" y="209"/>
                    <a:pt x="154" y="210"/>
                    <a:pt x="152" y="210"/>
                  </a:cubicBezTo>
                  <a:close/>
                  <a:moveTo>
                    <a:pt x="123" y="48"/>
                  </a:moveTo>
                  <a:cubicBezTo>
                    <a:pt x="123" y="41"/>
                    <a:pt x="127" y="35"/>
                    <a:pt x="132" y="35"/>
                  </a:cubicBezTo>
                  <a:cubicBezTo>
                    <a:pt x="136" y="35"/>
                    <a:pt x="140" y="41"/>
                    <a:pt x="141" y="48"/>
                  </a:cubicBezTo>
                  <a:lnTo>
                    <a:pt x="123" y="48"/>
                  </a:lnTo>
                  <a:close/>
                  <a:moveTo>
                    <a:pt x="99" y="48"/>
                  </a:moveTo>
                  <a:cubicBezTo>
                    <a:pt x="100" y="41"/>
                    <a:pt x="103" y="35"/>
                    <a:pt x="108" y="35"/>
                  </a:cubicBezTo>
                  <a:cubicBezTo>
                    <a:pt x="113" y="35"/>
                    <a:pt x="117" y="41"/>
                    <a:pt x="117" y="48"/>
                  </a:cubicBezTo>
                  <a:lnTo>
                    <a:pt x="99" y="48"/>
                  </a:lnTo>
                  <a:close/>
                  <a:moveTo>
                    <a:pt x="75" y="48"/>
                  </a:moveTo>
                  <a:cubicBezTo>
                    <a:pt x="76" y="41"/>
                    <a:pt x="80" y="35"/>
                    <a:pt x="84" y="35"/>
                  </a:cubicBezTo>
                  <a:cubicBezTo>
                    <a:pt x="89" y="35"/>
                    <a:pt x="93" y="41"/>
                    <a:pt x="93" y="48"/>
                  </a:cubicBezTo>
                  <a:lnTo>
                    <a:pt x="75" y="48"/>
                  </a:lnTo>
                  <a:close/>
                  <a:moveTo>
                    <a:pt x="175" y="83"/>
                  </a:moveTo>
                  <a:cubicBezTo>
                    <a:pt x="175" y="70"/>
                    <a:pt x="175" y="70"/>
                    <a:pt x="175" y="70"/>
                  </a:cubicBezTo>
                  <a:cubicBezTo>
                    <a:pt x="175" y="56"/>
                    <a:pt x="175" y="56"/>
                    <a:pt x="175" y="56"/>
                  </a:cubicBezTo>
                  <a:cubicBezTo>
                    <a:pt x="175" y="52"/>
                    <a:pt x="171" y="48"/>
                    <a:pt x="166" y="48"/>
                  </a:cubicBezTo>
                  <a:cubicBezTo>
                    <a:pt x="146" y="48"/>
                    <a:pt x="146" y="48"/>
                    <a:pt x="146" y="48"/>
                  </a:cubicBezTo>
                  <a:cubicBezTo>
                    <a:pt x="146" y="38"/>
                    <a:pt x="139" y="30"/>
                    <a:pt x="132" y="30"/>
                  </a:cubicBezTo>
                  <a:cubicBezTo>
                    <a:pt x="127" y="30"/>
                    <a:pt x="123" y="33"/>
                    <a:pt x="120" y="38"/>
                  </a:cubicBezTo>
                  <a:cubicBezTo>
                    <a:pt x="117" y="33"/>
                    <a:pt x="113" y="30"/>
                    <a:pt x="108" y="30"/>
                  </a:cubicBezTo>
                  <a:cubicBezTo>
                    <a:pt x="103" y="30"/>
                    <a:pt x="99" y="33"/>
                    <a:pt x="96" y="38"/>
                  </a:cubicBezTo>
                  <a:cubicBezTo>
                    <a:pt x="94" y="33"/>
                    <a:pt x="89" y="30"/>
                    <a:pt x="84" y="30"/>
                  </a:cubicBezTo>
                  <a:cubicBezTo>
                    <a:pt x="77" y="30"/>
                    <a:pt x="71" y="38"/>
                    <a:pt x="70" y="48"/>
                  </a:cubicBezTo>
                  <a:cubicBezTo>
                    <a:pt x="51" y="48"/>
                    <a:pt x="51" y="48"/>
                    <a:pt x="51" y="48"/>
                  </a:cubicBezTo>
                  <a:cubicBezTo>
                    <a:pt x="47" y="48"/>
                    <a:pt x="43" y="51"/>
                    <a:pt x="42" y="55"/>
                  </a:cubicBezTo>
                  <a:cubicBezTo>
                    <a:pt x="39" y="55"/>
                    <a:pt x="36" y="58"/>
                    <a:pt x="35" y="61"/>
                  </a:cubicBezTo>
                  <a:cubicBezTo>
                    <a:pt x="31" y="61"/>
                    <a:pt x="27" y="65"/>
                    <a:pt x="27" y="69"/>
                  </a:cubicBezTo>
                  <a:cubicBezTo>
                    <a:pt x="27" y="87"/>
                    <a:pt x="27" y="87"/>
                    <a:pt x="27" y="87"/>
                  </a:cubicBezTo>
                  <a:cubicBezTo>
                    <a:pt x="27" y="96"/>
                    <a:pt x="27" y="96"/>
                    <a:pt x="27" y="96"/>
                  </a:cubicBezTo>
                  <a:cubicBezTo>
                    <a:pt x="27" y="164"/>
                    <a:pt x="27" y="164"/>
                    <a:pt x="27" y="164"/>
                  </a:cubicBezTo>
                  <a:cubicBezTo>
                    <a:pt x="14" y="148"/>
                    <a:pt x="7" y="127"/>
                    <a:pt x="7" y="104"/>
                  </a:cubicBezTo>
                  <a:cubicBezTo>
                    <a:pt x="7" y="51"/>
                    <a:pt x="50" y="7"/>
                    <a:pt x="104" y="7"/>
                  </a:cubicBezTo>
                  <a:cubicBezTo>
                    <a:pt x="157" y="7"/>
                    <a:pt x="201" y="51"/>
                    <a:pt x="201" y="104"/>
                  </a:cubicBezTo>
                  <a:cubicBezTo>
                    <a:pt x="201" y="130"/>
                    <a:pt x="191" y="153"/>
                    <a:pt x="175" y="171"/>
                  </a:cubicBezTo>
                  <a:cubicBezTo>
                    <a:pt x="175" y="83"/>
                    <a:pt x="175" y="83"/>
                    <a:pt x="175" y="8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67"/>
            <p:cNvSpPr/>
            <p:nvPr/>
          </p:nvSpPr>
          <p:spPr bwMode="auto">
            <a:xfrm>
              <a:off x="5005388" y="5599113"/>
              <a:ext cx="100013" cy="100013"/>
            </a:xfrm>
            <a:custGeom>
              <a:avLst/>
              <a:gdLst>
                <a:gd name="T0" fmla="*/ 42 w 63"/>
                <a:gd name="T1" fmla="*/ 0 h 63"/>
                <a:gd name="T2" fmla="*/ 21 w 63"/>
                <a:gd name="T3" fmla="*/ 0 h 63"/>
                <a:gd name="T4" fmla="*/ 21 w 63"/>
                <a:gd name="T5" fmla="*/ 21 h 63"/>
                <a:gd name="T6" fmla="*/ 0 w 63"/>
                <a:gd name="T7" fmla="*/ 21 h 63"/>
                <a:gd name="T8" fmla="*/ 0 w 63"/>
                <a:gd name="T9" fmla="*/ 43 h 63"/>
                <a:gd name="T10" fmla="*/ 21 w 63"/>
                <a:gd name="T11" fmla="*/ 43 h 63"/>
                <a:gd name="T12" fmla="*/ 21 w 63"/>
                <a:gd name="T13" fmla="*/ 63 h 63"/>
                <a:gd name="T14" fmla="*/ 42 w 63"/>
                <a:gd name="T15" fmla="*/ 63 h 63"/>
                <a:gd name="T16" fmla="*/ 42 w 63"/>
                <a:gd name="T17" fmla="*/ 43 h 63"/>
                <a:gd name="T18" fmla="*/ 63 w 63"/>
                <a:gd name="T19" fmla="*/ 43 h 63"/>
                <a:gd name="T20" fmla="*/ 63 w 63"/>
                <a:gd name="T21" fmla="*/ 21 h 63"/>
                <a:gd name="T22" fmla="*/ 42 w 63"/>
                <a:gd name="T23" fmla="*/ 21 h 63"/>
                <a:gd name="T24" fmla="*/ 42 w 63"/>
                <a:gd name="T25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" h="63">
                  <a:moveTo>
                    <a:pt x="42" y="0"/>
                  </a:moveTo>
                  <a:lnTo>
                    <a:pt x="21" y="0"/>
                  </a:lnTo>
                  <a:lnTo>
                    <a:pt x="21" y="21"/>
                  </a:lnTo>
                  <a:lnTo>
                    <a:pt x="0" y="21"/>
                  </a:lnTo>
                  <a:lnTo>
                    <a:pt x="0" y="43"/>
                  </a:lnTo>
                  <a:lnTo>
                    <a:pt x="21" y="43"/>
                  </a:lnTo>
                  <a:lnTo>
                    <a:pt x="21" y="63"/>
                  </a:lnTo>
                  <a:lnTo>
                    <a:pt x="42" y="63"/>
                  </a:lnTo>
                  <a:lnTo>
                    <a:pt x="42" y="43"/>
                  </a:lnTo>
                  <a:lnTo>
                    <a:pt x="63" y="43"/>
                  </a:lnTo>
                  <a:lnTo>
                    <a:pt x="63" y="21"/>
                  </a:lnTo>
                  <a:lnTo>
                    <a:pt x="42" y="21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68"/>
            <p:cNvSpPr>
              <a:spLocks noEditPoints="1"/>
            </p:cNvSpPr>
            <p:nvPr/>
          </p:nvSpPr>
          <p:spPr bwMode="auto">
            <a:xfrm>
              <a:off x="3921126" y="3794126"/>
              <a:ext cx="336550" cy="336550"/>
            </a:xfrm>
            <a:custGeom>
              <a:avLst/>
              <a:gdLst>
                <a:gd name="T0" fmla="*/ 207 w 207"/>
                <a:gd name="T1" fmla="*/ 104 h 208"/>
                <a:gd name="T2" fmla="*/ 104 w 207"/>
                <a:gd name="T3" fmla="*/ 0 h 208"/>
                <a:gd name="T4" fmla="*/ 0 w 207"/>
                <a:gd name="T5" fmla="*/ 104 h 208"/>
                <a:gd name="T6" fmla="*/ 26 w 207"/>
                <a:gd name="T7" fmla="*/ 173 h 208"/>
                <a:gd name="T8" fmla="*/ 26 w 207"/>
                <a:gd name="T9" fmla="*/ 184 h 208"/>
                <a:gd name="T10" fmla="*/ 36 w 207"/>
                <a:gd name="T11" fmla="*/ 190 h 208"/>
                <a:gd name="T12" fmla="*/ 46 w 207"/>
                <a:gd name="T13" fmla="*/ 190 h 208"/>
                <a:gd name="T14" fmla="*/ 104 w 207"/>
                <a:gd name="T15" fmla="*/ 208 h 208"/>
                <a:gd name="T16" fmla="*/ 161 w 207"/>
                <a:gd name="T17" fmla="*/ 190 h 208"/>
                <a:gd name="T18" fmla="*/ 171 w 207"/>
                <a:gd name="T19" fmla="*/ 190 h 208"/>
                <a:gd name="T20" fmla="*/ 181 w 207"/>
                <a:gd name="T21" fmla="*/ 184 h 208"/>
                <a:gd name="T22" fmla="*/ 181 w 207"/>
                <a:gd name="T23" fmla="*/ 173 h 208"/>
                <a:gd name="T24" fmla="*/ 207 w 207"/>
                <a:gd name="T25" fmla="*/ 104 h 208"/>
                <a:gd name="T26" fmla="*/ 104 w 207"/>
                <a:gd name="T27" fmla="*/ 201 h 208"/>
                <a:gd name="T28" fmla="*/ 60 w 207"/>
                <a:gd name="T29" fmla="*/ 190 h 208"/>
                <a:gd name="T30" fmla="*/ 147 w 207"/>
                <a:gd name="T31" fmla="*/ 190 h 208"/>
                <a:gd name="T32" fmla="*/ 104 w 207"/>
                <a:gd name="T33" fmla="*/ 201 h 208"/>
                <a:gd name="T34" fmla="*/ 175 w 207"/>
                <a:gd name="T35" fmla="*/ 181 h 208"/>
                <a:gd name="T36" fmla="*/ 171 w 207"/>
                <a:gd name="T37" fmla="*/ 184 h 208"/>
                <a:gd name="T38" fmla="*/ 36 w 207"/>
                <a:gd name="T39" fmla="*/ 184 h 208"/>
                <a:gd name="T40" fmla="*/ 32 w 207"/>
                <a:gd name="T41" fmla="*/ 181 h 208"/>
                <a:gd name="T42" fmla="*/ 32 w 207"/>
                <a:gd name="T43" fmla="*/ 176 h 208"/>
                <a:gd name="T44" fmla="*/ 85 w 207"/>
                <a:gd name="T45" fmla="*/ 108 h 208"/>
                <a:gd name="T46" fmla="*/ 90 w 207"/>
                <a:gd name="T47" fmla="*/ 91 h 208"/>
                <a:gd name="T48" fmla="*/ 90 w 207"/>
                <a:gd name="T49" fmla="*/ 48 h 208"/>
                <a:gd name="T50" fmla="*/ 117 w 207"/>
                <a:gd name="T51" fmla="*/ 48 h 208"/>
                <a:gd name="T52" fmla="*/ 117 w 207"/>
                <a:gd name="T53" fmla="*/ 91 h 208"/>
                <a:gd name="T54" fmla="*/ 123 w 207"/>
                <a:gd name="T55" fmla="*/ 108 h 208"/>
                <a:gd name="T56" fmla="*/ 175 w 207"/>
                <a:gd name="T57" fmla="*/ 176 h 208"/>
                <a:gd name="T58" fmla="*/ 175 w 207"/>
                <a:gd name="T59" fmla="*/ 181 h 208"/>
                <a:gd name="T60" fmla="*/ 128 w 207"/>
                <a:gd name="T61" fmla="*/ 104 h 208"/>
                <a:gd name="T62" fmla="*/ 123 w 207"/>
                <a:gd name="T63" fmla="*/ 91 h 208"/>
                <a:gd name="T64" fmla="*/ 123 w 207"/>
                <a:gd name="T65" fmla="*/ 48 h 208"/>
                <a:gd name="T66" fmla="*/ 134 w 207"/>
                <a:gd name="T67" fmla="*/ 48 h 208"/>
                <a:gd name="T68" fmla="*/ 137 w 207"/>
                <a:gd name="T69" fmla="*/ 44 h 208"/>
                <a:gd name="T70" fmla="*/ 134 w 207"/>
                <a:gd name="T71" fmla="*/ 41 h 208"/>
                <a:gd name="T72" fmla="*/ 120 w 207"/>
                <a:gd name="T73" fmla="*/ 41 h 208"/>
                <a:gd name="T74" fmla="*/ 87 w 207"/>
                <a:gd name="T75" fmla="*/ 41 h 208"/>
                <a:gd name="T76" fmla="*/ 73 w 207"/>
                <a:gd name="T77" fmla="*/ 41 h 208"/>
                <a:gd name="T78" fmla="*/ 70 w 207"/>
                <a:gd name="T79" fmla="*/ 44 h 208"/>
                <a:gd name="T80" fmla="*/ 73 w 207"/>
                <a:gd name="T81" fmla="*/ 48 h 208"/>
                <a:gd name="T82" fmla="*/ 84 w 207"/>
                <a:gd name="T83" fmla="*/ 48 h 208"/>
                <a:gd name="T84" fmla="*/ 84 w 207"/>
                <a:gd name="T85" fmla="*/ 91 h 208"/>
                <a:gd name="T86" fmla="*/ 79 w 207"/>
                <a:gd name="T87" fmla="*/ 104 h 208"/>
                <a:gd name="T88" fmla="*/ 30 w 207"/>
                <a:gd name="T89" fmla="*/ 167 h 208"/>
                <a:gd name="T90" fmla="*/ 6 w 207"/>
                <a:gd name="T91" fmla="*/ 104 h 208"/>
                <a:gd name="T92" fmla="*/ 104 w 207"/>
                <a:gd name="T93" fmla="*/ 7 h 208"/>
                <a:gd name="T94" fmla="*/ 201 w 207"/>
                <a:gd name="T95" fmla="*/ 104 h 208"/>
                <a:gd name="T96" fmla="*/ 177 w 207"/>
                <a:gd name="T97" fmla="*/ 167 h 208"/>
                <a:gd name="T98" fmla="*/ 128 w 207"/>
                <a:gd name="T99" fmla="*/ 104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07" h="208">
                  <a:moveTo>
                    <a:pt x="207" y="104"/>
                  </a:moveTo>
                  <a:cubicBezTo>
                    <a:pt x="207" y="47"/>
                    <a:pt x="161" y="0"/>
                    <a:pt x="104" y="0"/>
                  </a:cubicBezTo>
                  <a:cubicBezTo>
                    <a:pt x="46" y="0"/>
                    <a:pt x="0" y="47"/>
                    <a:pt x="0" y="104"/>
                  </a:cubicBezTo>
                  <a:cubicBezTo>
                    <a:pt x="0" y="130"/>
                    <a:pt x="10" y="155"/>
                    <a:pt x="26" y="173"/>
                  </a:cubicBezTo>
                  <a:cubicBezTo>
                    <a:pt x="24" y="176"/>
                    <a:pt x="24" y="180"/>
                    <a:pt x="26" y="184"/>
                  </a:cubicBezTo>
                  <a:cubicBezTo>
                    <a:pt x="28" y="188"/>
                    <a:pt x="32" y="190"/>
                    <a:pt x="36" y="190"/>
                  </a:cubicBezTo>
                  <a:cubicBezTo>
                    <a:pt x="46" y="190"/>
                    <a:pt x="46" y="190"/>
                    <a:pt x="46" y="190"/>
                  </a:cubicBezTo>
                  <a:cubicBezTo>
                    <a:pt x="63" y="201"/>
                    <a:pt x="83" y="208"/>
                    <a:pt x="104" y="208"/>
                  </a:cubicBezTo>
                  <a:cubicBezTo>
                    <a:pt x="125" y="208"/>
                    <a:pt x="144" y="201"/>
                    <a:pt x="161" y="190"/>
                  </a:cubicBezTo>
                  <a:cubicBezTo>
                    <a:pt x="171" y="190"/>
                    <a:pt x="171" y="190"/>
                    <a:pt x="171" y="190"/>
                  </a:cubicBezTo>
                  <a:cubicBezTo>
                    <a:pt x="176" y="190"/>
                    <a:pt x="180" y="188"/>
                    <a:pt x="181" y="184"/>
                  </a:cubicBezTo>
                  <a:cubicBezTo>
                    <a:pt x="183" y="180"/>
                    <a:pt x="183" y="176"/>
                    <a:pt x="181" y="173"/>
                  </a:cubicBezTo>
                  <a:cubicBezTo>
                    <a:pt x="197" y="155"/>
                    <a:pt x="207" y="130"/>
                    <a:pt x="207" y="104"/>
                  </a:cubicBezTo>
                  <a:close/>
                  <a:moveTo>
                    <a:pt x="104" y="201"/>
                  </a:moveTo>
                  <a:cubicBezTo>
                    <a:pt x="88" y="201"/>
                    <a:pt x="73" y="197"/>
                    <a:pt x="60" y="190"/>
                  </a:cubicBezTo>
                  <a:cubicBezTo>
                    <a:pt x="147" y="190"/>
                    <a:pt x="147" y="190"/>
                    <a:pt x="147" y="190"/>
                  </a:cubicBezTo>
                  <a:cubicBezTo>
                    <a:pt x="134" y="197"/>
                    <a:pt x="119" y="201"/>
                    <a:pt x="104" y="201"/>
                  </a:cubicBezTo>
                  <a:close/>
                  <a:moveTo>
                    <a:pt x="175" y="181"/>
                  </a:moveTo>
                  <a:cubicBezTo>
                    <a:pt x="175" y="183"/>
                    <a:pt x="173" y="184"/>
                    <a:pt x="171" y="184"/>
                  </a:cubicBezTo>
                  <a:cubicBezTo>
                    <a:pt x="36" y="184"/>
                    <a:pt x="36" y="184"/>
                    <a:pt x="36" y="184"/>
                  </a:cubicBezTo>
                  <a:cubicBezTo>
                    <a:pt x="34" y="184"/>
                    <a:pt x="33" y="183"/>
                    <a:pt x="32" y="181"/>
                  </a:cubicBezTo>
                  <a:cubicBezTo>
                    <a:pt x="31" y="179"/>
                    <a:pt x="31" y="177"/>
                    <a:pt x="32" y="176"/>
                  </a:cubicBezTo>
                  <a:cubicBezTo>
                    <a:pt x="85" y="108"/>
                    <a:pt x="85" y="108"/>
                    <a:pt x="85" y="108"/>
                  </a:cubicBezTo>
                  <a:cubicBezTo>
                    <a:pt x="88" y="104"/>
                    <a:pt x="90" y="97"/>
                    <a:pt x="90" y="91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117" y="48"/>
                    <a:pt x="117" y="48"/>
                    <a:pt x="117" y="48"/>
                  </a:cubicBezTo>
                  <a:cubicBezTo>
                    <a:pt x="117" y="91"/>
                    <a:pt x="117" y="91"/>
                    <a:pt x="117" y="91"/>
                  </a:cubicBezTo>
                  <a:cubicBezTo>
                    <a:pt x="117" y="97"/>
                    <a:pt x="119" y="104"/>
                    <a:pt x="123" y="108"/>
                  </a:cubicBezTo>
                  <a:cubicBezTo>
                    <a:pt x="175" y="176"/>
                    <a:pt x="175" y="176"/>
                    <a:pt x="175" y="176"/>
                  </a:cubicBezTo>
                  <a:cubicBezTo>
                    <a:pt x="176" y="177"/>
                    <a:pt x="176" y="179"/>
                    <a:pt x="175" y="181"/>
                  </a:cubicBezTo>
                  <a:close/>
                  <a:moveTo>
                    <a:pt x="128" y="104"/>
                  </a:moveTo>
                  <a:cubicBezTo>
                    <a:pt x="125" y="101"/>
                    <a:pt x="123" y="96"/>
                    <a:pt x="123" y="91"/>
                  </a:cubicBezTo>
                  <a:cubicBezTo>
                    <a:pt x="123" y="48"/>
                    <a:pt x="123" y="48"/>
                    <a:pt x="123" y="48"/>
                  </a:cubicBezTo>
                  <a:cubicBezTo>
                    <a:pt x="134" y="48"/>
                    <a:pt x="134" y="48"/>
                    <a:pt x="134" y="48"/>
                  </a:cubicBezTo>
                  <a:cubicBezTo>
                    <a:pt x="136" y="48"/>
                    <a:pt x="137" y="46"/>
                    <a:pt x="137" y="44"/>
                  </a:cubicBezTo>
                  <a:cubicBezTo>
                    <a:pt x="137" y="42"/>
                    <a:pt x="136" y="41"/>
                    <a:pt x="134" y="41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87" y="41"/>
                    <a:pt x="87" y="41"/>
                    <a:pt x="87" y="41"/>
                  </a:cubicBezTo>
                  <a:cubicBezTo>
                    <a:pt x="73" y="41"/>
                    <a:pt x="73" y="41"/>
                    <a:pt x="73" y="41"/>
                  </a:cubicBezTo>
                  <a:cubicBezTo>
                    <a:pt x="71" y="41"/>
                    <a:pt x="70" y="42"/>
                    <a:pt x="70" y="44"/>
                  </a:cubicBezTo>
                  <a:cubicBezTo>
                    <a:pt x="70" y="46"/>
                    <a:pt x="71" y="48"/>
                    <a:pt x="73" y="48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84" y="91"/>
                    <a:pt x="84" y="91"/>
                    <a:pt x="84" y="91"/>
                  </a:cubicBezTo>
                  <a:cubicBezTo>
                    <a:pt x="84" y="96"/>
                    <a:pt x="82" y="101"/>
                    <a:pt x="79" y="104"/>
                  </a:cubicBezTo>
                  <a:cubicBezTo>
                    <a:pt x="30" y="167"/>
                    <a:pt x="30" y="167"/>
                    <a:pt x="30" y="167"/>
                  </a:cubicBezTo>
                  <a:cubicBezTo>
                    <a:pt x="15" y="150"/>
                    <a:pt x="6" y="128"/>
                    <a:pt x="6" y="104"/>
                  </a:cubicBezTo>
                  <a:cubicBezTo>
                    <a:pt x="6" y="50"/>
                    <a:pt x="50" y="7"/>
                    <a:pt x="104" y="7"/>
                  </a:cubicBezTo>
                  <a:cubicBezTo>
                    <a:pt x="157" y="7"/>
                    <a:pt x="201" y="50"/>
                    <a:pt x="201" y="104"/>
                  </a:cubicBezTo>
                  <a:cubicBezTo>
                    <a:pt x="201" y="128"/>
                    <a:pt x="192" y="150"/>
                    <a:pt x="177" y="167"/>
                  </a:cubicBezTo>
                  <a:lnTo>
                    <a:pt x="128" y="10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69"/>
            <p:cNvSpPr/>
            <p:nvPr/>
          </p:nvSpPr>
          <p:spPr bwMode="auto">
            <a:xfrm>
              <a:off x="3987801" y="4005263"/>
              <a:ext cx="203200" cy="77788"/>
            </a:xfrm>
            <a:custGeom>
              <a:avLst/>
              <a:gdLst>
                <a:gd name="T0" fmla="*/ 92 w 125"/>
                <a:gd name="T1" fmla="*/ 1 h 48"/>
                <a:gd name="T2" fmla="*/ 89 w 125"/>
                <a:gd name="T3" fmla="*/ 0 h 48"/>
                <a:gd name="T4" fmla="*/ 37 w 125"/>
                <a:gd name="T5" fmla="*/ 0 h 48"/>
                <a:gd name="T6" fmla="*/ 34 w 125"/>
                <a:gd name="T7" fmla="*/ 1 h 48"/>
                <a:gd name="T8" fmla="*/ 2 w 125"/>
                <a:gd name="T9" fmla="*/ 42 h 48"/>
                <a:gd name="T10" fmla="*/ 5 w 125"/>
                <a:gd name="T11" fmla="*/ 48 h 48"/>
                <a:gd name="T12" fmla="*/ 120 w 125"/>
                <a:gd name="T13" fmla="*/ 48 h 48"/>
                <a:gd name="T14" fmla="*/ 123 w 125"/>
                <a:gd name="T15" fmla="*/ 42 h 48"/>
                <a:gd name="T16" fmla="*/ 92 w 125"/>
                <a:gd name="T17" fmla="*/ 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5" h="48">
                  <a:moveTo>
                    <a:pt x="92" y="1"/>
                  </a:moveTo>
                  <a:cubicBezTo>
                    <a:pt x="91" y="0"/>
                    <a:pt x="90" y="0"/>
                    <a:pt x="89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5" y="0"/>
                    <a:pt x="34" y="0"/>
                    <a:pt x="34" y="1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0" y="44"/>
                    <a:pt x="2" y="48"/>
                    <a:pt x="5" y="48"/>
                  </a:cubicBezTo>
                  <a:cubicBezTo>
                    <a:pt x="120" y="48"/>
                    <a:pt x="120" y="48"/>
                    <a:pt x="120" y="48"/>
                  </a:cubicBezTo>
                  <a:cubicBezTo>
                    <a:pt x="124" y="48"/>
                    <a:pt x="125" y="44"/>
                    <a:pt x="123" y="42"/>
                  </a:cubicBezTo>
                  <a:lnTo>
                    <a:pt x="92" y="1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70"/>
            <p:cNvSpPr/>
            <p:nvPr/>
          </p:nvSpPr>
          <p:spPr bwMode="auto">
            <a:xfrm>
              <a:off x="4144963" y="3927476"/>
              <a:ext cx="22225" cy="22225"/>
            </a:xfrm>
            <a:custGeom>
              <a:avLst/>
              <a:gdLst>
                <a:gd name="T0" fmla="*/ 11 w 14"/>
                <a:gd name="T1" fmla="*/ 4 h 13"/>
                <a:gd name="T2" fmla="*/ 10 w 14"/>
                <a:gd name="T3" fmla="*/ 4 h 13"/>
                <a:gd name="T4" fmla="*/ 10 w 14"/>
                <a:gd name="T5" fmla="*/ 2 h 13"/>
                <a:gd name="T6" fmla="*/ 7 w 14"/>
                <a:gd name="T7" fmla="*/ 0 h 13"/>
                <a:gd name="T8" fmla="*/ 5 w 14"/>
                <a:gd name="T9" fmla="*/ 2 h 13"/>
                <a:gd name="T10" fmla="*/ 5 w 14"/>
                <a:gd name="T11" fmla="*/ 4 h 13"/>
                <a:gd name="T12" fmla="*/ 3 w 14"/>
                <a:gd name="T13" fmla="*/ 4 h 13"/>
                <a:gd name="T14" fmla="*/ 0 w 14"/>
                <a:gd name="T15" fmla="*/ 7 h 13"/>
                <a:gd name="T16" fmla="*/ 3 w 14"/>
                <a:gd name="T17" fmla="*/ 9 h 13"/>
                <a:gd name="T18" fmla="*/ 5 w 14"/>
                <a:gd name="T19" fmla="*/ 9 h 13"/>
                <a:gd name="T20" fmla="*/ 5 w 14"/>
                <a:gd name="T21" fmla="*/ 11 h 13"/>
                <a:gd name="T22" fmla="*/ 7 w 14"/>
                <a:gd name="T23" fmla="*/ 13 h 13"/>
                <a:gd name="T24" fmla="*/ 10 w 14"/>
                <a:gd name="T25" fmla="*/ 11 h 13"/>
                <a:gd name="T26" fmla="*/ 10 w 14"/>
                <a:gd name="T27" fmla="*/ 9 h 13"/>
                <a:gd name="T28" fmla="*/ 11 w 14"/>
                <a:gd name="T29" fmla="*/ 9 h 13"/>
                <a:gd name="T30" fmla="*/ 14 w 14"/>
                <a:gd name="T31" fmla="*/ 7 h 13"/>
                <a:gd name="T32" fmla="*/ 11 w 14"/>
                <a:gd name="T33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" h="13">
                  <a:moveTo>
                    <a:pt x="11" y="4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9" y="0"/>
                    <a:pt x="7" y="0"/>
                  </a:cubicBezTo>
                  <a:cubicBezTo>
                    <a:pt x="6" y="0"/>
                    <a:pt x="5" y="1"/>
                    <a:pt x="5" y="2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0" y="5"/>
                    <a:pt x="0" y="7"/>
                  </a:cubicBezTo>
                  <a:cubicBezTo>
                    <a:pt x="0" y="8"/>
                    <a:pt x="2" y="9"/>
                    <a:pt x="3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2"/>
                    <a:pt x="6" y="13"/>
                    <a:pt x="7" y="13"/>
                  </a:cubicBezTo>
                  <a:cubicBezTo>
                    <a:pt x="9" y="13"/>
                    <a:pt x="10" y="12"/>
                    <a:pt x="10" y="11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3" y="9"/>
                    <a:pt x="14" y="8"/>
                    <a:pt x="14" y="7"/>
                  </a:cubicBezTo>
                  <a:cubicBezTo>
                    <a:pt x="14" y="5"/>
                    <a:pt x="13" y="4"/>
                    <a:pt x="11" y="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71"/>
            <p:cNvSpPr/>
            <p:nvPr/>
          </p:nvSpPr>
          <p:spPr bwMode="auto">
            <a:xfrm>
              <a:off x="4170363" y="3859213"/>
              <a:ext cx="23813" cy="23813"/>
            </a:xfrm>
            <a:custGeom>
              <a:avLst/>
              <a:gdLst>
                <a:gd name="T0" fmla="*/ 11 w 14"/>
                <a:gd name="T1" fmla="*/ 4 h 14"/>
                <a:gd name="T2" fmla="*/ 10 w 14"/>
                <a:gd name="T3" fmla="*/ 4 h 14"/>
                <a:gd name="T4" fmla="*/ 10 w 14"/>
                <a:gd name="T5" fmla="*/ 3 h 14"/>
                <a:gd name="T6" fmla="*/ 7 w 14"/>
                <a:gd name="T7" fmla="*/ 0 h 14"/>
                <a:gd name="T8" fmla="*/ 4 w 14"/>
                <a:gd name="T9" fmla="*/ 3 h 14"/>
                <a:gd name="T10" fmla="*/ 4 w 14"/>
                <a:gd name="T11" fmla="*/ 4 h 14"/>
                <a:gd name="T12" fmla="*/ 3 w 14"/>
                <a:gd name="T13" fmla="*/ 4 h 14"/>
                <a:gd name="T14" fmla="*/ 0 w 14"/>
                <a:gd name="T15" fmla="*/ 7 h 14"/>
                <a:gd name="T16" fmla="*/ 3 w 14"/>
                <a:gd name="T17" fmla="*/ 10 h 14"/>
                <a:gd name="T18" fmla="*/ 4 w 14"/>
                <a:gd name="T19" fmla="*/ 10 h 14"/>
                <a:gd name="T20" fmla="*/ 4 w 14"/>
                <a:gd name="T21" fmla="*/ 11 h 14"/>
                <a:gd name="T22" fmla="*/ 7 w 14"/>
                <a:gd name="T23" fmla="*/ 14 h 14"/>
                <a:gd name="T24" fmla="*/ 10 w 14"/>
                <a:gd name="T25" fmla="*/ 11 h 14"/>
                <a:gd name="T26" fmla="*/ 10 w 14"/>
                <a:gd name="T27" fmla="*/ 10 h 14"/>
                <a:gd name="T28" fmla="*/ 11 w 14"/>
                <a:gd name="T29" fmla="*/ 10 h 14"/>
                <a:gd name="T30" fmla="*/ 14 w 14"/>
                <a:gd name="T31" fmla="*/ 7 h 14"/>
                <a:gd name="T32" fmla="*/ 11 w 14"/>
                <a:gd name="T33" fmla="*/ 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" h="14">
                  <a:moveTo>
                    <a:pt x="11" y="4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1"/>
                    <a:pt x="8" y="0"/>
                    <a:pt x="7" y="0"/>
                  </a:cubicBezTo>
                  <a:cubicBezTo>
                    <a:pt x="5" y="0"/>
                    <a:pt x="4" y="1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1" y="4"/>
                    <a:pt x="0" y="6"/>
                    <a:pt x="0" y="7"/>
                  </a:cubicBezTo>
                  <a:cubicBezTo>
                    <a:pt x="0" y="8"/>
                    <a:pt x="1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3"/>
                    <a:pt x="5" y="14"/>
                    <a:pt x="7" y="14"/>
                  </a:cubicBezTo>
                  <a:cubicBezTo>
                    <a:pt x="8" y="14"/>
                    <a:pt x="10" y="13"/>
                    <a:pt x="10" y="1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10"/>
                    <a:pt x="14" y="8"/>
                    <a:pt x="14" y="7"/>
                  </a:cubicBezTo>
                  <a:cubicBezTo>
                    <a:pt x="14" y="6"/>
                    <a:pt x="13" y="4"/>
                    <a:pt x="11" y="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72"/>
            <p:cNvSpPr/>
            <p:nvPr/>
          </p:nvSpPr>
          <p:spPr bwMode="auto">
            <a:xfrm>
              <a:off x="4197351" y="3979863"/>
              <a:ext cx="22225" cy="23813"/>
            </a:xfrm>
            <a:custGeom>
              <a:avLst/>
              <a:gdLst>
                <a:gd name="T0" fmla="*/ 11 w 14"/>
                <a:gd name="T1" fmla="*/ 5 h 14"/>
                <a:gd name="T2" fmla="*/ 9 w 14"/>
                <a:gd name="T3" fmla="*/ 5 h 14"/>
                <a:gd name="T4" fmla="*/ 9 w 14"/>
                <a:gd name="T5" fmla="*/ 3 h 14"/>
                <a:gd name="T6" fmla="*/ 7 w 14"/>
                <a:gd name="T7" fmla="*/ 0 h 14"/>
                <a:gd name="T8" fmla="*/ 4 w 14"/>
                <a:gd name="T9" fmla="*/ 3 h 14"/>
                <a:gd name="T10" fmla="*/ 4 w 14"/>
                <a:gd name="T11" fmla="*/ 5 h 14"/>
                <a:gd name="T12" fmla="*/ 3 w 14"/>
                <a:gd name="T13" fmla="*/ 5 h 14"/>
                <a:gd name="T14" fmla="*/ 0 w 14"/>
                <a:gd name="T15" fmla="*/ 7 h 14"/>
                <a:gd name="T16" fmla="*/ 3 w 14"/>
                <a:gd name="T17" fmla="*/ 10 h 14"/>
                <a:gd name="T18" fmla="*/ 4 w 14"/>
                <a:gd name="T19" fmla="*/ 10 h 14"/>
                <a:gd name="T20" fmla="*/ 4 w 14"/>
                <a:gd name="T21" fmla="*/ 11 h 14"/>
                <a:gd name="T22" fmla="*/ 7 w 14"/>
                <a:gd name="T23" fmla="*/ 14 h 14"/>
                <a:gd name="T24" fmla="*/ 9 w 14"/>
                <a:gd name="T25" fmla="*/ 11 h 14"/>
                <a:gd name="T26" fmla="*/ 9 w 14"/>
                <a:gd name="T27" fmla="*/ 10 h 14"/>
                <a:gd name="T28" fmla="*/ 11 w 14"/>
                <a:gd name="T29" fmla="*/ 10 h 14"/>
                <a:gd name="T30" fmla="*/ 14 w 14"/>
                <a:gd name="T31" fmla="*/ 7 h 14"/>
                <a:gd name="T32" fmla="*/ 11 w 14"/>
                <a:gd name="T33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" h="14">
                  <a:moveTo>
                    <a:pt x="11" y="5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2"/>
                    <a:pt x="8" y="0"/>
                    <a:pt x="7" y="0"/>
                  </a:cubicBezTo>
                  <a:cubicBezTo>
                    <a:pt x="5" y="0"/>
                    <a:pt x="4" y="2"/>
                    <a:pt x="4" y="3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1" y="5"/>
                    <a:pt x="0" y="6"/>
                    <a:pt x="0" y="7"/>
                  </a:cubicBezTo>
                  <a:cubicBezTo>
                    <a:pt x="0" y="9"/>
                    <a:pt x="1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3"/>
                    <a:pt x="5" y="14"/>
                    <a:pt x="7" y="14"/>
                  </a:cubicBezTo>
                  <a:cubicBezTo>
                    <a:pt x="8" y="14"/>
                    <a:pt x="9" y="13"/>
                    <a:pt x="9" y="11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2" y="10"/>
                    <a:pt x="14" y="9"/>
                    <a:pt x="14" y="7"/>
                  </a:cubicBezTo>
                  <a:cubicBezTo>
                    <a:pt x="14" y="6"/>
                    <a:pt x="12" y="5"/>
                    <a:pt x="11" y="5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73"/>
            <p:cNvSpPr/>
            <p:nvPr/>
          </p:nvSpPr>
          <p:spPr bwMode="auto">
            <a:xfrm>
              <a:off x="3973513" y="3976688"/>
              <a:ext cx="22225" cy="22225"/>
            </a:xfrm>
            <a:custGeom>
              <a:avLst/>
              <a:gdLst>
                <a:gd name="T0" fmla="*/ 11 w 14"/>
                <a:gd name="T1" fmla="*/ 4 h 14"/>
                <a:gd name="T2" fmla="*/ 9 w 14"/>
                <a:gd name="T3" fmla="*/ 4 h 14"/>
                <a:gd name="T4" fmla="*/ 9 w 14"/>
                <a:gd name="T5" fmla="*/ 3 h 14"/>
                <a:gd name="T6" fmla="*/ 7 w 14"/>
                <a:gd name="T7" fmla="*/ 0 h 14"/>
                <a:gd name="T8" fmla="*/ 4 w 14"/>
                <a:gd name="T9" fmla="*/ 3 h 14"/>
                <a:gd name="T10" fmla="*/ 4 w 14"/>
                <a:gd name="T11" fmla="*/ 4 h 14"/>
                <a:gd name="T12" fmla="*/ 3 w 14"/>
                <a:gd name="T13" fmla="*/ 4 h 14"/>
                <a:gd name="T14" fmla="*/ 0 w 14"/>
                <a:gd name="T15" fmla="*/ 7 h 14"/>
                <a:gd name="T16" fmla="*/ 3 w 14"/>
                <a:gd name="T17" fmla="*/ 9 h 14"/>
                <a:gd name="T18" fmla="*/ 4 w 14"/>
                <a:gd name="T19" fmla="*/ 9 h 14"/>
                <a:gd name="T20" fmla="*/ 4 w 14"/>
                <a:gd name="T21" fmla="*/ 11 h 14"/>
                <a:gd name="T22" fmla="*/ 7 w 14"/>
                <a:gd name="T23" fmla="*/ 14 h 14"/>
                <a:gd name="T24" fmla="*/ 9 w 14"/>
                <a:gd name="T25" fmla="*/ 11 h 14"/>
                <a:gd name="T26" fmla="*/ 9 w 14"/>
                <a:gd name="T27" fmla="*/ 9 h 14"/>
                <a:gd name="T28" fmla="*/ 11 w 14"/>
                <a:gd name="T29" fmla="*/ 9 h 14"/>
                <a:gd name="T30" fmla="*/ 14 w 14"/>
                <a:gd name="T31" fmla="*/ 7 h 14"/>
                <a:gd name="T32" fmla="*/ 11 w 14"/>
                <a:gd name="T33" fmla="*/ 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" h="14">
                  <a:moveTo>
                    <a:pt x="11" y="4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1"/>
                    <a:pt x="8" y="0"/>
                    <a:pt x="7" y="0"/>
                  </a:cubicBezTo>
                  <a:cubicBezTo>
                    <a:pt x="5" y="0"/>
                    <a:pt x="4" y="1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1" y="4"/>
                    <a:pt x="0" y="5"/>
                    <a:pt x="0" y="7"/>
                  </a:cubicBezTo>
                  <a:cubicBezTo>
                    <a:pt x="0" y="8"/>
                    <a:pt x="1" y="9"/>
                    <a:pt x="3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2"/>
                    <a:pt x="5" y="14"/>
                    <a:pt x="7" y="14"/>
                  </a:cubicBezTo>
                  <a:cubicBezTo>
                    <a:pt x="8" y="14"/>
                    <a:pt x="9" y="12"/>
                    <a:pt x="9" y="11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2" y="9"/>
                    <a:pt x="14" y="8"/>
                    <a:pt x="14" y="7"/>
                  </a:cubicBezTo>
                  <a:cubicBezTo>
                    <a:pt x="14" y="5"/>
                    <a:pt x="12" y="4"/>
                    <a:pt x="11" y="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74"/>
            <p:cNvSpPr/>
            <p:nvPr/>
          </p:nvSpPr>
          <p:spPr bwMode="auto">
            <a:xfrm>
              <a:off x="4029076" y="3824288"/>
              <a:ext cx="23813" cy="22225"/>
            </a:xfrm>
            <a:custGeom>
              <a:avLst/>
              <a:gdLst>
                <a:gd name="T0" fmla="*/ 11 w 14"/>
                <a:gd name="T1" fmla="*/ 5 h 14"/>
                <a:gd name="T2" fmla="*/ 10 w 14"/>
                <a:gd name="T3" fmla="*/ 5 h 14"/>
                <a:gd name="T4" fmla="*/ 10 w 14"/>
                <a:gd name="T5" fmla="*/ 3 h 14"/>
                <a:gd name="T6" fmla="*/ 7 w 14"/>
                <a:gd name="T7" fmla="*/ 0 h 14"/>
                <a:gd name="T8" fmla="*/ 4 w 14"/>
                <a:gd name="T9" fmla="*/ 3 h 14"/>
                <a:gd name="T10" fmla="*/ 4 w 14"/>
                <a:gd name="T11" fmla="*/ 5 h 14"/>
                <a:gd name="T12" fmla="*/ 3 w 14"/>
                <a:gd name="T13" fmla="*/ 5 h 14"/>
                <a:gd name="T14" fmla="*/ 0 w 14"/>
                <a:gd name="T15" fmla="*/ 7 h 14"/>
                <a:gd name="T16" fmla="*/ 3 w 14"/>
                <a:gd name="T17" fmla="*/ 10 h 14"/>
                <a:gd name="T18" fmla="*/ 4 w 14"/>
                <a:gd name="T19" fmla="*/ 10 h 14"/>
                <a:gd name="T20" fmla="*/ 4 w 14"/>
                <a:gd name="T21" fmla="*/ 11 h 14"/>
                <a:gd name="T22" fmla="*/ 7 w 14"/>
                <a:gd name="T23" fmla="*/ 14 h 14"/>
                <a:gd name="T24" fmla="*/ 10 w 14"/>
                <a:gd name="T25" fmla="*/ 11 h 14"/>
                <a:gd name="T26" fmla="*/ 10 w 14"/>
                <a:gd name="T27" fmla="*/ 10 h 14"/>
                <a:gd name="T28" fmla="*/ 11 w 14"/>
                <a:gd name="T29" fmla="*/ 10 h 14"/>
                <a:gd name="T30" fmla="*/ 14 w 14"/>
                <a:gd name="T31" fmla="*/ 7 h 14"/>
                <a:gd name="T32" fmla="*/ 11 w 14"/>
                <a:gd name="T33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" h="14">
                  <a:moveTo>
                    <a:pt x="11" y="5"/>
                  </a:moveTo>
                  <a:cubicBezTo>
                    <a:pt x="10" y="5"/>
                    <a:pt x="10" y="5"/>
                    <a:pt x="10" y="5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2"/>
                    <a:pt x="8" y="0"/>
                    <a:pt x="7" y="0"/>
                  </a:cubicBezTo>
                  <a:cubicBezTo>
                    <a:pt x="5" y="0"/>
                    <a:pt x="4" y="2"/>
                    <a:pt x="4" y="3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1" y="5"/>
                    <a:pt x="0" y="6"/>
                    <a:pt x="0" y="7"/>
                  </a:cubicBezTo>
                  <a:cubicBezTo>
                    <a:pt x="0" y="9"/>
                    <a:pt x="1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3"/>
                    <a:pt x="5" y="14"/>
                    <a:pt x="7" y="14"/>
                  </a:cubicBezTo>
                  <a:cubicBezTo>
                    <a:pt x="8" y="14"/>
                    <a:pt x="10" y="13"/>
                    <a:pt x="10" y="1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10"/>
                    <a:pt x="14" y="9"/>
                    <a:pt x="14" y="7"/>
                  </a:cubicBezTo>
                  <a:cubicBezTo>
                    <a:pt x="14" y="6"/>
                    <a:pt x="13" y="5"/>
                    <a:pt x="11" y="5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75"/>
            <p:cNvSpPr/>
            <p:nvPr/>
          </p:nvSpPr>
          <p:spPr bwMode="auto">
            <a:xfrm>
              <a:off x="3965576" y="3881438"/>
              <a:ext cx="22225" cy="22225"/>
            </a:xfrm>
            <a:custGeom>
              <a:avLst/>
              <a:gdLst>
                <a:gd name="T0" fmla="*/ 4 w 13"/>
                <a:gd name="T1" fmla="*/ 11 h 14"/>
                <a:gd name="T2" fmla="*/ 7 w 13"/>
                <a:gd name="T3" fmla="*/ 14 h 14"/>
                <a:gd name="T4" fmla="*/ 9 w 13"/>
                <a:gd name="T5" fmla="*/ 11 h 14"/>
                <a:gd name="T6" fmla="*/ 9 w 13"/>
                <a:gd name="T7" fmla="*/ 9 h 14"/>
                <a:gd name="T8" fmla="*/ 11 w 13"/>
                <a:gd name="T9" fmla="*/ 9 h 14"/>
                <a:gd name="T10" fmla="*/ 13 w 13"/>
                <a:gd name="T11" fmla="*/ 7 h 14"/>
                <a:gd name="T12" fmla="*/ 11 w 13"/>
                <a:gd name="T13" fmla="*/ 4 h 14"/>
                <a:gd name="T14" fmla="*/ 9 w 13"/>
                <a:gd name="T15" fmla="*/ 4 h 14"/>
                <a:gd name="T16" fmla="*/ 9 w 13"/>
                <a:gd name="T17" fmla="*/ 3 h 14"/>
                <a:gd name="T18" fmla="*/ 7 w 13"/>
                <a:gd name="T19" fmla="*/ 0 h 14"/>
                <a:gd name="T20" fmla="*/ 4 w 13"/>
                <a:gd name="T21" fmla="*/ 3 h 14"/>
                <a:gd name="T22" fmla="*/ 4 w 13"/>
                <a:gd name="T23" fmla="*/ 4 h 14"/>
                <a:gd name="T24" fmla="*/ 2 w 13"/>
                <a:gd name="T25" fmla="*/ 4 h 14"/>
                <a:gd name="T26" fmla="*/ 0 w 13"/>
                <a:gd name="T27" fmla="*/ 7 h 14"/>
                <a:gd name="T28" fmla="*/ 2 w 13"/>
                <a:gd name="T29" fmla="*/ 9 h 14"/>
                <a:gd name="T30" fmla="*/ 4 w 13"/>
                <a:gd name="T31" fmla="*/ 9 h 14"/>
                <a:gd name="T32" fmla="*/ 4 w 13"/>
                <a:gd name="T33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" h="14">
                  <a:moveTo>
                    <a:pt x="4" y="11"/>
                  </a:moveTo>
                  <a:cubicBezTo>
                    <a:pt x="4" y="12"/>
                    <a:pt x="5" y="14"/>
                    <a:pt x="7" y="14"/>
                  </a:cubicBezTo>
                  <a:cubicBezTo>
                    <a:pt x="8" y="14"/>
                    <a:pt x="9" y="12"/>
                    <a:pt x="9" y="11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2" y="9"/>
                    <a:pt x="13" y="8"/>
                    <a:pt x="13" y="7"/>
                  </a:cubicBezTo>
                  <a:cubicBezTo>
                    <a:pt x="13" y="5"/>
                    <a:pt x="12" y="4"/>
                    <a:pt x="11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1"/>
                    <a:pt x="8" y="0"/>
                    <a:pt x="7" y="0"/>
                  </a:cubicBezTo>
                  <a:cubicBezTo>
                    <a:pt x="5" y="0"/>
                    <a:pt x="4" y="1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5"/>
                    <a:pt x="0" y="7"/>
                  </a:cubicBezTo>
                  <a:cubicBezTo>
                    <a:pt x="0" y="8"/>
                    <a:pt x="1" y="9"/>
                    <a:pt x="2" y="9"/>
                  </a:cubicBezTo>
                  <a:cubicBezTo>
                    <a:pt x="4" y="9"/>
                    <a:pt x="4" y="9"/>
                    <a:pt x="4" y="9"/>
                  </a:cubicBezTo>
                  <a:lnTo>
                    <a:pt x="4" y="11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76"/>
            <p:cNvSpPr>
              <a:spLocks noEditPoints="1"/>
            </p:cNvSpPr>
            <p:nvPr/>
          </p:nvSpPr>
          <p:spPr bwMode="auto">
            <a:xfrm>
              <a:off x="4878388" y="2152651"/>
              <a:ext cx="338138" cy="342900"/>
            </a:xfrm>
            <a:custGeom>
              <a:avLst/>
              <a:gdLst>
                <a:gd name="T0" fmla="*/ 167 w 208"/>
                <a:gd name="T1" fmla="*/ 204 h 211"/>
                <a:gd name="T2" fmla="*/ 208 w 208"/>
                <a:gd name="T3" fmla="*/ 104 h 211"/>
                <a:gd name="T4" fmla="*/ 0 w 208"/>
                <a:gd name="T5" fmla="*/ 104 h 211"/>
                <a:gd name="T6" fmla="*/ 39 w 208"/>
                <a:gd name="T7" fmla="*/ 204 h 211"/>
                <a:gd name="T8" fmla="*/ 26 w 208"/>
                <a:gd name="T9" fmla="*/ 208 h 211"/>
                <a:gd name="T10" fmla="*/ 43 w 208"/>
                <a:gd name="T11" fmla="*/ 211 h 211"/>
                <a:gd name="T12" fmla="*/ 178 w 208"/>
                <a:gd name="T13" fmla="*/ 211 h 211"/>
                <a:gd name="T14" fmla="*/ 178 w 208"/>
                <a:gd name="T15" fmla="*/ 204 h 211"/>
                <a:gd name="T16" fmla="*/ 60 w 208"/>
                <a:gd name="T17" fmla="*/ 112 h 211"/>
                <a:gd name="T18" fmla="*/ 79 w 208"/>
                <a:gd name="T19" fmla="*/ 125 h 211"/>
                <a:gd name="T20" fmla="*/ 82 w 208"/>
                <a:gd name="T21" fmla="*/ 127 h 211"/>
                <a:gd name="T22" fmla="*/ 96 w 208"/>
                <a:gd name="T23" fmla="*/ 118 h 211"/>
                <a:gd name="T24" fmla="*/ 101 w 208"/>
                <a:gd name="T25" fmla="*/ 126 h 211"/>
                <a:gd name="T26" fmla="*/ 93 w 208"/>
                <a:gd name="T27" fmla="*/ 181 h 211"/>
                <a:gd name="T28" fmla="*/ 102 w 208"/>
                <a:gd name="T29" fmla="*/ 194 h 211"/>
                <a:gd name="T30" fmla="*/ 70 w 208"/>
                <a:gd name="T31" fmla="*/ 204 h 211"/>
                <a:gd name="T32" fmla="*/ 67 w 208"/>
                <a:gd name="T33" fmla="*/ 143 h 211"/>
                <a:gd name="T34" fmla="*/ 61 w 208"/>
                <a:gd name="T35" fmla="*/ 147 h 211"/>
                <a:gd name="T36" fmla="*/ 64 w 208"/>
                <a:gd name="T37" fmla="*/ 204 h 211"/>
                <a:gd name="T38" fmla="*/ 46 w 208"/>
                <a:gd name="T39" fmla="*/ 126 h 211"/>
                <a:gd name="T40" fmla="*/ 83 w 208"/>
                <a:gd name="T41" fmla="*/ 112 h 211"/>
                <a:gd name="T42" fmla="*/ 84 w 208"/>
                <a:gd name="T43" fmla="*/ 120 h 211"/>
                <a:gd name="T44" fmla="*/ 125 w 208"/>
                <a:gd name="T45" fmla="*/ 112 h 211"/>
                <a:gd name="T46" fmla="*/ 111 w 208"/>
                <a:gd name="T47" fmla="*/ 112 h 211"/>
                <a:gd name="T48" fmla="*/ 88 w 208"/>
                <a:gd name="T49" fmla="*/ 47 h 211"/>
                <a:gd name="T50" fmla="*/ 119 w 208"/>
                <a:gd name="T51" fmla="*/ 39 h 211"/>
                <a:gd name="T52" fmla="*/ 80 w 208"/>
                <a:gd name="T53" fmla="*/ 54 h 211"/>
                <a:gd name="T54" fmla="*/ 85 w 208"/>
                <a:gd name="T55" fmla="*/ 56 h 211"/>
                <a:gd name="T56" fmla="*/ 123 w 208"/>
                <a:gd name="T57" fmla="*/ 43 h 211"/>
                <a:gd name="T58" fmla="*/ 131 w 208"/>
                <a:gd name="T59" fmla="*/ 61 h 211"/>
                <a:gd name="T60" fmla="*/ 133 w 208"/>
                <a:gd name="T61" fmla="*/ 57 h 211"/>
                <a:gd name="T62" fmla="*/ 138 w 208"/>
                <a:gd name="T63" fmla="*/ 69 h 211"/>
                <a:gd name="T64" fmla="*/ 69 w 208"/>
                <a:gd name="T65" fmla="*/ 69 h 211"/>
                <a:gd name="T66" fmla="*/ 106 w 208"/>
                <a:gd name="T67" fmla="*/ 35 h 211"/>
                <a:gd name="T68" fmla="*/ 85 w 208"/>
                <a:gd name="T69" fmla="*/ 44 h 211"/>
                <a:gd name="T70" fmla="*/ 143 w 208"/>
                <a:gd name="T71" fmla="*/ 204 h 211"/>
                <a:gd name="T72" fmla="*/ 145 w 208"/>
                <a:gd name="T73" fmla="*/ 147 h 211"/>
                <a:gd name="T74" fmla="*/ 139 w 208"/>
                <a:gd name="T75" fmla="*/ 143 h 211"/>
                <a:gd name="T76" fmla="*/ 136 w 208"/>
                <a:gd name="T77" fmla="*/ 204 h 211"/>
                <a:gd name="T78" fmla="*/ 107 w 208"/>
                <a:gd name="T79" fmla="*/ 194 h 211"/>
                <a:gd name="T80" fmla="*/ 116 w 208"/>
                <a:gd name="T81" fmla="*/ 181 h 211"/>
                <a:gd name="T82" fmla="*/ 108 w 208"/>
                <a:gd name="T83" fmla="*/ 126 h 211"/>
                <a:gd name="T84" fmla="*/ 113 w 208"/>
                <a:gd name="T85" fmla="*/ 119 h 211"/>
                <a:gd name="T86" fmla="*/ 126 w 208"/>
                <a:gd name="T87" fmla="*/ 127 h 211"/>
                <a:gd name="T88" fmla="*/ 128 w 208"/>
                <a:gd name="T89" fmla="*/ 125 h 211"/>
                <a:gd name="T90" fmla="*/ 146 w 208"/>
                <a:gd name="T91" fmla="*/ 112 h 211"/>
                <a:gd name="T92" fmla="*/ 160 w 208"/>
                <a:gd name="T93" fmla="*/ 204 h 211"/>
                <a:gd name="T94" fmla="*/ 7 w 208"/>
                <a:gd name="T95" fmla="*/ 104 h 211"/>
                <a:gd name="T96" fmla="*/ 201 w 208"/>
                <a:gd name="T97" fmla="*/ 104 h 211"/>
                <a:gd name="T98" fmla="*/ 167 w 208"/>
                <a:gd name="T99" fmla="*/ 126 h 211"/>
                <a:gd name="T100" fmla="*/ 123 w 208"/>
                <a:gd name="T101" fmla="*/ 105 h 211"/>
                <a:gd name="T102" fmla="*/ 103 w 208"/>
                <a:gd name="T103" fmla="*/ 28 h 211"/>
                <a:gd name="T104" fmla="*/ 83 w 208"/>
                <a:gd name="T105" fmla="*/ 105 h 211"/>
                <a:gd name="T106" fmla="*/ 39 w 208"/>
                <a:gd name="T107" fmla="*/ 126 h 211"/>
                <a:gd name="T108" fmla="*/ 7 w 208"/>
                <a:gd name="T109" fmla="*/ 10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8" h="211">
                  <a:moveTo>
                    <a:pt x="178" y="204"/>
                  </a:moveTo>
                  <a:cubicBezTo>
                    <a:pt x="167" y="204"/>
                    <a:pt x="167" y="204"/>
                    <a:pt x="167" y="204"/>
                  </a:cubicBezTo>
                  <a:cubicBezTo>
                    <a:pt x="167" y="187"/>
                    <a:pt x="167" y="187"/>
                    <a:pt x="167" y="187"/>
                  </a:cubicBezTo>
                  <a:cubicBezTo>
                    <a:pt x="192" y="168"/>
                    <a:pt x="208" y="138"/>
                    <a:pt x="208" y="104"/>
                  </a:cubicBezTo>
                  <a:cubicBezTo>
                    <a:pt x="208" y="47"/>
                    <a:pt x="161" y="0"/>
                    <a:pt x="104" y="0"/>
                  </a:cubicBezTo>
                  <a:cubicBezTo>
                    <a:pt x="47" y="0"/>
                    <a:pt x="0" y="47"/>
                    <a:pt x="0" y="104"/>
                  </a:cubicBezTo>
                  <a:cubicBezTo>
                    <a:pt x="0" y="137"/>
                    <a:pt x="15" y="167"/>
                    <a:pt x="39" y="186"/>
                  </a:cubicBezTo>
                  <a:cubicBezTo>
                    <a:pt x="39" y="204"/>
                    <a:pt x="39" y="204"/>
                    <a:pt x="39" y="204"/>
                  </a:cubicBezTo>
                  <a:cubicBezTo>
                    <a:pt x="29" y="204"/>
                    <a:pt x="29" y="204"/>
                    <a:pt x="29" y="204"/>
                  </a:cubicBezTo>
                  <a:cubicBezTo>
                    <a:pt x="28" y="204"/>
                    <a:pt x="26" y="206"/>
                    <a:pt x="26" y="208"/>
                  </a:cubicBezTo>
                  <a:cubicBezTo>
                    <a:pt x="26" y="209"/>
                    <a:pt x="28" y="211"/>
                    <a:pt x="29" y="211"/>
                  </a:cubicBezTo>
                  <a:cubicBezTo>
                    <a:pt x="43" y="211"/>
                    <a:pt x="43" y="211"/>
                    <a:pt x="43" y="211"/>
                  </a:cubicBezTo>
                  <a:cubicBezTo>
                    <a:pt x="164" y="211"/>
                    <a:pt x="164" y="211"/>
                    <a:pt x="164" y="211"/>
                  </a:cubicBezTo>
                  <a:cubicBezTo>
                    <a:pt x="178" y="211"/>
                    <a:pt x="178" y="211"/>
                    <a:pt x="178" y="211"/>
                  </a:cubicBezTo>
                  <a:cubicBezTo>
                    <a:pt x="180" y="211"/>
                    <a:pt x="182" y="209"/>
                    <a:pt x="182" y="208"/>
                  </a:cubicBezTo>
                  <a:cubicBezTo>
                    <a:pt x="182" y="206"/>
                    <a:pt x="180" y="204"/>
                    <a:pt x="178" y="204"/>
                  </a:cubicBezTo>
                  <a:close/>
                  <a:moveTo>
                    <a:pt x="46" y="126"/>
                  </a:moveTo>
                  <a:cubicBezTo>
                    <a:pt x="46" y="118"/>
                    <a:pt x="53" y="112"/>
                    <a:pt x="60" y="112"/>
                  </a:cubicBezTo>
                  <a:cubicBezTo>
                    <a:pt x="77" y="112"/>
                    <a:pt x="77" y="112"/>
                    <a:pt x="77" y="112"/>
                  </a:cubicBezTo>
                  <a:cubicBezTo>
                    <a:pt x="79" y="125"/>
                    <a:pt x="79" y="125"/>
                    <a:pt x="79" y="125"/>
                  </a:cubicBezTo>
                  <a:cubicBezTo>
                    <a:pt x="80" y="125"/>
                    <a:pt x="80" y="126"/>
                    <a:pt x="81" y="127"/>
                  </a:cubicBezTo>
                  <a:cubicBezTo>
                    <a:pt x="81" y="127"/>
                    <a:pt x="82" y="127"/>
                    <a:pt x="82" y="127"/>
                  </a:cubicBezTo>
                  <a:cubicBezTo>
                    <a:pt x="83" y="127"/>
                    <a:pt x="83" y="127"/>
                    <a:pt x="84" y="126"/>
                  </a:cubicBezTo>
                  <a:cubicBezTo>
                    <a:pt x="96" y="118"/>
                    <a:pt x="96" y="118"/>
                    <a:pt x="96" y="118"/>
                  </a:cubicBezTo>
                  <a:cubicBezTo>
                    <a:pt x="96" y="119"/>
                    <a:pt x="96" y="119"/>
                    <a:pt x="96" y="119"/>
                  </a:cubicBezTo>
                  <a:cubicBezTo>
                    <a:pt x="101" y="126"/>
                    <a:pt x="101" y="126"/>
                    <a:pt x="101" y="126"/>
                  </a:cubicBezTo>
                  <a:cubicBezTo>
                    <a:pt x="101" y="126"/>
                    <a:pt x="101" y="127"/>
                    <a:pt x="101" y="127"/>
                  </a:cubicBezTo>
                  <a:cubicBezTo>
                    <a:pt x="93" y="181"/>
                    <a:pt x="93" y="181"/>
                    <a:pt x="93" y="181"/>
                  </a:cubicBezTo>
                  <a:cubicBezTo>
                    <a:pt x="92" y="182"/>
                    <a:pt x="93" y="182"/>
                    <a:pt x="93" y="182"/>
                  </a:cubicBezTo>
                  <a:cubicBezTo>
                    <a:pt x="102" y="194"/>
                    <a:pt x="102" y="194"/>
                    <a:pt x="102" y="194"/>
                  </a:cubicBezTo>
                  <a:cubicBezTo>
                    <a:pt x="102" y="204"/>
                    <a:pt x="102" y="204"/>
                    <a:pt x="102" y="204"/>
                  </a:cubicBezTo>
                  <a:cubicBezTo>
                    <a:pt x="70" y="204"/>
                    <a:pt x="70" y="204"/>
                    <a:pt x="70" y="204"/>
                  </a:cubicBezTo>
                  <a:cubicBezTo>
                    <a:pt x="70" y="157"/>
                    <a:pt x="70" y="157"/>
                    <a:pt x="70" y="157"/>
                  </a:cubicBezTo>
                  <a:cubicBezTo>
                    <a:pt x="70" y="152"/>
                    <a:pt x="69" y="148"/>
                    <a:pt x="67" y="143"/>
                  </a:cubicBezTo>
                  <a:cubicBezTo>
                    <a:pt x="66" y="142"/>
                    <a:pt x="64" y="141"/>
                    <a:pt x="62" y="142"/>
                  </a:cubicBezTo>
                  <a:cubicBezTo>
                    <a:pt x="61" y="143"/>
                    <a:pt x="60" y="145"/>
                    <a:pt x="61" y="147"/>
                  </a:cubicBezTo>
                  <a:cubicBezTo>
                    <a:pt x="63" y="150"/>
                    <a:pt x="64" y="153"/>
                    <a:pt x="64" y="157"/>
                  </a:cubicBezTo>
                  <a:cubicBezTo>
                    <a:pt x="64" y="204"/>
                    <a:pt x="64" y="204"/>
                    <a:pt x="64" y="204"/>
                  </a:cubicBezTo>
                  <a:cubicBezTo>
                    <a:pt x="46" y="204"/>
                    <a:pt x="46" y="204"/>
                    <a:pt x="46" y="204"/>
                  </a:cubicBezTo>
                  <a:cubicBezTo>
                    <a:pt x="46" y="126"/>
                    <a:pt x="46" y="126"/>
                    <a:pt x="46" y="126"/>
                  </a:cubicBezTo>
                  <a:close/>
                  <a:moveTo>
                    <a:pt x="84" y="120"/>
                  </a:moveTo>
                  <a:cubicBezTo>
                    <a:pt x="83" y="112"/>
                    <a:pt x="83" y="112"/>
                    <a:pt x="83" y="112"/>
                  </a:cubicBezTo>
                  <a:cubicBezTo>
                    <a:pt x="96" y="112"/>
                    <a:pt x="96" y="112"/>
                    <a:pt x="96" y="112"/>
                  </a:cubicBezTo>
                  <a:lnTo>
                    <a:pt x="84" y="120"/>
                  </a:lnTo>
                  <a:close/>
                  <a:moveTo>
                    <a:pt x="111" y="112"/>
                  </a:moveTo>
                  <a:cubicBezTo>
                    <a:pt x="125" y="112"/>
                    <a:pt x="125" y="112"/>
                    <a:pt x="125" y="112"/>
                  </a:cubicBezTo>
                  <a:cubicBezTo>
                    <a:pt x="124" y="120"/>
                    <a:pt x="124" y="120"/>
                    <a:pt x="124" y="120"/>
                  </a:cubicBezTo>
                  <a:lnTo>
                    <a:pt x="111" y="112"/>
                  </a:lnTo>
                  <a:close/>
                  <a:moveTo>
                    <a:pt x="88" y="47"/>
                  </a:moveTo>
                  <a:cubicBezTo>
                    <a:pt x="88" y="47"/>
                    <a:pt x="88" y="47"/>
                    <a:pt x="88" y="47"/>
                  </a:cubicBezTo>
                  <a:cubicBezTo>
                    <a:pt x="102" y="46"/>
                    <a:pt x="111" y="39"/>
                    <a:pt x="113" y="36"/>
                  </a:cubicBezTo>
                  <a:cubicBezTo>
                    <a:pt x="115" y="37"/>
                    <a:pt x="117" y="38"/>
                    <a:pt x="119" y="39"/>
                  </a:cubicBezTo>
                  <a:cubicBezTo>
                    <a:pt x="115" y="43"/>
                    <a:pt x="103" y="52"/>
                    <a:pt x="82" y="51"/>
                  </a:cubicBezTo>
                  <a:cubicBezTo>
                    <a:pt x="81" y="51"/>
                    <a:pt x="80" y="52"/>
                    <a:pt x="80" y="54"/>
                  </a:cubicBezTo>
                  <a:cubicBezTo>
                    <a:pt x="79" y="55"/>
                    <a:pt x="81" y="56"/>
                    <a:pt x="82" y="56"/>
                  </a:cubicBezTo>
                  <a:cubicBezTo>
                    <a:pt x="83" y="56"/>
                    <a:pt x="84" y="56"/>
                    <a:pt x="85" y="56"/>
                  </a:cubicBezTo>
                  <a:cubicBezTo>
                    <a:pt x="106" y="56"/>
                    <a:pt x="118" y="48"/>
                    <a:pt x="123" y="43"/>
                  </a:cubicBezTo>
                  <a:cubicBezTo>
                    <a:pt x="123" y="43"/>
                    <a:pt x="123" y="43"/>
                    <a:pt x="123" y="43"/>
                  </a:cubicBezTo>
                  <a:cubicBezTo>
                    <a:pt x="123" y="43"/>
                    <a:pt x="123" y="54"/>
                    <a:pt x="129" y="60"/>
                  </a:cubicBezTo>
                  <a:cubicBezTo>
                    <a:pt x="129" y="61"/>
                    <a:pt x="130" y="61"/>
                    <a:pt x="131" y="61"/>
                  </a:cubicBezTo>
                  <a:cubicBezTo>
                    <a:pt x="131" y="61"/>
                    <a:pt x="132" y="61"/>
                    <a:pt x="132" y="61"/>
                  </a:cubicBezTo>
                  <a:cubicBezTo>
                    <a:pt x="133" y="60"/>
                    <a:pt x="134" y="58"/>
                    <a:pt x="133" y="57"/>
                  </a:cubicBezTo>
                  <a:cubicBezTo>
                    <a:pt x="130" y="54"/>
                    <a:pt x="129" y="50"/>
                    <a:pt x="129" y="46"/>
                  </a:cubicBezTo>
                  <a:cubicBezTo>
                    <a:pt x="134" y="52"/>
                    <a:pt x="138" y="61"/>
                    <a:pt x="138" y="69"/>
                  </a:cubicBezTo>
                  <a:cubicBezTo>
                    <a:pt x="138" y="88"/>
                    <a:pt x="122" y="104"/>
                    <a:pt x="103" y="104"/>
                  </a:cubicBezTo>
                  <a:cubicBezTo>
                    <a:pt x="84" y="104"/>
                    <a:pt x="69" y="88"/>
                    <a:pt x="69" y="69"/>
                  </a:cubicBezTo>
                  <a:cubicBezTo>
                    <a:pt x="69" y="50"/>
                    <a:pt x="84" y="35"/>
                    <a:pt x="103" y="35"/>
                  </a:cubicBezTo>
                  <a:cubicBezTo>
                    <a:pt x="104" y="35"/>
                    <a:pt x="105" y="35"/>
                    <a:pt x="106" y="35"/>
                  </a:cubicBezTo>
                  <a:cubicBezTo>
                    <a:pt x="102" y="37"/>
                    <a:pt x="96" y="41"/>
                    <a:pt x="87" y="41"/>
                  </a:cubicBezTo>
                  <a:cubicBezTo>
                    <a:pt x="86" y="41"/>
                    <a:pt x="85" y="43"/>
                    <a:pt x="85" y="44"/>
                  </a:cubicBezTo>
                  <a:cubicBezTo>
                    <a:pt x="85" y="46"/>
                    <a:pt x="86" y="47"/>
                    <a:pt x="88" y="47"/>
                  </a:cubicBezTo>
                  <a:close/>
                  <a:moveTo>
                    <a:pt x="143" y="204"/>
                  </a:moveTo>
                  <a:cubicBezTo>
                    <a:pt x="143" y="157"/>
                    <a:pt x="143" y="157"/>
                    <a:pt x="143" y="157"/>
                  </a:cubicBezTo>
                  <a:cubicBezTo>
                    <a:pt x="143" y="153"/>
                    <a:pt x="144" y="150"/>
                    <a:pt x="145" y="147"/>
                  </a:cubicBezTo>
                  <a:cubicBezTo>
                    <a:pt x="146" y="145"/>
                    <a:pt x="146" y="143"/>
                    <a:pt x="144" y="142"/>
                  </a:cubicBezTo>
                  <a:cubicBezTo>
                    <a:pt x="142" y="141"/>
                    <a:pt x="140" y="142"/>
                    <a:pt x="139" y="143"/>
                  </a:cubicBezTo>
                  <a:cubicBezTo>
                    <a:pt x="137" y="148"/>
                    <a:pt x="136" y="152"/>
                    <a:pt x="136" y="157"/>
                  </a:cubicBezTo>
                  <a:cubicBezTo>
                    <a:pt x="136" y="204"/>
                    <a:pt x="136" y="204"/>
                    <a:pt x="136" y="204"/>
                  </a:cubicBezTo>
                  <a:cubicBezTo>
                    <a:pt x="107" y="204"/>
                    <a:pt x="107" y="204"/>
                    <a:pt x="107" y="204"/>
                  </a:cubicBezTo>
                  <a:cubicBezTo>
                    <a:pt x="107" y="194"/>
                    <a:pt x="107" y="194"/>
                    <a:pt x="107" y="194"/>
                  </a:cubicBezTo>
                  <a:cubicBezTo>
                    <a:pt x="116" y="182"/>
                    <a:pt x="116" y="182"/>
                    <a:pt x="116" y="182"/>
                  </a:cubicBezTo>
                  <a:cubicBezTo>
                    <a:pt x="116" y="182"/>
                    <a:pt x="116" y="182"/>
                    <a:pt x="116" y="181"/>
                  </a:cubicBezTo>
                  <a:cubicBezTo>
                    <a:pt x="108" y="127"/>
                    <a:pt x="108" y="127"/>
                    <a:pt x="108" y="127"/>
                  </a:cubicBezTo>
                  <a:cubicBezTo>
                    <a:pt x="108" y="127"/>
                    <a:pt x="108" y="126"/>
                    <a:pt x="108" y="126"/>
                  </a:cubicBezTo>
                  <a:cubicBezTo>
                    <a:pt x="112" y="119"/>
                    <a:pt x="112" y="119"/>
                    <a:pt x="112" y="119"/>
                  </a:cubicBezTo>
                  <a:cubicBezTo>
                    <a:pt x="112" y="119"/>
                    <a:pt x="112" y="119"/>
                    <a:pt x="113" y="119"/>
                  </a:cubicBezTo>
                  <a:cubicBezTo>
                    <a:pt x="124" y="126"/>
                    <a:pt x="124" y="126"/>
                    <a:pt x="124" y="126"/>
                  </a:cubicBezTo>
                  <a:cubicBezTo>
                    <a:pt x="125" y="127"/>
                    <a:pt x="125" y="127"/>
                    <a:pt x="126" y="127"/>
                  </a:cubicBezTo>
                  <a:cubicBezTo>
                    <a:pt x="126" y="127"/>
                    <a:pt x="126" y="127"/>
                    <a:pt x="127" y="127"/>
                  </a:cubicBezTo>
                  <a:cubicBezTo>
                    <a:pt x="127" y="126"/>
                    <a:pt x="128" y="125"/>
                    <a:pt x="128" y="125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46" y="112"/>
                    <a:pt x="146" y="112"/>
                    <a:pt x="146" y="112"/>
                  </a:cubicBezTo>
                  <a:cubicBezTo>
                    <a:pt x="154" y="112"/>
                    <a:pt x="160" y="118"/>
                    <a:pt x="160" y="126"/>
                  </a:cubicBezTo>
                  <a:cubicBezTo>
                    <a:pt x="160" y="204"/>
                    <a:pt x="160" y="204"/>
                    <a:pt x="160" y="204"/>
                  </a:cubicBezTo>
                  <a:cubicBezTo>
                    <a:pt x="143" y="204"/>
                    <a:pt x="143" y="204"/>
                    <a:pt x="143" y="204"/>
                  </a:cubicBezTo>
                  <a:close/>
                  <a:moveTo>
                    <a:pt x="7" y="104"/>
                  </a:moveTo>
                  <a:cubicBezTo>
                    <a:pt x="7" y="51"/>
                    <a:pt x="50" y="7"/>
                    <a:pt x="104" y="7"/>
                  </a:cubicBezTo>
                  <a:cubicBezTo>
                    <a:pt x="157" y="7"/>
                    <a:pt x="201" y="51"/>
                    <a:pt x="201" y="104"/>
                  </a:cubicBezTo>
                  <a:cubicBezTo>
                    <a:pt x="201" y="134"/>
                    <a:pt x="188" y="160"/>
                    <a:pt x="167" y="178"/>
                  </a:cubicBezTo>
                  <a:cubicBezTo>
                    <a:pt x="167" y="126"/>
                    <a:pt x="167" y="126"/>
                    <a:pt x="167" y="126"/>
                  </a:cubicBezTo>
                  <a:cubicBezTo>
                    <a:pt x="167" y="115"/>
                    <a:pt x="158" y="105"/>
                    <a:pt x="146" y="105"/>
                  </a:cubicBezTo>
                  <a:cubicBezTo>
                    <a:pt x="123" y="105"/>
                    <a:pt x="123" y="105"/>
                    <a:pt x="123" y="105"/>
                  </a:cubicBezTo>
                  <a:cubicBezTo>
                    <a:pt x="136" y="98"/>
                    <a:pt x="144" y="85"/>
                    <a:pt x="144" y="69"/>
                  </a:cubicBezTo>
                  <a:cubicBezTo>
                    <a:pt x="144" y="47"/>
                    <a:pt x="126" y="28"/>
                    <a:pt x="103" y="28"/>
                  </a:cubicBezTo>
                  <a:cubicBezTo>
                    <a:pt x="81" y="28"/>
                    <a:pt x="62" y="47"/>
                    <a:pt x="62" y="69"/>
                  </a:cubicBezTo>
                  <a:cubicBezTo>
                    <a:pt x="62" y="85"/>
                    <a:pt x="71" y="98"/>
                    <a:pt x="83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49" y="105"/>
                    <a:pt x="39" y="115"/>
                    <a:pt x="39" y="126"/>
                  </a:cubicBezTo>
                  <a:cubicBezTo>
                    <a:pt x="39" y="177"/>
                    <a:pt x="39" y="177"/>
                    <a:pt x="39" y="177"/>
                  </a:cubicBezTo>
                  <a:cubicBezTo>
                    <a:pt x="19" y="159"/>
                    <a:pt x="7" y="133"/>
                    <a:pt x="7" y="10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77"/>
            <p:cNvSpPr/>
            <p:nvPr/>
          </p:nvSpPr>
          <p:spPr bwMode="auto">
            <a:xfrm>
              <a:off x="5068888" y="2362201"/>
              <a:ext cx="38100" cy="22225"/>
            </a:xfrm>
            <a:custGeom>
              <a:avLst/>
              <a:gdLst>
                <a:gd name="T0" fmla="*/ 20 w 23"/>
                <a:gd name="T1" fmla="*/ 5 h 14"/>
                <a:gd name="T2" fmla="*/ 18 w 23"/>
                <a:gd name="T3" fmla="*/ 5 h 14"/>
                <a:gd name="T4" fmla="*/ 18 w 23"/>
                <a:gd name="T5" fmla="*/ 3 h 14"/>
                <a:gd name="T6" fmla="*/ 16 w 23"/>
                <a:gd name="T7" fmla="*/ 0 h 14"/>
                <a:gd name="T8" fmla="*/ 13 w 23"/>
                <a:gd name="T9" fmla="*/ 3 h 14"/>
                <a:gd name="T10" fmla="*/ 13 w 23"/>
                <a:gd name="T11" fmla="*/ 5 h 14"/>
                <a:gd name="T12" fmla="*/ 2 w 23"/>
                <a:gd name="T13" fmla="*/ 5 h 14"/>
                <a:gd name="T14" fmla="*/ 0 w 23"/>
                <a:gd name="T15" fmla="*/ 7 h 14"/>
                <a:gd name="T16" fmla="*/ 2 w 23"/>
                <a:gd name="T17" fmla="*/ 10 h 14"/>
                <a:gd name="T18" fmla="*/ 13 w 23"/>
                <a:gd name="T19" fmla="*/ 10 h 14"/>
                <a:gd name="T20" fmla="*/ 13 w 23"/>
                <a:gd name="T21" fmla="*/ 11 h 14"/>
                <a:gd name="T22" fmla="*/ 16 w 23"/>
                <a:gd name="T23" fmla="*/ 14 h 14"/>
                <a:gd name="T24" fmla="*/ 18 w 23"/>
                <a:gd name="T25" fmla="*/ 11 h 14"/>
                <a:gd name="T26" fmla="*/ 18 w 23"/>
                <a:gd name="T27" fmla="*/ 10 h 14"/>
                <a:gd name="T28" fmla="*/ 20 w 23"/>
                <a:gd name="T29" fmla="*/ 10 h 14"/>
                <a:gd name="T30" fmla="*/ 23 w 23"/>
                <a:gd name="T31" fmla="*/ 7 h 14"/>
                <a:gd name="T32" fmla="*/ 20 w 23"/>
                <a:gd name="T33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14">
                  <a:moveTo>
                    <a:pt x="20" y="5"/>
                  </a:moveTo>
                  <a:cubicBezTo>
                    <a:pt x="18" y="5"/>
                    <a:pt x="18" y="5"/>
                    <a:pt x="18" y="5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1"/>
                    <a:pt x="17" y="0"/>
                    <a:pt x="16" y="0"/>
                  </a:cubicBezTo>
                  <a:cubicBezTo>
                    <a:pt x="14" y="0"/>
                    <a:pt x="13" y="1"/>
                    <a:pt x="13" y="3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6"/>
                    <a:pt x="0" y="7"/>
                  </a:cubicBezTo>
                  <a:cubicBezTo>
                    <a:pt x="0" y="9"/>
                    <a:pt x="1" y="10"/>
                    <a:pt x="2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3"/>
                    <a:pt x="14" y="14"/>
                    <a:pt x="16" y="14"/>
                  </a:cubicBezTo>
                  <a:cubicBezTo>
                    <a:pt x="17" y="14"/>
                    <a:pt x="18" y="13"/>
                    <a:pt x="18" y="11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1" y="10"/>
                    <a:pt x="23" y="9"/>
                    <a:pt x="23" y="7"/>
                  </a:cubicBezTo>
                  <a:cubicBezTo>
                    <a:pt x="23" y="6"/>
                    <a:pt x="21" y="5"/>
                    <a:pt x="20" y="5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Rectangle 78"/>
            <p:cNvSpPr>
              <a:spLocks noChangeArrowheads="1"/>
            </p:cNvSpPr>
            <p:nvPr/>
          </p:nvSpPr>
          <p:spPr bwMode="auto">
            <a:xfrm>
              <a:off x="4899026" y="995363"/>
              <a:ext cx="436563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21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anose="020B0604020202020204" pitchFamily="34" charset="0"/>
                </a:rPr>
                <a:t>01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3" name="Rectangle 79"/>
            <p:cNvSpPr>
              <a:spLocks noChangeArrowheads="1"/>
            </p:cNvSpPr>
            <p:nvPr/>
          </p:nvSpPr>
          <p:spPr bwMode="auto">
            <a:xfrm>
              <a:off x="6788151" y="995363"/>
              <a:ext cx="43497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21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anose="020B0604020202020204" pitchFamily="34" charset="0"/>
                </a:rPr>
                <a:t>02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4" name="Rectangle 80"/>
            <p:cNvSpPr>
              <a:spLocks noChangeArrowheads="1"/>
            </p:cNvSpPr>
            <p:nvPr/>
          </p:nvSpPr>
          <p:spPr bwMode="auto">
            <a:xfrm>
              <a:off x="7745413" y="2630488"/>
              <a:ext cx="434975" cy="371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22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anose="020B0604020202020204" pitchFamily="34" charset="0"/>
                </a:rPr>
                <a:t>03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5" name="Rectangle 81"/>
            <p:cNvSpPr>
              <a:spLocks noChangeArrowheads="1"/>
            </p:cNvSpPr>
            <p:nvPr/>
          </p:nvSpPr>
          <p:spPr bwMode="auto">
            <a:xfrm>
              <a:off x="6786563" y="4268788"/>
              <a:ext cx="43497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22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anose="020B0604020202020204" pitchFamily="34" charset="0"/>
                </a:rPr>
                <a:t>04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6" name="Rectangle 82"/>
            <p:cNvSpPr>
              <a:spLocks noChangeArrowheads="1"/>
            </p:cNvSpPr>
            <p:nvPr/>
          </p:nvSpPr>
          <p:spPr bwMode="auto">
            <a:xfrm>
              <a:off x="4865688" y="4268788"/>
              <a:ext cx="43497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22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anose="020B0604020202020204" pitchFamily="34" charset="0"/>
                </a:rPr>
                <a:t>05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7" name="Rectangle 83"/>
            <p:cNvSpPr>
              <a:spLocks noChangeArrowheads="1"/>
            </p:cNvSpPr>
            <p:nvPr/>
          </p:nvSpPr>
          <p:spPr bwMode="auto">
            <a:xfrm>
              <a:off x="3902076" y="2630488"/>
              <a:ext cx="436563" cy="371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22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anose="020B0604020202020204" pitchFamily="34" charset="0"/>
                </a:rPr>
                <a:t>06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8" name="Freeform 84"/>
            <p:cNvSpPr>
              <a:spLocks noEditPoints="1"/>
            </p:cNvSpPr>
            <p:nvPr/>
          </p:nvSpPr>
          <p:spPr bwMode="auto">
            <a:xfrm>
              <a:off x="5467351" y="2906713"/>
              <a:ext cx="1077913" cy="1077913"/>
            </a:xfrm>
            <a:custGeom>
              <a:avLst/>
              <a:gdLst>
                <a:gd name="T0" fmla="*/ 332 w 664"/>
                <a:gd name="T1" fmla="*/ 0 h 664"/>
                <a:gd name="T2" fmla="*/ 0 w 664"/>
                <a:gd name="T3" fmla="*/ 332 h 664"/>
                <a:gd name="T4" fmla="*/ 332 w 664"/>
                <a:gd name="T5" fmla="*/ 664 h 664"/>
                <a:gd name="T6" fmla="*/ 664 w 664"/>
                <a:gd name="T7" fmla="*/ 332 h 664"/>
                <a:gd name="T8" fmla="*/ 332 w 664"/>
                <a:gd name="T9" fmla="*/ 0 h 664"/>
                <a:gd name="T10" fmla="*/ 332 w 664"/>
                <a:gd name="T11" fmla="*/ 643 h 664"/>
                <a:gd name="T12" fmla="*/ 21 w 664"/>
                <a:gd name="T13" fmla="*/ 332 h 664"/>
                <a:gd name="T14" fmla="*/ 332 w 664"/>
                <a:gd name="T15" fmla="*/ 22 h 664"/>
                <a:gd name="T16" fmla="*/ 643 w 664"/>
                <a:gd name="T17" fmla="*/ 332 h 664"/>
                <a:gd name="T18" fmla="*/ 332 w 664"/>
                <a:gd name="T19" fmla="*/ 643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4" h="664">
                  <a:moveTo>
                    <a:pt x="332" y="0"/>
                  </a:moveTo>
                  <a:cubicBezTo>
                    <a:pt x="149" y="0"/>
                    <a:pt x="0" y="149"/>
                    <a:pt x="0" y="332"/>
                  </a:cubicBezTo>
                  <a:cubicBezTo>
                    <a:pt x="0" y="515"/>
                    <a:pt x="149" y="664"/>
                    <a:pt x="332" y="664"/>
                  </a:cubicBezTo>
                  <a:cubicBezTo>
                    <a:pt x="515" y="664"/>
                    <a:pt x="664" y="515"/>
                    <a:pt x="664" y="332"/>
                  </a:cubicBezTo>
                  <a:cubicBezTo>
                    <a:pt x="664" y="149"/>
                    <a:pt x="515" y="0"/>
                    <a:pt x="332" y="0"/>
                  </a:cubicBezTo>
                  <a:close/>
                  <a:moveTo>
                    <a:pt x="332" y="643"/>
                  </a:moveTo>
                  <a:cubicBezTo>
                    <a:pt x="161" y="643"/>
                    <a:pt x="21" y="504"/>
                    <a:pt x="21" y="332"/>
                  </a:cubicBezTo>
                  <a:cubicBezTo>
                    <a:pt x="21" y="161"/>
                    <a:pt x="161" y="22"/>
                    <a:pt x="332" y="22"/>
                  </a:cubicBezTo>
                  <a:cubicBezTo>
                    <a:pt x="503" y="22"/>
                    <a:pt x="643" y="161"/>
                    <a:pt x="643" y="332"/>
                  </a:cubicBezTo>
                  <a:cubicBezTo>
                    <a:pt x="643" y="504"/>
                    <a:pt x="503" y="643"/>
                    <a:pt x="332" y="64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85"/>
            <p:cNvSpPr>
              <a:spLocks noEditPoints="1"/>
            </p:cNvSpPr>
            <p:nvPr/>
          </p:nvSpPr>
          <p:spPr bwMode="auto">
            <a:xfrm>
              <a:off x="5618163" y="3108326"/>
              <a:ext cx="776288" cy="725488"/>
            </a:xfrm>
            <a:custGeom>
              <a:avLst/>
              <a:gdLst>
                <a:gd name="T0" fmla="*/ 431 w 478"/>
                <a:gd name="T1" fmla="*/ 43 h 447"/>
                <a:gd name="T2" fmla="*/ 329 w 478"/>
                <a:gd name="T3" fmla="*/ 0 h 447"/>
                <a:gd name="T4" fmla="*/ 239 w 478"/>
                <a:gd name="T5" fmla="*/ 33 h 447"/>
                <a:gd name="T6" fmla="*/ 149 w 478"/>
                <a:gd name="T7" fmla="*/ 0 h 447"/>
                <a:gd name="T8" fmla="*/ 47 w 478"/>
                <a:gd name="T9" fmla="*/ 43 h 447"/>
                <a:gd name="T10" fmla="*/ 6 w 478"/>
                <a:gd name="T11" fmla="*/ 169 h 447"/>
                <a:gd name="T12" fmla="*/ 7 w 478"/>
                <a:gd name="T13" fmla="*/ 176 h 447"/>
                <a:gd name="T14" fmla="*/ 16 w 478"/>
                <a:gd name="T15" fmla="*/ 209 h 447"/>
                <a:gd name="T16" fmla="*/ 210 w 478"/>
                <a:gd name="T17" fmla="*/ 429 h 447"/>
                <a:gd name="T18" fmla="*/ 210 w 478"/>
                <a:gd name="T19" fmla="*/ 429 h 447"/>
                <a:gd name="T20" fmla="*/ 233 w 478"/>
                <a:gd name="T21" fmla="*/ 445 h 447"/>
                <a:gd name="T22" fmla="*/ 239 w 478"/>
                <a:gd name="T23" fmla="*/ 447 h 447"/>
                <a:gd name="T24" fmla="*/ 245 w 478"/>
                <a:gd name="T25" fmla="*/ 445 h 447"/>
                <a:gd name="T26" fmla="*/ 268 w 478"/>
                <a:gd name="T27" fmla="*/ 429 h 447"/>
                <a:gd name="T28" fmla="*/ 462 w 478"/>
                <a:gd name="T29" fmla="*/ 209 h 447"/>
                <a:gd name="T30" fmla="*/ 471 w 478"/>
                <a:gd name="T31" fmla="*/ 176 h 447"/>
                <a:gd name="T32" fmla="*/ 472 w 478"/>
                <a:gd name="T33" fmla="*/ 169 h 447"/>
                <a:gd name="T34" fmla="*/ 431 w 478"/>
                <a:gd name="T35" fmla="*/ 43 h 447"/>
                <a:gd name="T36" fmla="*/ 451 w 478"/>
                <a:gd name="T37" fmla="*/ 166 h 447"/>
                <a:gd name="T38" fmla="*/ 450 w 478"/>
                <a:gd name="T39" fmla="*/ 173 h 447"/>
                <a:gd name="T40" fmla="*/ 442 w 478"/>
                <a:gd name="T41" fmla="*/ 201 h 447"/>
                <a:gd name="T42" fmla="*/ 256 w 478"/>
                <a:gd name="T43" fmla="*/ 412 h 447"/>
                <a:gd name="T44" fmla="*/ 239 w 478"/>
                <a:gd name="T45" fmla="*/ 424 h 447"/>
                <a:gd name="T46" fmla="*/ 222 w 478"/>
                <a:gd name="T47" fmla="*/ 412 h 447"/>
                <a:gd name="T48" fmla="*/ 222 w 478"/>
                <a:gd name="T49" fmla="*/ 412 h 447"/>
                <a:gd name="T50" fmla="*/ 36 w 478"/>
                <a:gd name="T51" fmla="*/ 201 h 447"/>
                <a:gd name="T52" fmla="*/ 28 w 478"/>
                <a:gd name="T53" fmla="*/ 173 h 447"/>
                <a:gd name="T54" fmla="*/ 27 w 478"/>
                <a:gd name="T55" fmla="*/ 166 h 447"/>
                <a:gd name="T56" fmla="*/ 62 w 478"/>
                <a:gd name="T57" fmla="*/ 58 h 447"/>
                <a:gd name="T58" fmla="*/ 149 w 478"/>
                <a:gd name="T59" fmla="*/ 22 h 447"/>
                <a:gd name="T60" fmla="*/ 232 w 478"/>
                <a:gd name="T61" fmla="*/ 55 h 447"/>
                <a:gd name="T62" fmla="*/ 246 w 478"/>
                <a:gd name="T63" fmla="*/ 55 h 447"/>
                <a:gd name="T64" fmla="*/ 329 w 478"/>
                <a:gd name="T65" fmla="*/ 22 h 447"/>
                <a:gd name="T66" fmla="*/ 416 w 478"/>
                <a:gd name="T67" fmla="*/ 58 h 447"/>
                <a:gd name="T68" fmla="*/ 451 w 478"/>
                <a:gd name="T69" fmla="*/ 166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78" h="447">
                  <a:moveTo>
                    <a:pt x="431" y="43"/>
                  </a:moveTo>
                  <a:cubicBezTo>
                    <a:pt x="404" y="16"/>
                    <a:pt x="368" y="0"/>
                    <a:pt x="329" y="0"/>
                  </a:cubicBezTo>
                  <a:cubicBezTo>
                    <a:pt x="296" y="0"/>
                    <a:pt x="265" y="12"/>
                    <a:pt x="239" y="33"/>
                  </a:cubicBezTo>
                  <a:cubicBezTo>
                    <a:pt x="213" y="12"/>
                    <a:pt x="182" y="0"/>
                    <a:pt x="149" y="0"/>
                  </a:cubicBezTo>
                  <a:cubicBezTo>
                    <a:pt x="110" y="0"/>
                    <a:pt x="74" y="16"/>
                    <a:pt x="47" y="43"/>
                  </a:cubicBezTo>
                  <a:cubicBezTo>
                    <a:pt x="15" y="76"/>
                    <a:pt x="0" y="123"/>
                    <a:pt x="6" y="169"/>
                  </a:cubicBezTo>
                  <a:cubicBezTo>
                    <a:pt x="7" y="176"/>
                    <a:pt x="7" y="176"/>
                    <a:pt x="7" y="176"/>
                  </a:cubicBezTo>
                  <a:cubicBezTo>
                    <a:pt x="9" y="188"/>
                    <a:pt x="12" y="199"/>
                    <a:pt x="16" y="209"/>
                  </a:cubicBezTo>
                  <a:cubicBezTo>
                    <a:pt x="58" y="317"/>
                    <a:pt x="194" y="418"/>
                    <a:pt x="210" y="429"/>
                  </a:cubicBezTo>
                  <a:cubicBezTo>
                    <a:pt x="210" y="429"/>
                    <a:pt x="210" y="429"/>
                    <a:pt x="210" y="429"/>
                  </a:cubicBezTo>
                  <a:cubicBezTo>
                    <a:pt x="233" y="445"/>
                    <a:pt x="233" y="445"/>
                    <a:pt x="233" y="445"/>
                  </a:cubicBezTo>
                  <a:cubicBezTo>
                    <a:pt x="235" y="447"/>
                    <a:pt x="237" y="447"/>
                    <a:pt x="239" y="447"/>
                  </a:cubicBezTo>
                  <a:cubicBezTo>
                    <a:pt x="241" y="447"/>
                    <a:pt x="243" y="447"/>
                    <a:pt x="245" y="445"/>
                  </a:cubicBezTo>
                  <a:cubicBezTo>
                    <a:pt x="268" y="429"/>
                    <a:pt x="268" y="429"/>
                    <a:pt x="268" y="429"/>
                  </a:cubicBezTo>
                  <a:cubicBezTo>
                    <a:pt x="284" y="418"/>
                    <a:pt x="420" y="317"/>
                    <a:pt x="462" y="209"/>
                  </a:cubicBezTo>
                  <a:cubicBezTo>
                    <a:pt x="466" y="199"/>
                    <a:pt x="469" y="188"/>
                    <a:pt x="471" y="176"/>
                  </a:cubicBezTo>
                  <a:cubicBezTo>
                    <a:pt x="472" y="169"/>
                    <a:pt x="472" y="169"/>
                    <a:pt x="472" y="169"/>
                  </a:cubicBezTo>
                  <a:cubicBezTo>
                    <a:pt x="478" y="123"/>
                    <a:pt x="463" y="76"/>
                    <a:pt x="431" y="43"/>
                  </a:cubicBezTo>
                  <a:close/>
                  <a:moveTo>
                    <a:pt x="451" y="166"/>
                  </a:moveTo>
                  <a:cubicBezTo>
                    <a:pt x="450" y="173"/>
                    <a:pt x="450" y="173"/>
                    <a:pt x="450" y="173"/>
                  </a:cubicBezTo>
                  <a:cubicBezTo>
                    <a:pt x="448" y="183"/>
                    <a:pt x="446" y="193"/>
                    <a:pt x="442" y="201"/>
                  </a:cubicBezTo>
                  <a:cubicBezTo>
                    <a:pt x="403" y="303"/>
                    <a:pt x="271" y="401"/>
                    <a:pt x="256" y="412"/>
                  </a:cubicBezTo>
                  <a:cubicBezTo>
                    <a:pt x="239" y="424"/>
                    <a:pt x="239" y="424"/>
                    <a:pt x="239" y="424"/>
                  </a:cubicBezTo>
                  <a:cubicBezTo>
                    <a:pt x="222" y="412"/>
                    <a:pt x="222" y="412"/>
                    <a:pt x="222" y="412"/>
                  </a:cubicBezTo>
                  <a:cubicBezTo>
                    <a:pt x="222" y="412"/>
                    <a:pt x="222" y="412"/>
                    <a:pt x="222" y="412"/>
                  </a:cubicBezTo>
                  <a:cubicBezTo>
                    <a:pt x="207" y="401"/>
                    <a:pt x="75" y="303"/>
                    <a:pt x="36" y="201"/>
                  </a:cubicBezTo>
                  <a:cubicBezTo>
                    <a:pt x="32" y="193"/>
                    <a:pt x="30" y="183"/>
                    <a:pt x="28" y="173"/>
                  </a:cubicBezTo>
                  <a:cubicBezTo>
                    <a:pt x="27" y="166"/>
                    <a:pt x="27" y="166"/>
                    <a:pt x="27" y="166"/>
                  </a:cubicBezTo>
                  <a:cubicBezTo>
                    <a:pt x="22" y="126"/>
                    <a:pt x="35" y="86"/>
                    <a:pt x="62" y="58"/>
                  </a:cubicBezTo>
                  <a:cubicBezTo>
                    <a:pt x="85" y="35"/>
                    <a:pt x="116" y="22"/>
                    <a:pt x="149" y="22"/>
                  </a:cubicBezTo>
                  <a:cubicBezTo>
                    <a:pt x="179" y="22"/>
                    <a:pt x="209" y="33"/>
                    <a:pt x="232" y="55"/>
                  </a:cubicBezTo>
                  <a:cubicBezTo>
                    <a:pt x="236" y="58"/>
                    <a:pt x="242" y="58"/>
                    <a:pt x="246" y="55"/>
                  </a:cubicBezTo>
                  <a:cubicBezTo>
                    <a:pt x="269" y="33"/>
                    <a:pt x="299" y="22"/>
                    <a:pt x="329" y="22"/>
                  </a:cubicBezTo>
                  <a:cubicBezTo>
                    <a:pt x="362" y="22"/>
                    <a:pt x="393" y="35"/>
                    <a:pt x="416" y="58"/>
                  </a:cubicBezTo>
                  <a:cubicBezTo>
                    <a:pt x="443" y="86"/>
                    <a:pt x="456" y="126"/>
                    <a:pt x="451" y="16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86"/>
            <p:cNvSpPr>
              <a:spLocks noEditPoints="1"/>
            </p:cNvSpPr>
            <p:nvPr/>
          </p:nvSpPr>
          <p:spPr bwMode="auto">
            <a:xfrm>
              <a:off x="5703888" y="3189288"/>
              <a:ext cx="604838" cy="549275"/>
            </a:xfrm>
            <a:custGeom>
              <a:avLst/>
              <a:gdLst>
                <a:gd name="T0" fmla="*/ 276 w 372"/>
                <a:gd name="T1" fmla="*/ 0 h 338"/>
                <a:gd name="T2" fmla="*/ 186 w 372"/>
                <a:gd name="T3" fmla="*/ 67 h 338"/>
                <a:gd name="T4" fmla="*/ 96 w 372"/>
                <a:gd name="T5" fmla="*/ 0 h 338"/>
                <a:gd name="T6" fmla="*/ 0 w 372"/>
                <a:gd name="T7" fmla="*/ 98 h 338"/>
                <a:gd name="T8" fmla="*/ 0 w 372"/>
                <a:gd name="T9" fmla="*/ 98 h 338"/>
                <a:gd name="T10" fmla="*/ 0 w 372"/>
                <a:gd name="T11" fmla="*/ 98 h 338"/>
                <a:gd name="T12" fmla="*/ 186 w 372"/>
                <a:gd name="T13" fmla="*/ 338 h 338"/>
                <a:gd name="T14" fmla="*/ 372 w 372"/>
                <a:gd name="T15" fmla="*/ 98 h 338"/>
                <a:gd name="T16" fmla="*/ 372 w 372"/>
                <a:gd name="T17" fmla="*/ 98 h 338"/>
                <a:gd name="T18" fmla="*/ 372 w 372"/>
                <a:gd name="T19" fmla="*/ 98 h 338"/>
                <a:gd name="T20" fmla="*/ 276 w 372"/>
                <a:gd name="T21" fmla="*/ 0 h 338"/>
                <a:gd name="T22" fmla="*/ 261 w 372"/>
                <a:gd name="T23" fmla="*/ 189 h 338"/>
                <a:gd name="T24" fmla="*/ 212 w 372"/>
                <a:gd name="T25" fmla="*/ 189 h 338"/>
                <a:gd name="T26" fmla="*/ 212 w 372"/>
                <a:gd name="T27" fmla="*/ 238 h 338"/>
                <a:gd name="T28" fmla="*/ 160 w 372"/>
                <a:gd name="T29" fmla="*/ 238 h 338"/>
                <a:gd name="T30" fmla="*/ 160 w 372"/>
                <a:gd name="T31" fmla="*/ 189 h 338"/>
                <a:gd name="T32" fmla="*/ 111 w 372"/>
                <a:gd name="T33" fmla="*/ 189 h 338"/>
                <a:gd name="T34" fmla="*/ 111 w 372"/>
                <a:gd name="T35" fmla="*/ 136 h 338"/>
                <a:gd name="T36" fmla="*/ 160 w 372"/>
                <a:gd name="T37" fmla="*/ 136 h 338"/>
                <a:gd name="T38" fmla="*/ 160 w 372"/>
                <a:gd name="T39" fmla="*/ 87 h 338"/>
                <a:gd name="T40" fmla="*/ 212 w 372"/>
                <a:gd name="T41" fmla="*/ 87 h 338"/>
                <a:gd name="T42" fmla="*/ 212 w 372"/>
                <a:gd name="T43" fmla="*/ 136 h 338"/>
                <a:gd name="T44" fmla="*/ 261 w 372"/>
                <a:gd name="T45" fmla="*/ 136 h 338"/>
                <a:gd name="T46" fmla="*/ 261 w 372"/>
                <a:gd name="T47" fmla="*/ 189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72" h="338">
                  <a:moveTo>
                    <a:pt x="276" y="0"/>
                  </a:moveTo>
                  <a:cubicBezTo>
                    <a:pt x="234" y="0"/>
                    <a:pt x="199" y="28"/>
                    <a:pt x="186" y="67"/>
                  </a:cubicBezTo>
                  <a:cubicBezTo>
                    <a:pt x="173" y="28"/>
                    <a:pt x="138" y="0"/>
                    <a:pt x="96" y="0"/>
                  </a:cubicBezTo>
                  <a:cubicBezTo>
                    <a:pt x="43" y="0"/>
                    <a:pt x="1" y="44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204"/>
                    <a:pt x="186" y="338"/>
                    <a:pt x="186" y="338"/>
                  </a:cubicBezTo>
                  <a:cubicBezTo>
                    <a:pt x="186" y="338"/>
                    <a:pt x="372" y="204"/>
                    <a:pt x="372" y="98"/>
                  </a:cubicBezTo>
                  <a:cubicBezTo>
                    <a:pt x="372" y="98"/>
                    <a:pt x="372" y="98"/>
                    <a:pt x="372" y="98"/>
                  </a:cubicBezTo>
                  <a:cubicBezTo>
                    <a:pt x="372" y="98"/>
                    <a:pt x="372" y="98"/>
                    <a:pt x="372" y="98"/>
                  </a:cubicBezTo>
                  <a:cubicBezTo>
                    <a:pt x="371" y="44"/>
                    <a:pt x="329" y="0"/>
                    <a:pt x="276" y="0"/>
                  </a:cubicBezTo>
                  <a:close/>
                  <a:moveTo>
                    <a:pt x="261" y="189"/>
                  </a:moveTo>
                  <a:cubicBezTo>
                    <a:pt x="212" y="189"/>
                    <a:pt x="212" y="189"/>
                    <a:pt x="212" y="189"/>
                  </a:cubicBezTo>
                  <a:cubicBezTo>
                    <a:pt x="212" y="238"/>
                    <a:pt x="212" y="238"/>
                    <a:pt x="212" y="238"/>
                  </a:cubicBezTo>
                  <a:cubicBezTo>
                    <a:pt x="160" y="238"/>
                    <a:pt x="160" y="238"/>
                    <a:pt x="160" y="238"/>
                  </a:cubicBezTo>
                  <a:cubicBezTo>
                    <a:pt x="160" y="189"/>
                    <a:pt x="160" y="189"/>
                    <a:pt x="16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11" y="136"/>
                    <a:pt x="111" y="136"/>
                    <a:pt x="111" y="136"/>
                  </a:cubicBezTo>
                  <a:cubicBezTo>
                    <a:pt x="160" y="136"/>
                    <a:pt x="160" y="136"/>
                    <a:pt x="160" y="136"/>
                  </a:cubicBezTo>
                  <a:cubicBezTo>
                    <a:pt x="160" y="87"/>
                    <a:pt x="160" y="87"/>
                    <a:pt x="160" y="87"/>
                  </a:cubicBezTo>
                  <a:cubicBezTo>
                    <a:pt x="212" y="87"/>
                    <a:pt x="212" y="87"/>
                    <a:pt x="212" y="87"/>
                  </a:cubicBezTo>
                  <a:cubicBezTo>
                    <a:pt x="212" y="136"/>
                    <a:pt x="212" y="136"/>
                    <a:pt x="212" y="136"/>
                  </a:cubicBezTo>
                  <a:cubicBezTo>
                    <a:pt x="261" y="136"/>
                    <a:pt x="261" y="136"/>
                    <a:pt x="261" y="136"/>
                  </a:cubicBezTo>
                  <a:lnTo>
                    <a:pt x="261" y="18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Rectangle 87"/>
            <p:cNvSpPr>
              <a:spLocks noChangeArrowheads="1"/>
            </p:cNvSpPr>
            <p:nvPr/>
          </p:nvSpPr>
          <p:spPr bwMode="auto">
            <a:xfrm>
              <a:off x="4524376" y="1543051"/>
              <a:ext cx="960438" cy="204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1200" b="0" i="0" u="none" strike="noStrike" cap="none" normalizeH="0" baseline="0" smtClean="0">
                  <a:ln>
                    <a:noFill/>
                  </a:ln>
                  <a:solidFill>
                    <a:srgbClr val="686868"/>
                  </a:solidFill>
                  <a:effectLst/>
                  <a:latin typeface="Arial" panose="020B0604020202020204" pitchFamily="34" charset="0"/>
                </a:rPr>
                <a:t>Lorem Ipsum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2" name="Rectangle 88"/>
            <p:cNvSpPr>
              <a:spLocks noChangeArrowheads="1"/>
            </p:cNvSpPr>
            <p:nvPr/>
          </p:nvSpPr>
          <p:spPr bwMode="auto">
            <a:xfrm>
              <a:off x="4584701" y="1779588"/>
              <a:ext cx="915988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8E8E8E"/>
                  </a:solidFill>
                  <a:effectLst/>
                  <a:latin typeface="Arial" panose="020B0604020202020204" pitchFamily="34" charset="0"/>
                </a:rPr>
                <a:t>Lorem ipsum dolor sit amet, con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3" name="Rectangle 89"/>
            <p:cNvSpPr>
              <a:spLocks noChangeArrowheads="1"/>
            </p:cNvSpPr>
            <p:nvPr/>
          </p:nvSpPr>
          <p:spPr bwMode="auto">
            <a:xfrm>
              <a:off x="4549776" y="1857376"/>
              <a:ext cx="984250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8E8E8E"/>
                  </a:solidFill>
                  <a:effectLst/>
                  <a:latin typeface="Arial" panose="020B0604020202020204" pitchFamily="34" charset="0"/>
                </a:rPr>
                <a:t>sectetur adipiscing elit, sed do eius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4" name="Rectangle 90"/>
            <p:cNvSpPr>
              <a:spLocks noChangeArrowheads="1"/>
            </p:cNvSpPr>
            <p:nvPr/>
          </p:nvSpPr>
          <p:spPr bwMode="auto">
            <a:xfrm>
              <a:off x="4857751" y="1933576"/>
              <a:ext cx="344488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8E8E8E"/>
                  </a:solidFill>
                  <a:effectLst/>
                  <a:latin typeface="Arial" panose="020B0604020202020204" pitchFamily="34" charset="0"/>
                </a:rPr>
                <a:t>mod tempo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5" name="Rectangle 91"/>
            <p:cNvSpPr>
              <a:spLocks noChangeArrowheads="1"/>
            </p:cNvSpPr>
            <p:nvPr/>
          </p:nvSpPr>
          <p:spPr bwMode="auto">
            <a:xfrm>
              <a:off x="5151438" y="1933576"/>
              <a:ext cx="47625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8E8E8E"/>
                  </a:solidFill>
                  <a:effectLst/>
                  <a:latin typeface="Arial" panose="020B0604020202020204" pitchFamily="34" charset="0"/>
                </a:rPr>
                <a:t>r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6" name="Rectangle 92"/>
            <p:cNvSpPr>
              <a:spLocks noChangeArrowheads="1"/>
            </p:cNvSpPr>
            <p:nvPr/>
          </p:nvSpPr>
          <p:spPr bwMode="auto">
            <a:xfrm>
              <a:off x="5167313" y="1933576"/>
              <a:ext cx="44450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8E8E8E"/>
                  </a:solidFill>
                  <a:effectLst/>
                  <a:latin typeface="Arial" panose="020B0604020202020204" pitchFamily="34" charset="0"/>
                </a:rPr>
                <a:t>.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7" name="Rectangle 93"/>
            <p:cNvSpPr>
              <a:spLocks noChangeArrowheads="1"/>
            </p:cNvSpPr>
            <p:nvPr/>
          </p:nvSpPr>
          <p:spPr bwMode="auto">
            <a:xfrm>
              <a:off x="6442076" y="1543051"/>
              <a:ext cx="960438" cy="204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1200" b="0" i="0" u="none" strike="noStrike" cap="none" normalizeH="0" baseline="0" smtClean="0">
                  <a:ln>
                    <a:noFill/>
                  </a:ln>
                  <a:solidFill>
                    <a:srgbClr val="686868"/>
                  </a:solidFill>
                  <a:effectLst/>
                  <a:latin typeface="Arial" panose="020B0604020202020204" pitchFamily="34" charset="0"/>
                </a:rPr>
                <a:t>Lorem Ipsum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8" name="Rectangle 94"/>
            <p:cNvSpPr>
              <a:spLocks noChangeArrowheads="1"/>
            </p:cNvSpPr>
            <p:nvPr/>
          </p:nvSpPr>
          <p:spPr bwMode="auto">
            <a:xfrm>
              <a:off x="6502401" y="1779588"/>
              <a:ext cx="915988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8E8E8E"/>
                  </a:solidFill>
                  <a:effectLst/>
                  <a:latin typeface="Arial" panose="020B0604020202020204" pitchFamily="34" charset="0"/>
                </a:rPr>
                <a:t>Lorem ipsum dolor sit amet, con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9" name="Rectangle 95"/>
            <p:cNvSpPr>
              <a:spLocks noChangeArrowheads="1"/>
            </p:cNvSpPr>
            <p:nvPr/>
          </p:nvSpPr>
          <p:spPr bwMode="auto">
            <a:xfrm>
              <a:off x="6467476" y="1857376"/>
              <a:ext cx="984250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8E8E8E"/>
                  </a:solidFill>
                  <a:effectLst/>
                  <a:latin typeface="Arial" panose="020B0604020202020204" pitchFamily="34" charset="0"/>
                </a:rPr>
                <a:t>sectetur adipiscing elit, sed do eius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0" name="Rectangle 96"/>
            <p:cNvSpPr>
              <a:spLocks noChangeArrowheads="1"/>
            </p:cNvSpPr>
            <p:nvPr/>
          </p:nvSpPr>
          <p:spPr bwMode="auto">
            <a:xfrm>
              <a:off x="6775451" y="1933576"/>
              <a:ext cx="344488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8E8E8E"/>
                  </a:solidFill>
                  <a:effectLst/>
                  <a:latin typeface="Arial" panose="020B0604020202020204" pitchFamily="34" charset="0"/>
                </a:rPr>
                <a:t>mod tempo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1" name="Rectangle 97"/>
            <p:cNvSpPr>
              <a:spLocks noChangeArrowheads="1"/>
            </p:cNvSpPr>
            <p:nvPr/>
          </p:nvSpPr>
          <p:spPr bwMode="auto">
            <a:xfrm>
              <a:off x="7067551" y="1933576"/>
              <a:ext cx="49213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8E8E8E"/>
                  </a:solidFill>
                  <a:effectLst/>
                  <a:latin typeface="Arial" panose="020B0604020202020204" pitchFamily="34" charset="0"/>
                </a:rPr>
                <a:t>r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2" name="Rectangle 98"/>
            <p:cNvSpPr>
              <a:spLocks noChangeArrowheads="1"/>
            </p:cNvSpPr>
            <p:nvPr/>
          </p:nvSpPr>
          <p:spPr bwMode="auto">
            <a:xfrm>
              <a:off x="7085013" y="1933576"/>
              <a:ext cx="44450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8E8E8E"/>
                  </a:solidFill>
                  <a:effectLst/>
                  <a:latin typeface="Arial" panose="020B0604020202020204" pitchFamily="34" charset="0"/>
                </a:rPr>
                <a:t>.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" name="Rectangle 99"/>
            <p:cNvSpPr>
              <a:spLocks noChangeArrowheads="1"/>
            </p:cNvSpPr>
            <p:nvPr/>
          </p:nvSpPr>
          <p:spPr bwMode="auto">
            <a:xfrm>
              <a:off x="7400926" y="3182938"/>
              <a:ext cx="958850" cy="20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1200" b="0" i="0" u="none" strike="noStrike" cap="none" normalizeH="0" baseline="0" smtClean="0">
                  <a:ln>
                    <a:noFill/>
                  </a:ln>
                  <a:solidFill>
                    <a:srgbClr val="686868"/>
                  </a:solidFill>
                  <a:effectLst/>
                  <a:latin typeface="Arial" panose="020B0604020202020204" pitchFamily="34" charset="0"/>
                </a:rPr>
                <a:t>Lorem Ipsum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4" name="Rectangle 100"/>
            <p:cNvSpPr>
              <a:spLocks noChangeArrowheads="1"/>
            </p:cNvSpPr>
            <p:nvPr/>
          </p:nvSpPr>
          <p:spPr bwMode="auto">
            <a:xfrm>
              <a:off x="7461251" y="3414713"/>
              <a:ext cx="915988" cy="87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8E8E8E"/>
                  </a:solidFill>
                  <a:effectLst/>
                  <a:latin typeface="Arial" panose="020B0604020202020204" pitchFamily="34" charset="0"/>
                </a:rPr>
                <a:t>Lorem ipsum dolor sit amet, con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5" name="Rectangle 101"/>
            <p:cNvSpPr>
              <a:spLocks noChangeArrowheads="1"/>
            </p:cNvSpPr>
            <p:nvPr/>
          </p:nvSpPr>
          <p:spPr bwMode="auto">
            <a:xfrm>
              <a:off x="7426326" y="3492501"/>
              <a:ext cx="984250" cy="87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8E8E8E"/>
                  </a:solidFill>
                  <a:effectLst/>
                  <a:latin typeface="Arial" panose="020B0604020202020204" pitchFamily="34" charset="0"/>
                </a:rPr>
                <a:t>sectetur adipiscing elit, sed do eius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6" name="Rectangle 102"/>
            <p:cNvSpPr>
              <a:spLocks noChangeArrowheads="1"/>
            </p:cNvSpPr>
            <p:nvPr/>
          </p:nvSpPr>
          <p:spPr bwMode="auto">
            <a:xfrm>
              <a:off x="7734301" y="3573463"/>
              <a:ext cx="344488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8E8E8E"/>
                  </a:solidFill>
                  <a:effectLst/>
                  <a:latin typeface="Arial" panose="020B0604020202020204" pitchFamily="34" charset="0"/>
                </a:rPr>
                <a:t>mod tempo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7" name="Rectangle 103"/>
            <p:cNvSpPr>
              <a:spLocks noChangeArrowheads="1"/>
            </p:cNvSpPr>
            <p:nvPr/>
          </p:nvSpPr>
          <p:spPr bwMode="auto">
            <a:xfrm>
              <a:off x="8026401" y="3573463"/>
              <a:ext cx="49213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8E8E8E"/>
                  </a:solidFill>
                  <a:effectLst/>
                  <a:latin typeface="Arial" panose="020B0604020202020204" pitchFamily="34" charset="0"/>
                </a:rPr>
                <a:t>r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8" name="Rectangle 104"/>
            <p:cNvSpPr>
              <a:spLocks noChangeArrowheads="1"/>
            </p:cNvSpPr>
            <p:nvPr/>
          </p:nvSpPr>
          <p:spPr bwMode="auto">
            <a:xfrm>
              <a:off x="8042276" y="3573463"/>
              <a:ext cx="46038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8E8E8E"/>
                  </a:solidFill>
                  <a:effectLst/>
                  <a:latin typeface="Arial" panose="020B0604020202020204" pitchFamily="34" charset="0"/>
                </a:rPr>
                <a:t>.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9" name="Rectangle 105"/>
            <p:cNvSpPr>
              <a:spLocks noChangeArrowheads="1"/>
            </p:cNvSpPr>
            <p:nvPr/>
          </p:nvSpPr>
          <p:spPr bwMode="auto">
            <a:xfrm>
              <a:off x="3565526" y="3182938"/>
              <a:ext cx="960438" cy="20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1200" b="0" i="0" u="none" strike="noStrike" cap="none" normalizeH="0" baseline="0" smtClean="0">
                  <a:ln>
                    <a:noFill/>
                  </a:ln>
                  <a:solidFill>
                    <a:srgbClr val="686868"/>
                  </a:solidFill>
                  <a:effectLst/>
                  <a:latin typeface="Arial" panose="020B0604020202020204" pitchFamily="34" charset="0"/>
                </a:rPr>
                <a:t>Lorem Ipsum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0" name="Rectangle 106"/>
            <p:cNvSpPr>
              <a:spLocks noChangeArrowheads="1"/>
            </p:cNvSpPr>
            <p:nvPr/>
          </p:nvSpPr>
          <p:spPr bwMode="auto">
            <a:xfrm>
              <a:off x="3625851" y="3414713"/>
              <a:ext cx="915988" cy="87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8E8E8E"/>
                  </a:solidFill>
                  <a:effectLst/>
                  <a:latin typeface="Arial" panose="020B0604020202020204" pitchFamily="34" charset="0"/>
                </a:rPr>
                <a:t>Lorem ipsum dolor sit amet, con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1" name="Rectangle 107"/>
            <p:cNvSpPr>
              <a:spLocks noChangeArrowheads="1"/>
            </p:cNvSpPr>
            <p:nvPr/>
          </p:nvSpPr>
          <p:spPr bwMode="auto">
            <a:xfrm>
              <a:off x="3590926" y="3492501"/>
              <a:ext cx="985838" cy="87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8E8E8E"/>
                  </a:solidFill>
                  <a:effectLst/>
                  <a:latin typeface="Arial" panose="020B0604020202020204" pitchFamily="34" charset="0"/>
                </a:rPr>
                <a:t>sectetur adipiscing elit, sed do eius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2" name="Rectangle 108"/>
            <p:cNvSpPr>
              <a:spLocks noChangeArrowheads="1"/>
            </p:cNvSpPr>
            <p:nvPr/>
          </p:nvSpPr>
          <p:spPr bwMode="auto">
            <a:xfrm>
              <a:off x="3898901" y="3573463"/>
              <a:ext cx="344488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8E8E8E"/>
                  </a:solidFill>
                  <a:effectLst/>
                  <a:latin typeface="Arial" panose="020B0604020202020204" pitchFamily="34" charset="0"/>
                </a:rPr>
                <a:t>mod tempo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3" name="Rectangle 109"/>
            <p:cNvSpPr>
              <a:spLocks noChangeArrowheads="1"/>
            </p:cNvSpPr>
            <p:nvPr/>
          </p:nvSpPr>
          <p:spPr bwMode="auto">
            <a:xfrm>
              <a:off x="4192588" y="3573463"/>
              <a:ext cx="47625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8E8E8E"/>
                  </a:solidFill>
                  <a:effectLst/>
                  <a:latin typeface="Arial" panose="020B0604020202020204" pitchFamily="34" charset="0"/>
                </a:rPr>
                <a:t>r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4" name="Rectangle 110"/>
            <p:cNvSpPr>
              <a:spLocks noChangeArrowheads="1"/>
            </p:cNvSpPr>
            <p:nvPr/>
          </p:nvSpPr>
          <p:spPr bwMode="auto">
            <a:xfrm>
              <a:off x="4208463" y="3573463"/>
              <a:ext cx="44450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8E8E8E"/>
                  </a:solidFill>
                  <a:effectLst/>
                  <a:latin typeface="Arial" panose="020B0604020202020204" pitchFamily="34" charset="0"/>
                </a:rPr>
                <a:t>.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5" name="Rectangle 111"/>
            <p:cNvSpPr>
              <a:spLocks noChangeArrowheads="1"/>
            </p:cNvSpPr>
            <p:nvPr/>
          </p:nvSpPr>
          <p:spPr bwMode="auto">
            <a:xfrm>
              <a:off x="4524376" y="4818063"/>
              <a:ext cx="960438" cy="204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1200" b="0" i="0" u="none" strike="noStrike" cap="none" normalizeH="0" baseline="0" smtClean="0">
                  <a:ln>
                    <a:noFill/>
                  </a:ln>
                  <a:solidFill>
                    <a:srgbClr val="686868"/>
                  </a:solidFill>
                  <a:effectLst/>
                  <a:latin typeface="Arial" panose="020B0604020202020204" pitchFamily="34" charset="0"/>
                </a:rPr>
                <a:t>Lorem Ipsum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6" name="Rectangle 112"/>
            <p:cNvSpPr>
              <a:spLocks noChangeArrowheads="1"/>
            </p:cNvSpPr>
            <p:nvPr/>
          </p:nvSpPr>
          <p:spPr bwMode="auto">
            <a:xfrm>
              <a:off x="4584701" y="5053013"/>
              <a:ext cx="915988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8E8E8E"/>
                  </a:solidFill>
                  <a:effectLst/>
                  <a:latin typeface="Arial" panose="020B0604020202020204" pitchFamily="34" charset="0"/>
                </a:rPr>
                <a:t>Lorem ipsum dolor sit amet, con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7" name="Rectangle 113"/>
            <p:cNvSpPr>
              <a:spLocks noChangeArrowheads="1"/>
            </p:cNvSpPr>
            <p:nvPr/>
          </p:nvSpPr>
          <p:spPr bwMode="auto">
            <a:xfrm>
              <a:off x="4549776" y="5130801"/>
              <a:ext cx="984250" cy="87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8E8E8E"/>
                  </a:solidFill>
                  <a:effectLst/>
                  <a:latin typeface="Arial" panose="020B0604020202020204" pitchFamily="34" charset="0"/>
                </a:rPr>
                <a:t>sectetur adipiscing elit, sed do eius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8" name="Rectangle 114"/>
            <p:cNvSpPr>
              <a:spLocks noChangeArrowheads="1"/>
            </p:cNvSpPr>
            <p:nvPr/>
          </p:nvSpPr>
          <p:spPr bwMode="auto">
            <a:xfrm>
              <a:off x="4857751" y="5208588"/>
              <a:ext cx="344488" cy="87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8E8E8E"/>
                  </a:solidFill>
                  <a:effectLst/>
                  <a:latin typeface="Arial" panose="020B0604020202020204" pitchFamily="34" charset="0"/>
                </a:rPr>
                <a:t>mod tempo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9" name="Rectangle 115"/>
            <p:cNvSpPr>
              <a:spLocks noChangeArrowheads="1"/>
            </p:cNvSpPr>
            <p:nvPr/>
          </p:nvSpPr>
          <p:spPr bwMode="auto">
            <a:xfrm>
              <a:off x="5151438" y="5208588"/>
              <a:ext cx="47625" cy="87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8E8E8E"/>
                  </a:solidFill>
                  <a:effectLst/>
                  <a:latin typeface="Arial" panose="020B0604020202020204" pitchFamily="34" charset="0"/>
                </a:rPr>
                <a:t>r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0" name="Rectangle 116"/>
            <p:cNvSpPr>
              <a:spLocks noChangeArrowheads="1"/>
            </p:cNvSpPr>
            <p:nvPr/>
          </p:nvSpPr>
          <p:spPr bwMode="auto">
            <a:xfrm>
              <a:off x="5167313" y="5208588"/>
              <a:ext cx="44450" cy="87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8E8E8E"/>
                  </a:solidFill>
                  <a:effectLst/>
                  <a:latin typeface="Arial" panose="020B0604020202020204" pitchFamily="34" charset="0"/>
                </a:rPr>
                <a:t>.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1" name="Rectangle 117"/>
            <p:cNvSpPr>
              <a:spLocks noChangeArrowheads="1"/>
            </p:cNvSpPr>
            <p:nvPr/>
          </p:nvSpPr>
          <p:spPr bwMode="auto">
            <a:xfrm>
              <a:off x="6442076" y="4818063"/>
              <a:ext cx="960438" cy="204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1200" b="0" i="0" u="none" strike="noStrike" cap="none" normalizeH="0" baseline="0" smtClean="0">
                  <a:ln>
                    <a:noFill/>
                  </a:ln>
                  <a:solidFill>
                    <a:srgbClr val="686868"/>
                  </a:solidFill>
                  <a:effectLst/>
                  <a:latin typeface="Arial" panose="020B0604020202020204" pitchFamily="34" charset="0"/>
                </a:rPr>
                <a:t>Lorem Ipsum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2" name="Rectangle 118"/>
            <p:cNvSpPr>
              <a:spLocks noChangeArrowheads="1"/>
            </p:cNvSpPr>
            <p:nvPr/>
          </p:nvSpPr>
          <p:spPr bwMode="auto">
            <a:xfrm>
              <a:off x="6502401" y="5053013"/>
              <a:ext cx="915988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8E8E8E"/>
                  </a:solidFill>
                  <a:effectLst/>
                  <a:latin typeface="Arial" panose="020B0604020202020204" pitchFamily="34" charset="0"/>
                </a:rPr>
                <a:t>Lorem ipsum dolor sit amet, con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3" name="Rectangle 119"/>
            <p:cNvSpPr>
              <a:spLocks noChangeArrowheads="1"/>
            </p:cNvSpPr>
            <p:nvPr/>
          </p:nvSpPr>
          <p:spPr bwMode="auto">
            <a:xfrm>
              <a:off x="6467476" y="5130801"/>
              <a:ext cx="984250" cy="87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8E8E8E"/>
                  </a:solidFill>
                  <a:effectLst/>
                  <a:latin typeface="Arial" panose="020B0604020202020204" pitchFamily="34" charset="0"/>
                </a:rPr>
                <a:t>sectetur adipiscing elit, sed do eius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4" name="Rectangle 120"/>
            <p:cNvSpPr>
              <a:spLocks noChangeArrowheads="1"/>
            </p:cNvSpPr>
            <p:nvPr/>
          </p:nvSpPr>
          <p:spPr bwMode="auto">
            <a:xfrm>
              <a:off x="6775451" y="5208588"/>
              <a:ext cx="344488" cy="87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8E8E8E"/>
                  </a:solidFill>
                  <a:effectLst/>
                  <a:latin typeface="Arial" panose="020B0604020202020204" pitchFamily="34" charset="0"/>
                </a:rPr>
                <a:t>mod tempo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5" name="Rectangle 121"/>
            <p:cNvSpPr>
              <a:spLocks noChangeArrowheads="1"/>
            </p:cNvSpPr>
            <p:nvPr/>
          </p:nvSpPr>
          <p:spPr bwMode="auto">
            <a:xfrm>
              <a:off x="7067551" y="5208588"/>
              <a:ext cx="49213" cy="87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8E8E8E"/>
                  </a:solidFill>
                  <a:effectLst/>
                  <a:latin typeface="Arial" panose="020B0604020202020204" pitchFamily="34" charset="0"/>
                </a:rPr>
                <a:t>r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6" name="Rectangle 122"/>
            <p:cNvSpPr>
              <a:spLocks noChangeArrowheads="1"/>
            </p:cNvSpPr>
            <p:nvPr/>
          </p:nvSpPr>
          <p:spPr bwMode="auto">
            <a:xfrm>
              <a:off x="7085013" y="5208588"/>
              <a:ext cx="44450" cy="87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8E8E8E"/>
                  </a:solidFill>
                  <a:effectLst/>
                  <a:latin typeface="Arial" panose="020B0604020202020204" pitchFamily="34" charset="0"/>
                </a:rPr>
                <a:t>.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7809501" y="1260234"/>
            <a:ext cx="1873961" cy="801132"/>
            <a:chOff x="257133" y="2861619"/>
            <a:chExt cx="1873961" cy="801132"/>
          </a:xfrm>
        </p:grpSpPr>
        <p:sp>
          <p:nvSpPr>
            <p:cNvPr id="3" name="矩形 2"/>
            <p:cNvSpPr/>
            <p:nvPr/>
          </p:nvSpPr>
          <p:spPr>
            <a:xfrm>
              <a:off x="257133" y="3077976"/>
              <a:ext cx="187396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800" dirty="0" smtClean="0"/>
                <a:t>LOREM IPSUM DOLOR SIT AMET, CONSECTETUR ADIPISICING ELIT, SED DO EIUSMOD TEMPOR INCIDIDUNT UT LABORE ET DOLORE MAGNA ALIQUA</a:t>
              </a:r>
              <a:endParaRPr lang="zh-CN" altLang="en-US" sz="800" dirty="0"/>
            </a:p>
          </p:txBody>
        </p:sp>
        <p:sp>
          <p:nvSpPr>
            <p:cNvPr id="4" name="矩形 3"/>
            <p:cNvSpPr/>
            <p:nvPr/>
          </p:nvSpPr>
          <p:spPr>
            <a:xfrm>
              <a:off x="274764" y="2861619"/>
              <a:ext cx="128355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 b="1" dirty="0" smtClean="0">
                  <a:solidFill>
                    <a:srgbClr val="1AB49C"/>
                  </a:solidFill>
                </a:rPr>
                <a:t>LOREM</a:t>
              </a:r>
              <a:r>
                <a:rPr lang="en-US" altLang="zh-CN" sz="1400" dirty="0" smtClean="0"/>
                <a:t> IPSUM </a:t>
              </a:r>
              <a:endParaRPr lang="zh-CN" altLang="en-US" sz="1400" dirty="0"/>
            </a:p>
          </p:txBody>
        </p:sp>
      </p:grpSp>
      <p:grpSp>
        <p:nvGrpSpPr>
          <p:cNvPr id="127" name="组合 126"/>
          <p:cNvGrpSpPr/>
          <p:nvPr/>
        </p:nvGrpSpPr>
        <p:grpSpPr>
          <a:xfrm>
            <a:off x="7809501" y="4343004"/>
            <a:ext cx="1873961" cy="801132"/>
            <a:chOff x="257133" y="2861619"/>
            <a:chExt cx="1873961" cy="801132"/>
          </a:xfrm>
        </p:grpSpPr>
        <p:sp>
          <p:nvSpPr>
            <p:cNvPr id="128" name="矩形 127"/>
            <p:cNvSpPr/>
            <p:nvPr/>
          </p:nvSpPr>
          <p:spPr>
            <a:xfrm>
              <a:off x="257133" y="3077976"/>
              <a:ext cx="187396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800" dirty="0" smtClean="0"/>
                <a:t>LOREM IPSUM DOLOR SIT AMET, CONSECTETUR ADIPISICING ELIT, SED DO EIUSMOD TEMPOR INCIDIDUNT UT LABORE ET DOLORE MAGNA ALIQUA</a:t>
              </a:r>
              <a:endParaRPr lang="zh-CN" altLang="en-US" sz="800" dirty="0"/>
            </a:p>
          </p:txBody>
        </p:sp>
        <p:sp>
          <p:nvSpPr>
            <p:cNvPr id="129" name="矩形 128"/>
            <p:cNvSpPr/>
            <p:nvPr/>
          </p:nvSpPr>
          <p:spPr>
            <a:xfrm>
              <a:off x="274764" y="2861619"/>
              <a:ext cx="128355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 b="1" dirty="0" smtClean="0">
                  <a:solidFill>
                    <a:srgbClr val="1AB49C"/>
                  </a:solidFill>
                </a:rPr>
                <a:t>LOREM</a:t>
              </a:r>
              <a:r>
                <a:rPr lang="en-US" altLang="zh-CN" sz="1400" dirty="0" smtClean="0"/>
                <a:t> IPSUM </a:t>
              </a:r>
              <a:endParaRPr lang="zh-CN" altLang="en-US" sz="1400" dirty="0"/>
            </a:p>
          </p:txBody>
        </p:sp>
      </p:grpSp>
      <p:grpSp>
        <p:nvGrpSpPr>
          <p:cNvPr id="130" name="组合 129"/>
          <p:cNvGrpSpPr/>
          <p:nvPr/>
        </p:nvGrpSpPr>
        <p:grpSpPr>
          <a:xfrm>
            <a:off x="8720361" y="2841953"/>
            <a:ext cx="1873961" cy="801132"/>
            <a:chOff x="257133" y="2861619"/>
            <a:chExt cx="1873961" cy="801132"/>
          </a:xfrm>
        </p:grpSpPr>
        <p:sp>
          <p:nvSpPr>
            <p:cNvPr id="131" name="矩形 130"/>
            <p:cNvSpPr/>
            <p:nvPr/>
          </p:nvSpPr>
          <p:spPr>
            <a:xfrm>
              <a:off x="257133" y="3077976"/>
              <a:ext cx="187396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800" dirty="0" smtClean="0"/>
                <a:t>LOREM IPSUM DOLOR SIT AMET, CONSECTETUR ADIPISICING ELIT, SED DO EIUSMOD TEMPOR INCIDIDUNT UT LABORE ET DOLORE MAGNA ALIQUA</a:t>
              </a:r>
              <a:endParaRPr lang="zh-CN" altLang="en-US" sz="800" dirty="0"/>
            </a:p>
          </p:txBody>
        </p:sp>
        <p:sp>
          <p:nvSpPr>
            <p:cNvPr id="132" name="矩形 131"/>
            <p:cNvSpPr/>
            <p:nvPr/>
          </p:nvSpPr>
          <p:spPr>
            <a:xfrm>
              <a:off x="274764" y="2861619"/>
              <a:ext cx="128355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 b="1" dirty="0" smtClean="0">
                  <a:solidFill>
                    <a:srgbClr val="1AB49C"/>
                  </a:solidFill>
                </a:rPr>
                <a:t>LOREM</a:t>
              </a:r>
              <a:r>
                <a:rPr lang="en-US" altLang="zh-CN" sz="1400" dirty="0" smtClean="0"/>
                <a:t> IPSUM </a:t>
              </a:r>
              <a:endParaRPr lang="zh-CN" altLang="en-US" sz="1400" dirty="0"/>
            </a:p>
          </p:txBody>
        </p:sp>
      </p:grpSp>
      <p:grpSp>
        <p:nvGrpSpPr>
          <p:cNvPr id="133" name="组合 132"/>
          <p:cNvGrpSpPr/>
          <p:nvPr/>
        </p:nvGrpSpPr>
        <p:grpSpPr>
          <a:xfrm>
            <a:off x="1487297" y="2841953"/>
            <a:ext cx="1873961" cy="801132"/>
            <a:chOff x="257133" y="2861619"/>
            <a:chExt cx="1873961" cy="801132"/>
          </a:xfrm>
        </p:grpSpPr>
        <p:sp>
          <p:nvSpPr>
            <p:cNvPr id="134" name="矩形 133"/>
            <p:cNvSpPr/>
            <p:nvPr/>
          </p:nvSpPr>
          <p:spPr>
            <a:xfrm>
              <a:off x="257133" y="3077976"/>
              <a:ext cx="187396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800" dirty="0" smtClean="0"/>
                <a:t>LOREM IPSUM DOLOR SIT AMET, CONSECTETUR ADIPISICING ELIT, SED DO EIUSMOD TEMPOR INCIDIDUNT UT LABORE ET DOLORE MAGNA ALIQUA</a:t>
              </a:r>
              <a:endParaRPr lang="zh-CN" altLang="en-US" sz="800" dirty="0"/>
            </a:p>
          </p:txBody>
        </p:sp>
        <p:sp>
          <p:nvSpPr>
            <p:cNvPr id="135" name="矩形 134"/>
            <p:cNvSpPr/>
            <p:nvPr/>
          </p:nvSpPr>
          <p:spPr>
            <a:xfrm>
              <a:off x="274764" y="2861619"/>
              <a:ext cx="128355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 b="1" dirty="0" smtClean="0">
                  <a:solidFill>
                    <a:srgbClr val="1AB49C"/>
                  </a:solidFill>
                </a:rPr>
                <a:t>LOREM</a:t>
              </a:r>
              <a:r>
                <a:rPr lang="en-US" altLang="zh-CN" sz="1400" dirty="0" smtClean="0"/>
                <a:t> IPSUM </a:t>
              </a:r>
              <a:endParaRPr lang="zh-CN" altLang="en-US" sz="1400" dirty="0"/>
            </a:p>
          </p:txBody>
        </p:sp>
      </p:grpSp>
      <p:grpSp>
        <p:nvGrpSpPr>
          <p:cNvPr id="136" name="组合 135"/>
          <p:cNvGrpSpPr/>
          <p:nvPr/>
        </p:nvGrpSpPr>
        <p:grpSpPr>
          <a:xfrm>
            <a:off x="2372759" y="1312879"/>
            <a:ext cx="1873961" cy="801132"/>
            <a:chOff x="257133" y="2861619"/>
            <a:chExt cx="1873961" cy="801132"/>
          </a:xfrm>
        </p:grpSpPr>
        <p:sp>
          <p:nvSpPr>
            <p:cNvPr id="137" name="矩形 136"/>
            <p:cNvSpPr/>
            <p:nvPr/>
          </p:nvSpPr>
          <p:spPr>
            <a:xfrm>
              <a:off x="257133" y="3077976"/>
              <a:ext cx="187396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800" dirty="0" smtClean="0"/>
                <a:t>LOREM IPSUM DOLOR SIT AMET, CONSECTETUR ADIPISICING ELIT, SED DO EIUSMOD TEMPOR INCIDIDUNT UT LABORE ET DOLORE MAGNA ALIQUA</a:t>
              </a:r>
              <a:endParaRPr lang="zh-CN" altLang="en-US" sz="800" dirty="0"/>
            </a:p>
          </p:txBody>
        </p:sp>
        <p:sp>
          <p:nvSpPr>
            <p:cNvPr id="138" name="矩形 137"/>
            <p:cNvSpPr/>
            <p:nvPr/>
          </p:nvSpPr>
          <p:spPr>
            <a:xfrm>
              <a:off x="274764" y="2861619"/>
              <a:ext cx="128355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 b="1" dirty="0" smtClean="0">
                  <a:solidFill>
                    <a:srgbClr val="1AB49C"/>
                  </a:solidFill>
                </a:rPr>
                <a:t>LOREM</a:t>
              </a:r>
              <a:r>
                <a:rPr lang="en-US" altLang="zh-CN" sz="1400" dirty="0" smtClean="0"/>
                <a:t> IPSUM </a:t>
              </a:r>
              <a:endParaRPr lang="zh-CN" altLang="en-US" sz="1400" dirty="0"/>
            </a:p>
          </p:txBody>
        </p:sp>
      </p:grpSp>
      <p:grpSp>
        <p:nvGrpSpPr>
          <p:cNvPr id="139" name="组合 138"/>
          <p:cNvGrpSpPr/>
          <p:nvPr/>
        </p:nvGrpSpPr>
        <p:grpSpPr>
          <a:xfrm>
            <a:off x="2372759" y="4451182"/>
            <a:ext cx="1873961" cy="801132"/>
            <a:chOff x="257133" y="2861619"/>
            <a:chExt cx="1873961" cy="801132"/>
          </a:xfrm>
        </p:grpSpPr>
        <p:sp>
          <p:nvSpPr>
            <p:cNvPr id="140" name="矩形 139"/>
            <p:cNvSpPr/>
            <p:nvPr/>
          </p:nvSpPr>
          <p:spPr>
            <a:xfrm>
              <a:off x="257133" y="3077976"/>
              <a:ext cx="187396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800" dirty="0" smtClean="0"/>
                <a:t>LOREM IPSUM DOLOR SIT AMET, CONSECTETUR ADIPISICING ELIT, SED DO EIUSMOD TEMPOR INCIDIDUNT UT LABORE ET DOLORE MAGNA ALIQUA</a:t>
              </a:r>
              <a:endParaRPr lang="zh-CN" altLang="en-US" sz="800" dirty="0"/>
            </a:p>
          </p:txBody>
        </p:sp>
        <p:sp>
          <p:nvSpPr>
            <p:cNvPr id="141" name="矩形 140"/>
            <p:cNvSpPr/>
            <p:nvPr/>
          </p:nvSpPr>
          <p:spPr>
            <a:xfrm>
              <a:off x="274764" y="2861619"/>
              <a:ext cx="128355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 b="1" dirty="0" smtClean="0">
                  <a:solidFill>
                    <a:srgbClr val="1AB49C"/>
                  </a:solidFill>
                </a:rPr>
                <a:t>LOREM</a:t>
              </a:r>
              <a:r>
                <a:rPr lang="en-US" altLang="zh-CN" sz="1400" dirty="0" smtClean="0"/>
                <a:t> IPSUM </a:t>
              </a:r>
              <a:endParaRPr lang="zh-CN" altLang="en-US" sz="1400" dirty="0"/>
            </a:p>
          </p:txBody>
        </p:sp>
      </p:grpSp>
      <p:sp>
        <p:nvSpPr>
          <p:cNvPr id="145" name="矩形 144"/>
          <p:cNvSpPr/>
          <p:nvPr/>
        </p:nvSpPr>
        <p:spPr>
          <a:xfrm>
            <a:off x="0" y="0"/>
            <a:ext cx="12192000" cy="4214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6" name="任意多边形 14"/>
          <p:cNvSpPr/>
          <p:nvPr/>
        </p:nvSpPr>
        <p:spPr>
          <a:xfrm>
            <a:off x="238040" y="664713"/>
            <a:ext cx="537482" cy="393337"/>
          </a:xfrm>
          <a:custGeom>
            <a:avLst/>
            <a:gdLst>
              <a:gd name="connsiteX0" fmla="*/ 0 w 640080"/>
              <a:gd name="connsiteY0" fmla="*/ 0 h 327660"/>
              <a:gd name="connsiteX1" fmla="*/ 472440 w 640080"/>
              <a:gd name="connsiteY1" fmla="*/ 0 h 327660"/>
              <a:gd name="connsiteX2" fmla="*/ 640080 w 640080"/>
              <a:gd name="connsiteY2" fmla="*/ 163830 h 327660"/>
              <a:gd name="connsiteX3" fmla="*/ 472440 w 640080"/>
              <a:gd name="connsiteY3" fmla="*/ 327660 h 327660"/>
              <a:gd name="connsiteX4" fmla="*/ 0 w 640080"/>
              <a:gd name="connsiteY4" fmla="*/ 327660 h 32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080" h="327660">
                <a:moveTo>
                  <a:pt x="0" y="0"/>
                </a:moveTo>
                <a:lnTo>
                  <a:pt x="472440" y="0"/>
                </a:lnTo>
                <a:cubicBezTo>
                  <a:pt x="565025" y="0"/>
                  <a:pt x="640080" y="73349"/>
                  <a:pt x="640080" y="163830"/>
                </a:cubicBezTo>
                <a:cubicBezTo>
                  <a:pt x="640080" y="254311"/>
                  <a:pt x="565025" y="327660"/>
                  <a:pt x="472440" y="327660"/>
                </a:cubicBezTo>
                <a:lnTo>
                  <a:pt x="0" y="327660"/>
                </a:lnTo>
                <a:close/>
              </a:path>
            </a:pathLst>
          </a:custGeom>
          <a:solidFill>
            <a:srgbClr val="19B59C"/>
          </a:solidFill>
          <a:ln>
            <a:solidFill>
              <a:srgbClr val="19B5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8E6D48"/>
              </a:solidFill>
              <a:cs typeface="+mn-ea"/>
              <a:sym typeface="+mn-lt"/>
            </a:endParaRPr>
          </a:p>
        </p:txBody>
      </p:sp>
      <p:sp>
        <p:nvSpPr>
          <p:cNvPr id="147" name="矩形 146"/>
          <p:cNvSpPr/>
          <p:nvPr/>
        </p:nvSpPr>
        <p:spPr>
          <a:xfrm>
            <a:off x="-5529" y="664713"/>
            <a:ext cx="188685" cy="39333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8E6D48"/>
              </a:solidFill>
              <a:cs typeface="+mn-ea"/>
              <a:sym typeface="+mn-lt"/>
            </a:endParaRPr>
          </a:p>
        </p:txBody>
      </p:sp>
      <p:sp>
        <p:nvSpPr>
          <p:cNvPr id="148" name="标题 4"/>
          <p:cNvSpPr txBox="1"/>
          <p:nvPr/>
        </p:nvSpPr>
        <p:spPr>
          <a:xfrm>
            <a:off x="831406" y="484177"/>
            <a:ext cx="2651095" cy="714638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342900">
              <a:defRPr/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研究成果与应用前景</a:t>
            </a:r>
          </a:p>
        </p:txBody>
      </p:sp>
      <p:sp>
        <p:nvSpPr>
          <p:cNvPr id="149" name="矩形 148"/>
          <p:cNvSpPr/>
          <p:nvPr/>
        </p:nvSpPr>
        <p:spPr>
          <a:xfrm>
            <a:off x="830405" y="957983"/>
            <a:ext cx="190848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00" dirty="0" smtClean="0">
                <a:solidFill>
                  <a:srgbClr val="19B59C"/>
                </a:solidFill>
                <a:cs typeface="+mn-ea"/>
                <a:sym typeface="+mn-lt"/>
              </a:rPr>
              <a:t>LOREM IPSUM DOLOR</a:t>
            </a:r>
            <a:endParaRPr lang="zh-CN" altLang="en-US" sz="1000" dirty="0">
              <a:solidFill>
                <a:srgbClr val="19B59C"/>
              </a:solidFill>
              <a:cs typeface="+mn-ea"/>
              <a:sym typeface="+mn-lt"/>
            </a:endParaRPr>
          </a:p>
        </p:txBody>
      </p:sp>
      <p:sp>
        <p:nvSpPr>
          <p:cNvPr id="150" name="矩形 149"/>
          <p:cNvSpPr/>
          <p:nvPr/>
        </p:nvSpPr>
        <p:spPr>
          <a:xfrm>
            <a:off x="5862994" y="55274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342900">
              <a:spcBef>
                <a:spcPct val="0"/>
              </a:spcBef>
              <a:defRPr/>
            </a:pPr>
            <a:r>
              <a:rPr kumimoji="1" lang="zh-CN" altLang="en-US" sz="1400" b="1" dirty="0" smtClean="0">
                <a:solidFill>
                  <a:srgbClr val="19B59C"/>
                </a:solidFill>
                <a:latin typeface="Arial" panose="020B0604020202020204"/>
              </a:rPr>
              <a:t>选题背景</a:t>
            </a:r>
            <a:endParaRPr lang="zh-CN" altLang="en-US" sz="1400" b="1" dirty="0">
              <a:solidFill>
                <a:srgbClr val="19B59C"/>
              </a:solidFill>
              <a:latin typeface="Arial" panose="020B0604020202020204"/>
              <a:sym typeface="微软雅黑" panose="020B0503020204020204" charset="-122"/>
            </a:endParaRPr>
          </a:p>
        </p:txBody>
      </p:sp>
      <p:sp>
        <p:nvSpPr>
          <p:cNvPr id="151" name="矩形 150"/>
          <p:cNvSpPr/>
          <p:nvPr/>
        </p:nvSpPr>
        <p:spPr>
          <a:xfrm>
            <a:off x="7576077" y="55274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342900">
              <a:defRPr/>
            </a:pPr>
            <a:r>
              <a:rPr lang="zh-CN" altLang="en-US" sz="1400" dirty="0" smtClean="0">
                <a:solidFill>
                  <a:srgbClr val="19B59C"/>
                </a:solidFill>
                <a:latin typeface="Arial" panose="020B0604020202020204"/>
              </a:rPr>
              <a:t>研究意义</a:t>
            </a:r>
            <a:endParaRPr lang="zh-CN" altLang="en-US" sz="1400" dirty="0">
              <a:solidFill>
                <a:srgbClr val="19B59C"/>
              </a:solidFill>
              <a:latin typeface="Arial" panose="020B0604020202020204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9289160" y="55274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342900">
              <a:defRPr/>
            </a:pPr>
            <a:r>
              <a:rPr kumimoji="1" lang="zh-CN" altLang="en-US" sz="1400" dirty="0">
                <a:solidFill>
                  <a:srgbClr val="19B59C"/>
                </a:solidFill>
                <a:latin typeface="Arial" panose="020B0604020202020204"/>
              </a:rPr>
              <a:t>理论基础</a:t>
            </a:r>
            <a:endParaRPr lang="zh-CN" altLang="en-US" sz="1400" dirty="0">
              <a:solidFill>
                <a:srgbClr val="19B59C"/>
              </a:solidFill>
              <a:latin typeface="Arial" panose="020B0604020202020204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11002244" y="55274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342900">
              <a:defRPr/>
            </a:pPr>
            <a:r>
              <a:rPr kumimoji="1" lang="zh-CN" altLang="en-US" sz="1400" dirty="0">
                <a:solidFill>
                  <a:srgbClr val="19B59C"/>
                </a:solidFill>
                <a:latin typeface="Arial" panose="020B0604020202020204"/>
              </a:rPr>
              <a:t>贡献创新</a:t>
            </a:r>
            <a:endParaRPr lang="zh-CN" altLang="en-US" sz="1400" dirty="0">
              <a:solidFill>
                <a:srgbClr val="19B59C"/>
              </a:solidFill>
              <a:latin typeface="Arial" panose="020B0604020202020204"/>
            </a:endParaRPr>
          </a:p>
        </p:txBody>
      </p:sp>
      <p:cxnSp>
        <p:nvCxnSpPr>
          <p:cNvPr id="154" name="直接连接符 153"/>
          <p:cNvCxnSpPr/>
          <p:nvPr/>
        </p:nvCxnSpPr>
        <p:spPr>
          <a:xfrm>
            <a:off x="7138627" y="86337"/>
            <a:ext cx="0" cy="267735"/>
          </a:xfrm>
          <a:prstGeom prst="line">
            <a:avLst/>
          </a:prstGeom>
          <a:ln w="19050">
            <a:solidFill>
              <a:srgbClr val="19B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直接连接符 154"/>
          <p:cNvCxnSpPr/>
          <p:nvPr/>
        </p:nvCxnSpPr>
        <p:spPr>
          <a:xfrm>
            <a:off x="8848158" y="86337"/>
            <a:ext cx="0" cy="267735"/>
          </a:xfrm>
          <a:prstGeom prst="line">
            <a:avLst/>
          </a:prstGeom>
          <a:ln w="19050">
            <a:solidFill>
              <a:srgbClr val="19B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直接连接符 155"/>
          <p:cNvCxnSpPr/>
          <p:nvPr/>
        </p:nvCxnSpPr>
        <p:spPr>
          <a:xfrm>
            <a:off x="10557689" y="86337"/>
            <a:ext cx="0" cy="267735"/>
          </a:xfrm>
          <a:prstGeom prst="line">
            <a:avLst/>
          </a:prstGeom>
          <a:ln w="19050">
            <a:solidFill>
              <a:srgbClr val="19B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7" name="图片 15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55" y="62758"/>
            <a:ext cx="1114276" cy="3302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Freeform 31"/>
          <p:cNvSpPr/>
          <p:nvPr/>
        </p:nvSpPr>
        <p:spPr bwMode="auto">
          <a:xfrm>
            <a:off x="2278812" y="1404936"/>
            <a:ext cx="47625" cy="41275"/>
          </a:xfrm>
          <a:custGeom>
            <a:avLst/>
            <a:gdLst>
              <a:gd name="T0" fmla="*/ 0 w 24"/>
              <a:gd name="T1" fmla="*/ 21 h 21"/>
              <a:gd name="T2" fmla="*/ 0 w 24"/>
              <a:gd name="T3" fmla="*/ 0 h 21"/>
              <a:gd name="T4" fmla="*/ 3 w 24"/>
              <a:gd name="T5" fmla="*/ 0 h 21"/>
              <a:gd name="T6" fmla="*/ 3 w 24"/>
              <a:gd name="T7" fmla="*/ 3 h 21"/>
              <a:gd name="T8" fmla="*/ 5 w 24"/>
              <a:gd name="T9" fmla="*/ 1 h 21"/>
              <a:gd name="T10" fmla="*/ 8 w 24"/>
              <a:gd name="T11" fmla="*/ 0 h 21"/>
              <a:gd name="T12" fmla="*/ 11 w 24"/>
              <a:gd name="T13" fmla="*/ 1 h 21"/>
              <a:gd name="T14" fmla="*/ 13 w 24"/>
              <a:gd name="T15" fmla="*/ 3 h 21"/>
              <a:gd name="T16" fmla="*/ 15 w 24"/>
              <a:gd name="T17" fmla="*/ 1 h 21"/>
              <a:gd name="T18" fmla="*/ 18 w 24"/>
              <a:gd name="T19" fmla="*/ 0 h 21"/>
              <a:gd name="T20" fmla="*/ 22 w 24"/>
              <a:gd name="T21" fmla="*/ 1 h 21"/>
              <a:gd name="T22" fmla="*/ 24 w 24"/>
              <a:gd name="T23" fmla="*/ 7 h 21"/>
              <a:gd name="T24" fmla="*/ 24 w 24"/>
              <a:gd name="T25" fmla="*/ 21 h 21"/>
              <a:gd name="T26" fmla="*/ 21 w 24"/>
              <a:gd name="T27" fmla="*/ 21 h 21"/>
              <a:gd name="T28" fmla="*/ 21 w 24"/>
              <a:gd name="T29" fmla="*/ 8 h 21"/>
              <a:gd name="T30" fmla="*/ 20 w 24"/>
              <a:gd name="T31" fmla="*/ 5 h 21"/>
              <a:gd name="T32" fmla="*/ 19 w 24"/>
              <a:gd name="T33" fmla="*/ 3 h 21"/>
              <a:gd name="T34" fmla="*/ 18 w 24"/>
              <a:gd name="T35" fmla="*/ 3 h 21"/>
              <a:gd name="T36" fmla="*/ 15 w 24"/>
              <a:gd name="T37" fmla="*/ 4 h 21"/>
              <a:gd name="T38" fmla="*/ 13 w 24"/>
              <a:gd name="T39" fmla="*/ 9 h 21"/>
              <a:gd name="T40" fmla="*/ 13 w 24"/>
              <a:gd name="T41" fmla="*/ 21 h 21"/>
              <a:gd name="T42" fmla="*/ 10 w 24"/>
              <a:gd name="T43" fmla="*/ 21 h 21"/>
              <a:gd name="T44" fmla="*/ 10 w 24"/>
              <a:gd name="T45" fmla="*/ 7 h 21"/>
              <a:gd name="T46" fmla="*/ 10 w 24"/>
              <a:gd name="T47" fmla="*/ 4 h 21"/>
              <a:gd name="T48" fmla="*/ 7 w 24"/>
              <a:gd name="T49" fmla="*/ 3 h 21"/>
              <a:gd name="T50" fmla="*/ 4 w 24"/>
              <a:gd name="T51" fmla="*/ 4 h 21"/>
              <a:gd name="T52" fmla="*/ 3 w 24"/>
              <a:gd name="T53" fmla="*/ 10 h 21"/>
              <a:gd name="T54" fmla="*/ 3 w 24"/>
              <a:gd name="T55" fmla="*/ 21 h 21"/>
              <a:gd name="T56" fmla="*/ 0 w 24"/>
              <a:gd name="T57" fmla="*/ 21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4" h="21">
                <a:moveTo>
                  <a:pt x="0" y="21"/>
                </a:moveTo>
                <a:cubicBezTo>
                  <a:pt x="0" y="0"/>
                  <a:pt x="0" y="0"/>
                  <a:pt x="0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3"/>
                  <a:pt x="3" y="3"/>
                  <a:pt x="3" y="3"/>
                </a:cubicBezTo>
                <a:cubicBezTo>
                  <a:pt x="3" y="2"/>
                  <a:pt x="4" y="1"/>
                  <a:pt x="5" y="1"/>
                </a:cubicBezTo>
                <a:cubicBezTo>
                  <a:pt x="6" y="0"/>
                  <a:pt x="7" y="0"/>
                  <a:pt x="8" y="0"/>
                </a:cubicBezTo>
                <a:cubicBezTo>
                  <a:pt x="9" y="0"/>
                  <a:pt x="10" y="0"/>
                  <a:pt x="11" y="1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2"/>
                  <a:pt x="14" y="1"/>
                  <a:pt x="15" y="1"/>
                </a:cubicBezTo>
                <a:cubicBezTo>
                  <a:pt x="16" y="0"/>
                  <a:pt x="17" y="0"/>
                  <a:pt x="18" y="0"/>
                </a:cubicBezTo>
                <a:cubicBezTo>
                  <a:pt x="20" y="0"/>
                  <a:pt x="21" y="0"/>
                  <a:pt x="22" y="1"/>
                </a:cubicBezTo>
                <a:cubicBezTo>
                  <a:pt x="23" y="2"/>
                  <a:pt x="24" y="4"/>
                  <a:pt x="24" y="7"/>
                </a:cubicBezTo>
                <a:cubicBezTo>
                  <a:pt x="24" y="21"/>
                  <a:pt x="24" y="21"/>
                  <a:pt x="24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8"/>
                  <a:pt x="21" y="8"/>
                  <a:pt x="21" y="8"/>
                </a:cubicBezTo>
                <a:cubicBezTo>
                  <a:pt x="21" y="6"/>
                  <a:pt x="21" y="5"/>
                  <a:pt x="20" y="5"/>
                </a:cubicBezTo>
                <a:cubicBezTo>
                  <a:pt x="20" y="4"/>
                  <a:pt x="20" y="4"/>
                  <a:pt x="19" y="3"/>
                </a:cubicBezTo>
                <a:cubicBezTo>
                  <a:pt x="19" y="3"/>
                  <a:pt x="18" y="3"/>
                  <a:pt x="18" y="3"/>
                </a:cubicBezTo>
                <a:cubicBezTo>
                  <a:pt x="16" y="3"/>
                  <a:pt x="15" y="3"/>
                  <a:pt x="15" y="4"/>
                </a:cubicBezTo>
                <a:cubicBezTo>
                  <a:pt x="14" y="5"/>
                  <a:pt x="13" y="7"/>
                  <a:pt x="13" y="9"/>
                </a:cubicBezTo>
                <a:cubicBezTo>
                  <a:pt x="13" y="21"/>
                  <a:pt x="13" y="21"/>
                  <a:pt x="13" y="21"/>
                </a:cubicBezTo>
                <a:cubicBezTo>
                  <a:pt x="10" y="21"/>
                  <a:pt x="10" y="21"/>
                  <a:pt x="10" y="21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6"/>
                  <a:pt x="10" y="4"/>
                  <a:pt x="10" y="4"/>
                </a:cubicBezTo>
                <a:cubicBezTo>
                  <a:pt x="9" y="3"/>
                  <a:pt x="8" y="3"/>
                  <a:pt x="7" y="3"/>
                </a:cubicBezTo>
                <a:cubicBezTo>
                  <a:pt x="6" y="3"/>
                  <a:pt x="5" y="3"/>
                  <a:pt x="4" y="4"/>
                </a:cubicBezTo>
                <a:cubicBezTo>
                  <a:pt x="3" y="5"/>
                  <a:pt x="3" y="7"/>
                  <a:pt x="3" y="10"/>
                </a:cubicBezTo>
                <a:cubicBezTo>
                  <a:pt x="3" y="21"/>
                  <a:pt x="3" y="21"/>
                  <a:pt x="3" y="21"/>
                </a:cubicBezTo>
                <a:lnTo>
                  <a:pt x="0" y="21"/>
                </a:lnTo>
                <a:close/>
              </a:path>
            </a:pathLst>
          </a:custGeom>
          <a:solidFill>
            <a:srgbClr val="5761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4041937" y="1317163"/>
            <a:ext cx="4197938" cy="4116324"/>
            <a:chOff x="3713163" y="844551"/>
            <a:chExt cx="5226050" cy="5124449"/>
          </a:xfrm>
        </p:grpSpPr>
        <p:sp>
          <p:nvSpPr>
            <p:cNvPr id="299" name="Freeform 5"/>
            <p:cNvSpPr/>
            <p:nvPr/>
          </p:nvSpPr>
          <p:spPr bwMode="auto">
            <a:xfrm>
              <a:off x="4678363" y="844551"/>
              <a:ext cx="1543050" cy="1322387"/>
            </a:xfrm>
            <a:custGeom>
              <a:avLst/>
              <a:gdLst>
                <a:gd name="T0" fmla="*/ 337 w 774"/>
                <a:gd name="T1" fmla="*/ 663 h 663"/>
                <a:gd name="T2" fmla="*/ 480 w 774"/>
                <a:gd name="T3" fmla="*/ 561 h 663"/>
                <a:gd name="T4" fmla="*/ 573 w 774"/>
                <a:gd name="T5" fmla="*/ 624 h 663"/>
                <a:gd name="T6" fmla="*/ 601 w 774"/>
                <a:gd name="T7" fmla="*/ 509 h 663"/>
                <a:gd name="T8" fmla="*/ 774 w 774"/>
                <a:gd name="T9" fmla="*/ 477 h 663"/>
                <a:gd name="T10" fmla="*/ 772 w 774"/>
                <a:gd name="T11" fmla="*/ 0 h 663"/>
                <a:gd name="T12" fmla="*/ 0 w 774"/>
                <a:gd name="T13" fmla="*/ 325 h 663"/>
                <a:gd name="T14" fmla="*/ 337 w 774"/>
                <a:gd name="T15" fmla="*/ 663 h 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4" h="663">
                  <a:moveTo>
                    <a:pt x="337" y="663"/>
                  </a:moveTo>
                  <a:cubicBezTo>
                    <a:pt x="380" y="623"/>
                    <a:pt x="428" y="589"/>
                    <a:pt x="480" y="561"/>
                  </a:cubicBezTo>
                  <a:cubicBezTo>
                    <a:pt x="573" y="624"/>
                    <a:pt x="573" y="624"/>
                    <a:pt x="573" y="624"/>
                  </a:cubicBezTo>
                  <a:cubicBezTo>
                    <a:pt x="601" y="509"/>
                    <a:pt x="601" y="509"/>
                    <a:pt x="601" y="509"/>
                  </a:cubicBezTo>
                  <a:cubicBezTo>
                    <a:pt x="656" y="492"/>
                    <a:pt x="714" y="481"/>
                    <a:pt x="774" y="477"/>
                  </a:cubicBezTo>
                  <a:cubicBezTo>
                    <a:pt x="772" y="0"/>
                    <a:pt x="772" y="0"/>
                    <a:pt x="772" y="0"/>
                  </a:cubicBezTo>
                  <a:cubicBezTo>
                    <a:pt x="473" y="10"/>
                    <a:pt x="202" y="132"/>
                    <a:pt x="0" y="325"/>
                  </a:cubicBezTo>
                  <a:lnTo>
                    <a:pt x="337" y="663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0" name="Freeform 6"/>
            <p:cNvSpPr/>
            <p:nvPr/>
          </p:nvSpPr>
          <p:spPr bwMode="auto">
            <a:xfrm>
              <a:off x="6378576" y="844551"/>
              <a:ext cx="1549400" cy="1325562"/>
            </a:xfrm>
            <a:custGeom>
              <a:avLst/>
              <a:gdLst>
                <a:gd name="T0" fmla="*/ 2 w 777"/>
                <a:gd name="T1" fmla="*/ 477 h 665"/>
                <a:gd name="T2" fmla="*/ 167 w 777"/>
                <a:gd name="T3" fmla="*/ 507 h 665"/>
                <a:gd name="T4" fmla="*/ 193 w 777"/>
                <a:gd name="T5" fmla="*/ 620 h 665"/>
                <a:gd name="T6" fmla="*/ 290 w 777"/>
                <a:gd name="T7" fmla="*/ 558 h 665"/>
                <a:gd name="T8" fmla="*/ 440 w 777"/>
                <a:gd name="T9" fmla="*/ 665 h 665"/>
                <a:gd name="T10" fmla="*/ 777 w 777"/>
                <a:gd name="T11" fmla="*/ 327 h 665"/>
                <a:gd name="T12" fmla="*/ 0 w 777"/>
                <a:gd name="T13" fmla="*/ 0 h 665"/>
                <a:gd name="T14" fmla="*/ 2 w 777"/>
                <a:gd name="T15" fmla="*/ 477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7" h="665">
                  <a:moveTo>
                    <a:pt x="2" y="477"/>
                  </a:moveTo>
                  <a:cubicBezTo>
                    <a:pt x="59" y="481"/>
                    <a:pt x="115" y="491"/>
                    <a:pt x="167" y="507"/>
                  </a:cubicBezTo>
                  <a:cubicBezTo>
                    <a:pt x="193" y="620"/>
                    <a:pt x="193" y="620"/>
                    <a:pt x="193" y="620"/>
                  </a:cubicBezTo>
                  <a:cubicBezTo>
                    <a:pt x="290" y="558"/>
                    <a:pt x="290" y="558"/>
                    <a:pt x="290" y="558"/>
                  </a:cubicBezTo>
                  <a:cubicBezTo>
                    <a:pt x="345" y="587"/>
                    <a:pt x="395" y="623"/>
                    <a:pt x="440" y="665"/>
                  </a:cubicBezTo>
                  <a:cubicBezTo>
                    <a:pt x="777" y="327"/>
                    <a:pt x="777" y="327"/>
                    <a:pt x="777" y="327"/>
                  </a:cubicBezTo>
                  <a:cubicBezTo>
                    <a:pt x="574" y="132"/>
                    <a:pt x="301" y="9"/>
                    <a:pt x="0" y="0"/>
                  </a:cubicBezTo>
                  <a:lnTo>
                    <a:pt x="2" y="477"/>
                  </a:lnTo>
                  <a:close/>
                </a:path>
              </a:pathLst>
            </a:custGeom>
            <a:solidFill>
              <a:srgbClr val="1AB4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1" name="Freeform 7"/>
            <p:cNvSpPr/>
            <p:nvPr/>
          </p:nvSpPr>
          <p:spPr bwMode="auto">
            <a:xfrm>
              <a:off x="3949701" y="1608138"/>
              <a:ext cx="1289050" cy="1549400"/>
            </a:xfrm>
            <a:custGeom>
              <a:avLst/>
              <a:gdLst>
                <a:gd name="T0" fmla="*/ 477 w 646"/>
                <a:gd name="T1" fmla="*/ 775 h 777"/>
                <a:gd name="T2" fmla="*/ 504 w 646"/>
                <a:gd name="T3" fmla="*/ 603 h 777"/>
                <a:gd name="T4" fmla="*/ 605 w 646"/>
                <a:gd name="T5" fmla="*/ 575 h 777"/>
                <a:gd name="T6" fmla="*/ 552 w 646"/>
                <a:gd name="T7" fmla="*/ 480 h 777"/>
                <a:gd name="T8" fmla="*/ 646 w 646"/>
                <a:gd name="T9" fmla="*/ 339 h 777"/>
                <a:gd name="T10" fmla="*/ 308 w 646"/>
                <a:gd name="T11" fmla="*/ 0 h 777"/>
                <a:gd name="T12" fmla="*/ 0 w 646"/>
                <a:gd name="T13" fmla="*/ 777 h 777"/>
                <a:gd name="T14" fmla="*/ 477 w 646"/>
                <a:gd name="T15" fmla="*/ 775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6" h="777">
                  <a:moveTo>
                    <a:pt x="477" y="775"/>
                  </a:moveTo>
                  <a:cubicBezTo>
                    <a:pt x="479" y="716"/>
                    <a:pt x="488" y="658"/>
                    <a:pt x="504" y="603"/>
                  </a:cubicBezTo>
                  <a:cubicBezTo>
                    <a:pt x="605" y="575"/>
                    <a:pt x="605" y="575"/>
                    <a:pt x="605" y="575"/>
                  </a:cubicBezTo>
                  <a:cubicBezTo>
                    <a:pt x="552" y="480"/>
                    <a:pt x="552" y="480"/>
                    <a:pt x="552" y="480"/>
                  </a:cubicBezTo>
                  <a:cubicBezTo>
                    <a:pt x="577" y="429"/>
                    <a:pt x="609" y="382"/>
                    <a:pt x="646" y="339"/>
                  </a:cubicBezTo>
                  <a:cubicBezTo>
                    <a:pt x="308" y="0"/>
                    <a:pt x="308" y="0"/>
                    <a:pt x="308" y="0"/>
                  </a:cubicBezTo>
                  <a:cubicBezTo>
                    <a:pt x="120" y="205"/>
                    <a:pt x="4" y="477"/>
                    <a:pt x="0" y="777"/>
                  </a:cubicBezTo>
                  <a:lnTo>
                    <a:pt x="477" y="775"/>
                  </a:lnTo>
                  <a:close/>
                </a:path>
              </a:pathLst>
            </a:custGeom>
            <a:solidFill>
              <a:srgbClr val="1AB4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2" name="Freeform 8"/>
            <p:cNvSpPr/>
            <p:nvPr/>
          </p:nvSpPr>
          <p:spPr bwMode="auto">
            <a:xfrm>
              <a:off x="7367588" y="1612901"/>
              <a:ext cx="1284288" cy="1541462"/>
            </a:xfrm>
            <a:custGeom>
              <a:avLst/>
              <a:gdLst>
                <a:gd name="T0" fmla="*/ 337 w 644"/>
                <a:gd name="T1" fmla="*/ 0 h 773"/>
                <a:gd name="T2" fmla="*/ 0 w 644"/>
                <a:gd name="T3" fmla="*/ 339 h 773"/>
                <a:gd name="T4" fmla="*/ 81 w 644"/>
                <a:gd name="T5" fmla="*/ 457 h 773"/>
                <a:gd name="T6" fmla="*/ 21 w 644"/>
                <a:gd name="T7" fmla="*/ 569 h 773"/>
                <a:gd name="T8" fmla="*/ 137 w 644"/>
                <a:gd name="T9" fmla="*/ 590 h 773"/>
                <a:gd name="T10" fmla="*/ 166 w 644"/>
                <a:gd name="T11" fmla="*/ 773 h 773"/>
                <a:gd name="T12" fmla="*/ 644 w 644"/>
                <a:gd name="T13" fmla="*/ 771 h 773"/>
                <a:gd name="T14" fmla="*/ 337 w 644"/>
                <a:gd name="T15" fmla="*/ 0 h 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4" h="773">
                  <a:moveTo>
                    <a:pt x="337" y="0"/>
                  </a:moveTo>
                  <a:cubicBezTo>
                    <a:pt x="0" y="339"/>
                    <a:pt x="0" y="339"/>
                    <a:pt x="0" y="339"/>
                  </a:cubicBezTo>
                  <a:cubicBezTo>
                    <a:pt x="31" y="375"/>
                    <a:pt x="58" y="415"/>
                    <a:pt x="81" y="457"/>
                  </a:cubicBezTo>
                  <a:cubicBezTo>
                    <a:pt x="21" y="569"/>
                    <a:pt x="21" y="569"/>
                    <a:pt x="21" y="569"/>
                  </a:cubicBezTo>
                  <a:cubicBezTo>
                    <a:pt x="137" y="590"/>
                    <a:pt x="137" y="590"/>
                    <a:pt x="137" y="590"/>
                  </a:cubicBezTo>
                  <a:cubicBezTo>
                    <a:pt x="154" y="648"/>
                    <a:pt x="164" y="710"/>
                    <a:pt x="166" y="773"/>
                  </a:cubicBezTo>
                  <a:cubicBezTo>
                    <a:pt x="644" y="771"/>
                    <a:pt x="644" y="771"/>
                    <a:pt x="644" y="771"/>
                  </a:cubicBezTo>
                  <a:cubicBezTo>
                    <a:pt x="638" y="475"/>
                    <a:pt x="523" y="204"/>
                    <a:pt x="337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3" name="Freeform 9"/>
            <p:cNvSpPr/>
            <p:nvPr/>
          </p:nvSpPr>
          <p:spPr bwMode="auto">
            <a:xfrm>
              <a:off x="6388101" y="4244975"/>
              <a:ext cx="1495425" cy="1298575"/>
            </a:xfrm>
            <a:custGeom>
              <a:avLst/>
              <a:gdLst>
                <a:gd name="T0" fmla="*/ 413 w 750"/>
                <a:gd name="T1" fmla="*/ 5 h 651"/>
                <a:gd name="T2" fmla="*/ 299 w 750"/>
                <a:gd name="T3" fmla="*/ 85 h 651"/>
                <a:gd name="T4" fmla="*/ 154 w 750"/>
                <a:gd name="T5" fmla="*/ 0 h 651"/>
                <a:gd name="T6" fmla="*/ 159 w 750"/>
                <a:gd name="T7" fmla="*/ 145 h 651"/>
                <a:gd name="T8" fmla="*/ 0 w 750"/>
                <a:gd name="T9" fmla="*/ 173 h 651"/>
                <a:gd name="T10" fmla="*/ 2 w 750"/>
                <a:gd name="T11" fmla="*/ 651 h 651"/>
                <a:gd name="T12" fmla="*/ 750 w 750"/>
                <a:gd name="T13" fmla="*/ 344 h 651"/>
                <a:gd name="T14" fmla="*/ 413 w 750"/>
                <a:gd name="T15" fmla="*/ 5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0" h="651">
                  <a:moveTo>
                    <a:pt x="413" y="5"/>
                  </a:moveTo>
                  <a:cubicBezTo>
                    <a:pt x="378" y="35"/>
                    <a:pt x="340" y="62"/>
                    <a:pt x="299" y="85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59" y="145"/>
                    <a:pt x="159" y="145"/>
                    <a:pt x="159" y="145"/>
                  </a:cubicBezTo>
                  <a:cubicBezTo>
                    <a:pt x="108" y="160"/>
                    <a:pt x="55" y="170"/>
                    <a:pt x="0" y="173"/>
                  </a:cubicBezTo>
                  <a:cubicBezTo>
                    <a:pt x="2" y="651"/>
                    <a:pt x="2" y="651"/>
                    <a:pt x="2" y="651"/>
                  </a:cubicBezTo>
                  <a:cubicBezTo>
                    <a:pt x="290" y="640"/>
                    <a:pt x="551" y="526"/>
                    <a:pt x="750" y="344"/>
                  </a:cubicBezTo>
                  <a:lnTo>
                    <a:pt x="413" y="5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4" name="Freeform 10"/>
            <p:cNvSpPr/>
            <p:nvPr/>
          </p:nvSpPr>
          <p:spPr bwMode="auto">
            <a:xfrm>
              <a:off x="3951288" y="3317876"/>
              <a:ext cx="1323975" cy="1506537"/>
            </a:xfrm>
            <a:custGeom>
              <a:avLst/>
              <a:gdLst>
                <a:gd name="T0" fmla="*/ 664 w 664"/>
                <a:gd name="T1" fmla="*/ 416 h 755"/>
                <a:gd name="T2" fmla="*/ 567 w 664"/>
                <a:gd name="T3" fmla="*/ 284 h 755"/>
                <a:gd name="T4" fmla="*/ 628 w 664"/>
                <a:gd name="T5" fmla="*/ 187 h 755"/>
                <a:gd name="T6" fmla="*/ 510 w 664"/>
                <a:gd name="T7" fmla="*/ 155 h 755"/>
                <a:gd name="T8" fmla="*/ 479 w 664"/>
                <a:gd name="T9" fmla="*/ 0 h 755"/>
                <a:gd name="T10" fmla="*/ 0 w 664"/>
                <a:gd name="T11" fmla="*/ 1 h 755"/>
                <a:gd name="T12" fmla="*/ 327 w 664"/>
                <a:gd name="T13" fmla="*/ 755 h 755"/>
                <a:gd name="T14" fmla="*/ 664 w 664"/>
                <a:gd name="T15" fmla="*/ 416 h 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4" h="755">
                  <a:moveTo>
                    <a:pt x="664" y="416"/>
                  </a:moveTo>
                  <a:cubicBezTo>
                    <a:pt x="627" y="376"/>
                    <a:pt x="594" y="332"/>
                    <a:pt x="567" y="284"/>
                  </a:cubicBezTo>
                  <a:cubicBezTo>
                    <a:pt x="628" y="187"/>
                    <a:pt x="628" y="187"/>
                    <a:pt x="628" y="187"/>
                  </a:cubicBezTo>
                  <a:cubicBezTo>
                    <a:pt x="510" y="155"/>
                    <a:pt x="510" y="155"/>
                    <a:pt x="510" y="155"/>
                  </a:cubicBezTo>
                  <a:cubicBezTo>
                    <a:pt x="494" y="105"/>
                    <a:pt x="483" y="53"/>
                    <a:pt x="479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6" y="293"/>
                    <a:pt x="137" y="557"/>
                    <a:pt x="327" y="755"/>
                  </a:cubicBezTo>
                  <a:lnTo>
                    <a:pt x="664" y="41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5" name="Freeform 11"/>
            <p:cNvSpPr/>
            <p:nvPr/>
          </p:nvSpPr>
          <p:spPr bwMode="auto">
            <a:xfrm>
              <a:off x="7327901" y="3313113"/>
              <a:ext cx="1319213" cy="1504950"/>
            </a:xfrm>
            <a:custGeom>
              <a:avLst/>
              <a:gdLst>
                <a:gd name="T0" fmla="*/ 184 w 662"/>
                <a:gd name="T1" fmla="*/ 1 h 754"/>
                <a:gd name="T2" fmla="*/ 164 w 662"/>
                <a:gd name="T3" fmla="*/ 116 h 754"/>
                <a:gd name="T4" fmla="*/ 37 w 662"/>
                <a:gd name="T5" fmla="*/ 147 h 754"/>
                <a:gd name="T6" fmla="*/ 110 w 662"/>
                <a:gd name="T7" fmla="*/ 259 h 754"/>
                <a:gd name="T8" fmla="*/ 0 w 662"/>
                <a:gd name="T9" fmla="*/ 416 h 754"/>
                <a:gd name="T10" fmla="*/ 337 w 662"/>
                <a:gd name="T11" fmla="*/ 754 h 754"/>
                <a:gd name="T12" fmla="*/ 662 w 662"/>
                <a:gd name="T13" fmla="*/ 0 h 754"/>
                <a:gd name="T14" fmla="*/ 184 w 662"/>
                <a:gd name="T15" fmla="*/ 1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2" h="754">
                  <a:moveTo>
                    <a:pt x="184" y="1"/>
                  </a:moveTo>
                  <a:cubicBezTo>
                    <a:pt x="180" y="41"/>
                    <a:pt x="174" y="79"/>
                    <a:pt x="164" y="116"/>
                  </a:cubicBezTo>
                  <a:cubicBezTo>
                    <a:pt x="37" y="147"/>
                    <a:pt x="37" y="147"/>
                    <a:pt x="37" y="147"/>
                  </a:cubicBezTo>
                  <a:cubicBezTo>
                    <a:pt x="110" y="259"/>
                    <a:pt x="110" y="259"/>
                    <a:pt x="110" y="259"/>
                  </a:cubicBezTo>
                  <a:cubicBezTo>
                    <a:pt x="81" y="316"/>
                    <a:pt x="44" y="369"/>
                    <a:pt x="0" y="416"/>
                  </a:cubicBezTo>
                  <a:cubicBezTo>
                    <a:pt x="337" y="754"/>
                    <a:pt x="337" y="754"/>
                    <a:pt x="337" y="754"/>
                  </a:cubicBezTo>
                  <a:cubicBezTo>
                    <a:pt x="527" y="556"/>
                    <a:pt x="648" y="292"/>
                    <a:pt x="662" y="0"/>
                  </a:cubicBezTo>
                  <a:lnTo>
                    <a:pt x="184" y="1"/>
                  </a:lnTo>
                  <a:close/>
                </a:path>
              </a:pathLst>
            </a:custGeom>
            <a:solidFill>
              <a:srgbClr val="1AB4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6" name="Freeform 12"/>
            <p:cNvSpPr/>
            <p:nvPr/>
          </p:nvSpPr>
          <p:spPr bwMode="auto">
            <a:xfrm>
              <a:off x="4719638" y="4259263"/>
              <a:ext cx="1511300" cy="1287462"/>
            </a:xfrm>
            <a:custGeom>
              <a:avLst/>
              <a:gdLst>
                <a:gd name="T0" fmla="*/ 756 w 758"/>
                <a:gd name="T1" fmla="*/ 167 h 645"/>
                <a:gd name="T2" fmla="*/ 589 w 758"/>
                <a:gd name="T3" fmla="*/ 138 h 645"/>
                <a:gd name="T4" fmla="*/ 584 w 758"/>
                <a:gd name="T5" fmla="*/ 7 h 645"/>
                <a:gd name="T6" fmla="*/ 470 w 758"/>
                <a:gd name="T7" fmla="*/ 89 h 645"/>
                <a:gd name="T8" fmla="*/ 338 w 758"/>
                <a:gd name="T9" fmla="*/ 0 h 645"/>
                <a:gd name="T10" fmla="*/ 0 w 758"/>
                <a:gd name="T11" fmla="*/ 339 h 645"/>
                <a:gd name="T12" fmla="*/ 758 w 758"/>
                <a:gd name="T13" fmla="*/ 645 h 645"/>
                <a:gd name="T14" fmla="*/ 756 w 758"/>
                <a:gd name="T15" fmla="*/ 167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8" h="645">
                  <a:moveTo>
                    <a:pt x="756" y="167"/>
                  </a:moveTo>
                  <a:cubicBezTo>
                    <a:pt x="698" y="164"/>
                    <a:pt x="642" y="154"/>
                    <a:pt x="589" y="138"/>
                  </a:cubicBezTo>
                  <a:cubicBezTo>
                    <a:pt x="584" y="7"/>
                    <a:pt x="584" y="7"/>
                    <a:pt x="584" y="7"/>
                  </a:cubicBezTo>
                  <a:cubicBezTo>
                    <a:pt x="470" y="89"/>
                    <a:pt x="470" y="89"/>
                    <a:pt x="470" y="89"/>
                  </a:cubicBezTo>
                  <a:cubicBezTo>
                    <a:pt x="423" y="65"/>
                    <a:pt x="378" y="35"/>
                    <a:pt x="338" y="0"/>
                  </a:cubicBezTo>
                  <a:cubicBezTo>
                    <a:pt x="0" y="339"/>
                    <a:pt x="0" y="339"/>
                    <a:pt x="0" y="339"/>
                  </a:cubicBezTo>
                  <a:cubicBezTo>
                    <a:pt x="202" y="522"/>
                    <a:pt x="467" y="636"/>
                    <a:pt x="758" y="645"/>
                  </a:cubicBezTo>
                  <a:lnTo>
                    <a:pt x="756" y="167"/>
                  </a:lnTo>
                  <a:close/>
                </a:path>
              </a:pathLst>
            </a:custGeom>
            <a:solidFill>
              <a:srgbClr val="1AB4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7" name="Freeform 13"/>
            <p:cNvSpPr/>
            <p:nvPr/>
          </p:nvSpPr>
          <p:spPr bwMode="auto">
            <a:xfrm>
              <a:off x="5570538" y="2203451"/>
              <a:ext cx="1398588" cy="2019300"/>
            </a:xfrm>
            <a:custGeom>
              <a:avLst/>
              <a:gdLst>
                <a:gd name="T0" fmla="*/ 689 w 701"/>
                <a:gd name="T1" fmla="*/ 204 h 1013"/>
                <a:gd name="T2" fmla="*/ 629 w 701"/>
                <a:gd name="T3" fmla="*/ 168 h 1013"/>
                <a:gd name="T4" fmla="*/ 629 w 701"/>
                <a:gd name="T5" fmla="*/ 168 h 1013"/>
                <a:gd name="T6" fmla="*/ 629 w 701"/>
                <a:gd name="T7" fmla="*/ 168 h 1013"/>
                <a:gd name="T8" fmla="*/ 574 w 701"/>
                <a:gd name="T9" fmla="*/ 135 h 1013"/>
                <a:gd name="T10" fmla="*/ 574 w 701"/>
                <a:gd name="T11" fmla="*/ 7 h 1013"/>
                <a:gd name="T12" fmla="*/ 493 w 701"/>
                <a:gd name="T13" fmla="*/ 6 h 1013"/>
                <a:gd name="T14" fmla="*/ 493 w 701"/>
                <a:gd name="T15" fmla="*/ 86 h 1013"/>
                <a:gd name="T16" fmla="*/ 399 w 701"/>
                <a:gd name="T17" fmla="*/ 7 h 1013"/>
                <a:gd name="T18" fmla="*/ 354 w 701"/>
                <a:gd name="T19" fmla="*/ 7 h 1013"/>
                <a:gd name="T20" fmla="*/ 12 w 701"/>
                <a:gd name="T21" fmla="*/ 203 h 1013"/>
                <a:gd name="T22" fmla="*/ 16 w 701"/>
                <a:gd name="T23" fmla="*/ 216 h 1013"/>
                <a:gd name="T24" fmla="*/ 86 w 701"/>
                <a:gd name="T25" fmla="*/ 216 h 1013"/>
                <a:gd name="T26" fmla="*/ 86 w 701"/>
                <a:gd name="T27" fmla="*/ 457 h 1013"/>
                <a:gd name="T28" fmla="*/ 248 w 701"/>
                <a:gd name="T29" fmla="*/ 457 h 1013"/>
                <a:gd name="T30" fmla="*/ 266 w 701"/>
                <a:gd name="T31" fmla="*/ 465 h 1013"/>
                <a:gd name="T32" fmla="*/ 263 w 701"/>
                <a:gd name="T33" fmla="*/ 478 h 1013"/>
                <a:gd name="T34" fmla="*/ 230 w 701"/>
                <a:gd name="T35" fmla="*/ 518 h 1013"/>
                <a:gd name="T36" fmla="*/ 242 w 701"/>
                <a:gd name="T37" fmla="*/ 543 h 1013"/>
                <a:gd name="T38" fmla="*/ 284 w 701"/>
                <a:gd name="T39" fmla="*/ 545 h 1013"/>
                <a:gd name="T40" fmla="*/ 289 w 701"/>
                <a:gd name="T41" fmla="*/ 557 h 1013"/>
                <a:gd name="T42" fmla="*/ 294 w 701"/>
                <a:gd name="T43" fmla="*/ 944 h 1013"/>
                <a:gd name="T44" fmla="*/ 347 w 701"/>
                <a:gd name="T45" fmla="*/ 1013 h 1013"/>
                <a:gd name="T46" fmla="*/ 421 w 701"/>
                <a:gd name="T47" fmla="*/ 929 h 1013"/>
                <a:gd name="T48" fmla="*/ 423 w 701"/>
                <a:gd name="T49" fmla="*/ 889 h 1013"/>
                <a:gd name="T50" fmla="*/ 390 w 701"/>
                <a:gd name="T51" fmla="*/ 846 h 1013"/>
                <a:gd name="T52" fmla="*/ 439 w 701"/>
                <a:gd name="T53" fmla="*/ 795 h 1013"/>
                <a:gd name="T54" fmla="*/ 440 w 701"/>
                <a:gd name="T55" fmla="*/ 763 h 1013"/>
                <a:gd name="T56" fmla="*/ 391 w 701"/>
                <a:gd name="T57" fmla="*/ 710 h 1013"/>
                <a:gd name="T58" fmla="*/ 444 w 701"/>
                <a:gd name="T59" fmla="*/ 654 h 1013"/>
                <a:gd name="T60" fmla="*/ 404 w 701"/>
                <a:gd name="T61" fmla="*/ 616 h 1013"/>
                <a:gd name="T62" fmla="*/ 403 w 701"/>
                <a:gd name="T63" fmla="*/ 548 h 1013"/>
                <a:gd name="T64" fmla="*/ 473 w 701"/>
                <a:gd name="T65" fmla="*/ 546 h 1013"/>
                <a:gd name="T66" fmla="*/ 476 w 701"/>
                <a:gd name="T67" fmla="*/ 529 h 1013"/>
                <a:gd name="T68" fmla="*/ 440 w 701"/>
                <a:gd name="T69" fmla="*/ 467 h 1013"/>
                <a:gd name="T70" fmla="*/ 464 w 701"/>
                <a:gd name="T71" fmla="*/ 458 h 1013"/>
                <a:gd name="T72" fmla="*/ 628 w 701"/>
                <a:gd name="T73" fmla="*/ 458 h 1013"/>
                <a:gd name="T74" fmla="*/ 629 w 701"/>
                <a:gd name="T75" fmla="*/ 217 h 1013"/>
                <a:gd name="T76" fmla="*/ 686 w 701"/>
                <a:gd name="T77" fmla="*/ 217 h 1013"/>
                <a:gd name="T78" fmla="*/ 689 w 701"/>
                <a:gd name="T79" fmla="*/ 204 h 10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01" h="1013">
                  <a:moveTo>
                    <a:pt x="689" y="204"/>
                  </a:moveTo>
                  <a:cubicBezTo>
                    <a:pt x="629" y="168"/>
                    <a:pt x="629" y="168"/>
                    <a:pt x="629" y="168"/>
                  </a:cubicBezTo>
                  <a:cubicBezTo>
                    <a:pt x="629" y="168"/>
                    <a:pt x="629" y="168"/>
                    <a:pt x="629" y="168"/>
                  </a:cubicBezTo>
                  <a:cubicBezTo>
                    <a:pt x="629" y="168"/>
                    <a:pt x="629" y="168"/>
                    <a:pt x="629" y="168"/>
                  </a:cubicBezTo>
                  <a:cubicBezTo>
                    <a:pt x="574" y="135"/>
                    <a:pt x="574" y="135"/>
                    <a:pt x="574" y="135"/>
                  </a:cubicBezTo>
                  <a:cubicBezTo>
                    <a:pt x="574" y="7"/>
                    <a:pt x="574" y="7"/>
                    <a:pt x="574" y="7"/>
                  </a:cubicBezTo>
                  <a:cubicBezTo>
                    <a:pt x="493" y="6"/>
                    <a:pt x="493" y="6"/>
                    <a:pt x="493" y="6"/>
                  </a:cubicBezTo>
                  <a:cubicBezTo>
                    <a:pt x="493" y="86"/>
                    <a:pt x="493" y="86"/>
                    <a:pt x="493" y="86"/>
                  </a:cubicBezTo>
                  <a:cubicBezTo>
                    <a:pt x="399" y="7"/>
                    <a:pt x="399" y="7"/>
                    <a:pt x="399" y="7"/>
                  </a:cubicBezTo>
                  <a:cubicBezTo>
                    <a:pt x="386" y="0"/>
                    <a:pt x="366" y="0"/>
                    <a:pt x="354" y="7"/>
                  </a:cubicBezTo>
                  <a:cubicBezTo>
                    <a:pt x="12" y="203"/>
                    <a:pt x="12" y="203"/>
                    <a:pt x="12" y="203"/>
                  </a:cubicBezTo>
                  <a:cubicBezTo>
                    <a:pt x="0" y="210"/>
                    <a:pt x="2" y="216"/>
                    <a:pt x="16" y="216"/>
                  </a:cubicBezTo>
                  <a:cubicBezTo>
                    <a:pt x="86" y="216"/>
                    <a:pt x="86" y="216"/>
                    <a:pt x="86" y="216"/>
                  </a:cubicBezTo>
                  <a:cubicBezTo>
                    <a:pt x="86" y="457"/>
                    <a:pt x="86" y="457"/>
                    <a:pt x="86" y="457"/>
                  </a:cubicBezTo>
                  <a:cubicBezTo>
                    <a:pt x="248" y="457"/>
                    <a:pt x="248" y="457"/>
                    <a:pt x="248" y="457"/>
                  </a:cubicBezTo>
                  <a:cubicBezTo>
                    <a:pt x="254" y="460"/>
                    <a:pt x="260" y="463"/>
                    <a:pt x="266" y="465"/>
                  </a:cubicBezTo>
                  <a:cubicBezTo>
                    <a:pt x="267" y="468"/>
                    <a:pt x="267" y="473"/>
                    <a:pt x="263" y="478"/>
                  </a:cubicBezTo>
                  <a:cubicBezTo>
                    <a:pt x="230" y="518"/>
                    <a:pt x="230" y="518"/>
                    <a:pt x="230" y="518"/>
                  </a:cubicBezTo>
                  <a:cubicBezTo>
                    <a:pt x="230" y="518"/>
                    <a:pt x="218" y="542"/>
                    <a:pt x="242" y="543"/>
                  </a:cubicBezTo>
                  <a:cubicBezTo>
                    <a:pt x="284" y="545"/>
                    <a:pt x="284" y="545"/>
                    <a:pt x="284" y="545"/>
                  </a:cubicBezTo>
                  <a:cubicBezTo>
                    <a:pt x="284" y="545"/>
                    <a:pt x="288" y="545"/>
                    <a:pt x="289" y="557"/>
                  </a:cubicBezTo>
                  <a:cubicBezTo>
                    <a:pt x="294" y="944"/>
                    <a:pt x="294" y="944"/>
                    <a:pt x="294" y="944"/>
                  </a:cubicBezTo>
                  <a:cubicBezTo>
                    <a:pt x="294" y="944"/>
                    <a:pt x="319" y="1010"/>
                    <a:pt x="347" y="1013"/>
                  </a:cubicBezTo>
                  <a:cubicBezTo>
                    <a:pt x="421" y="929"/>
                    <a:pt x="421" y="929"/>
                    <a:pt x="421" y="929"/>
                  </a:cubicBezTo>
                  <a:cubicBezTo>
                    <a:pt x="423" y="889"/>
                    <a:pt x="423" y="889"/>
                    <a:pt x="423" y="889"/>
                  </a:cubicBezTo>
                  <a:cubicBezTo>
                    <a:pt x="390" y="846"/>
                    <a:pt x="390" y="846"/>
                    <a:pt x="390" y="846"/>
                  </a:cubicBezTo>
                  <a:cubicBezTo>
                    <a:pt x="439" y="795"/>
                    <a:pt x="439" y="795"/>
                    <a:pt x="439" y="795"/>
                  </a:cubicBezTo>
                  <a:cubicBezTo>
                    <a:pt x="440" y="763"/>
                    <a:pt x="440" y="763"/>
                    <a:pt x="440" y="763"/>
                  </a:cubicBezTo>
                  <a:cubicBezTo>
                    <a:pt x="391" y="710"/>
                    <a:pt x="391" y="710"/>
                    <a:pt x="391" y="710"/>
                  </a:cubicBezTo>
                  <a:cubicBezTo>
                    <a:pt x="444" y="654"/>
                    <a:pt x="444" y="654"/>
                    <a:pt x="444" y="654"/>
                  </a:cubicBezTo>
                  <a:cubicBezTo>
                    <a:pt x="404" y="616"/>
                    <a:pt x="404" y="616"/>
                    <a:pt x="404" y="616"/>
                  </a:cubicBezTo>
                  <a:cubicBezTo>
                    <a:pt x="403" y="548"/>
                    <a:pt x="403" y="548"/>
                    <a:pt x="403" y="548"/>
                  </a:cubicBezTo>
                  <a:cubicBezTo>
                    <a:pt x="473" y="546"/>
                    <a:pt x="473" y="546"/>
                    <a:pt x="473" y="546"/>
                  </a:cubicBezTo>
                  <a:cubicBezTo>
                    <a:pt x="473" y="546"/>
                    <a:pt x="485" y="543"/>
                    <a:pt x="476" y="529"/>
                  </a:cubicBezTo>
                  <a:cubicBezTo>
                    <a:pt x="440" y="467"/>
                    <a:pt x="440" y="467"/>
                    <a:pt x="440" y="467"/>
                  </a:cubicBezTo>
                  <a:cubicBezTo>
                    <a:pt x="448" y="465"/>
                    <a:pt x="456" y="461"/>
                    <a:pt x="464" y="458"/>
                  </a:cubicBezTo>
                  <a:cubicBezTo>
                    <a:pt x="628" y="458"/>
                    <a:pt x="628" y="458"/>
                    <a:pt x="628" y="458"/>
                  </a:cubicBezTo>
                  <a:cubicBezTo>
                    <a:pt x="629" y="217"/>
                    <a:pt x="629" y="217"/>
                    <a:pt x="629" y="217"/>
                  </a:cubicBezTo>
                  <a:cubicBezTo>
                    <a:pt x="686" y="217"/>
                    <a:pt x="686" y="217"/>
                    <a:pt x="686" y="217"/>
                  </a:cubicBezTo>
                  <a:cubicBezTo>
                    <a:pt x="700" y="217"/>
                    <a:pt x="701" y="211"/>
                    <a:pt x="689" y="20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8" name="Freeform 14"/>
            <p:cNvSpPr/>
            <p:nvPr/>
          </p:nvSpPr>
          <p:spPr bwMode="auto">
            <a:xfrm>
              <a:off x="7923213" y="1095376"/>
              <a:ext cx="131763" cy="342900"/>
            </a:xfrm>
            <a:custGeom>
              <a:avLst/>
              <a:gdLst>
                <a:gd name="T0" fmla="*/ 0 w 83"/>
                <a:gd name="T1" fmla="*/ 49 h 216"/>
                <a:gd name="T2" fmla="*/ 29 w 83"/>
                <a:gd name="T3" fmla="*/ 49 h 216"/>
                <a:gd name="T4" fmla="*/ 29 w 83"/>
                <a:gd name="T5" fmla="*/ 216 h 216"/>
                <a:gd name="T6" fmla="*/ 83 w 83"/>
                <a:gd name="T7" fmla="*/ 216 h 216"/>
                <a:gd name="T8" fmla="*/ 83 w 83"/>
                <a:gd name="T9" fmla="*/ 0 h 216"/>
                <a:gd name="T10" fmla="*/ 0 w 83"/>
                <a:gd name="T11" fmla="*/ 6 h 216"/>
                <a:gd name="T12" fmla="*/ 0 w 83"/>
                <a:gd name="T13" fmla="*/ 49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216">
                  <a:moveTo>
                    <a:pt x="0" y="49"/>
                  </a:moveTo>
                  <a:lnTo>
                    <a:pt x="29" y="49"/>
                  </a:lnTo>
                  <a:lnTo>
                    <a:pt x="29" y="216"/>
                  </a:lnTo>
                  <a:lnTo>
                    <a:pt x="83" y="216"/>
                  </a:lnTo>
                  <a:lnTo>
                    <a:pt x="83" y="0"/>
                  </a:lnTo>
                  <a:lnTo>
                    <a:pt x="0" y="6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9" name="Freeform 15"/>
            <p:cNvSpPr/>
            <p:nvPr/>
          </p:nvSpPr>
          <p:spPr bwMode="auto">
            <a:xfrm>
              <a:off x="8716963" y="2414588"/>
              <a:ext cx="222250" cy="346075"/>
            </a:xfrm>
            <a:custGeom>
              <a:avLst/>
              <a:gdLst>
                <a:gd name="T0" fmla="*/ 111 w 111"/>
                <a:gd name="T1" fmla="*/ 134 h 174"/>
                <a:gd name="T2" fmla="*/ 53 w 111"/>
                <a:gd name="T3" fmla="*/ 134 h 174"/>
                <a:gd name="T4" fmla="*/ 55 w 111"/>
                <a:gd name="T5" fmla="*/ 131 h 174"/>
                <a:gd name="T6" fmla="*/ 70 w 111"/>
                <a:gd name="T7" fmla="*/ 115 h 174"/>
                <a:gd name="T8" fmla="*/ 77 w 111"/>
                <a:gd name="T9" fmla="*/ 109 h 174"/>
                <a:gd name="T10" fmla="*/ 105 w 111"/>
                <a:gd name="T11" fmla="*/ 78 h 174"/>
                <a:gd name="T12" fmla="*/ 111 w 111"/>
                <a:gd name="T13" fmla="*/ 52 h 174"/>
                <a:gd name="T14" fmla="*/ 96 w 111"/>
                <a:gd name="T15" fmla="*/ 14 h 174"/>
                <a:gd name="T16" fmla="*/ 54 w 111"/>
                <a:gd name="T17" fmla="*/ 0 h 174"/>
                <a:gd name="T18" fmla="*/ 10 w 111"/>
                <a:gd name="T19" fmla="*/ 10 h 174"/>
                <a:gd name="T20" fmla="*/ 4 w 111"/>
                <a:gd name="T21" fmla="*/ 13 h 174"/>
                <a:gd name="T22" fmla="*/ 4 w 111"/>
                <a:gd name="T23" fmla="*/ 57 h 174"/>
                <a:gd name="T24" fmla="*/ 21 w 111"/>
                <a:gd name="T25" fmla="*/ 47 h 174"/>
                <a:gd name="T26" fmla="*/ 34 w 111"/>
                <a:gd name="T27" fmla="*/ 41 h 174"/>
                <a:gd name="T28" fmla="*/ 43 w 111"/>
                <a:gd name="T29" fmla="*/ 38 h 174"/>
                <a:gd name="T30" fmla="*/ 51 w 111"/>
                <a:gd name="T31" fmla="*/ 37 h 174"/>
                <a:gd name="T32" fmla="*/ 64 w 111"/>
                <a:gd name="T33" fmla="*/ 41 h 174"/>
                <a:gd name="T34" fmla="*/ 68 w 111"/>
                <a:gd name="T35" fmla="*/ 52 h 174"/>
                <a:gd name="T36" fmla="*/ 64 w 111"/>
                <a:gd name="T37" fmla="*/ 66 h 174"/>
                <a:gd name="T38" fmla="*/ 50 w 111"/>
                <a:gd name="T39" fmla="*/ 83 h 174"/>
                <a:gd name="T40" fmla="*/ 39 w 111"/>
                <a:gd name="T41" fmla="*/ 93 h 174"/>
                <a:gd name="T42" fmla="*/ 1 w 111"/>
                <a:gd name="T43" fmla="*/ 141 h 174"/>
                <a:gd name="T44" fmla="*/ 0 w 111"/>
                <a:gd name="T45" fmla="*/ 143 h 174"/>
                <a:gd name="T46" fmla="*/ 0 w 111"/>
                <a:gd name="T47" fmla="*/ 174 h 174"/>
                <a:gd name="T48" fmla="*/ 111 w 111"/>
                <a:gd name="T49" fmla="*/ 174 h 174"/>
                <a:gd name="T50" fmla="*/ 111 w 111"/>
                <a:gd name="T51" fmla="*/ 13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1" h="174">
                  <a:moveTo>
                    <a:pt x="111" y="134"/>
                  </a:moveTo>
                  <a:cubicBezTo>
                    <a:pt x="53" y="134"/>
                    <a:pt x="53" y="134"/>
                    <a:pt x="53" y="134"/>
                  </a:cubicBezTo>
                  <a:cubicBezTo>
                    <a:pt x="53" y="133"/>
                    <a:pt x="54" y="132"/>
                    <a:pt x="55" y="131"/>
                  </a:cubicBezTo>
                  <a:cubicBezTo>
                    <a:pt x="60" y="125"/>
                    <a:pt x="65" y="120"/>
                    <a:pt x="70" y="115"/>
                  </a:cubicBezTo>
                  <a:cubicBezTo>
                    <a:pt x="77" y="109"/>
                    <a:pt x="77" y="109"/>
                    <a:pt x="77" y="109"/>
                  </a:cubicBezTo>
                  <a:cubicBezTo>
                    <a:pt x="92" y="96"/>
                    <a:pt x="101" y="87"/>
                    <a:pt x="105" y="78"/>
                  </a:cubicBezTo>
                  <a:cubicBezTo>
                    <a:pt x="109" y="70"/>
                    <a:pt x="111" y="61"/>
                    <a:pt x="111" y="52"/>
                  </a:cubicBezTo>
                  <a:cubicBezTo>
                    <a:pt x="111" y="37"/>
                    <a:pt x="106" y="24"/>
                    <a:pt x="96" y="14"/>
                  </a:cubicBezTo>
                  <a:cubicBezTo>
                    <a:pt x="85" y="5"/>
                    <a:pt x="71" y="0"/>
                    <a:pt x="54" y="0"/>
                  </a:cubicBezTo>
                  <a:cubicBezTo>
                    <a:pt x="40" y="0"/>
                    <a:pt x="25" y="3"/>
                    <a:pt x="10" y="10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57"/>
                    <a:pt x="4" y="57"/>
                    <a:pt x="4" y="57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6" y="44"/>
                    <a:pt x="31" y="42"/>
                    <a:pt x="34" y="41"/>
                  </a:cubicBezTo>
                  <a:cubicBezTo>
                    <a:pt x="37" y="39"/>
                    <a:pt x="40" y="39"/>
                    <a:pt x="43" y="38"/>
                  </a:cubicBezTo>
                  <a:cubicBezTo>
                    <a:pt x="46" y="37"/>
                    <a:pt x="48" y="37"/>
                    <a:pt x="51" y="37"/>
                  </a:cubicBezTo>
                  <a:cubicBezTo>
                    <a:pt x="57" y="37"/>
                    <a:pt x="61" y="38"/>
                    <a:pt x="64" y="41"/>
                  </a:cubicBezTo>
                  <a:cubicBezTo>
                    <a:pt x="65" y="43"/>
                    <a:pt x="68" y="46"/>
                    <a:pt x="68" y="52"/>
                  </a:cubicBezTo>
                  <a:cubicBezTo>
                    <a:pt x="68" y="57"/>
                    <a:pt x="67" y="61"/>
                    <a:pt x="64" y="66"/>
                  </a:cubicBezTo>
                  <a:cubicBezTo>
                    <a:pt x="62" y="71"/>
                    <a:pt x="57" y="76"/>
                    <a:pt x="50" y="83"/>
                  </a:cubicBezTo>
                  <a:cubicBezTo>
                    <a:pt x="39" y="93"/>
                    <a:pt x="39" y="93"/>
                    <a:pt x="39" y="93"/>
                  </a:cubicBezTo>
                  <a:cubicBezTo>
                    <a:pt x="20" y="110"/>
                    <a:pt x="7" y="126"/>
                    <a:pt x="1" y="141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0" y="174"/>
                    <a:pt x="0" y="174"/>
                    <a:pt x="0" y="174"/>
                  </a:cubicBezTo>
                  <a:cubicBezTo>
                    <a:pt x="111" y="174"/>
                    <a:pt x="111" y="174"/>
                    <a:pt x="111" y="174"/>
                  </a:cubicBezTo>
                  <a:lnTo>
                    <a:pt x="111" y="134"/>
                  </a:lnTo>
                  <a:close/>
                </a:path>
              </a:pathLst>
            </a:custGeom>
            <a:solidFill>
              <a:srgbClr val="1AB4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0" name="Freeform 16"/>
            <p:cNvSpPr/>
            <p:nvPr/>
          </p:nvSpPr>
          <p:spPr bwMode="auto">
            <a:xfrm>
              <a:off x="8312151" y="4622800"/>
              <a:ext cx="217488" cy="354012"/>
            </a:xfrm>
            <a:custGeom>
              <a:avLst/>
              <a:gdLst>
                <a:gd name="T0" fmla="*/ 90 w 109"/>
                <a:gd name="T1" fmla="*/ 83 h 178"/>
                <a:gd name="T2" fmla="*/ 88 w 109"/>
                <a:gd name="T3" fmla="*/ 81 h 178"/>
                <a:gd name="T4" fmla="*/ 100 w 109"/>
                <a:gd name="T5" fmla="*/ 66 h 178"/>
                <a:gd name="T6" fmla="*/ 104 w 109"/>
                <a:gd name="T7" fmla="*/ 46 h 178"/>
                <a:gd name="T8" fmla="*/ 89 w 109"/>
                <a:gd name="T9" fmla="*/ 12 h 178"/>
                <a:gd name="T10" fmla="*/ 47 w 109"/>
                <a:gd name="T11" fmla="*/ 0 h 178"/>
                <a:gd name="T12" fmla="*/ 32 w 109"/>
                <a:gd name="T13" fmla="*/ 1 h 178"/>
                <a:gd name="T14" fmla="*/ 10 w 109"/>
                <a:gd name="T15" fmla="*/ 7 h 178"/>
                <a:gd name="T16" fmla="*/ 2 w 109"/>
                <a:gd name="T17" fmla="*/ 9 h 178"/>
                <a:gd name="T18" fmla="*/ 2 w 109"/>
                <a:gd name="T19" fmla="*/ 53 h 178"/>
                <a:gd name="T20" fmla="*/ 18 w 109"/>
                <a:gd name="T21" fmla="*/ 45 h 178"/>
                <a:gd name="T22" fmla="*/ 46 w 109"/>
                <a:gd name="T23" fmla="*/ 38 h 178"/>
                <a:gd name="T24" fmla="*/ 59 w 109"/>
                <a:gd name="T25" fmla="*/ 41 h 178"/>
                <a:gd name="T26" fmla="*/ 62 w 109"/>
                <a:gd name="T27" fmla="*/ 49 h 178"/>
                <a:gd name="T28" fmla="*/ 56 w 109"/>
                <a:gd name="T29" fmla="*/ 61 h 178"/>
                <a:gd name="T30" fmla="*/ 32 w 109"/>
                <a:gd name="T31" fmla="*/ 67 h 178"/>
                <a:gd name="T32" fmla="*/ 14 w 109"/>
                <a:gd name="T33" fmla="*/ 67 h 178"/>
                <a:gd name="T34" fmla="*/ 14 w 109"/>
                <a:gd name="T35" fmla="*/ 103 h 178"/>
                <a:gd name="T36" fmla="*/ 33 w 109"/>
                <a:gd name="T37" fmla="*/ 103 h 178"/>
                <a:gd name="T38" fmla="*/ 59 w 109"/>
                <a:gd name="T39" fmla="*/ 108 h 178"/>
                <a:gd name="T40" fmla="*/ 65 w 109"/>
                <a:gd name="T41" fmla="*/ 122 h 178"/>
                <a:gd name="T42" fmla="*/ 60 w 109"/>
                <a:gd name="T43" fmla="*/ 135 h 178"/>
                <a:gd name="T44" fmla="*/ 45 w 109"/>
                <a:gd name="T45" fmla="*/ 140 h 178"/>
                <a:gd name="T46" fmla="*/ 16 w 109"/>
                <a:gd name="T47" fmla="*/ 133 h 178"/>
                <a:gd name="T48" fmla="*/ 0 w 109"/>
                <a:gd name="T49" fmla="*/ 127 h 178"/>
                <a:gd name="T50" fmla="*/ 0 w 109"/>
                <a:gd name="T51" fmla="*/ 171 h 178"/>
                <a:gd name="T52" fmla="*/ 9 w 109"/>
                <a:gd name="T53" fmla="*/ 173 h 178"/>
                <a:gd name="T54" fmla="*/ 46 w 109"/>
                <a:gd name="T55" fmla="*/ 178 h 178"/>
                <a:gd name="T56" fmla="*/ 94 w 109"/>
                <a:gd name="T57" fmla="*/ 160 h 178"/>
                <a:gd name="T58" fmla="*/ 109 w 109"/>
                <a:gd name="T59" fmla="*/ 122 h 178"/>
                <a:gd name="T60" fmla="*/ 104 w 109"/>
                <a:gd name="T61" fmla="*/ 100 h 178"/>
                <a:gd name="T62" fmla="*/ 90 w 109"/>
                <a:gd name="T63" fmla="*/ 83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9" h="178">
                  <a:moveTo>
                    <a:pt x="90" y="83"/>
                  </a:moveTo>
                  <a:cubicBezTo>
                    <a:pt x="90" y="82"/>
                    <a:pt x="89" y="82"/>
                    <a:pt x="88" y="81"/>
                  </a:cubicBezTo>
                  <a:cubicBezTo>
                    <a:pt x="93" y="77"/>
                    <a:pt x="97" y="71"/>
                    <a:pt x="100" y="66"/>
                  </a:cubicBezTo>
                  <a:cubicBezTo>
                    <a:pt x="103" y="60"/>
                    <a:pt x="104" y="53"/>
                    <a:pt x="104" y="46"/>
                  </a:cubicBezTo>
                  <a:cubicBezTo>
                    <a:pt x="104" y="32"/>
                    <a:pt x="99" y="21"/>
                    <a:pt x="89" y="12"/>
                  </a:cubicBezTo>
                  <a:cubicBezTo>
                    <a:pt x="79" y="4"/>
                    <a:pt x="66" y="0"/>
                    <a:pt x="47" y="0"/>
                  </a:cubicBezTo>
                  <a:cubicBezTo>
                    <a:pt x="42" y="0"/>
                    <a:pt x="37" y="1"/>
                    <a:pt x="32" y="1"/>
                  </a:cubicBezTo>
                  <a:cubicBezTo>
                    <a:pt x="26" y="2"/>
                    <a:pt x="19" y="4"/>
                    <a:pt x="10" y="7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29" y="40"/>
                    <a:pt x="38" y="38"/>
                    <a:pt x="46" y="38"/>
                  </a:cubicBezTo>
                  <a:cubicBezTo>
                    <a:pt x="50" y="38"/>
                    <a:pt x="56" y="38"/>
                    <a:pt x="59" y="41"/>
                  </a:cubicBezTo>
                  <a:cubicBezTo>
                    <a:pt x="60" y="42"/>
                    <a:pt x="62" y="44"/>
                    <a:pt x="62" y="49"/>
                  </a:cubicBezTo>
                  <a:cubicBezTo>
                    <a:pt x="62" y="54"/>
                    <a:pt x="60" y="58"/>
                    <a:pt x="56" y="61"/>
                  </a:cubicBezTo>
                  <a:cubicBezTo>
                    <a:pt x="55" y="63"/>
                    <a:pt x="49" y="67"/>
                    <a:pt x="32" y="67"/>
                  </a:cubicBezTo>
                  <a:cubicBezTo>
                    <a:pt x="14" y="67"/>
                    <a:pt x="14" y="67"/>
                    <a:pt x="14" y="67"/>
                  </a:cubicBezTo>
                  <a:cubicBezTo>
                    <a:pt x="14" y="103"/>
                    <a:pt x="14" y="103"/>
                    <a:pt x="14" y="103"/>
                  </a:cubicBezTo>
                  <a:cubicBezTo>
                    <a:pt x="33" y="103"/>
                    <a:pt x="33" y="103"/>
                    <a:pt x="33" y="103"/>
                  </a:cubicBezTo>
                  <a:cubicBezTo>
                    <a:pt x="52" y="103"/>
                    <a:pt x="58" y="107"/>
                    <a:pt x="59" y="108"/>
                  </a:cubicBezTo>
                  <a:cubicBezTo>
                    <a:pt x="63" y="112"/>
                    <a:pt x="65" y="117"/>
                    <a:pt x="65" y="122"/>
                  </a:cubicBezTo>
                  <a:cubicBezTo>
                    <a:pt x="65" y="128"/>
                    <a:pt x="64" y="132"/>
                    <a:pt x="60" y="135"/>
                  </a:cubicBezTo>
                  <a:cubicBezTo>
                    <a:pt x="56" y="139"/>
                    <a:pt x="51" y="140"/>
                    <a:pt x="45" y="140"/>
                  </a:cubicBezTo>
                  <a:cubicBezTo>
                    <a:pt x="40" y="140"/>
                    <a:pt x="32" y="139"/>
                    <a:pt x="16" y="133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71"/>
                    <a:pt x="0" y="171"/>
                    <a:pt x="0" y="171"/>
                  </a:cubicBezTo>
                  <a:cubicBezTo>
                    <a:pt x="9" y="173"/>
                    <a:pt x="9" y="173"/>
                    <a:pt x="9" y="173"/>
                  </a:cubicBezTo>
                  <a:cubicBezTo>
                    <a:pt x="24" y="176"/>
                    <a:pt x="36" y="178"/>
                    <a:pt x="46" y="178"/>
                  </a:cubicBezTo>
                  <a:cubicBezTo>
                    <a:pt x="68" y="178"/>
                    <a:pt x="84" y="172"/>
                    <a:pt x="94" y="160"/>
                  </a:cubicBezTo>
                  <a:cubicBezTo>
                    <a:pt x="104" y="149"/>
                    <a:pt x="109" y="136"/>
                    <a:pt x="109" y="122"/>
                  </a:cubicBezTo>
                  <a:cubicBezTo>
                    <a:pt x="109" y="114"/>
                    <a:pt x="107" y="107"/>
                    <a:pt x="104" y="100"/>
                  </a:cubicBezTo>
                  <a:cubicBezTo>
                    <a:pt x="101" y="93"/>
                    <a:pt x="96" y="87"/>
                    <a:pt x="90" y="8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1" name="Freeform 17"/>
            <p:cNvSpPr>
              <a:spLocks noEditPoints="1"/>
            </p:cNvSpPr>
            <p:nvPr/>
          </p:nvSpPr>
          <p:spPr bwMode="auto">
            <a:xfrm>
              <a:off x="6516688" y="5595938"/>
              <a:ext cx="252413" cy="341312"/>
            </a:xfrm>
            <a:custGeom>
              <a:avLst/>
              <a:gdLst>
                <a:gd name="T0" fmla="*/ 135 w 159"/>
                <a:gd name="T1" fmla="*/ 0 h 215"/>
                <a:gd name="T2" fmla="*/ 90 w 159"/>
                <a:gd name="T3" fmla="*/ 0 h 215"/>
                <a:gd name="T4" fmla="*/ 0 w 159"/>
                <a:gd name="T5" fmla="*/ 124 h 215"/>
                <a:gd name="T6" fmla="*/ 0 w 159"/>
                <a:gd name="T7" fmla="*/ 162 h 215"/>
                <a:gd name="T8" fmla="*/ 84 w 159"/>
                <a:gd name="T9" fmla="*/ 162 h 215"/>
                <a:gd name="T10" fmla="*/ 84 w 159"/>
                <a:gd name="T11" fmla="*/ 215 h 215"/>
                <a:gd name="T12" fmla="*/ 135 w 159"/>
                <a:gd name="T13" fmla="*/ 215 h 215"/>
                <a:gd name="T14" fmla="*/ 135 w 159"/>
                <a:gd name="T15" fmla="*/ 162 h 215"/>
                <a:gd name="T16" fmla="*/ 159 w 159"/>
                <a:gd name="T17" fmla="*/ 162 h 215"/>
                <a:gd name="T18" fmla="*/ 159 w 159"/>
                <a:gd name="T19" fmla="*/ 113 h 215"/>
                <a:gd name="T20" fmla="*/ 135 w 159"/>
                <a:gd name="T21" fmla="*/ 113 h 215"/>
                <a:gd name="T22" fmla="*/ 135 w 159"/>
                <a:gd name="T23" fmla="*/ 0 h 215"/>
                <a:gd name="T24" fmla="*/ 66 w 159"/>
                <a:gd name="T25" fmla="*/ 113 h 215"/>
                <a:gd name="T26" fmla="*/ 85 w 159"/>
                <a:gd name="T27" fmla="*/ 88 h 215"/>
                <a:gd name="T28" fmla="*/ 85 w 159"/>
                <a:gd name="T29" fmla="*/ 113 h 215"/>
                <a:gd name="T30" fmla="*/ 66 w 159"/>
                <a:gd name="T31" fmla="*/ 113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215">
                  <a:moveTo>
                    <a:pt x="135" y="0"/>
                  </a:moveTo>
                  <a:lnTo>
                    <a:pt x="90" y="0"/>
                  </a:lnTo>
                  <a:lnTo>
                    <a:pt x="0" y="124"/>
                  </a:lnTo>
                  <a:lnTo>
                    <a:pt x="0" y="162"/>
                  </a:lnTo>
                  <a:lnTo>
                    <a:pt x="84" y="162"/>
                  </a:lnTo>
                  <a:lnTo>
                    <a:pt x="84" y="215"/>
                  </a:lnTo>
                  <a:lnTo>
                    <a:pt x="135" y="215"/>
                  </a:lnTo>
                  <a:lnTo>
                    <a:pt x="135" y="162"/>
                  </a:lnTo>
                  <a:lnTo>
                    <a:pt x="159" y="162"/>
                  </a:lnTo>
                  <a:lnTo>
                    <a:pt x="159" y="113"/>
                  </a:lnTo>
                  <a:lnTo>
                    <a:pt x="135" y="113"/>
                  </a:lnTo>
                  <a:lnTo>
                    <a:pt x="135" y="0"/>
                  </a:lnTo>
                  <a:close/>
                  <a:moveTo>
                    <a:pt x="66" y="113"/>
                  </a:moveTo>
                  <a:lnTo>
                    <a:pt x="85" y="88"/>
                  </a:lnTo>
                  <a:lnTo>
                    <a:pt x="85" y="113"/>
                  </a:lnTo>
                  <a:lnTo>
                    <a:pt x="66" y="113"/>
                  </a:lnTo>
                  <a:close/>
                </a:path>
              </a:pathLst>
            </a:custGeom>
            <a:solidFill>
              <a:srgbClr val="1AB4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2" name="Freeform 18"/>
            <p:cNvSpPr>
              <a:spLocks noEditPoints="1"/>
            </p:cNvSpPr>
            <p:nvPr/>
          </p:nvSpPr>
          <p:spPr bwMode="auto">
            <a:xfrm>
              <a:off x="4016376" y="4591050"/>
              <a:ext cx="246063" cy="354012"/>
            </a:xfrm>
            <a:custGeom>
              <a:avLst/>
              <a:gdLst>
                <a:gd name="T0" fmla="*/ 97 w 124"/>
                <a:gd name="T1" fmla="*/ 64 h 178"/>
                <a:gd name="T2" fmla="*/ 69 w 124"/>
                <a:gd name="T3" fmla="*/ 57 h 178"/>
                <a:gd name="T4" fmla="*/ 52 w 124"/>
                <a:gd name="T5" fmla="*/ 59 h 178"/>
                <a:gd name="T6" fmla="*/ 47 w 124"/>
                <a:gd name="T7" fmla="*/ 61 h 178"/>
                <a:gd name="T8" fmla="*/ 52 w 124"/>
                <a:gd name="T9" fmla="*/ 48 h 178"/>
                <a:gd name="T10" fmla="*/ 71 w 124"/>
                <a:gd name="T11" fmla="*/ 38 h 178"/>
                <a:gd name="T12" fmla="*/ 101 w 124"/>
                <a:gd name="T13" fmla="*/ 45 h 178"/>
                <a:gd name="T14" fmla="*/ 116 w 124"/>
                <a:gd name="T15" fmla="*/ 51 h 178"/>
                <a:gd name="T16" fmla="*/ 116 w 124"/>
                <a:gd name="T17" fmla="*/ 9 h 178"/>
                <a:gd name="T18" fmla="*/ 108 w 124"/>
                <a:gd name="T19" fmla="*/ 6 h 178"/>
                <a:gd name="T20" fmla="*/ 87 w 124"/>
                <a:gd name="T21" fmla="*/ 1 h 178"/>
                <a:gd name="T22" fmla="*/ 72 w 124"/>
                <a:gd name="T23" fmla="*/ 0 h 178"/>
                <a:gd name="T24" fmla="*/ 29 w 124"/>
                <a:gd name="T25" fmla="*/ 14 h 178"/>
                <a:gd name="T26" fmla="*/ 7 w 124"/>
                <a:gd name="T27" fmla="*/ 49 h 178"/>
                <a:gd name="T28" fmla="*/ 0 w 124"/>
                <a:gd name="T29" fmla="*/ 92 h 178"/>
                <a:gd name="T30" fmla="*/ 15 w 124"/>
                <a:gd name="T31" fmla="*/ 151 h 178"/>
                <a:gd name="T32" fmla="*/ 64 w 124"/>
                <a:gd name="T33" fmla="*/ 178 h 178"/>
                <a:gd name="T34" fmla="*/ 96 w 124"/>
                <a:gd name="T35" fmla="*/ 169 h 178"/>
                <a:gd name="T36" fmla="*/ 116 w 124"/>
                <a:gd name="T37" fmla="*/ 145 h 178"/>
                <a:gd name="T38" fmla="*/ 124 w 124"/>
                <a:gd name="T39" fmla="*/ 114 h 178"/>
                <a:gd name="T40" fmla="*/ 117 w 124"/>
                <a:gd name="T41" fmla="*/ 85 h 178"/>
                <a:gd name="T42" fmla="*/ 97 w 124"/>
                <a:gd name="T43" fmla="*/ 64 h 178"/>
                <a:gd name="T44" fmla="*/ 65 w 124"/>
                <a:gd name="T45" fmla="*/ 140 h 178"/>
                <a:gd name="T46" fmla="*/ 51 w 124"/>
                <a:gd name="T47" fmla="*/ 133 h 178"/>
                <a:gd name="T48" fmla="*/ 45 w 124"/>
                <a:gd name="T49" fmla="*/ 111 h 178"/>
                <a:gd name="T50" fmla="*/ 51 w 124"/>
                <a:gd name="T51" fmla="*/ 99 h 178"/>
                <a:gd name="T52" fmla="*/ 64 w 124"/>
                <a:gd name="T53" fmla="*/ 94 h 178"/>
                <a:gd name="T54" fmla="*/ 76 w 124"/>
                <a:gd name="T55" fmla="*/ 99 h 178"/>
                <a:gd name="T56" fmla="*/ 81 w 124"/>
                <a:gd name="T57" fmla="*/ 118 h 178"/>
                <a:gd name="T58" fmla="*/ 76 w 124"/>
                <a:gd name="T59" fmla="*/ 135 h 178"/>
                <a:gd name="T60" fmla="*/ 65 w 124"/>
                <a:gd name="T61" fmla="*/ 14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4" h="178">
                  <a:moveTo>
                    <a:pt x="97" y="64"/>
                  </a:moveTo>
                  <a:cubicBezTo>
                    <a:pt x="89" y="59"/>
                    <a:pt x="79" y="57"/>
                    <a:pt x="69" y="57"/>
                  </a:cubicBezTo>
                  <a:cubicBezTo>
                    <a:pt x="63" y="57"/>
                    <a:pt x="57" y="58"/>
                    <a:pt x="52" y="59"/>
                  </a:cubicBezTo>
                  <a:cubicBezTo>
                    <a:pt x="51" y="60"/>
                    <a:pt x="49" y="60"/>
                    <a:pt x="47" y="61"/>
                  </a:cubicBezTo>
                  <a:cubicBezTo>
                    <a:pt x="49" y="56"/>
                    <a:pt x="50" y="52"/>
                    <a:pt x="52" y="48"/>
                  </a:cubicBezTo>
                  <a:cubicBezTo>
                    <a:pt x="56" y="41"/>
                    <a:pt x="62" y="38"/>
                    <a:pt x="71" y="38"/>
                  </a:cubicBezTo>
                  <a:cubicBezTo>
                    <a:pt x="78" y="38"/>
                    <a:pt x="88" y="40"/>
                    <a:pt x="101" y="45"/>
                  </a:cubicBezTo>
                  <a:cubicBezTo>
                    <a:pt x="116" y="51"/>
                    <a:pt x="116" y="51"/>
                    <a:pt x="116" y="51"/>
                  </a:cubicBezTo>
                  <a:cubicBezTo>
                    <a:pt x="116" y="9"/>
                    <a:pt x="116" y="9"/>
                    <a:pt x="116" y="9"/>
                  </a:cubicBezTo>
                  <a:cubicBezTo>
                    <a:pt x="108" y="6"/>
                    <a:pt x="108" y="6"/>
                    <a:pt x="108" y="6"/>
                  </a:cubicBezTo>
                  <a:cubicBezTo>
                    <a:pt x="98" y="3"/>
                    <a:pt x="91" y="2"/>
                    <a:pt x="87" y="1"/>
                  </a:cubicBezTo>
                  <a:cubicBezTo>
                    <a:pt x="82" y="1"/>
                    <a:pt x="77" y="0"/>
                    <a:pt x="72" y="0"/>
                  </a:cubicBezTo>
                  <a:cubicBezTo>
                    <a:pt x="54" y="0"/>
                    <a:pt x="40" y="5"/>
                    <a:pt x="29" y="14"/>
                  </a:cubicBezTo>
                  <a:cubicBezTo>
                    <a:pt x="19" y="23"/>
                    <a:pt x="12" y="34"/>
                    <a:pt x="7" y="49"/>
                  </a:cubicBezTo>
                  <a:cubicBezTo>
                    <a:pt x="3" y="63"/>
                    <a:pt x="0" y="77"/>
                    <a:pt x="0" y="92"/>
                  </a:cubicBezTo>
                  <a:cubicBezTo>
                    <a:pt x="0" y="115"/>
                    <a:pt x="5" y="135"/>
                    <a:pt x="15" y="151"/>
                  </a:cubicBezTo>
                  <a:cubicBezTo>
                    <a:pt x="25" y="168"/>
                    <a:pt x="42" y="178"/>
                    <a:pt x="64" y="178"/>
                  </a:cubicBezTo>
                  <a:cubicBezTo>
                    <a:pt x="76" y="178"/>
                    <a:pt x="87" y="175"/>
                    <a:pt x="96" y="169"/>
                  </a:cubicBezTo>
                  <a:cubicBezTo>
                    <a:pt x="104" y="163"/>
                    <a:pt x="111" y="155"/>
                    <a:pt x="116" y="145"/>
                  </a:cubicBezTo>
                  <a:cubicBezTo>
                    <a:pt x="121" y="136"/>
                    <a:pt x="124" y="125"/>
                    <a:pt x="124" y="114"/>
                  </a:cubicBezTo>
                  <a:cubicBezTo>
                    <a:pt x="124" y="103"/>
                    <a:pt x="122" y="94"/>
                    <a:pt x="117" y="85"/>
                  </a:cubicBezTo>
                  <a:cubicBezTo>
                    <a:pt x="113" y="76"/>
                    <a:pt x="106" y="69"/>
                    <a:pt x="97" y="64"/>
                  </a:cubicBezTo>
                  <a:close/>
                  <a:moveTo>
                    <a:pt x="65" y="140"/>
                  </a:moveTo>
                  <a:cubicBezTo>
                    <a:pt x="56" y="140"/>
                    <a:pt x="53" y="137"/>
                    <a:pt x="51" y="133"/>
                  </a:cubicBezTo>
                  <a:cubicBezTo>
                    <a:pt x="47" y="126"/>
                    <a:pt x="45" y="118"/>
                    <a:pt x="45" y="111"/>
                  </a:cubicBezTo>
                  <a:cubicBezTo>
                    <a:pt x="45" y="104"/>
                    <a:pt x="48" y="101"/>
                    <a:pt x="51" y="99"/>
                  </a:cubicBezTo>
                  <a:cubicBezTo>
                    <a:pt x="56" y="95"/>
                    <a:pt x="60" y="94"/>
                    <a:pt x="64" y="94"/>
                  </a:cubicBezTo>
                  <a:cubicBezTo>
                    <a:pt x="69" y="94"/>
                    <a:pt x="73" y="95"/>
                    <a:pt x="76" y="99"/>
                  </a:cubicBezTo>
                  <a:cubicBezTo>
                    <a:pt x="80" y="103"/>
                    <a:pt x="81" y="109"/>
                    <a:pt x="81" y="118"/>
                  </a:cubicBezTo>
                  <a:cubicBezTo>
                    <a:pt x="81" y="126"/>
                    <a:pt x="80" y="132"/>
                    <a:pt x="76" y="135"/>
                  </a:cubicBezTo>
                  <a:cubicBezTo>
                    <a:pt x="73" y="139"/>
                    <a:pt x="70" y="140"/>
                    <a:pt x="65" y="140"/>
                  </a:cubicBezTo>
                  <a:close/>
                </a:path>
              </a:pathLst>
            </a:custGeom>
            <a:solidFill>
              <a:srgbClr val="1AB4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3" name="Freeform 19"/>
            <p:cNvSpPr/>
            <p:nvPr/>
          </p:nvSpPr>
          <p:spPr bwMode="auto">
            <a:xfrm>
              <a:off x="3713163" y="2447926"/>
              <a:ext cx="241300" cy="350837"/>
            </a:xfrm>
            <a:custGeom>
              <a:avLst/>
              <a:gdLst>
                <a:gd name="T0" fmla="*/ 0 w 121"/>
                <a:gd name="T1" fmla="*/ 43 h 176"/>
                <a:gd name="T2" fmla="*/ 69 w 121"/>
                <a:gd name="T3" fmla="*/ 43 h 176"/>
                <a:gd name="T4" fmla="*/ 39 w 121"/>
                <a:gd name="T5" fmla="*/ 91 h 176"/>
                <a:gd name="T6" fmla="*/ 20 w 121"/>
                <a:gd name="T7" fmla="*/ 125 h 176"/>
                <a:gd name="T8" fmla="*/ 9 w 121"/>
                <a:gd name="T9" fmla="*/ 162 h 176"/>
                <a:gd name="T10" fmla="*/ 7 w 121"/>
                <a:gd name="T11" fmla="*/ 176 h 176"/>
                <a:gd name="T12" fmla="*/ 54 w 121"/>
                <a:gd name="T13" fmla="*/ 176 h 176"/>
                <a:gd name="T14" fmla="*/ 56 w 121"/>
                <a:gd name="T15" fmla="*/ 166 h 176"/>
                <a:gd name="T16" fmla="*/ 66 w 121"/>
                <a:gd name="T17" fmla="*/ 131 h 176"/>
                <a:gd name="T18" fmla="*/ 87 w 121"/>
                <a:gd name="T19" fmla="*/ 89 h 176"/>
                <a:gd name="T20" fmla="*/ 119 w 121"/>
                <a:gd name="T21" fmla="*/ 37 h 176"/>
                <a:gd name="T22" fmla="*/ 121 w 121"/>
                <a:gd name="T23" fmla="*/ 34 h 176"/>
                <a:gd name="T24" fmla="*/ 121 w 121"/>
                <a:gd name="T25" fmla="*/ 0 h 176"/>
                <a:gd name="T26" fmla="*/ 0 w 121"/>
                <a:gd name="T27" fmla="*/ 0 h 176"/>
                <a:gd name="T28" fmla="*/ 0 w 121"/>
                <a:gd name="T29" fmla="*/ 43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" h="176">
                  <a:moveTo>
                    <a:pt x="0" y="43"/>
                  </a:moveTo>
                  <a:cubicBezTo>
                    <a:pt x="69" y="43"/>
                    <a:pt x="69" y="43"/>
                    <a:pt x="69" y="43"/>
                  </a:cubicBezTo>
                  <a:cubicBezTo>
                    <a:pt x="39" y="91"/>
                    <a:pt x="39" y="91"/>
                    <a:pt x="39" y="91"/>
                  </a:cubicBezTo>
                  <a:cubicBezTo>
                    <a:pt x="31" y="104"/>
                    <a:pt x="24" y="116"/>
                    <a:pt x="20" y="125"/>
                  </a:cubicBezTo>
                  <a:cubicBezTo>
                    <a:pt x="15" y="135"/>
                    <a:pt x="12" y="147"/>
                    <a:pt x="9" y="162"/>
                  </a:cubicBezTo>
                  <a:cubicBezTo>
                    <a:pt x="7" y="176"/>
                    <a:pt x="7" y="176"/>
                    <a:pt x="7" y="176"/>
                  </a:cubicBezTo>
                  <a:cubicBezTo>
                    <a:pt x="54" y="176"/>
                    <a:pt x="54" y="176"/>
                    <a:pt x="54" y="176"/>
                  </a:cubicBezTo>
                  <a:cubicBezTo>
                    <a:pt x="56" y="166"/>
                    <a:pt x="56" y="166"/>
                    <a:pt x="56" y="166"/>
                  </a:cubicBezTo>
                  <a:cubicBezTo>
                    <a:pt x="57" y="155"/>
                    <a:pt x="61" y="144"/>
                    <a:pt x="66" y="131"/>
                  </a:cubicBezTo>
                  <a:cubicBezTo>
                    <a:pt x="72" y="118"/>
                    <a:pt x="79" y="104"/>
                    <a:pt x="87" y="89"/>
                  </a:cubicBezTo>
                  <a:cubicBezTo>
                    <a:pt x="95" y="74"/>
                    <a:pt x="106" y="56"/>
                    <a:pt x="119" y="37"/>
                  </a:cubicBezTo>
                  <a:cubicBezTo>
                    <a:pt x="121" y="34"/>
                    <a:pt x="121" y="34"/>
                    <a:pt x="121" y="34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4" name="Freeform 20"/>
            <p:cNvSpPr>
              <a:spLocks noEditPoints="1"/>
            </p:cNvSpPr>
            <p:nvPr/>
          </p:nvSpPr>
          <p:spPr bwMode="auto">
            <a:xfrm>
              <a:off x="4416426" y="1044576"/>
              <a:ext cx="242888" cy="354012"/>
            </a:xfrm>
            <a:custGeom>
              <a:avLst/>
              <a:gdLst>
                <a:gd name="T0" fmla="*/ 98 w 122"/>
                <a:gd name="T1" fmla="*/ 81 h 178"/>
                <a:gd name="T2" fmla="*/ 109 w 122"/>
                <a:gd name="T3" fmla="*/ 68 h 178"/>
                <a:gd name="T4" fmla="*/ 116 w 122"/>
                <a:gd name="T5" fmla="*/ 43 h 178"/>
                <a:gd name="T6" fmla="*/ 100 w 122"/>
                <a:gd name="T7" fmla="*/ 11 h 178"/>
                <a:gd name="T8" fmla="*/ 64 w 122"/>
                <a:gd name="T9" fmla="*/ 0 h 178"/>
                <a:gd name="T10" fmla="*/ 24 w 122"/>
                <a:gd name="T11" fmla="*/ 14 h 178"/>
                <a:gd name="T12" fmla="*/ 8 w 122"/>
                <a:gd name="T13" fmla="*/ 49 h 178"/>
                <a:gd name="T14" fmla="*/ 13 w 122"/>
                <a:gd name="T15" fmla="*/ 70 h 178"/>
                <a:gd name="T16" fmla="*/ 22 w 122"/>
                <a:gd name="T17" fmla="*/ 82 h 178"/>
                <a:gd name="T18" fmla="*/ 9 w 122"/>
                <a:gd name="T19" fmla="*/ 97 h 178"/>
                <a:gd name="T20" fmla="*/ 0 w 122"/>
                <a:gd name="T21" fmla="*/ 126 h 178"/>
                <a:gd name="T22" fmla="*/ 17 w 122"/>
                <a:gd name="T23" fmla="*/ 163 h 178"/>
                <a:gd name="T24" fmla="*/ 61 w 122"/>
                <a:gd name="T25" fmla="*/ 178 h 178"/>
                <a:gd name="T26" fmla="*/ 105 w 122"/>
                <a:gd name="T27" fmla="*/ 162 h 178"/>
                <a:gd name="T28" fmla="*/ 122 w 122"/>
                <a:gd name="T29" fmla="*/ 124 h 178"/>
                <a:gd name="T30" fmla="*/ 112 w 122"/>
                <a:gd name="T31" fmla="*/ 95 h 178"/>
                <a:gd name="T32" fmla="*/ 98 w 122"/>
                <a:gd name="T33" fmla="*/ 81 h 178"/>
                <a:gd name="T34" fmla="*/ 65 w 122"/>
                <a:gd name="T35" fmla="*/ 62 h 178"/>
                <a:gd name="T36" fmla="*/ 51 w 122"/>
                <a:gd name="T37" fmla="*/ 52 h 178"/>
                <a:gd name="T38" fmla="*/ 49 w 122"/>
                <a:gd name="T39" fmla="*/ 45 h 178"/>
                <a:gd name="T40" fmla="*/ 51 w 122"/>
                <a:gd name="T41" fmla="*/ 40 h 178"/>
                <a:gd name="T42" fmla="*/ 62 w 122"/>
                <a:gd name="T43" fmla="*/ 37 h 178"/>
                <a:gd name="T44" fmla="*/ 73 w 122"/>
                <a:gd name="T45" fmla="*/ 40 h 178"/>
                <a:gd name="T46" fmla="*/ 75 w 122"/>
                <a:gd name="T47" fmla="*/ 46 h 178"/>
                <a:gd name="T48" fmla="*/ 72 w 122"/>
                <a:gd name="T49" fmla="*/ 55 h 178"/>
                <a:gd name="T50" fmla="*/ 65 w 122"/>
                <a:gd name="T51" fmla="*/ 62 h 178"/>
                <a:gd name="T52" fmla="*/ 45 w 122"/>
                <a:gd name="T53" fmla="*/ 113 h 178"/>
                <a:gd name="T54" fmla="*/ 53 w 122"/>
                <a:gd name="T55" fmla="*/ 104 h 178"/>
                <a:gd name="T56" fmla="*/ 60 w 122"/>
                <a:gd name="T57" fmla="*/ 108 h 178"/>
                <a:gd name="T58" fmla="*/ 77 w 122"/>
                <a:gd name="T59" fmla="*/ 120 h 178"/>
                <a:gd name="T60" fmla="*/ 79 w 122"/>
                <a:gd name="T61" fmla="*/ 127 h 178"/>
                <a:gd name="T62" fmla="*/ 75 w 122"/>
                <a:gd name="T63" fmla="*/ 136 h 178"/>
                <a:gd name="T64" fmla="*/ 61 w 122"/>
                <a:gd name="T65" fmla="*/ 140 h 178"/>
                <a:gd name="T66" fmla="*/ 48 w 122"/>
                <a:gd name="T67" fmla="*/ 135 h 178"/>
                <a:gd name="T68" fmla="*/ 43 w 122"/>
                <a:gd name="T69" fmla="*/ 123 h 178"/>
                <a:gd name="T70" fmla="*/ 45 w 122"/>
                <a:gd name="T71" fmla="*/ 113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2" h="178">
                  <a:moveTo>
                    <a:pt x="98" y="81"/>
                  </a:moveTo>
                  <a:cubicBezTo>
                    <a:pt x="102" y="77"/>
                    <a:pt x="106" y="73"/>
                    <a:pt x="109" y="68"/>
                  </a:cubicBezTo>
                  <a:cubicBezTo>
                    <a:pt x="114" y="60"/>
                    <a:pt x="116" y="52"/>
                    <a:pt x="116" y="43"/>
                  </a:cubicBezTo>
                  <a:cubicBezTo>
                    <a:pt x="116" y="30"/>
                    <a:pt x="111" y="19"/>
                    <a:pt x="100" y="11"/>
                  </a:cubicBezTo>
                  <a:cubicBezTo>
                    <a:pt x="91" y="4"/>
                    <a:pt x="78" y="0"/>
                    <a:pt x="64" y="0"/>
                  </a:cubicBezTo>
                  <a:cubicBezTo>
                    <a:pt x="48" y="0"/>
                    <a:pt x="34" y="5"/>
                    <a:pt x="24" y="14"/>
                  </a:cubicBezTo>
                  <a:cubicBezTo>
                    <a:pt x="13" y="23"/>
                    <a:pt x="8" y="35"/>
                    <a:pt x="8" y="49"/>
                  </a:cubicBezTo>
                  <a:cubicBezTo>
                    <a:pt x="8" y="56"/>
                    <a:pt x="10" y="64"/>
                    <a:pt x="13" y="70"/>
                  </a:cubicBezTo>
                  <a:cubicBezTo>
                    <a:pt x="15" y="74"/>
                    <a:pt x="18" y="78"/>
                    <a:pt x="22" y="82"/>
                  </a:cubicBezTo>
                  <a:cubicBezTo>
                    <a:pt x="17" y="86"/>
                    <a:pt x="12" y="92"/>
                    <a:pt x="9" y="97"/>
                  </a:cubicBezTo>
                  <a:cubicBezTo>
                    <a:pt x="3" y="107"/>
                    <a:pt x="0" y="116"/>
                    <a:pt x="0" y="126"/>
                  </a:cubicBezTo>
                  <a:cubicBezTo>
                    <a:pt x="0" y="140"/>
                    <a:pt x="6" y="153"/>
                    <a:pt x="17" y="163"/>
                  </a:cubicBezTo>
                  <a:cubicBezTo>
                    <a:pt x="27" y="173"/>
                    <a:pt x="42" y="178"/>
                    <a:pt x="61" y="178"/>
                  </a:cubicBezTo>
                  <a:cubicBezTo>
                    <a:pt x="79" y="178"/>
                    <a:pt x="94" y="172"/>
                    <a:pt x="105" y="162"/>
                  </a:cubicBezTo>
                  <a:cubicBezTo>
                    <a:pt x="116" y="152"/>
                    <a:pt x="122" y="139"/>
                    <a:pt x="122" y="124"/>
                  </a:cubicBezTo>
                  <a:cubicBezTo>
                    <a:pt x="122" y="113"/>
                    <a:pt x="119" y="103"/>
                    <a:pt x="112" y="95"/>
                  </a:cubicBezTo>
                  <a:cubicBezTo>
                    <a:pt x="109" y="90"/>
                    <a:pt x="104" y="85"/>
                    <a:pt x="98" y="81"/>
                  </a:cubicBezTo>
                  <a:close/>
                  <a:moveTo>
                    <a:pt x="65" y="62"/>
                  </a:moveTo>
                  <a:cubicBezTo>
                    <a:pt x="56" y="56"/>
                    <a:pt x="52" y="53"/>
                    <a:pt x="51" y="52"/>
                  </a:cubicBezTo>
                  <a:cubicBezTo>
                    <a:pt x="49" y="49"/>
                    <a:pt x="49" y="47"/>
                    <a:pt x="49" y="45"/>
                  </a:cubicBezTo>
                  <a:cubicBezTo>
                    <a:pt x="49" y="44"/>
                    <a:pt x="49" y="42"/>
                    <a:pt x="51" y="40"/>
                  </a:cubicBezTo>
                  <a:cubicBezTo>
                    <a:pt x="53" y="38"/>
                    <a:pt x="57" y="37"/>
                    <a:pt x="62" y="37"/>
                  </a:cubicBezTo>
                  <a:cubicBezTo>
                    <a:pt x="67" y="37"/>
                    <a:pt x="70" y="38"/>
                    <a:pt x="73" y="40"/>
                  </a:cubicBezTo>
                  <a:cubicBezTo>
                    <a:pt x="75" y="42"/>
                    <a:pt x="75" y="44"/>
                    <a:pt x="75" y="46"/>
                  </a:cubicBezTo>
                  <a:cubicBezTo>
                    <a:pt x="75" y="49"/>
                    <a:pt x="74" y="52"/>
                    <a:pt x="72" y="55"/>
                  </a:cubicBezTo>
                  <a:cubicBezTo>
                    <a:pt x="70" y="58"/>
                    <a:pt x="68" y="60"/>
                    <a:pt x="65" y="62"/>
                  </a:cubicBezTo>
                  <a:close/>
                  <a:moveTo>
                    <a:pt x="45" y="113"/>
                  </a:moveTo>
                  <a:cubicBezTo>
                    <a:pt x="45" y="112"/>
                    <a:pt x="47" y="109"/>
                    <a:pt x="53" y="104"/>
                  </a:cubicBezTo>
                  <a:cubicBezTo>
                    <a:pt x="60" y="108"/>
                    <a:pt x="60" y="108"/>
                    <a:pt x="60" y="108"/>
                  </a:cubicBezTo>
                  <a:cubicBezTo>
                    <a:pt x="72" y="115"/>
                    <a:pt x="76" y="119"/>
                    <a:pt x="77" y="120"/>
                  </a:cubicBezTo>
                  <a:cubicBezTo>
                    <a:pt x="78" y="122"/>
                    <a:pt x="79" y="125"/>
                    <a:pt x="79" y="127"/>
                  </a:cubicBezTo>
                  <a:cubicBezTo>
                    <a:pt x="79" y="131"/>
                    <a:pt x="78" y="134"/>
                    <a:pt x="75" y="136"/>
                  </a:cubicBezTo>
                  <a:cubicBezTo>
                    <a:pt x="71" y="139"/>
                    <a:pt x="67" y="140"/>
                    <a:pt x="61" y="140"/>
                  </a:cubicBezTo>
                  <a:cubicBezTo>
                    <a:pt x="55" y="140"/>
                    <a:pt x="51" y="139"/>
                    <a:pt x="48" y="135"/>
                  </a:cubicBezTo>
                  <a:cubicBezTo>
                    <a:pt x="46" y="133"/>
                    <a:pt x="43" y="130"/>
                    <a:pt x="43" y="123"/>
                  </a:cubicBezTo>
                  <a:cubicBezTo>
                    <a:pt x="43" y="119"/>
                    <a:pt x="44" y="116"/>
                    <a:pt x="45" y="113"/>
                  </a:cubicBezTo>
                  <a:close/>
                </a:path>
              </a:pathLst>
            </a:custGeom>
            <a:solidFill>
              <a:srgbClr val="1AB4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5" name="Freeform 21"/>
            <p:cNvSpPr/>
            <p:nvPr/>
          </p:nvSpPr>
          <p:spPr bwMode="auto">
            <a:xfrm>
              <a:off x="5967413" y="5621338"/>
              <a:ext cx="206375" cy="347662"/>
            </a:xfrm>
            <a:custGeom>
              <a:avLst/>
              <a:gdLst>
                <a:gd name="T0" fmla="*/ 85 w 103"/>
                <a:gd name="T1" fmla="*/ 74 h 174"/>
                <a:gd name="T2" fmla="*/ 43 w 103"/>
                <a:gd name="T3" fmla="*/ 57 h 174"/>
                <a:gd name="T4" fmla="*/ 43 w 103"/>
                <a:gd name="T5" fmla="*/ 40 h 174"/>
                <a:gd name="T6" fmla="*/ 100 w 103"/>
                <a:gd name="T7" fmla="*/ 40 h 174"/>
                <a:gd name="T8" fmla="*/ 100 w 103"/>
                <a:gd name="T9" fmla="*/ 0 h 174"/>
                <a:gd name="T10" fmla="*/ 3 w 103"/>
                <a:gd name="T11" fmla="*/ 0 h 174"/>
                <a:gd name="T12" fmla="*/ 3 w 103"/>
                <a:gd name="T13" fmla="*/ 96 h 174"/>
                <a:gd name="T14" fmla="*/ 16 w 103"/>
                <a:gd name="T15" fmla="*/ 94 h 174"/>
                <a:gd name="T16" fmla="*/ 25 w 103"/>
                <a:gd name="T17" fmla="*/ 94 h 174"/>
                <a:gd name="T18" fmla="*/ 53 w 103"/>
                <a:gd name="T19" fmla="*/ 100 h 174"/>
                <a:gd name="T20" fmla="*/ 60 w 103"/>
                <a:gd name="T21" fmla="*/ 116 h 174"/>
                <a:gd name="T22" fmla="*/ 55 w 103"/>
                <a:gd name="T23" fmla="*/ 131 h 174"/>
                <a:gd name="T24" fmla="*/ 40 w 103"/>
                <a:gd name="T25" fmla="*/ 137 h 174"/>
                <a:gd name="T26" fmla="*/ 16 w 103"/>
                <a:gd name="T27" fmla="*/ 131 h 174"/>
                <a:gd name="T28" fmla="*/ 0 w 103"/>
                <a:gd name="T29" fmla="*/ 125 h 174"/>
                <a:gd name="T30" fmla="*/ 0 w 103"/>
                <a:gd name="T31" fmla="*/ 169 h 174"/>
                <a:gd name="T32" fmla="*/ 9 w 103"/>
                <a:gd name="T33" fmla="*/ 171 h 174"/>
                <a:gd name="T34" fmla="*/ 37 w 103"/>
                <a:gd name="T35" fmla="*/ 174 h 174"/>
                <a:gd name="T36" fmla="*/ 87 w 103"/>
                <a:gd name="T37" fmla="*/ 157 h 174"/>
                <a:gd name="T38" fmla="*/ 103 w 103"/>
                <a:gd name="T39" fmla="*/ 117 h 174"/>
                <a:gd name="T40" fmla="*/ 85 w 103"/>
                <a:gd name="T41" fmla="*/ 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3" h="174">
                  <a:moveTo>
                    <a:pt x="85" y="74"/>
                  </a:moveTo>
                  <a:cubicBezTo>
                    <a:pt x="75" y="64"/>
                    <a:pt x="61" y="58"/>
                    <a:pt x="43" y="57"/>
                  </a:cubicBezTo>
                  <a:cubicBezTo>
                    <a:pt x="43" y="40"/>
                    <a:pt x="43" y="40"/>
                    <a:pt x="43" y="40"/>
                  </a:cubicBezTo>
                  <a:cubicBezTo>
                    <a:pt x="100" y="40"/>
                    <a:pt x="100" y="40"/>
                    <a:pt x="100" y="4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96"/>
                    <a:pt x="3" y="96"/>
                    <a:pt x="3" y="96"/>
                  </a:cubicBezTo>
                  <a:cubicBezTo>
                    <a:pt x="16" y="94"/>
                    <a:pt x="16" y="94"/>
                    <a:pt x="16" y="94"/>
                  </a:cubicBezTo>
                  <a:cubicBezTo>
                    <a:pt x="19" y="94"/>
                    <a:pt x="22" y="94"/>
                    <a:pt x="25" y="94"/>
                  </a:cubicBezTo>
                  <a:cubicBezTo>
                    <a:pt x="38" y="94"/>
                    <a:pt x="47" y="96"/>
                    <a:pt x="53" y="100"/>
                  </a:cubicBezTo>
                  <a:cubicBezTo>
                    <a:pt x="57" y="104"/>
                    <a:pt x="60" y="109"/>
                    <a:pt x="60" y="116"/>
                  </a:cubicBezTo>
                  <a:cubicBezTo>
                    <a:pt x="60" y="122"/>
                    <a:pt x="58" y="127"/>
                    <a:pt x="55" y="131"/>
                  </a:cubicBezTo>
                  <a:cubicBezTo>
                    <a:pt x="53" y="133"/>
                    <a:pt x="50" y="137"/>
                    <a:pt x="40" y="137"/>
                  </a:cubicBezTo>
                  <a:cubicBezTo>
                    <a:pt x="32" y="137"/>
                    <a:pt x="24" y="135"/>
                    <a:pt x="16" y="131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69"/>
                    <a:pt x="0" y="169"/>
                    <a:pt x="0" y="169"/>
                  </a:cubicBezTo>
                  <a:cubicBezTo>
                    <a:pt x="9" y="171"/>
                    <a:pt x="9" y="171"/>
                    <a:pt x="9" y="171"/>
                  </a:cubicBezTo>
                  <a:cubicBezTo>
                    <a:pt x="20" y="173"/>
                    <a:pt x="29" y="174"/>
                    <a:pt x="37" y="174"/>
                  </a:cubicBezTo>
                  <a:cubicBezTo>
                    <a:pt x="59" y="174"/>
                    <a:pt x="76" y="168"/>
                    <a:pt x="87" y="157"/>
                  </a:cubicBezTo>
                  <a:cubicBezTo>
                    <a:pt x="98" y="146"/>
                    <a:pt x="103" y="132"/>
                    <a:pt x="103" y="117"/>
                  </a:cubicBezTo>
                  <a:cubicBezTo>
                    <a:pt x="103" y="100"/>
                    <a:pt x="97" y="85"/>
                    <a:pt x="85" y="7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480"/>
            <p:cNvSpPr>
              <a:spLocks noEditPoints="1"/>
            </p:cNvSpPr>
            <p:nvPr/>
          </p:nvSpPr>
          <p:spPr bwMode="auto">
            <a:xfrm>
              <a:off x="5086350" y="4622800"/>
              <a:ext cx="920750" cy="523875"/>
            </a:xfrm>
            <a:custGeom>
              <a:avLst/>
              <a:gdLst>
                <a:gd name="T0" fmla="*/ 458 w 462"/>
                <a:gd name="T1" fmla="*/ 107 h 263"/>
                <a:gd name="T2" fmla="*/ 344 w 462"/>
                <a:gd name="T3" fmla="*/ 33 h 263"/>
                <a:gd name="T4" fmla="*/ 302 w 462"/>
                <a:gd name="T5" fmla="*/ 33 h 263"/>
                <a:gd name="T6" fmla="*/ 278 w 462"/>
                <a:gd name="T7" fmla="*/ 22 h 263"/>
                <a:gd name="T8" fmla="*/ 170 w 462"/>
                <a:gd name="T9" fmla="*/ 87 h 263"/>
                <a:gd name="T10" fmla="*/ 148 w 462"/>
                <a:gd name="T11" fmla="*/ 83 h 263"/>
                <a:gd name="T12" fmla="*/ 147 w 462"/>
                <a:gd name="T13" fmla="*/ 104 h 263"/>
                <a:gd name="T14" fmla="*/ 18 w 462"/>
                <a:gd name="T15" fmla="*/ 164 h 263"/>
                <a:gd name="T16" fmla="*/ 41 w 462"/>
                <a:gd name="T17" fmla="*/ 203 h 263"/>
                <a:gd name="T18" fmla="*/ 64 w 462"/>
                <a:gd name="T19" fmla="*/ 181 h 263"/>
                <a:gd name="T20" fmla="*/ 98 w 462"/>
                <a:gd name="T21" fmla="*/ 185 h 263"/>
                <a:gd name="T22" fmla="*/ 134 w 462"/>
                <a:gd name="T23" fmla="*/ 171 h 263"/>
                <a:gd name="T24" fmla="*/ 162 w 462"/>
                <a:gd name="T25" fmla="*/ 143 h 263"/>
                <a:gd name="T26" fmla="*/ 179 w 462"/>
                <a:gd name="T27" fmla="*/ 164 h 263"/>
                <a:gd name="T28" fmla="*/ 209 w 462"/>
                <a:gd name="T29" fmla="*/ 157 h 263"/>
                <a:gd name="T30" fmla="*/ 317 w 462"/>
                <a:gd name="T31" fmla="*/ 98 h 263"/>
                <a:gd name="T32" fmla="*/ 274 w 462"/>
                <a:gd name="T33" fmla="*/ 93 h 263"/>
                <a:gd name="T34" fmla="*/ 257 w 462"/>
                <a:gd name="T35" fmla="*/ 63 h 263"/>
                <a:gd name="T36" fmla="*/ 259 w 462"/>
                <a:gd name="T37" fmla="*/ 59 h 263"/>
                <a:gd name="T38" fmla="*/ 261 w 462"/>
                <a:gd name="T39" fmla="*/ 58 h 263"/>
                <a:gd name="T40" fmla="*/ 266 w 462"/>
                <a:gd name="T41" fmla="*/ 82 h 263"/>
                <a:gd name="T42" fmla="*/ 339 w 462"/>
                <a:gd name="T43" fmla="*/ 83 h 263"/>
                <a:gd name="T44" fmla="*/ 344 w 462"/>
                <a:gd name="T45" fmla="*/ 45 h 263"/>
                <a:gd name="T46" fmla="*/ 359 w 462"/>
                <a:gd name="T47" fmla="*/ 48 h 263"/>
                <a:gd name="T48" fmla="*/ 345 w 462"/>
                <a:gd name="T49" fmla="*/ 82 h 263"/>
                <a:gd name="T50" fmla="*/ 333 w 462"/>
                <a:gd name="T51" fmla="*/ 93 h 263"/>
                <a:gd name="T52" fmla="*/ 259 w 462"/>
                <a:gd name="T53" fmla="*/ 179 h 263"/>
                <a:gd name="T54" fmla="*/ 261 w 462"/>
                <a:gd name="T55" fmla="*/ 207 h 263"/>
                <a:gd name="T56" fmla="*/ 391 w 462"/>
                <a:gd name="T57" fmla="*/ 249 h 263"/>
                <a:gd name="T58" fmla="*/ 331 w 462"/>
                <a:gd name="T59" fmla="*/ 73 h 263"/>
                <a:gd name="T60" fmla="*/ 276 w 462"/>
                <a:gd name="T61" fmla="*/ 74 h 263"/>
                <a:gd name="T62" fmla="*/ 279 w 462"/>
                <a:gd name="T63" fmla="*/ 54 h 263"/>
                <a:gd name="T64" fmla="*/ 293 w 462"/>
                <a:gd name="T65" fmla="*/ 75 h 263"/>
                <a:gd name="T66" fmla="*/ 315 w 462"/>
                <a:gd name="T67" fmla="*/ 74 h 263"/>
                <a:gd name="T68" fmla="*/ 303 w 462"/>
                <a:gd name="T69" fmla="*/ 45 h 263"/>
                <a:gd name="T70" fmla="*/ 338 w 462"/>
                <a:gd name="T71" fmla="*/ 6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62" h="263">
                  <a:moveTo>
                    <a:pt x="391" y="249"/>
                  </a:moveTo>
                  <a:cubicBezTo>
                    <a:pt x="458" y="107"/>
                    <a:pt x="458" y="107"/>
                    <a:pt x="458" y="107"/>
                  </a:cubicBezTo>
                  <a:cubicBezTo>
                    <a:pt x="462" y="98"/>
                    <a:pt x="460" y="88"/>
                    <a:pt x="453" y="85"/>
                  </a:cubicBezTo>
                  <a:cubicBezTo>
                    <a:pt x="344" y="33"/>
                    <a:pt x="344" y="33"/>
                    <a:pt x="344" y="33"/>
                  </a:cubicBezTo>
                  <a:cubicBezTo>
                    <a:pt x="339" y="31"/>
                    <a:pt x="334" y="32"/>
                    <a:pt x="329" y="36"/>
                  </a:cubicBezTo>
                  <a:cubicBezTo>
                    <a:pt x="321" y="33"/>
                    <a:pt x="312" y="32"/>
                    <a:pt x="302" y="33"/>
                  </a:cubicBezTo>
                  <a:cubicBezTo>
                    <a:pt x="299" y="33"/>
                    <a:pt x="296" y="33"/>
                    <a:pt x="293" y="34"/>
                  </a:cubicBezTo>
                  <a:cubicBezTo>
                    <a:pt x="288" y="30"/>
                    <a:pt x="284" y="26"/>
                    <a:pt x="278" y="22"/>
                  </a:cubicBezTo>
                  <a:cubicBezTo>
                    <a:pt x="243" y="0"/>
                    <a:pt x="200" y="13"/>
                    <a:pt x="179" y="46"/>
                  </a:cubicBezTo>
                  <a:cubicBezTo>
                    <a:pt x="172" y="58"/>
                    <a:pt x="169" y="72"/>
                    <a:pt x="170" y="87"/>
                  </a:cubicBezTo>
                  <a:cubicBezTo>
                    <a:pt x="169" y="88"/>
                    <a:pt x="168" y="88"/>
                    <a:pt x="166" y="88"/>
                  </a:cubicBezTo>
                  <a:cubicBezTo>
                    <a:pt x="148" y="83"/>
                    <a:pt x="148" y="83"/>
                    <a:pt x="148" y="83"/>
                  </a:cubicBezTo>
                  <a:cubicBezTo>
                    <a:pt x="148" y="83"/>
                    <a:pt x="138" y="82"/>
                    <a:pt x="141" y="90"/>
                  </a:cubicBezTo>
                  <a:cubicBezTo>
                    <a:pt x="147" y="104"/>
                    <a:pt x="147" y="104"/>
                    <a:pt x="147" y="104"/>
                  </a:cubicBezTo>
                  <a:cubicBezTo>
                    <a:pt x="147" y="104"/>
                    <a:pt x="147" y="105"/>
                    <a:pt x="143" y="107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18" y="164"/>
                    <a:pt x="0" y="181"/>
                    <a:pt x="3" y="190"/>
                  </a:cubicBezTo>
                  <a:cubicBezTo>
                    <a:pt x="41" y="203"/>
                    <a:pt x="41" y="203"/>
                    <a:pt x="41" y="203"/>
                  </a:cubicBezTo>
                  <a:cubicBezTo>
                    <a:pt x="54" y="198"/>
                    <a:pt x="54" y="198"/>
                    <a:pt x="54" y="198"/>
                  </a:cubicBezTo>
                  <a:cubicBezTo>
                    <a:pt x="64" y="181"/>
                    <a:pt x="64" y="181"/>
                    <a:pt x="64" y="181"/>
                  </a:cubicBezTo>
                  <a:cubicBezTo>
                    <a:pt x="87" y="190"/>
                    <a:pt x="87" y="190"/>
                    <a:pt x="87" y="190"/>
                  </a:cubicBezTo>
                  <a:cubicBezTo>
                    <a:pt x="98" y="185"/>
                    <a:pt x="98" y="185"/>
                    <a:pt x="98" y="185"/>
                  </a:cubicBezTo>
                  <a:cubicBezTo>
                    <a:pt x="108" y="162"/>
                    <a:pt x="108" y="162"/>
                    <a:pt x="108" y="162"/>
                  </a:cubicBezTo>
                  <a:cubicBezTo>
                    <a:pt x="134" y="171"/>
                    <a:pt x="134" y="171"/>
                    <a:pt x="134" y="171"/>
                  </a:cubicBezTo>
                  <a:cubicBezTo>
                    <a:pt x="141" y="153"/>
                    <a:pt x="141" y="153"/>
                    <a:pt x="141" y="153"/>
                  </a:cubicBezTo>
                  <a:cubicBezTo>
                    <a:pt x="162" y="143"/>
                    <a:pt x="162" y="143"/>
                    <a:pt x="162" y="143"/>
                  </a:cubicBezTo>
                  <a:cubicBezTo>
                    <a:pt x="173" y="165"/>
                    <a:pt x="173" y="165"/>
                    <a:pt x="173" y="165"/>
                  </a:cubicBezTo>
                  <a:cubicBezTo>
                    <a:pt x="173" y="165"/>
                    <a:pt x="176" y="169"/>
                    <a:pt x="179" y="164"/>
                  </a:cubicBezTo>
                  <a:cubicBezTo>
                    <a:pt x="194" y="144"/>
                    <a:pt x="194" y="144"/>
                    <a:pt x="194" y="144"/>
                  </a:cubicBezTo>
                  <a:cubicBezTo>
                    <a:pt x="199" y="149"/>
                    <a:pt x="204" y="153"/>
                    <a:pt x="209" y="157"/>
                  </a:cubicBezTo>
                  <a:cubicBezTo>
                    <a:pt x="245" y="179"/>
                    <a:pt x="288" y="166"/>
                    <a:pt x="309" y="129"/>
                  </a:cubicBezTo>
                  <a:cubicBezTo>
                    <a:pt x="314" y="120"/>
                    <a:pt x="317" y="109"/>
                    <a:pt x="317" y="98"/>
                  </a:cubicBezTo>
                  <a:cubicBezTo>
                    <a:pt x="315" y="99"/>
                    <a:pt x="312" y="100"/>
                    <a:pt x="309" y="100"/>
                  </a:cubicBezTo>
                  <a:cubicBezTo>
                    <a:pt x="296" y="101"/>
                    <a:pt x="284" y="99"/>
                    <a:pt x="274" y="93"/>
                  </a:cubicBezTo>
                  <a:cubicBezTo>
                    <a:pt x="270" y="93"/>
                    <a:pt x="266" y="92"/>
                    <a:pt x="263" y="90"/>
                  </a:cubicBezTo>
                  <a:cubicBezTo>
                    <a:pt x="254" y="84"/>
                    <a:pt x="251" y="72"/>
                    <a:pt x="257" y="63"/>
                  </a:cubicBezTo>
                  <a:cubicBezTo>
                    <a:pt x="258" y="62"/>
                    <a:pt x="258" y="61"/>
                    <a:pt x="259" y="60"/>
                  </a:cubicBezTo>
                  <a:cubicBezTo>
                    <a:pt x="259" y="60"/>
                    <a:pt x="259" y="59"/>
                    <a:pt x="259" y="59"/>
                  </a:cubicBezTo>
                  <a:cubicBezTo>
                    <a:pt x="260" y="59"/>
                    <a:pt x="260" y="59"/>
                    <a:pt x="260" y="59"/>
                  </a:cubicBezTo>
                  <a:cubicBezTo>
                    <a:pt x="260" y="59"/>
                    <a:pt x="261" y="58"/>
                    <a:pt x="261" y="58"/>
                  </a:cubicBezTo>
                  <a:cubicBezTo>
                    <a:pt x="260" y="61"/>
                    <a:pt x="259" y="65"/>
                    <a:pt x="260" y="68"/>
                  </a:cubicBezTo>
                  <a:cubicBezTo>
                    <a:pt x="260" y="73"/>
                    <a:pt x="263" y="78"/>
                    <a:pt x="266" y="82"/>
                  </a:cubicBezTo>
                  <a:cubicBezTo>
                    <a:pt x="275" y="92"/>
                    <a:pt x="291" y="96"/>
                    <a:pt x="308" y="95"/>
                  </a:cubicBezTo>
                  <a:cubicBezTo>
                    <a:pt x="320" y="93"/>
                    <a:pt x="331" y="89"/>
                    <a:pt x="339" y="83"/>
                  </a:cubicBezTo>
                  <a:cubicBezTo>
                    <a:pt x="347" y="76"/>
                    <a:pt x="352" y="68"/>
                    <a:pt x="351" y="59"/>
                  </a:cubicBezTo>
                  <a:cubicBezTo>
                    <a:pt x="350" y="54"/>
                    <a:pt x="348" y="49"/>
                    <a:pt x="344" y="45"/>
                  </a:cubicBezTo>
                  <a:cubicBezTo>
                    <a:pt x="343" y="44"/>
                    <a:pt x="342" y="43"/>
                    <a:pt x="341" y="42"/>
                  </a:cubicBezTo>
                  <a:cubicBezTo>
                    <a:pt x="347" y="41"/>
                    <a:pt x="354" y="43"/>
                    <a:pt x="359" y="48"/>
                  </a:cubicBezTo>
                  <a:cubicBezTo>
                    <a:pt x="367" y="56"/>
                    <a:pt x="367" y="69"/>
                    <a:pt x="358" y="77"/>
                  </a:cubicBezTo>
                  <a:cubicBezTo>
                    <a:pt x="355" y="80"/>
                    <a:pt x="350" y="82"/>
                    <a:pt x="345" y="82"/>
                  </a:cubicBezTo>
                  <a:cubicBezTo>
                    <a:pt x="343" y="85"/>
                    <a:pt x="341" y="87"/>
                    <a:pt x="338" y="89"/>
                  </a:cubicBezTo>
                  <a:cubicBezTo>
                    <a:pt x="337" y="90"/>
                    <a:pt x="335" y="92"/>
                    <a:pt x="333" y="93"/>
                  </a:cubicBezTo>
                  <a:cubicBezTo>
                    <a:pt x="333" y="109"/>
                    <a:pt x="327" y="125"/>
                    <a:pt x="321" y="135"/>
                  </a:cubicBezTo>
                  <a:cubicBezTo>
                    <a:pt x="307" y="160"/>
                    <a:pt x="284" y="176"/>
                    <a:pt x="259" y="179"/>
                  </a:cubicBezTo>
                  <a:cubicBezTo>
                    <a:pt x="256" y="185"/>
                    <a:pt x="256" y="185"/>
                    <a:pt x="256" y="185"/>
                  </a:cubicBezTo>
                  <a:cubicBezTo>
                    <a:pt x="252" y="194"/>
                    <a:pt x="254" y="204"/>
                    <a:pt x="261" y="207"/>
                  </a:cubicBezTo>
                  <a:cubicBezTo>
                    <a:pt x="370" y="260"/>
                    <a:pt x="370" y="260"/>
                    <a:pt x="370" y="260"/>
                  </a:cubicBezTo>
                  <a:cubicBezTo>
                    <a:pt x="377" y="263"/>
                    <a:pt x="386" y="258"/>
                    <a:pt x="391" y="249"/>
                  </a:cubicBezTo>
                  <a:close/>
                  <a:moveTo>
                    <a:pt x="338" y="60"/>
                  </a:moveTo>
                  <a:cubicBezTo>
                    <a:pt x="339" y="66"/>
                    <a:pt x="334" y="71"/>
                    <a:pt x="331" y="73"/>
                  </a:cubicBezTo>
                  <a:cubicBezTo>
                    <a:pt x="325" y="78"/>
                    <a:pt x="316" y="81"/>
                    <a:pt x="307" y="82"/>
                  </a:cubicBezTo>
                  <a:cubicBezTo>
                    <a:pt x="294" y="84"/>
                    <a:pt x="282" y="80"/>
                    <a:pt x="276" y="74"/>
                  </a:cubicBezTo>
                  <a:cubicBezTo>
                    <a:pt x="274" y="72"/>
                    <a:pt x="272" y="69"/>
                    <a:pt x="272" y="67"/>
                  </a:cubicBezTo>
                  <a:cubicBezTo>
                    <a:pt x="272" y="61"/>
                    <a:pt x="276" y="57"/>
                    <a:pt x="279" y="54"/>
                  </a:cubicBezTo>
                  <a:cubicBezTo>
                    <a:pt x="281" y="55"/>
                    <a:pt x="282" y="56"/>
                    <a:pt x="284" y="57"/>
                  </a:cubicBezTo>
                  <a:cubicBezTo>
                    <a:pt x="291" y="61"/>
                    <a:pt x="294" y="68"/>
                    <a:pt x="293" y="75"/>
                  </a:cubicBezTo>
                  <a:cubicBezTo>
                    <a:pt x="297" y="76"/>
                    <a:pt x="302" y="76"/>
                    <a:pt x="307" y="75"/>
                  </a:cubicBezTo>
                  <a:cubicBezTo>
                    <a:pt x="309" y="75"/>
                    <a:pt x="312" y="75"/>
                    <a:pt x="315" y="74"/>
                  </a:cubicBezTo>
                  <a:cubicBezTo>
                    <a:pt x="312" y="64"/>
                    <a:pt x="308" y="54"/>
                    <a:pt x="302" y="45"/>
                  </a:cubicBezTo>
                  <a:cubicBezTo>
                    <a:pt x="302" y="45"/>
                    <a:pt x="303" y="45"/>
                    <a:pt x="303" y="45"/>
                  </a:cubicBezTo>
                  <a:cubicBezTo>
                    <a:pt x="316" y="44"/>
                    <a:pt x="329" y="47"/>
                    <a:pt x="335" y="53"/>
                  </a:cubicBezTo>
                  <a:cubicBezTo>
                    <a:pt x="337" y="56"/>
                    <a:pt x="338" y="58"/>
                    <a:pt x="338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481"/>
            <p:cNvSpPr/>
            <p:nvPr/>
          </p:nvSpPr>
          <p:spPr bwMode="auto">
            <a:xfrm>
              <a:off x="4252913" y="3703638"/>
              <a:ext cx="703263" cy="371475"/>
            </a:xfrm>
            <a:custGeom>
              <a:avLst/>
              <a:gdLst>
                <a:gd name="T0" fmla="*/ 209 w 443"/>
                <a:gd name="T1" fmla="*/ 164 h 234"/>
                <a:gd name="T2" fmla="*/ 209 w 443"/>
                <a:gd name="T3" fmla="*/ 164 h 234"/>
                <a:gd name="T4" fmla="*/ 209 w 443"/>
                <a:gd name="T5" fmla="*/ 164 h 234"/>
                <a:gd name="T6" fmla="*/ 209 w 443"/>
                <a:gd name="T7" fmla="*/ 164 h 234"/>
                <a:gd name="T8" fmla="*/ 304 w 443"/>
                <a:gd name="T9" fmla="*/ 234 h 234"/>
                <a:gd name="T10" fmla="*/ 443 w 443"/>
                <a:gd name="T11" fmla="*/ 154 h 234"/>
                <a:gd name="T12" fmla="*/ 348 w 443"/>
                <a:gd name="T13" fmla="*/ 79 h 234"/>
                <a:gd name="T14" fmla="*/ 216 w 443"/>
                <a:gd name="T15" fmla="*/ 159 h 234"/>
                <a:gd name="T16" fmla="*/ 216 w 443"/>
                <a:gd name="T17" fmla="*/ 1 h 234"/>
                <a:gd name="T18" fmla="*/ 348 w 443"/>
                <a:gd name="T19" fmla="*/ 79 h 234"/>
                <a:gd name="T20" fmla="*/ 425 w 443"/>
                <a:gd name="T21" fmla="*/ 72 h 234"/>
                <a:gd name="T22" fmla="*/ 309 w 443"/>
                <a:gd name="T23" fmla="*/ 5 h 234"/>
                <a:gd name="T24" fmla="*/ 216 w 443"/>
                <a:gd name="T25" fmla="*/ 0 h 234"/>
                <a:gd name="T26" fmla="*/ 216 w 443"/>
                <a:gd name="T27" fmla="*/ 0 h 234"/>
                <a:gd name="T28" fmla="*/ 212 w 443"/>
                <a:gd name="T29" fmla="*/ 0 h 234"/>
                <a:gd name="T30" fmla="*/ 212 w 443"/>
                <a:gd name="T31" fmla="*/ 0 h 234"/>
                <a:gd name="T32" fmla="*/ 209 w 443"/>
                <a:gd name="T33" fmla="*/ 0 h 234"/>
                <a:gd name="T34" fmla="*/ 209 w 443"/>
                <a:gd name="T35" fmla="*/ 0 h 234"/>
                <a:gd name="T36" fmla="*/ 117 w 443"/>
                <a:gd name="T37" fmla="*/ 5 h 234"/>
                <a:gd name="T38" fmla="*/ 0 w 443"/>
                <a:gd name="T39" fmla="*/ 72 h 234"/>
                <a:gd name="T40" fmla="*/ 77 w 443"/>
                <a:gd name="T41" fmla="*/ 79 h 234"/>
                <a:gd name="T42" fmla="*/ 209 w 443"/>
                <a:gd name="T43" fmla="*/ 2 h 234"/>
                <a:gd name="T44" fmla="*/ 209 w 443"/>
                <a:gd name="T45" fmla="*/ 164 h 234"/>
                <a:gd name="T46" fmla="*/ 209 w 443"/>
                <a:gd name="T47" fmla="*/ 16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43" h="234">
                  <a:moveTo>
                    <a:pt x="209" y="164"/>
                  </a:moveTo>
                  <a:lnTo>
                    <a:pt x="209" y="164"/>
                  </a:lnTo>
                  <a:lnTo>
                    <a:pt x="209" y="164"/>
                  </a:lnTo>
                  <a:lnTo>
                    <a:pt x="209" y="164"/>
                  </a:lnTo>
                  <a:lnTo>
                    <a:pt x="304" y="234"/>
                  </a:lnTo>
                  <a:lnTo>
                    <a:pt x="443" y="154"/>
                  </a:lnTo>
                  <a:lnTo>
                    <a:pt x="348" y="79"/>
                  </a:lnTo>
                  <a:lnTo>
                    <a:pt x="216" y="159"/>
                  </a:lnTo>
                  <a:lnTo>
                    <a:pt x="216" y="1"/>
                  </a:lnTo>
                  <a:lnTo>
                    <a:pt x="348" y="79"/>
                  </a:lnTo>
                  <a:lnTo>
                    <a:pt x="425" y="72"/>
                  </a:lnTo>
                  <a:lnTo>
                    <a:pt x="309" y="5"/>
                  </a:lnTo>
                  <a:lnTo>
                    <a:pt x="216" y="0"/>
                  </a:lnTo>
                  <a:lnTo>
                    <a:pt x="216" y="0"/>
                  </a:lnTo>
                  <a:lnTo>
                    <a:pt x="212" y="0"/>
                  </a:lnTo>
                  <a:lnTo>
                    <a:pt x="212" y="0"/>
                  </a:lnTo>
                  <a:lnTo>
                    <a:pt x="209" y="0"/>
                  </a:lnTo>
                  <a:lnTo>
                    <a:pt x="209" y="0"/>
                  </a:lnTo>
                  <a:lnTo>
                    <a:pt x="117" y="5"/>
                  </a:lnTo>
                  <a:lnTo>
                    <a:pt x="0" y="72"/>
                  </a:lnTo>
                  <a:lnTo>
                    <a:pt x="77" y="79"/>
                  </a:lnTo>
                  <a:lnTo>
                    <a:pt x="209" y="2"/>
                  </a:lnTo>
                  <a:lnTo>
                    <a:pt x="209" y="164"/>
                  </a:lnTo>
                  <a:lnTo>
                    <a:pt x="209" y="1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482"/>
            <p:cNvSpPr/>
            <p:nvPr/>
          </p:nvSpPr>
          <p:spPr bwMode="auto">
            <a:xfrm>
              <a:off x="4221163" y="3833813"/>
              <a:ext cx="363538" cy="247650"/>
            </a:xfrm>
            <a:custGeom>
              <a:avLst/>
              <a:gdLst>
                <a:gd name="T0" fmla="*/ 0 w 229"/>
                <a:gd name="T1" fmla="*/ 71 h 156"/>
                <a:gd name="T2" fmla="*/ 132 w 229"/>
                <a:gd name="T3" fmla="*/ 156 h 156"/>
                <a:gd name="T4" fmla="*/ 229 w 229"/>
                <a:gd name="T5" fmla="*/ 82 h 156"/>
                <a:gd name="T6" fmla="*/ 92 w 229"/>
                <a:gd name="T7" fmla="*/ 0 h 156"/>
                <a:gd name="T8" fmla="*/ 0 w 229"/>
                <a:gd name="T9" fmla="*/ 7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9" h="156">
                  <a:moveTo>
                    <a:pt x="0" y="71"/>
                  </a:moveTo>
                  <a:lnTo>
                    <a:pt x="132" y="156"/>
                  </a:lnTo>
                  <a:lnTo>
                    <a:pt x="229" y="82"/>
                  </a:lnTo>
                  <a:lnTo>
                    <a:pt x="92" y="0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483"/>
            <p:cNvSpPr/>
            <p:nvPr/>
          </p:nvSpPr>
          <p:spPr bwMode="auto">
            <a:xfrm>
              <a:off x="4362450" y="3986213"/>
              <a:ext cx="442913" cy="254000"/>
            </a:xfrm>
            <a:custGeom>
              <a:avLst/>
              <a:gdLst>
                <a:gd name="T0" fmla="*/ 140 w 279"/>
                <a:gd name="T1" fmla="*/ 0 h 160"/>
                <a:gd name="T2" fmla="*/ 43 w 279"/>
                <a:gd name="T3" fmla="*/ 75 h 160"/>
                <a:gd name="T4" fmla="*/ 0 w 279"/>
                <a:gd name="T5" fmla="*/ 48 h 160"/>
                <a:gd name="T6" fmla="*/ 0 w 279"/>
                <a:gd name="T7" fmla="*/ 79 h 160"/>
                <a:gd name="T8" fmla="*/ 138 w 279"/>
                <a:gd name="T9" fmla="*/ 160 h 160"/>
                <a:gd name="T10" fmla="*/ 279 w 279"/>
                <a:gd name="T11" fmla="*/ 82 h 160"/>
                <a:gd name="T12" fmla="*/ 279 w 279"/>
                <a:gd name="T13" fmla="*/ 44 h 160"/>
                <a:gd name="T14" fmla="*/ 236 w 279"/>
                <a:gd name="T15" fmla="*/ 73 h 160"/>
                <a:gd name="T16" fmla="*/ 140 w 279"/>
                <a:gd name="T17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9" h="160">
                  <a:moveTo>
                    <a:pt x="140" y="0"/>
                  </a:moveTo>
                  <a:lnTo>
                    <a:pt x="43" y="75"/>
                  </a:lnTo>
                  <a:lnTo>
                    <a:pt x="0" y="48"/>
                  </a:lnTo>
                  <a:lnTo>
                    <a:pt x="0" y="79"/>
                  </a:lnTo>
                  <a:lnTo>
                    <a:pt x="138" y="160"/>
                  </a:lnTo>
                  <a:lnTo>
                    <a:pt x="279" y="82"/>
                  </a:lnTo>
                  <a:lnTo>
                    <a:pt x="279" y="44"/>
                  </a:lnTo>
                  <a:lnTo>
                    <a:pt x="236" y="73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484"/>
            <p:cNvSpPr>
              <a:spLocks noEditPoints="1"/>
            </p:cNvSpPr>
            <p:nvPr/>
          </p:nvSpPr>
          <p:spPr bwMode="auto">
            <a:xfrm>
              <a:off x="7845425" y="2205038"/>
              <a:ext cx="428625" cy="569912"/>
            </a:xfrm>
            <a:custGeom>
              <a:avLst/>
              <a:gdLst>
                <a:gd name="T0" fmla="*/ 2 w 270"/>
                <a:gd name="T1" fmla="*/ 359 h 359"/>
                <a:gd name="T2" fmla="*/ 270 w 270"/>
                <a:gd name="T3" fmla="*/ 310 h 359"/>
                <a:gd name="T4" fmla="*/ 247 w 270"/>
                <a:gd name="T5" fmla="*/ 290 h 359"/>
                <a:gd name="T6" fmla="*/ 214 w 270"/>
                <a:gd name="T7" fmla="*/ 275 h 359"/>
                <a:gd name="T8" fmla="*/ 247 w 270"/>
                <a:gd name="T9" fmla="*/ 255 h 359"/>
                <a:gd name="T10" fmla="*/ 214 w 270"/>
                <a:gd name="T11" fmla="*/ 240 h 359"/>
                <a:gd name="T12" fmla="*/ 247 w 270"/>
                <a:gd name="T13" fmla="*/ 220 h 359"/>
                <a:gd name="T14" fmla="*/ 214 w 270"/>
                <a:gd name="T15" fmla="*/ 205 h 359"/>
                <a:gd name="T16" fmla="*/ 247 w 270"/>
                <a:gd name="T17" fmla="*/ 185 h 359"/>
                <a:gd name="T18" fmla="*/ 214 w 270"/>
                <a:gd name="T19" fmla="*/ 169 h 359"/>
                <a:gd name="T20" fmla="*/ 247 w 270"/>
                <a:gd name="T21" fmla="*/ 151 h 359"/>
                <a:gd name="T22" fmla="*/ 214 w 270"/>
                <a:gd name="T23" fmla="*/ 136 h 359"/>
                <a:gd name="T24" fmla="*/ 247 w 270"/>
                <a:gd name="T25" fmla="*/ 115 h 359"/>
                <a:gd name="T26" fmla="*/ 214 w 270"/>
                <a:gd name="T27" fmla="*/ 100 h 359"/>
                <a:gd name="T28" fmla="*/ 247 w 270"/>
                <a:gd name="T29" fmla="*/ 80 h 359"/>
                <a:gd name="T30" fmla="*/ 214 w 270"/>
                <a:gd name="T31" fmla="*/ 65 h 359"/>
                <a:gd name="T32" fmla="*/ 247 w 270"/>
                <a:gd name="T33" fmla="*/ 34 h 359"/>
                <a:gd name="T34" fmla="*/ 215 w 270"/>
                <a:gd name="T35" fmla="*/ 11 h 359"/>
                <a:gd name="T36" fmla="*/ 195 w 270"/>
                <a:gd name="T37" fmla="*/ 0 h 359"/>
                <a:gd name="T38" fmla="*/ 165 w 270"/>
                <a:gd name="T39" fmla="*/ 84 h 359"/>
                <a:gd name="T40" fmla="*/ 97 w 270"/>
                <a:gd name="T41" fmla="*/ 173 h 359"/>
                <a:gd name="T42" fmla="*/ 27 w 270"/>
                <a:gd name="T43" fmla="*/ 314 h 359"/>
                <a:gd name="T44" fmla="*/ 146 w 270"/>
                <a:gd name="T45" fmla="*/ 104 h 359"/>
                <a:gd name="T46" fmla="*/ 156 w 270"/>
                <a:gd name="T47" fmla="*/ 313 h 359"/>
                <a:gd name="T48" fmla="*/ 146 w 270"/>
                <a:gd name="T49" fmla="*/ 104 h 359"/>
                <a:gd name="T50" fmla="*/ 116 w 270"/>
                <a:gd name="T51" fmla="*/ 285 h 359"/>
                <a:gd name="T52" fmla="*/ 47 w 270"/>
                <a:gd name="T53" fmla="*/ 296 h 359"/>
                <a:gd name="T54" fmla="*/ 47 w 270"/>
                <a:gd name="T55" fmla="*/ 255 h 359"/>
                <a:gd name="T56" fmla="*/ 116 w 270"/>
                <a:gd name="T57" fmla="*/ 267 h 359"/>
                <a:gd name="T58" fmla="*/ 47 w 270"/>
                <a:gd name="T59" fmla="*/ 255 h 359"/>
                <a:gd name="T60" fmla="*/ 116 w 270"/>
                <a:gd name="T61" fmla="*/ 226 h 359"/>
                <a:gd name="T62" fmla="*/ 47 w 270"/>
                <a:gd name="T63" fmla="*/ 239 h 359"/>
                <a:gd name="T64" fmla="*/ 47 w 270"/>
                <a:gd name="T65" fmla="*/ 197 h 359"/>
                <a:gd name="T66" fmla="*/ 116 w 270"/>
                <a:gd name="T67" fmla="*/ 208 h 359"/>
                <a:gd name="T68" fmla="*/ 47 w 270"/>
                <a:gd name="T69" fmla="*/ 197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70" h="359">
                  <a:moveTo>
                    <a:pt x="0" y="314"/>
                  </a:moveTo>
                  <a:lnTo>
                    <a:pt x="2" y="359"/>
                  </a:lnTo>
                  <a:lnTo>
                    <a:pt x="270" y="359"/>
                  </a:lnTo>
                  <a:lnTo>
                    <a:pt x="270" y="310"/>
                  </a:lnTo>
                  <a:lnTo>
                    <a:pt x="247" y="310"/>
                  </a:lnTo>
                  <a:lnTo>
                    <a:pt x="247" y="290"/>
                  </a:lnTo>
                  <a:lnTo>
                    <a:pt x="214" y="290"/>
                  </a:lnTo>
                  <a:lnTo>
                    <a:pt x="214" y="275"/>
                  </a:lnTo>
                  <a:lnTo>
                    <a:pt x="247" y="275"/>
                  </a:lnTo>
                  <a:lnTo>
                    <a:pt x="247" y="255"/>
                  </a:lnTo>
                  <a:lnTo>
                    <a:pt x="214" y="255"/>
                  </a:lnTo>
                  <a:lnTo>
                    <a:pt x="214" y="240"/>
                  </a:lnTo>
                  <a:lnTo>
                    <a:pt x="247" y="240"/>
                  </a:lnTo>
                  <a:lnTo>
                    <a:pt x="247" y="220"/>
                  </a:lnTo>
                  <a:lnTo>
                    <a:pt x="214" y="220"/>
                  </a:lnTo>
                  <a:lnTo>
                    <a:pt x="214" y="205"/>
                  </a:lnTo>
                  <a:lnTo>
                    <a:pt x="247" y="205"/>
                  </a:lnTo>
                  <a:lnTo>
                    <a:pt x="247" y="185"/>
                  </a:lnTo>
                  <a:lnTo>
                    <a:pt x="214" y="185"/>
                  </a:lnTo>
                  <a:lnTo>
                    <a:pt x="214" y="169"/>
                  </a:lnTo>
                  <a:lnTo>
                    <a:pt x="247" y="169"/>
                  </a:lnTo>
                  <a:lnTo>
                    <a:pt x="247" y="151"/>
                  </a:lnTo>
                  <a:lnTo>
                    <a:pt x="214" y="151"/>
                  </a:lnTo>
                  <a:lnTo>
                    <a:pt x="214" y="136"/>
                  </a:lnTo>
                  <a:lnTo>
                    <a:pt x="247" y="136"/>
                  </a:lnTo>
                  <a:lnTo>
                    <a:pt x="247" y="115"/>
                  </a:lnTo>
                  <a:lnTo>
                    <a:pt x="214" y="115"/>
                  </a:lnTo>
                  <a:lnTo>
                    <a:pt x="214" y="100"/>
                  </a:lnTo>
                  <a:lnTo>
                    <a:pt x="247" y="100"/>
                  </a:lnTo>
                  <a:lnTo>
                    <a:pt x="247" y="80"/>
                  </a:lnTo>
                  <a:lnTo>
                    <a:pt x="214" y="80"/>
                  </a:lnTo>
                  <a:lnTo>
                    <a:pt x="214" y="65"/>
                  </a:lnTo>
                  <a:lnTo>
                    <a:pt x="247" y="65"/>
                  </a:lnTo>
                  <a:lnTo>
                    <a:pt x="247" y="34"/>
                  </a:lnTo>
                  <a:lnTo>
                    <a:pt x="215" y="34"/>
                  </a:lnTo>
                  <a:lnTo>
                    <a:pt x="215" y="11"/>
                  </a:lnTo>
                  <a:lnTo>
                    <a:pt x="195" y="11"/>
                  </a:lnTo>
                  <a:lnTo>
                    <a:pt x="195" y="0"/>
                  </a:lnTo>
                  <a:lnTo>
                    <a:pt x="165" y="0"/>
                  </a:lnTo>
                  <a:lnTo>
                    <a:pt x="165" y="84"/>
                  </a:lnTo>
                  <a:lnTo>
                    <a:pt x="97" y="84"/>
                  </a:lnTo>
                  <a:lnTo>
                    <a:pt x="97" y="173"/>
                  </a:lnTo>
                  <a:lnTo>
                    <a:pt x="27" y="173"/>
                  </a:lnTo>
                  <a:lnTo>
                    <a:pt x="27" y="314"/>
                  </a:lnTo>
                  <a:lnTo>
                    <a:pt x="0" y="314"/>
                  </a:lnTo>
                  <a:close/>
                  <a:moveTo>
                    <a:pt x="146" y="104"/>
                  </a:moveTo>
                  <a:lnTo>
                    <a:pt x="156" y="104"/>
                  </a:lnTo>
                  <a:lnTo>
                    <a:pt x="156" y="313"/>
                  </a:lnTo>
                  <a:lnTo>
                    <a:pt x="146" y="313"/>
                  </a:lnTo>
                  <a:lnTo>
                    <a:pt x="146" y="104"/>
                  </a:lnTo>
                  <a:close/>
                  <a:moveTo>
                    <a:pt x="47" y="285"/>
                  </a:moveTo>
                  <a:lnTo>
                    <a:pt x="116" y="285"/>
                  </a:lnTo>
                  <a:lnTo>
                    <a:pt x="116" y="296"/>
                  </a:lnTo>
                  <a:lnTo>
                    <a:pt x="47" y="296"/>
                  </a:lnTo>
                  <a:lnTo>
                    <a:pt x="47" y="285"/>
                  </a:lnTo>
                  <a:close/>
                  <a:moveTo>
                    <a:pt x="47" y="255"/>
                  </a:moveTo>
                  <a:lnTo>
                    <a:pt x="116" y="255"/>
                  </a:lnTo>
                  <a:lnTo>
                    <a:pt x="116" y="267"/>
                  </a:lnTo>
                  <a:lnTo>
                    <a:pt x="47" y="267"/>
                  </a:lnTo>
                  <a:lnTo>
                    <a:pt x="47" y="255"/>
                  </a:lnTo>
                  <a:close/>
                  <a:moveTo>
                    <a:pt x="47" y="226"/>
                  </a:moveTo>
                  <a:lnTo>
                    <a:pt x="116" y="226"/>
                  </a:lnTo>
                  <a:lnTo>
                    <a:pt x="116" y="239"/>
                  </a:lnTo>
                  <a:lnTo>
                    <a:pt x="47" y="239"/>
                  </a:lnTo>
                  <a:lnTo>
                    <a:pt x="47" y="226"/>
                  </a:lnTo>
                  <a:close/>
                  <a:moveTo>
                    <a:pt x="47" y="197"/>
                  </a:moveTo>
                  <a:lnTo>
                    <a:pt x="116" y="197"/>
                  </a:lnTo>
                  <a:lnTo>
                    <a:pt x="116" y="208"/>
                  </a:lnTo>
                  <a:lnTo>
                    <a:pt x="47" y="208"/>
                  </a:lnTo>
                  <a:lnTo>
                    <a:pt x="47" y="1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485"/>
            <p:cNvSpPr/>
            <p:nvPr/>
          </p:nvSpPr>
          <p:spPr bwMode="auto">
            <a:xfrm>
              <a:off x="4244975" y="2211388"/>
              <a:ext cx="620713" cy="173037"/>
            </a:xfrm>
            <a:custGeom>
              <a:avLst/>
              <a:gdLst>
                <a:gd name="T0" fmla="*/ 305 w 311"/>
                <a:gd name="T1" fmla="*/ 58 h 87"/>
                <a:gd name="T2" fmla="*/ 158 w 311"/>
                <a:gd name="T3" fmla="*/ 0 h 87"/>
                <a:gd name="T4" fmla="*/ 156 w 311"/>
                <a:gd name="T5" fmla="*/ 0 h 87"/>
                <a:gd name="T6" fmla="*/ 153 w 311"/>
                <a:gd name="T7" fmla="*/ 0 h 87"/>
                <a:gd name="T8" fmla="*/ 6 w 311"/>
                <a:gd name="T9" fmla="*/ 58 h 87"/>
                <a:gd name="T10" fmla="*/ 2 w 311"/>
                <a:gd name="T11" fmla="*/ 70 h 87"/>
                <a:gd name="T12" fmla="*/ 6 w 311"/>
                <a:gd name="T13" fmla="*/ 79 h 87"/>
                <a:gd name="T14" fmla="*/ 16 w 311"/>
                <a:gd name="T15" fmla="*/ 85 h 87"/>
                <a:gd name="T16" fmla="*/ 156 w 311"/>
                <a:gd name="T17" fmla="*/ 30 h 87"/>
                <a:gd name="T18" fmla="*/ 295 w 311"/>
                <a:gd name="T19" fmla="*/ 85 h 87"/>
                <a:gd name="T20" fmla="*/ 306 w 311"/>
                <a:gd name="T21" fmla="*/ 79 h 87"/>
                <a:gd name="T22" fmla="*/ 309 w 311"/>
                <a:gd name="T23" fmla="*/ 70 h 87"/>
                <a:gd name="T24" fmla="*/ 305 w 311"/>
                <a:gd name="T25" fmla="*/ 58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1" h="87">
                  <a:moveTo>
                    <a:pt x="305" y="58"/>
                  </a:moveTo>
                  <a:cubicBezTo>
                    <a:pt x="158" y="0"/>
                    <a:pt x="158" y="0"/>
                    <a:pt x="158" y="0"/>
                  </a:cubicBezTo>
                  <a:cubicBezTo>
                    <a:pt x="157" y="0"/>
                    <a:pt x="156" y="0"/>
                    <a:pt x="156" y="0"/>
                  </a:cubicBezTo>
                  <a:cubicBezTo>
                    <a:pt x="155" y="0"/>
                    <a:pt x="154" y="0"/>
                    <a:pt x="153" y="0"/>
                  </a:cubicBezTo>
                  <a:cubicBezTo>
                    <a:pt x="6" y="58"/>
                    <a:pt x="6" y="58"/>
                    <a:pt x="6" y="58"/>
                  </a:cubicBezTo>
                  <a:cubicBezTo>
                    <a:pt x="2" y="60"/>
                    <a:pt x="0" y="65"/>
                    <a:pt x="2" y="70"/>
                  </a:cubicBezTo>
                  <a:cubicBezTo>
                    <a:pt x="6" y="79"/>
                    <a:pt x="6" y="79"/>
                    <a:pt x="6" y="79"/>
                  </a:cubicBezTo>
                  <a:cubicBezTo>
                    <a:pt x="8" y="84"/>
                    <a:pt x="12" y="87"/>
                    <a:pt x="16" y="85"/>
                  </a:cubicBezTo>
                  <a:cubicBezTo>
                    <a:pt x="156" y="30"/>
                    <a:pt x="156" y="30"/>
                    <a:pt x="156" y="30"/>
                  </a:cubicBezTo>
                  <a:cubicBezTo>
                    <a:pt x="295" y="85"/>
                    <a:pt x="295" y="85"/>
                    <a:pt x="295" y="85"/>
                  </a:cubicBezTo>
                  <a:cubicBezTo>
                    <a:pt x="299" y="87"/>
                    <a:pt x="304" y="84"/>
                    <a:pt x="306" y="79"/>
                  </a:cubicBezTo>
                  <a:cubicBezTo>
                    <a:pt x="309" y="70"/>
                    <a:pt x="309" y="70"/>
                    <a:pt x="309" y="70"/>
                  </a:cubicBezTo>
                  <a:cubicBezTo>
                    <a:pt x="311" y="65"/>
                    <a:pt x="309" y="60"/>
                    <a:pt x="305" y="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Oval 486"/>
            <p:cNvSpPr>
              <a:spLocks noChangeArrowheads="1"/>
            </p:cNvSpPr>
            <p:nvPr/>
          </p:nvSpPr>
          <p:spPr bwMode="auto">
            <a:xfrm>
              <a:off x="4732338" y="2516188"/>
              <a:ext cx="55563" cy="555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487"/>
            <p:cNvSpPr/>
            <p:nvPr/>
          </p:nvSpPr>
          <p:spPr bwMode="auto">
            <a:xfrm>
              <a:off x="4694238" y="2578100"/>
              <a:ext cx="131763" cy="282575"/>
            </a:xfrm>
            <a:custGeom>
              <a:avLst/>
              <a:gdLst>
                <a:gd name="T0" fmla="*/ 65 w 66"/>
                <a:gd name="T1" fmla="*/ 64 h 142"/>
                <a:gd name="T2" fmla="*/ 65 w 66"/>
                <a:gd name="T3" fmla="*/ 19 h 142"/>
                <a:gd name="T4" fmla="*/ 50 w 66"/>
                <a:gd name="T5" fmla="*/ 1 h 142"/>
                <a:gd name="T6" fmla="*/ 19 w 66"/>
                <a:gd name="T7" fmla="*/ 1 h 142"/>
                <a:gd name="T8" fmla="*/ 2 w 66"/>
                <a:gd name="T9" fmla="*/ 16 h 142"/>
                <a:gd name="T10" fmla="*/ 1 w 66"/>
                <a:gd name="T11" fmla="*/ 60 h 142"/>
                <a:gd name="T12" fmla="*/ 6 w 66"/>
                <a:gd name="T13" fmla="*/ 68 h 142"/>
                <a:gd name="T14" fmla="*/ 13 w 66"/>
                <a:gd name="T15" fmla="*/ 64 h 142"/>
                <a:gd name="T16" fmla="*/ 15 w 66"/>
                <a:gd name="T17" fmla="*/ 26 h 142"/>
                <a:gd name="T18" fmla="*/ 16 w 66"/>
                <a:gd name="T19" fmla="*/ 22 h 142"/>
                <a:gd name="T20" fmla="*/ 17 w 66"/>
                <a:gd name="T21" fmla="*/ 24 h 142"/>
                <a:gd name="T22" fmla="*/ 17 w 66"/>
                <a:gd name="T23" fmla="*/ 133 h 142"/>
                <a:gd name="T24" fmla="*/ 24 w 66"/>
                <a:gd name="T25" fmla="*/ 141 h 142"/>
                <a:gd name="T26" fmla="*/ 32 w 66"/>
                <a:gd name="T27" fmla="*/ 135 h 142"/>
                <a:gd name="T28" fmla="*/ 32 w 66"/>
                <a:gd name="T29" fmla="*/ 71 h 142"/>
                <a:gd name="T30" fmla="*/ 33 w 66"/>
                <a:gd name="T31" fmla="*/ 69 h 142"/>
                <a:gd name="T32" fmla="*/ 35 w 66"/>
                <a:gd name="T33" fmla="*/ 71 h 142"/>
                <a:gd name="T34" fmla="*/ 36 w 66"/>
                <a:gd name="T35" fmla="*/ 135 h 142"/>
                <a:gd name="T36" fmla="*/ 44 w 66"/>
                <a:gd name="T37" fmla="*/ 142 h 142"/>
                <a:gd name="T38" fmla="*/ 50 w 66"/>
                <a:gd name="T39" fmla="*/ 138 h 142"/>
                <a:gd name="T40" fmla="*/ 50 w 66"/>
                <a:gd name="T41" fmla="*/ 130 h 142"/>
                <a:gd name="T42" fmla="*/ 51 w 66"/>
                <a:gd name="T43" fmla="*/ 24 h 142"/>
                <a:gd name="T44" fmla="*/ 53 w 66"/>
                <a:gd name="T45" fmla="*/ 21 h 142"/>
                <a:gd name="T46" fmla="*/ 54 w 66"/>
                <a:gd name="T47" fmla="*/ 63 h 142"/>
                <a:gd name="T48" fmla="*/ 61 w 66"/>
                <a:gd name="T49" fmla="*/ 68 h 142"/>
                <a:gd name="T50" fmla="*/ 65 w 66"/>
                <a:gd name="T51" fmla="*/ 64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142">
                  <a:moveTo>
                    <a:pt x="65" y="64"/>
                  </a:moveTo>
                  <a:cubicBezTo>
                    <a:pt x="65" y="64"/>
                    <a:pt x="65" y="36"/>
                    <a:pt x="65" y="19"/>
                  </a:cubicBezTo>
                  <a:cubicBezTo>
                    <a:pt x="65" y="0"/>
                    <a:pt x="50" y="1"/>
                    <a:pt x="50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2" y="1"/>
                    <a:pt x="2" y="16"/>
                    <a:pt x="2" y="16"/>
                  </a:cubicBezTo>
                  <a:cubicBezTo>
                    <a:pt x="2" y="16"/>
                    <a:pt x="1" y="58"/>
                    <a:pt x="1" y="60"/>
                  </a:cubicBezTo>
                  <a:cubicBezTo>
                    <a:pt x="1" y="62"/>
                    <a:pt x="0" y="68"/>
                    <a:pt x="6" y="68"/>
                  </a:cubicBezTo>
                  <a:cubicBezTo>
                    <a:pt x="13" y="68"/>
                    <a:pt x="13" y="64"/>
                    <a:pt x="13" y="64"/>
                  </a:cubicBezTo>
                  <a:cubicBezTo>
                    <a:pt x="13" y="64"/>
                    <a:pt x="15" y="28"/>
                    <a:pt x="15" y="26"/>
                  </a:cubicBezTo>
                  <a:cubicBezTo>
                    <a:pt x="15" y="23"/>
                    <a:pt x="15" y="22"/>
                    <a:pt x="16" y="22"/>
                  </a:cubicBezTo>
                  <a:cubicBezTo>
                    <a:pt x="17" y="22"/>
                    <a:pt x="17" y="24"/>
                    <a:pt x="17" y="24"/>
                  </a:cubicBezTo>
                  <a:cubicBezTo>
                    <a:pt x="17" y="133"/>
                    <a:pt x="17" y="133"/>
                    <a:pt x="17" y="133"/>
                  </a:cubicBezTo>
                  <a:cubicBezTo>
                    <a:pt x="17" y="133"/>
                    <a:pt x="16" y="141"/>
                    <a:pt x="24" y="141"/>
                  </a:cubicBezTo>
                  <a:cubicBezTo>
                    <a:pt x="32" y="141"/>
                    <a:pt x="32" y="135"/>
                    <a:pt x="32" y="135"/>
                  </a:cubicBezTo>
                  <a:cubicBezTo>
                    <a:pt x="32" y="71"/>
                    <a:pt x="32" y="71"/>
                    <a:pt x="32" y="71"/>
                  </a:cubicBezTo>
                  <a:cubicBezTo>
                    <a:pt x="32" y="71"/>
                    <a:pt x="32" y="69"/>
                    <a:pt x="33" y="69"/>
                  </a:cubicBezTo>
                  <a:cubicBezTo>
                    <a:pt x="35" y="69"/>
                    <a:pt x="35" y="71"/>
                    <a:pt x="35" y="71"/>
                  </a:cubicBezTo>
                  <a:cubicBezTo>
                    <a:pt x="35" y="71"/>
                    <a:pt x="36" y="129"/>
                    <a:pt x="36" y="135"/>
                  </a:cubicBezTo>
                  <a:cubicBezTo>
                    <a:pt x="36" y="141"/>
                    <a:pt x="39" y="142"/>
                    <a:pt x="44" y="142"/>
                  </a:cubicBezTo>
                  <a:cubicBezTo>
                    <a:pt x="49" y="142"/>
                    <a:pt x="50" y="138"/>
                    <a:pt x="50" y="138"/>
                  </a:cubicBezTo>
                  <a:cubicBezTo>
                    <a:pt x="50" y="130"/>
                    <a:pt x="50" y="130"/>
                    <a:pt x="50" y="130"/>
                  </a:cubicBezTo>
                  <a:cubicBezTo>
                    <a:pt x="50" y="130"/>
                    <a:pt x="51" y="28"/>
                    <a:pt x="51" y="24"/>
                  </a:cubicBezTo>
                  <a:cubicBezTo>
                    <a:pt x="51" y="20"/>
                    <a:pt x="53" y="21"/>
                    <a:pt x="53" y="21"/>
                  </a:cubicBezTo>
                  <a:cubicBezTo>
                    <a:pt x="53" y="21"/>
                    <a:pt x="54" y="59"/>
                    <a:pt x="54" y="63"/>
                  </a:cubicBezTo>
                  <a:cubicBezTo>
                    <a:pt x="54" y="67"/>
                    <a:pt x="57" y="69"/>
                    <a:pt x="61" y="68"/>
                  </a:cubicBezTo>
                  <a:cubicBezTo>
                    <a:pt x="66" y="68"/>
                    <a:pt x="65" y="64"/>
                    <a:pt x="65" y="6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Oval 488"/>
            <p:cNvSpPr>
              <a:spLocks noChangeArrowheads="1"/>
            </p:cNvSpPr>
            <p:nvPr/>
          </p:nvSpPr>
          <p:spPr bwMode="auto">
            <a:xfrm>
              <a:off x="4538663" y="2332038"/>
              <a:ext cx="82550" cy="857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489"/>
            <p:cNvSpPr/>
            <p:nvPr/>
          </p:nvSpPr>
          <p:spPr bwMode="auto">
            <a:xfrm>
              <a:off x="4478338" y="2428875"/>
              <a:ext cx="200025" cy="431800"/>
            </a:xfrm>
            <a:custGeom>
              <a:avLst/>
              <a:gdLst>
                <a:gd name="T0" fmla="*/ 100 w 100"/>
                <a:gd name="T1" fmla="*/ 98 h 217"/>
                <a:gd name="T2" fmla="*/ 100 w 100"/>
                <a:gd name="T3" fmla="*/ 28 h 217"/>
                <a:gd name="T4" fmla="*/ 76 w 100"/>
                <a:gd name="T5" fmla="*/ 1 h 217"/>
                <a:gd name="T6" fmla="*/ 29 w 100"/>
                <a:gd name="T7" fmla="*/ 1 h 217"/>
                <a:gd name="T8" fmla="*/ 3 w 100"/>
                <a:gd name="T9" fmla="*/ 24 h 217"/>
                <a:gd name="T10" fmla="*/ 1 w 100"/>
                <a:gd name="T11" fmla="*/ 91 h 217"/>
                <a:gd name="T12" fmla="*/ 9 w 100"/>
                <a:gd name="T13" fmla="*/ 104 h 217"/>
                <a:gd name="T14" fmla="*/ 20 w 100"/>
                <a:gd name="T15" fmla="*/ 97 h 217"/>
                <a:gd name="T16" fmla="*/ 22 w 100"/>
                <a:gd name="T17" fmla="*/ 39 h 217"/>
                <a:gd name="T18" fmla="*/ 24 w 100"/>
                <a:gd name="T19" fmla="*/ 34 h 217"/>
                <a:gd name="T20" fmla="*/ 26 w 100"/>
                <a:gd name="T21" fmla="*/ 37 h 217"/>
                <a:gd name="T22" fmla="*/ 26 w 100"/>
                <a:gd name="T23" fmla="*/ 203 h 217"/>
                <a:gd name="T24" fmla="*/ 37 w 100"/>
                <a:gd name="T25" fmla="*/ 216 h 217"/>
                <a:gd name="T26" fmla="*/ 49 w 100"/>
                <a:gd name="T27" fmla="*/ 206 h 217"/>
                <a:gd name="T28" fmla="*/ 49 w 100"/>
                <a:gd name="T29" fmla="*/ 108 h 217"/>
                <a:gd name="T30" fmla="*/ 51 w 100"/>
                <a:gd name="T31" fmla="*/ 105 h 217"/>
                <a:gd name="T32" fmla="*/ 53 w 100"/>
                <a:gd name="T33" fmla="*/ 108 h 217"/>
                <a:gd name="T34" fmla="*/ 54 w 100"/>
                <a:gd name="T35" fmla="*/ 206 h 217"/>
                <a:gd name="T36" fmla="*/ 67 w 100"/>
                <a:gd name="T37" fmla="*/ 217 h 217"/>
                <a:gd name="T38" fmla="*/ 77 w 100"/>
                <a:gd name="T39" fmla="*/ 210 h 217"/>
                <a:gd name="T40" fmla="*/ 77 w 100"/>
                <a:gd name="T41" fmla="*/ 199 h 217"/>
                <a:gd name="T42" fmla="*/ 78 w 100"/>
                <a:gd name="T43" fmla="*/ 37 h 217"/>
                <a:gd name="T44" fmla="*/ 80 w 100"/>
                <a:gd name="T45" fmla="*/ 32 h 217"/>
                <a:gd name="T46" fmla="*/ 83 w 100"/>
                <a:gd name="T47" fmla="*/ 96 h 217"/>
                <a:gd name="T48" fmla="*/ 93 w 100"/>
                <a:gd name="T49" fmla="*/ 104 h 217"/>
                <a:gd name="T50" fmla="*/ 100 w 100"/>
                <a:gd name="T51" fmla="*/ 98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0" h="217">
                  <a:moveTo>
                    <a:pt x="100" y="98"/>
                  </a:moveTo>
                  <a:cubicBezTo>
                    <a:pt x="100" y="98"/>
                    <a:pt x="100" y="55"/>
                    <a:pt x="100" y="28"/>
                  </a:cubicBezTo>
                  <a:cubicBezTo>
                    <a:pt x="100" y="0"/>
                    <a:pt x="76" y="1"/>
                    <a:pt x="76" y="1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4" y="1"/>
                    <a:pt x="3" y="24"/>
                    <a:pt x="3" y="24"/>
                  </a:cubicBezTo>
                  <a:cubicBezTo>
                    <a:pt x="3" y="24"/>
                    <a:pt x="1" y="88"/>
                    <a:pt x="1" y="91"/>
                  </a:cubicBezTo>
                  <a:cubicBezTo>
                    <a:pt x="1" y="95"/>
                    <a:pt x="0" y="104"/>
                    <a:pt x="9" y="104"/>
                  </a:cubicBezTo>
                  <a:cubicBezTo>
                    <a:pt x="20" y="104"/>
                    <a:pt x="20" y="97"/>
                    <a:pt x="20" y="97"/>
                  </a:cubicBezTo>
                  <a:cubicBezTo>
                    <a:pt x="20" y="97"/>
                    <a:pt x="22" y="43"/>
                    <a:pt x="22" y="39"/>
                  </a:cubicBezTo>
                  <a:cubicBezTo>
                    <a:pt x="22" y="35"/>
                    <a:pt x="22" y="34"/>
                    <a:pt x="24" y="34"/>
                  </a:cubicBezTo>
                  <a:cubicBezTo>
                    <a:pt x="26" y="34"/>
                    <a:pt x="26" y="37"/>
                    <a:pt x="26" y="37"/>
                  </a:cubicBezTo>
                  <a:cubicBezTo>
                    <a:pt x="26" y="203"/>
                    <a:pt x="26" y="203"/>
                    <a:pt x="26" y="203"/>
                  </a:cubicBezTo>
                  <a:cubicBezTo>
                    <a:pt x="26" y="203"/>
                    <a:pt x="24" y="216"/>
                    <a:pt x="37" y="216"/>
                  </a:cubicBezTo>
                  <a:cubicBezTo>
                    <a:pt x="49" y="216"/>
                    <a:pt x="49" y="206"/>
                    <a:pt x="49" y="206"/>
                  </a:cubicBezTo>
                  <a:cubicBezTo>
                    <a:pt x="49" y="108"/>
                    <a:pt x="49" y="108"/>
                    <a:pt x="49" y="108"/>
                  </a:cubicBezTo>
                  <a:cubicBezTo>
                    <a:pt x="49" y="108"/>
                    <a:pt x="49" y="105"/>
                    <a:pt x="51" y="105"/>
                  </a:cubicBezTo>
                  <a:cubicBezTo>
                    <a:pt x="53" y="105"/>
                    <a:pt x="53" y="108"/>
                    <a:pt x="53" y="108"/>
                  </a:cubicBezTo>
                  <a:cubicBezTo>
                    <a:pt x="53" y="108"/>
                    <a:pt x="54" y="198"/>
                    <a:pt x="54" y="206"/>
                  </a:cubicBezTo>
                  <a:cubicBezTo>
                    <a:pt x="54" y="215"/>
                    <a:pt x="59" y="217"/>
                    <a:pt x="67" y="217"/>
                  </a:cubicBezTo>
                  <a:cubicBezTo>
                    <a:pt x="76" y="217"/>
                    <a:pt x="77" y="210"/>
                    <a:pt x="77" y="210"/>
                  </a:cubicBezTo>
                  <a:cubicBezTo>
                    <a:pt x="77" y="199"/>
                    <a:pt x="77" y="199"/>
                    <a:pt x="77" y="199"/>
                  </a:cubicBezTo>
                  <a:cubicBezTo>
                    <a:pt x="77" y="199"/>
                    <a:pt x="78" y="43"/>
                    <a:pt x="78" y="37"/>
                  </a:cubicBezTo>
                  <a:cubicBezTo>
                    <a:pt x="78" y="31"/>
                    <a:pt x="80" y="32"/>
                    <a:pt x="80" y="32"/>
                  </a:cubicBezTo>
                  <a:cubicBezTo>
                    <a:pt x="80" y="32"/>
                    <a:pt x="82" y="90"/>
                    <a:pt x="83" y="96"/>
                  </a:cubicBezTo>
                  <a:cubicBezTo>
                    <a:pt x="83" y="103"/>
                    <a:pt x="87" y="105"/>
                    <a:pt x="93" y="104"/>
                  </a:cubicBezTo>
                  <a:cubicBezTo>
                    <a:pt x="100" y="104"/>
                    <a:pt x="100" y="98"/>
                    <a:pt x="100" y="9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Oval 490"/>
            <p:cNvSpPr>
              <a:spLocks noChangeArrowheads="1"/>
            </p:cNvSpPr>
            <p:nvPr/>
          </p:nvSpPr>
          <p:spPr bwMode="auto">
            <a:xfrm>
              <a:off x="4322763" y="2395538"/>
              <a:ext cx="76200" cy="76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491"/>
            <p:cNvSpPr/>
            <p:nvPr/>
          </p:nvSpPr>
          <p:spPr bwMode="auto">
            <a:xfrm>
              <a:off x="4252913" y="2473325"/>
              <a:ext cx="219075" cy="387350"/>
            </a:xfrm>
            <a:custGeom>
              <a:avLst/>
              <a:gdLst>
                <a:gd name="T0" fmla="*/ 109 w 110"/>
                <a:gd name="T1" fmla="*/ 78 h 194"/>
                <a:gd name="T2" fmla="*/ 93 w 110"/>
                <a:gd name="T3" fmla="*/ 21 h 194"/>
                <a:gd name="T4" fmla="*/ 62 w 110"/>
                <a:gd name="T5" fmla="*/ 2 h 194"/>
                <a:gd name="T6" fmla="*/ 55 w 110"/>
                <a:gd name="T7" fmla="*/ 2 h 194"/>
                <a:gd name="T8" fmla="*/ 48 w 110"/>
                <a:gd name="T9" fmla="*/ 2 h 194"/>
                <a:gd name="T10" fmla="*/ 18 w 110"/>
                <a:gd name="T11" fmla="*/ 21 h 194"/>
                <a:gd name="T12" fmla="*/ 1 w 110"/>
                <a:gd name="T13" fmla="*/ 78 h 194"/>
                <a:gd name="T14" fmla="*/ 5 w 110"/>
                <a:gd name="T15" fmla="*/ 88 h 194"/>
                <a:gd name="T16" fmla="*/ 17 w 110"/>
                <a:gd name="T17" fmla="*/ 78 h 194"/>
                <a:gd name="T18" fmla="*/ 31 w 110"/>
                <a:gd name="T19" fmla="*/ 32 h 194"/>
                <a:gd name="T20" fmla="*/ 32 w 110"/>
                <a:gd name="T21" fmla="*/ 27 h 194"/>
                <a:gd name="T22" fmla="*/ 34 w 110"/>
                <a:gd name="T23" fmla="*/ 66 h 194"/>
                <a:gd name="T24" fmla="*/ 15 w 110"/>
                <a:gd name="T25" fmla="*/ 110 h 194"/>
                <a:gd name="T26" fmla="*/ 19 w 110"/>
                <a:gd name="T27" fmla="*/ 119 h 194"/>
                <a:gd name="T28" fmla="*/ 32 w 110"/>
                <a:gd name="T29" fmla="*/ 119 h 194"/>
                <a:gd name="T30" fmla="*/ 32 w 110"/>
                <a:gd name="T31" fmla="*/ 182 h 194"/>
                <a:gd name="T32" fmla="*/ 41 w 110"/>
                <a:gd name="T33" fmla="*/ 193 h 194"/>
                <a:gd name="T34" fmla="*/ 52 w 110"/>
                <a:gd name="T35" fmla="*/ 184 h 194"/>
                <a:gd name="T36" fmla="*/ 52 w 110"/>
                <a:gd name="T37" fmla="*/ 119 h 194"/>
                <a:gd name="T38" fmla="*/ 56 w 110"/>
                <a:gd name="T39" fmla="*/ 119 h 194"/>
                <a:gd name="T40" fmla="*/ 57 w 110"/>
                <a:gd name="T41" fmla="*/ 185 h 194"/>
                <a:gd name="T42" fmla="*/ 68 w 110"/>
                <a:gd name="T43" fmla="*/ 194 h 194"/>
                <a:gd name="T44" fmla="*/ 77 w 110"/>
                <a:gd name="T45" fmla="*/ 188 h 194"/>
                <a:gd name="T46" fmla="*/ 77 w 110"/>
                <a:gd name="T47" fmla="*/ 178 h 194"/>
                <a:gd name="T48" fmla="*/ 77 w 110"/>
                <a:gd name="T49" fmla="*/ 119 h 194"/>
                <a:gd name="T50" fmla="*/ 91 w 110"/>
                <a:gd name="T51" fmla="*/ 119 h 194"/>
                <a:gd name="T52" fmla="*/ 95 w 110"/>
                <a:gd name="T53" fmla="*/ 110 h 194"/>
                <a:gd name="T54" fmla="*/ 76 w 110"/>
                <a:gd name="T55" fmla="*/ 66 h 194"/>
                <a:gd name="T56" fmla="*/ 78 w 110"/>
                <a:gd name="T57" fmla="*/ 27 h 194"/>
                <a:gd name="T58" fmla="*/ 79 w 110"/>
                <a:gd name="T59" fmla="*/ 32 h 194"/>
                <a:gd name="T60" fmla="*/ 93 w 110"/>
                <a:gd name="T61" fmla="*/ 78 h 194"/>
                <a:gd name="T62" fmla="*/ 105 w 110"/>
                <a:gd name="T63" fmla="*/ 88 h 194"/>
                <a:gd name="T64" fmla="*/ 109 w 110"/>
                <a:gd name="T65" fmla="*/ 78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0" h="194">
                  <a:moveTo>
                    <a:pt x="109" y="78"/>
                  </a:moveTo>
                  <a:cubicBezTo>
                    <a:pt x="109" y="78"/>
                    <a:pt x="100" y="45"/>
                    <a:pt x="93" y="21"/>
                  </a:cubicBezTo>
                  <a:cubicBezTo>
                    <a:pt x="86" y="0"/>
                    <a:pt x="62" y="2"/>
                    <a:pt x="62" y="2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48" y="2"/>
                    <a:pt x="48" y="2"/>
                    <a:pt x="48" y="2"/>
                  </a:cubicBezTo>
                  <a:cubicBezTo>
                    <a:pt x="48" y="2"/>
                    <a:pt x="24" y="0"/>
                    <a:pt x="18" y="21"/>
                  </a:cubicBezTo>
                  <a:cubicBezTo>
                    <a:pt x="10" y="45"/>
                    <a:pt x="1" y="78"/>
                    <a:pt x="1" y="78"/>
                  </a:cubicBezTo>
                  <a:cubicBezTo>
                    <a:pt x="1" y="78"/>
                    <a:pt x="0" y="86"/>
                    <a:pt x="5" y="88"/>
                  </a:cubicBezTo>
                  <a:cubicBezTo>
                    <a:pt x="5" y="88"/>
                    <a:pt x="13" y="92"/>
                    <a:pt x="17" y="78"/>
                  </a:cubicBezTo>
                  <a:cubicBezTo>
                    <a:pt x="21" y="64"/>
                    <a:pt x="31" y="32"/>
                    <a:pt x="31" y="32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15" y="110"/>
                    <a:pt x="15" y="110"/>
                    <a:pt x="15" y="110"/>
                  </a:cubicBezTo>
                  <a:cubicBezTo>
                    <a:pt x="15" y="110"/>
                    <a:pt x="11" y="119"/>
                    <a:pt x="19" y="119"/>
                  </a:cubicBezTo>
                  <a:cubicBezTo>
                    <a:pt x="25" y="119"/>
                    <a:pt x="30" y="119"/>
                    <a:pt x="32" y="119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93"/>
                    <a:pt x="41" y="193"/>
                  </a:cubicBezTo>
                  <a:cubicBezTo>
                    <a:pt x="52" y="193"/>
                    <a:pt x="52" y="184"/>
                    <a:pt x="52" y="184"/>
                  </a:cubicBezTo>
                  <a:cubicBezTo>
                    <a:pt x="52" y="119"/>
                    <a:pt x="52" y="119"/>
                    <a:pt x="52" y="119"/>
                  </a:cubicBezTo>
                  <a:cubicBezTo>
                    <a:pt x="56" y="119"/>
                    <a:pt x="56" y="119"/>
                    <a:pt x="56" y="119"/>
                  </a:cubicBezTo>
                  <a:cubicBezTo>
                    <a:pt x="56" y="143"/>
                    <a:pt x="57" y="180"/>
                    <a:pt x="57" y="185"/>
                  </a:cubicBezTo>
                  <a:cubicBezTo>
                    <a:pt x="57" y="192"/>
                    <a:pt x="61" y="194"/>
                    <a:pt x="68" y="194"/>
                  </a:cubicBezTo>
                  <a:cubicBezTo>
                    <a:pt x="75" y="194"/>
                    <a:pt x="77" y="188"/>
                    <a:pt x="77" y="188"/>
                  </a:cubicBezTo>
                  <a:cubicBezTo>
                    <a:pt x="77" y="178"/>
                    <a:pt x="77" y="178"/>
                    <a:pt x="77" y="178"/>
                  </a:cubicBezTo>
                  <a:cubicBezTo>
                    <a:pt x="77" y="178"/>
                    <a:pt x="77" y="150"/>
                    <a:pt x="77" y="119"/>
                  </a:cubicBezTo>
                  <a:cubicBezTo>
                    <a:pt x="78" y="119"/>
                    <a:pt x="83" y="119"/>
                    <a:pt x="91" y="119"/>
                  </a:cubicBezTo>
                  <a:cubicBezTo>
                    <a:pt x="99" y="119"/>
                    <a:pt x="95" y="110"/>
                    <a:pt x="95" y="110"/>
                  </a:cubicBezTo>
                  <a:cubicBezTo>
                    <a:pt x="76" y="66"/>
                    <a:pt x="76" y="66"/>
                    <a:pt x="76" y="66"/>
                  </a:cubicBezTo>
                  <a:cubicBezTo>
                    <a:pt x="78" y="27"/>
                    <a:pt x="78" y="27"/>
                    <a:pt x="78" y="27"/>
                  </a:cubicBezTo>
                  <a:cubicBezTo>
                    <a:pt x="79" y="32"/>
                    <a:pt x="79" y="32"/>
                    <a:pt x="79" y="32"/>
                  </a:cubicBezTo>
                  <a:cubicBezTo>
                    <a:pt x="79" y="32"/>
                    <a:pt x="89" y="64"/>
                    <a:pt x="93" y="78"/>
                  </a:cubicBezTo>
                  <a:cubicBezTo>
                    <a:pt x="97" y="92"/>
                    <a:pt x="105" y="88"/>
                    <a:pt x="105" y="88"/>
                  </a:cubicBezTo>
                  <a:cubicBezTo>
                    <a:pt x="110" y="86"/>
                    <a:pt x="109" y="78"/>
                    <a:pt x="109" y="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492"/>
            <p:cNvSpPr/>
            <p:nvPr/>
          </p:nvSpPr>
          <p:spPr bwMode="auto">
            <a:xfrm>
              <a:off x="5202238" y="1260475"/>
              <a:ext cx="476250" cy="401637"/>
            </a:xfrm>
            <a:custGeom>
              <a:avLst/>
              <a:gdLst>
                <a:gd name="T0" fmla="*/ 217 w 239"/>
                <a:gd name="T1" fmla="*/ 201 h 201"/>
                <a:gd name="T2" fmla="*/ 198 w 239"/>
                <a:gd name="T3" fmla="*/ 184 h 201"/>
                <a:gd name="T4" fmla="*/ 158 w 239"/>
                <a:gd name="T5" fmla="*/ 103 h 201"/>
                <a:gd name="T6" fmla="*/ 221 w 239"/>
                <a:gd name="T7" fmla="*/ 45 h 201"/>
                <a:gd name="T8" fmla="*/ 239 w 239"/>
                <a:gd name="T9" fmla="*/ 47 h 201"/>
                <a:gd name="T10" fmla="*/ 165 w 239"/>
                <a:gd name="T11" fmla="*/ 3 h 201"/>
                <a:gd name="T12" fmla="*/ 146 w 239"/>
                <a:gd name="T13" fmla="*/ 3 h 201"/>
                <a:gd name="T14" fmla="*/ 89 w 239"/>
                <a:gd name="T15" fmla="*/ 38 h 201"/>
                <a:gd name="T16" fmla="*/ 89 w 239"/>
                <a:gd name="T17" fmla="*/ 3 h 201"/>
                <a:gd name="T18" fmla="*/ 55 w 239"/>
                <a:gd name="T19" fmla="*/ 3 h 201"/>
                <a:gd name="T20" fmla="*/ 55 w 239"/>
                <a:gd name="T21" fmla="*/ 59 h 201"/>
                <a:gd name="T22" fmla="*/ 31 w 239"/>
                <a:gd name="T23" fmla="*/ 74 h 201"/>
                <a:gd name="T24" fmla="*/ 31 w 239"/>
                <a:gd name="T25" fmla="*/ 74 h 201"/>
                <a:gd name="T26" fmla="*/ 31 w 239"/>
                <a:gd name="T27" fmla="*/ 74 h 201"/>
                <a:gd name="T28" fmla="*/ 5 w 239"/>
                <a:gd name="T29" fmla="*/ 90 h 201"/>
                <a:gd name="T30" fmla="*/ 7 w 239"/>
                <a:gd name="T31" fmla="*/ 95 h 201"/>
                <a:gd name="T32" fmla="*/ 31 w 239"/>
                <a:gd name="T33" fmla="*/ 95 h 201"/>
                <a:gd name="T34" fmla="*/ 31 w 239"/>
                <a:gd name="T35" fmla="*/ 201 h 201"/>
                <a:gd name="T36" fmla="*/ 217 w 239"/>
                <a:gd name="T37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9" h="201">
                  <a:moveTo>
                    <a:pt x="217" y="201"/>
                  </a:moveTo>
                  <a:cubicBezTo>
                    <a:pt x="198" y="184"/>
                    <a:pt x="198" y="184"/>
                    <a:pt x="198" y="184"/>
                  </a:cubicBezTo>
                  <a:cubicBezTo>
                    <a:pt x="149" y="142"/>
                    <a:pt x="158" y="103"/>
                    <a:pt x="158" y="103"/>
                  </a:cubicBezTo>
                  <a:cubicBezTo>
                    <a:pt x="158" y="103"/>
                    <a:pt x="163" y="45"/>
                    <a:pt x="221" y="45"/>
                  </a:cubicBezTo>
                  <a:cubicBezTo>
                    <a:pt x="228" y="45"/>
                    <a:pt x="234" y="46"/>
                    <a:pt x="239" y="47"/>
                  </a:cubicBezTo>
                  <a:cubicBezTo>
                    <a:pt x="165" y="3"/>
                    <a:pt x="165" y="3"/>
                    <a:pt x="165" y="3"/>
                  </a:cubicBezTo>
                  <a:cubicBezTo>
                    <a:pt x="160" y="0"/>
                    <a:pt x="151" y="0"/>
                    <a:pt x="146" y="3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55" y="3"/>
                    <a:pt x="55" y="3"/>
                    <a:pt x="55" y="3"/>
                  </a:cubicBezTo>
                  <a:cubicBezTo>
                    <a:pt x="55" y="59"/>
                    <a:pt x="55" y="59"/>
                    <a:pt x="55" y="59"/>
                  </a:cubicBezTo>
                  <a:cubicBezTo>
                    <a:pt x="31" y="74"/>
                    <a:pt x="31" y="74"/>
                    <a:pt x="31" y="74"/>
                  </a:cubicBezTo>
                  <a:cubicBezTo>
                    <a:pt x="31" y="74"/>
                    <a:pt x="31" y="74"/>
                    <a:pt x="31" y="74"/>
                  </a:cubicBezTo>
                  <a:cubicBezTo>
                    <a:pt x="31" y="74"/>
                    <a:pt x="31" y="74"/>
                    <a:pt x="31" y="74"/>
                  </a:cubicBezTo>
                  <a:cubicBezTo>
                    <a:pt x="5" y="90"/>
                    <a:pt x="5" y="90"/>
                    <a:pt x="5" y="90"/>
                  </a:cubicBezTo>
                  <a:cubicBezTo>
                    <a:pt x="0" y="93"/>
                    <a:pt x="1" y="95"/>
                    <a:pt x="7" y="95"/>
                  </a:cubicBezTo>
                  <a:cubicBezTo>
                    <a:pt x="31" y="95"/>
                    <a:pt x="31" y="95"/>
                    <a:pt x="31" y="95"/>
                  </a:cubicBezTo>
                  <a:cubicBezTo>
                    <a:pt x="31" y="201"/>
                    <a:pt x="31" y="201"/>
                    <a:pt x="31" y="201"/>
                  </a:cubicBezTo>
                  <a:lnTo>
                    <a:pt x="217" y="20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493"/>
            <p:cNvSpPr/>
            <p:nvPr/>
          </p:nvSpPr>
          <p:spPr bwMode="auto">
            <a:xfrm>
              <a:off x="5557838" y="1397000"/>
              <a:ext cx="390525" cy="312737"/>
            </a:xfrm>
            <a:custGeom>
              <a:avLst/>
              <a:gdLst>
                <a:gd name="T0" fmla="*/ 190 w 196"/>
                <a:gd name="T1" fmla="*/ 42 h 157"/>
                <a:gd name="T2" fmla="*/ 144 w 196"/>
                <a:gd name="T3" fmla="*/ 0 h 157"/>
                <a:gd name="T4" fmla="*/ 98 w 196"/>
                <a:gd name="T5" fmla="*/ 30 h 157"/>
                <a:gd name="T6" fmla="*/ 52 w 196"/>
                <a:gd name="T7" fmla="*/ 0 h 157"/>
                <a:gd name="T8" fmla="*/ 6 w 196"/>
                <a:gd name="T9" fmla="*/ 42 h 157"/>
                <a:gd name="T10" fmla="*/ 35 w 196"/>
                <a:gd name="T11" fmla="*/ 102 h 157"/>
                <a:gd name="T12" fmla="*/ 98 w 196"/>
                <a:gd name="T13" fmla="*/ 156 h 157"/>
                <a:gd name="T14" fmla="*/ 98 w 196"/>
                <a:gd name="T15" fmla="*/ 157 h 157"/>
                <a:gd name="T16" fmla="*/ 98 w 196"/>
                <a:gd name="T17" fmla="*/ 157 h 157"/>
                <a:gd name="T18" fmla="*/ 99 w 196"/>
                <a:gd name="T19" fmla="*/ 157 h 157"/>
                <a:gd name="T20" fmla="*/ 99 w 196"/>
                <a:gd name="T21" fmla="*/ 156 h 157"/>
                <a:gd name="T22" fmla="*/ 161 w 196"/>
                <a:gd name="T23" fmla="*/ 102 h 157"/>
                <a:gd name="T24" fmla="*/ 190 w 196"/>
                <a:gd name="T25" fmla="*/ 42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6" h="157">
                  <a:moveTo>
                    <a:pt x="190" y="42"/>
                  </a:moveTo>
                  <a:cubicBezTo>
                    <a:pt x="190" y="42"/>
                    <a:pt x="186" y="0"/>
                    <a:pt x="144" y="0"/>
                  </a:cubicBezTo>
                  <a:cubicBezTo>
                    <a:pt x="103" y="0"/>
                    <a:pt x="98" y="30"/>
                    <a:pt x="98" y="30"/>
                  </a:cubicBezTo>
                  <a:cubicBezTo>
                    <a:pt x="98" y="30"/>
                    <a:pt x="94" y="0"/>
                    <a:pt x="52" y="0"/>
                  </a:cubicBezTo>
                  <a:cubicBezTo>
                    <a:pt x="10" y="0"/>
                    <a:pt x="6" y="42"/>
                    <a:pt x="6" y="42"/>
                  </a:cubicBezTo>
                  <a:cubicBezTo>
                    <a:pt x="6" y="42"/>
                    <a:pt x="0" y="71"/>
                    <a:pt x="35" y="102"/>
                  </a:cubicBezTo>
                  <a:cubicBezTo>
                    <a:pt x="98" y="156"/>
                    <a:pt x="98" y="156"/>
                    <a:pt x="98" y="156"/>
                  </a:cubicBezTo>
                  <a:cubicBezTo>
                    <a:pt x="98" y="157"/>
                    <a:pt x="98" y="157"/>
                    <a:pt x="98" y="157"/>
                  </a:cubicBezTo>
                  <a:cubicBezTo>
                    <a:pt x="98" y="157"/>
                    <a:pt x="98" y="157"/>
                    <a:pt x="98" y="157"/>
                  </a:cubicBezTo>
                  <a:cubicBezTo>
                    <a:pt x="99" y="157"/>
                    <a:pt x="99" y="157"/>
                    <a:pt x="99" y="157"/>
                  </a:cubicBezTo>
                  <a:cubicBezTo>
                    <a:pt x="99" y="156"/>
                    <a:pt x="99" y="156"/>
                    <a:pt x="99" y="156"/>
                  </a:cubicBezTo>
                  <a:cubicBezTo>
                    <a:pt x="161" y="102"/>
                    <a:pt x="161" y="102"/>
                    <a:pt x="161" y="102"/>
                  </a:cubicBezTo>
                  <a:cubicBezTo>
                    <a:pt x="196" y="71"/>
                    <a:pt x="190" y="42"/>
                    <a:pt x="190" y="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494"/>
            <p:cNvSpPr>
              <a:spLocks noEditPoints="1"/>
            </p:cNvSpPr>
            <p:nvPr/>
          </p:nvSpPr>
          <p:spPr bwMode="auto">
            <a:xfrm>
              <a:off x="6551613" y="4660900"/>
              <a:ext cx="900113" cy="490537"/>
            </a:xfrm>
            <a:custGeom>
              <a:avLst/>
              <a:gdLst>
                <a:gd name="T0" fmla="*/ 332 w 451"/>
                <a:gd name="T1" fmla="*/ 39 h 246"/>
                <a:gd name="T2" fmla="*/ 316 w 451"/>
                <a:gd name="T3" fmla="*/ 30 h 246"/>
                <a:gd name="T4" fmla="*/ 224 w 451"/>
                <a:gd name="T5" fmla="*/ 15 h 246"/>
                <a:gd name="T6" fmla="*/ 132 w 451"/>
                <a:gd name="T7" fmla="*/ 13 h 246"/>
                <a:gd name="T8" fmla="*/ 121 w 451"/>
                <a:gd name="T9" fmla="*/ 19 h 246"/>
                <a:gd name="T10" fmla="*/ 0 w 451"/>
                <a:gd name="T11" fmla="*/ 173 h 246"/>
                <a:gd name="T12" fmla="*/ 111 w 451"/>
                <a:gd name="T13" fmla="*/ 156 h 246"/>
                <a:gd name="T14" fmla="*/ 120 w 451"/>
                <a:gd name="T15" fmla="*/ 162 h 246"/>
                <a:gd name="T16" fmla="*/ 171 w 451"/>
                <a:gd name="T17" fmla="*/ 203 h 246"/>
                <a:gd name="T18" fmla="*/ 227 w 451"/>
                <a:gd name="T19" fmla="*/ 233 h 246"/>
                <a:gd name="T20" fmla="*/ 233 w 451"/>
                <a:gd name="T21" fmla="*/ 237 h 246"/>
                <a:gd name="T22" fmla="*/ 271 w 451"/>
                <a:gd name="T23" fmla="*/ 235 h 246"/>
                <a:gd name="T24" fmla="*/ 310 w 451"/>
                <a:gd name="T25" fmla="*/ 219 h 246"/>
                <a:gd name="T26" fmla="*/ 332 w 451"/>
                <a:gd name="T27" fmla="*/ 209 h 246"/>
                <a:gd name="T28" fmla="*/ 378 w 451"/>
                <a:gd name="T29" fmla="*/ 231 h 246"/>
                <a:gd name="T30" fmla="*/ 411 w 451"/>
                <a:gd name="T31" fmla="*/ 21 h 246"/>
                <a:gd name="T32" fmla="*/ 322 w 451"/>
                <a:gd name="T33" fmla="*/ 184 h 246"/>
                <a:gd name="T34" fmla="*/ 321 w 451"/>
                <a:gd name="T35" fmla="*/ 199 h 246"/>
                <a:gd name="T36" fmla="*/ 309 w 451"/>
                <a:gd name="T37" fmla="*/ 204 h 246"/>
                <a:gd name="T38" fmla="*/ 296 w 451"/>
                <a:gd name="T39" fmla="*/ 203 h 246"/>
                <a:gd name="T40" fmla="*/ 269 w 451"/>
                <a:gd name="T41" fmla="*/ 219 h 246"/>
                <a:gd name="T42" fmla="*/ 264 w 451"/>
                <a:gd name="T43" fmla="*/ 219 h 246"/>
                <a:gd name="T44" fmla="*/ 257 w 451"/>
                <a:gd name="T45" fmla="*/ 224 h 246"/>
                <a:gd name="T46" fmla="*/ 225 w 451"/>
                <a:gd name="T47" fmla="*/ 213 h 246"/>
                <a:gd name="T48" fmla="*/ 186 w 451"/>
                <a:gd name="T49" fmla="*/ 183 h 246"/>
                <a:gd name="T50" fmla="*/ 125 w 451"/>
                <a:gd name="T51" fmla="*/ 147 h 246"/>
                <a:gd name="T52" fmla="*/ 102 w 451"/>
                <a:gd name="T53" fmla="*/ 130 h 246"/>
                <a:gd name="T54" fmla="*/ 102 w 451"/>
                <a:gd name="T55" fmla="*/ 128 h 246"/>
                <a:gd name="T56" fmla="*/ 103 w 451"/>
                <a:gd name="T57" fmla="*/ 126 h 246"/>
                <a:gd name="T58" fmla="*/ 133 w 451"/>
                <a:gd name="T59" fmla="*/ 29 h 246"/>
                <a:gd name="T60" fmla="*/ 188 w 451"/>
                <a:gd name="T61" fmla="*/ 35 h 246"/>
                <a:gd name="T62" fmla="*/ 181 w 451"/>
                <a:gd name="T63" fmla="*/ 103 h 246"/>
                <a:gd name="T64" fmla="*/ 264 w 451"/>
                <a:gd name="T65" fmla="*/ 78 h 246"/>
                <a:gd name="T66" fmla="*/ 344 w 451"/>
                <a:gd name="T67" fmla="*/ 17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51" h="246">
                  <a:moveTo>
                    <a:pt x="411" y="21"/>
                  </a:moveTo>
                  <a:cubicBezTo>
                    <a:pt x="332" y="39"/>
                    <a:pt x="332" y="39"/>
                    <a:pt x="332" y="39"/>
                  </a:cubicBezTo>
                  <a:cubicBezTo>
                    <a:pt x="333" y="45"/>
                    <a:pt x="333" y="45"/>
                    <a:pt x="333" y="45"/>
                  </a:cubicBezTo>
                  <a:cubicBezTo>
                    <a:pt x="326" y="33"/>
                    <a:pt x="316" y="30"/>
                    <a:pt x="316" y="30"/>
                  </a:cubicBezTo>
                  <a:cubicBezTo>
                    <a:pt x="254" y="10"/>
                    <a:pt x="254" y="10"/>
                    <a:pt x="254" y="10"/>
                  </a:cubicBezTo>
                  <a:cubicBezTo>
                    <a:pt x="247" y="8"/>
                    <a:pt x="236" y="10"/>
                    <a:pt x="224" y="15"/>
                  </a:cubicBezTo>
                  <a:cubicBezTo>
                    <a:pt x="223" y="14"/>
                    <a:pt x="223" y="14"/>
                    <a:pt x="223" y="14"/>
                  </a:cubicBezTo>
                  <a:cubicBezTo>
                    <a:pt x="132" y="13"/>
                    <a:pt x="132" y="13"/>
                    <a:pt x="132" y="13"/>
                  </a:cubicBezTo>
                  <a:cubicBezTo>
                    <a:pt x="131" y="13"/>
                    <a:pt x="131" y="13"/>
                    <a:pt x="131" y="13"/>
                  </a:cubicBezTo>
                  <a:cubicBezTo>
                    <a:pt x="130" y="14"/>
                    <a:pt x="125" y="15"/>
                    <a:pt x="121" y="19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0" y="173"/>
                    <a:pt x="0" y="173"/>
                    <a:pt x="0" y="173"/>
                  </a:cubicBezTo>
                  <a:cubicBezTo>
                    <a:pt x="77" y="212"/>
                    <a:pt x="77" y="212"/>
                    <a:pt x="77" y="212"/>
                  </a:cubicBezTo>
                  <a:cubicBezTo>
                    <a:pt x="99" y="205"/>
                    <a:pt x="108" y="172"/>
                    <a:pt x="111" y="156"/>
                  </a:cubicBezTo>
                  <a:cubicBezTo>
                    <a:pt x="117" y="160"/>
                    <a:pt x="117" y="160"/>
                    <a:pt x="117" y="160"/>
                  </a:cubicBezTo>
                  <a:cubicBezTo>
                    <a:pt x="120" y="162"/>
                    <a:pt x="120" y="162"/>
                    <a:pt x="120" y="162"/>
                  </a:cubicBezTo>
                  <a:cubicBezTo>
                    <a:pt x="119" y="172"/>
                    <a:pt x="122" y="186"/>
                    <a:pt x="141" y="182"/>
                  </a:cubicBezTo>
                  <a:cubicBezTo>
                    <a:pt x="141" y="182"/>
                    <a:pt x="142" y="224"/>
                    <a:pt x="171" y="203"/>
                  </a:cubicBezTo>
                  <a:cubicBezTo>
                    <a:pt x="171" y="203"/>
                    <a:pt x="172" y="231"/>
                    <a:pt x="196" y="222"/>
                  </a:cubicBezTo>
                  <a:cubicBezTo>
                    <a:pt x="196" y="222"/>
                    <a:pt x="201" y="246"/>
                    <a:pt x="227" y="233"/>
                  </a:cubicBezTo>
                  <a:cubicBezTo>
                    <a:pt x="232" y="236"/>
                    <a:pt x="232" y="236"/>
                    <a:pt x="232" y="236"/>
                  </a:cubicBezTo>
                  <a:cubicBezTo>
                    <a:pt x="233" y="237"/>
                    <a:pt x="233" y="237"/>
                    <a:pt x="233" y="237"/>
                  </a:cubicBezTo>
                  <a:cubicBezTo>
                    <a:pt x="234" y="237"/>
                    <a:pt x="247" y="240"/>
                    <a:pt x="258" y="240"/>
                  </a:cubicBezTo>
                  <a:cubicBezTo>
                    <a:pt x="263" y="239"/>
                    <a:pt x="268" y="237"/>
                    <a:pt x="271" y="235"/>
                  </a:cubicBezTo>
                  <a:cubicBezTo>
                    <a:pt x="280" y="234"/>
                    <a:pt x="297" y="231"/>
                    <a:pt x="305" y="220"/>
                  </a:cubicBezTo>
                  <a:cubicBezTo>
                    <a:pt x="307" y="220"/>
                    <a:pt x="308" y="220"/>
                    <a:pt x="310" y="219"/>
                  </a:cubicBezTo>
                  <a:cubicBezTo>
                    <a:pt x="310" y="219"/>
                    <a:pt x="310" y="219"/>
                    <a:pt x="310" y="219"/>
                  </a:cubicBezTo>
                  <a:cubicBezTo>
                    <a:pt x="320" y="219"/>
                    <a:pt x="328" y="215"/>
                    <a:pt x="332" y="209"/>
                  </a:cubicBezTo>
                  <a:cubicBezTo>
                    <a:pt x="335" y="205"/>
                    <a:pt x="337" y="201"/>
                    <a:pt x="337" y="195"/>
                  </a:cubicBezTo>
                  <a:cubicBezTo>
                    <a:pt x="337" y="195"/>
                    <a:pt x="354" y="228"/>
                    <a:pt x="378" y="231"/>
                  </a:cubicBezTo>
                  <a:cubicBezTo>
                    <a:pt x="451" y="196"/>
                    <a:pt x="451" y="196"/>
                    <a:pt x="451" y="196"/>
                  </a:cubicBezTo>
                  <a:lnTo>
                    <a:pt x="411" y="21"/>
                  </a:lnTo>
                  <a:close/>
                  <a:moveTo>
                    <a:pt x="328" y="182"/>
                  </a:moveTo>
                  <a:cubicBezTo>
                    <a:pt x="322" y="184"/>
                    <a:pt x="322" y="184"/>
                    <a:pt x="322" y="184"/>
                  </a:cubicBezTo>
                  <a:cubicBezTo>
                    <a:pt x="322" y="191"/>
                    <a:pt x="322" y="191"/>
                    <a:pt x="322" y="191"/>
                  </a:cubicBezTo>
                  <a:cubicBezTo>
                    <a:pt x="323" y="196"/>
                    <a:pt x="321" y="198"/>
                    <a:pt x="321" y="199"/>
                  </a:cubicBezTo>
                  <a:cubicBezTo>
                    <a:pt x="319" y="202"/>
                    <a:pt x="315" y="203"/>
                    <a:pt x="309" y="204"/>
                  </a:cubicBezTo>
                  <a:cubicBezTo>
                    <a:pt x="309" y="204"/>
                    <a:pt x="309" y="204"/>
                    <a:pt x="309" y="204"/>
                  </a:cubicBezTo>
                  <a:cubicBezTo>
                    <a:pt x="305" y="204"/>
                    <a:pt x="302" y="204"/>
                    <a:pt x="302" y="204"/>
                  </a:cubicBezTo>
                  <a:cubicBezTo>
                    <a:pt x="296" y="203"/>
                    <a:pt x="296" y="203"/>
                    <a:pt x="296" y="203"/>
                  </a:cubicBezTo>
                  <a:cubicBezTo>
                    <a:pt x="294" y="209"/>
                    <a:pt x="294" y="209"/>
                    <a:pt x="294" y="209"/>
                  </a:cubicBezTo>
                  <a:cubicBezTo>
                    <a:pt x="292" y="215"/>
                    <a:pt x="280" y="218"/>
                    <a:pt x="269" y="219"/>
                  </a:cubicBezTo>
                  <a:cubicBezTo>
                    <a:pt x="268" y="219"/>
                    <a:pt x="268" y="219"/>
                    <a:pt x="268" y="219"/>
                  </a:cubicBezTo>
                  <a:cubicBezTo>
                    <a:pt x="264" y="219"/>
                    <a:pt x="264" y="219"/>
                    <a:pt x="264" y="219"/>
                  </a:cubicBezTo>
                  <a:cubicBezTo>
                    <a:pt x="262" y="222"/>
                    <a:pt x="262" y="222"/>
                    <a:pt x="262" y="222"/>
                  </a:cubicBezTo>
                  <a:cubicBezTo>
                    <a:pt x="262" y="223"/>
                    <a:pt x="260" y="224"/>
                    <a:pt x="257" y="224"/>
                  </a:cubicBezTo>
                  <a:cubicBezTo>
                    <a:pt x="250" y="224"/>
                    <a:pt x="241" y="222"/>
                    <a:pt x="238" y="222"/>
                  </a:cubicBezTo>
                  <a:cubicBezTo>
                    <a:pt x="225" y="213"/>
                    <a:pt x="225" y="213"/>
                    <a:pt x="225" y="213"/>
                  </a:cubicBezTo>
                  <a:cubicBezTo>
                    <a:pt x="223" y="207"/>
                    <a:pt x="220" y="200"/>
                    <a:pt x="212" y="200"/>
                  </a:cubicBezTo>
                  <a:cubicBezTo>
                    <a:pt x="212" y="200"/>
                    <a:pt x="210" y="166"/>
                    <a:pt x="186" y="183"/>
                  </a:cubicBezTo>
                  <a:cubicBezTo>
                    <a:pt x="186" y="183"/>
                    <a:pt x="178" y="155"/>
                    <a:pt x="156" y="167"/>
                  </a:cubicBezTo>
                  <a:cubicBezTo>
                    <a:pt x="125" y="147"/>
                    <a:pt x="125" y="147"/>
                    <a:pt x="125" y="147"/>
                  </a:cubicBezTo>
                  <a:cubicBezTo>
                    <a:pt x="103" y="131"/>
                    <a:pt x="103" y="131"/>
                    <a:pt x="103" y="131"/>
                  </a:cubicBezTo>
                  <a:cubicBezTo>
                    <a:pt x="102" y="130"/>
                    <a:pt x="102" y="130"/>
                    <a:pt x="102" y="130"/>
                  </a:cubicBezTo>
                  <a:cubicBezTo>
                    <a:pt x="102" y="130"/>
                    <a:pt x="101" y="130"/>
                    <a:pt x="101" y="130"/>
                  </a:cubicBezTo>
                  <a:cubicBezTo>
                    <a:pt x="101" y="129"/>
                    <a:pt x="102" y="129"/>
                    <a:pt x="102" y="128"/>
                  </a:cubicBezTo>
                  <a:cubicBezTo>
                    <a:pt x="103" y="127"/>
                    <a:pt x="103" y="127"/>
                    <a:pt x="103" y="127"/>
                  </a:cubicBezTo>
                  <a:cubicBezTo>
                    <a:pt x="103" y="126"/>
                    <a:pt x="103" y="126"/>
                    <a:pt x="103" y="126"/>
                  </a:cubicBezTo>
                  <a:cubicBezTo>
                    <a:pt x="103" y="125"/>
                    <a:pt x="128" y="38"/>
                    <a:pt x="130" y="31"/>
                  </a:cubicBezTo>
                  <a:cubicBezTo>
                    <a:pt x="130" y="30"/>
                    <a:pt x="132" y="29"/>
                    <a:pt x="133" y="29"/>
                  </a:cubicBezTo>
                  <a:cubicBezTo>
                    <a:pt x="197" y="30"/>
                    <a:pt x="197" y="30"/>
                    <a:pt x="197" y="30"/>
                  </a:cubicBezTo>
                  <a:cubicBezTo>
                    <a:pt x="192" y="33"/>
                    <a:pt x="188" y="35"/>
                    <a:pt x="188" y="35"/>
                  </a:cubicBezTo>
                  <a:cubicBezTo>
                    <a:pt x="178" y="43"/>
                    <a:pt x="174" y="86"/>
                    <a:pt x="174" y="86"/>
                  </a:cubicBezTo>
                  <a:cubicBezTo>
                    <a:pt x="171" y="96"/>
                    <a:pt x="181" y="103"/>
                    <a:pt x="181" y="103"/>
                  </a:cubicBezTo>
                  <a:cubicBezTo>
                    <a:pt x="200" y="116"/>
                    <a:pt x="220" y="68"/>
                    <a:pt x="220" y="68"/>
                  </a:cubicBezTo>
                  <a:cubicBezTo>
                    <a:pt x="230" y="59"/>
                    <a:pt x="246" y="65"/>
                    <a:pt x="264" y="78"/>
                  </a:cubicBezTo>
                  <a:cubicBezTo>
                    <a:pt x="295" y="109"/>
                    <a:pt x="330" y="147"/>
                    <a:pt x="341" y="160"/>
                  </a:cubicBezTo>
                  <a:cubicBezTo>
                    <a:pt x="344" y="164"/>
                    <a:pt x="345" y="167"/>
                    <a:pt x="344" y="170"/>
                  </a:cubicBezTo>
                  <a:cubicBezTo>
                    <a:pt x="342" y="176"/>
                    <a:pt x="332" y="181"/>
                    <a:pt x="328" y="18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495"/>
            <p:cNvSpPr/>
            <p:nvPr/>
          </p:nvSpPr>
          <p:spPr bwMode="auto">
            <a:xfrm>
              <a:off x="7759700" y="3619500"/>
              <a:ext cx="506413" cy="141287"/>
            </a:xfrm>
            <a:custGeom>
              <a:avLst/>
              <a:gdLst>
                <a:gd name="T0" fmla="*/ 250 w 254"/>
                <a:gd name="T1" fmla="*/ 48 h 71"/>
                <a:gd name="T2" fmla="*/ 129 w 254"/>
                <a:gd name="T3" fmla="*/ 0 h 71"/>
                <a:gd name="T4" fmla="*/ 127 w 254"/>
                <a:gd name="T5" fmla="*/ 0 h 71"/>
                <a:gd name="T6" fmla="*/ 125 w 254"/>
                <a:gd name="T7" fmla="*/ 0 h 71"/>
                <a:gd name="T8" fmla="*/ 5 w 254"/>
                <a:gd name="T9" fmla="*/ 48 h 71"/>
                <a:gd name="T10" fmla="*/ 2 w 254"/>
                <a:gd name="T11" fmla="*/ 58 h 71"/>
                <a:gd name="T12" fmla="*/ 5 w 254"/>
                <a:gd name="T13" fmla="*/ 65 h 71"/>
                <a:gd name="T14" fmla="*/ 13 w 254"/>
                <a:gd name="T15" fmla="*/ 70 h 71"/>
                <a:gd name="T16" fmla="*/ 127 w 254"/>
                <a:gd name="T17" fmla="*/ 25 h 71"/>
                <a:gd name="T18" fmla="*/ 241 w 254"/>
                <a:gd name="T19" fmla="*/ 70 h 71"/>
                <a:gd name="T20" fmla="*/ 250 w 254"/>
                <a:gd name="T21" fmla="*/ 65 h 71"/>
                <a:gd name="T22" fmla="*/ 252 w 254"/>
                <a:gd name="T23" fmla="*/ 58 h 71"/>
                <a:gd name="T24" fmla="*/ 250 w 254"/>
                <a:gd name="T25" fmla="*/ 48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4" h="71">
                  <a:moveTo>
                    <a:pt x="250" y="48"/>
                  </a:moveTo>
                  <a:cubicBezTo>
                    <a:pt x="129" y="0"/>
                    <a:pt x="129" y="0"/>
                    <a:pt x="129" y="0"/>
                  </a:cubicBezTo>
                  <a:cubicBezTo>
                    <a:pt x="129" y="0"/>
                    <a:pt x="128" y="0"/>
                    <a:pt x="127" y="0"/>
                  </a:cubicBezTo>
                  <a:cubicBezTo>
                    <a:pt x="127" y="0"/>
                    <a:pt x="126" y="0"/>
                    <a:pt x="125" y="0"/>
                  </a:cubicBezTo>
                  <a:cubicBezTo>
                    <a:pt x="5" y="48"/>
                    <a:pt x="5" y="48"/>
                    <a:pt x="5" y="48"/>
                  </a:cubicBezTo>
                  <a:cubicBezTo>
                    <a:pt x="2" y="50"/>
                    <a:pt x="0" y="54"/>
                    <a:pt x="2" y="58"/>
                  </a:cubicBezTo>
                  <a:cubicBezTo>
                    <a:pt x="5" y="65"/>
                    <a:pt x="5" y="65"/>
                    <a:pt x="5" y="65"/>
                  </a:cubicBezTo>
                  <a:cubicBezTo>
                    <a:pt x="6" y="69"/>
                    <a:pt x="10" y="71"/>
                    <a:pt x="13" y="70"/>
                  </a:cubicBezTo>
                  <a:cubicBezTo>
                    <a:pt x="127" y="25"/>
                    <a:pt x="127" y="25"/>
                    <a:pt x="127" y="25"/>
                  </a:cubicBezTo>
                  <a:cubicBezTo>
                    <a:pt x="241" y="70"/>
                    <a:pt x="241" y="70"/>
                    <a:pt x="241" y="70"/>
                  </a:cubicBezTo>
                  <a:cubicBezTo>
                    <a:pt x="244" y="71"/>
                    <a:pt x="248" y="69"/>
                    <a:pt x="250" y="65"/>
                  </a:cubicBezTo>
                  <a:cubicBezTo>
                    <a:pt x="252" y="58"/>
                    <a:pt x="252" y="58"/>
                    <a:pt x="252" y="58"/>
                  </a:cubicBezTo>
                  <a:cubicBezTo>
                    <a:pt x="254" y="54"/>
                    <a:pt x="253" y="50"/>
                    <a:pt x="250" y="4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496"/>
            <p:cNvSpPr>
              <a:spLocks noEditPoints="1"/>
            </p:cNvSpPr>
            <p:nvPr/>
          </p:nvSpPr>
          <p:spPr bwMode="auto">
            <a:xfrm>
              <a:off x="7794625" y="3786188"/>
              <a:ext cx="438150" cy="396875"/>
            </a:xfrm>
            <a:custGeom>
              <a:avLst/>
              <a:gdLst>
                <a:gd name="T0" fmla="*/ 206 w 220"/>
                <a:gd name="T1" fmla="*/ 80 h 199"/>
                <a:gd name="T2" fmla="*/ 215 w 220"/>
                <a:gd name="T3" fmla="*/ 75 h 199"/>
                <a:gd name="T4" fmla="*/ 217 w 220"/>
                <a:gd name="T5" fmla="*/ 61 h 199"/>
                <a:gd name="T6" fmla="*/ 205 w 220"/>
                <a:gd name="T7" fmla="*/ 55 h 199"/>
                <a:gd name="T8" fmla="*/ 198 w 220"/>
                <a:gd name="T9" fmla="*/ 58 h 199"/>
                <a:gd name="T10" fmla="*/ 198 w 220"/>
                <a:gd name="T11" fmla="*/ 33 h 199"/>
                <a:gd name="T12" fmla="*/ 170 w 220"/>
                <a:gd name="T13" fmla="*/ 0 h 199"/>
                <a:gd name="T14" fmla="*/ 50 w 220"/>
                <a:gd name="T15" fmla="*/ 0 h 199"/>
                <a:gd name="T16" fmla="*/ 22 w 220"/>
                <a:gd name="T17" fmla="*/ 33 h 199"/>
                <a:gd name="T18" fmla="*/ 22 w 220"/>
                <a:gd name="T19" fmla="*/ 58 h 199"/>
                <a:gd name="T20" fmla="*/ 15 w 220"/>
                <a:gd name="T21" fmla="*/ 55 h 199"/>
                <a:gd name="T22" fmla="*/ 3 w 220"/>
                <a:gd name="T23" fmla="*/ 61 h 199"/>
                <a:gd name="T24" fmla="*/ 4 w 220"/>
                <a:gd name="T25" fmla="*/ 75 h 199"/>
                <a:gd name="T26" fmla="*/ 14 w 220"/>
                <a:gd name="T27" fmla="*/ 80 h 199"/>
                <a:gd name="T28" fmla="*/ 0 w 220"/>
                <a:gd name="T29" fmla="*/ 108 h 199"/>
                <a:gd name="T30" fmla="*/ 0 w 220"/>
                <a:gd name="T31" fmla="*/ 141 h 199"/>
                <a:gd name="T32" fmla="*/ 23 w 220"/>
                <a:gd name="T33" fmla="*/ 174 h 199"/>
                <a:gd name="T34" fmla="*/ 23 w 220"/>
                <a:gd name="T35" fmla="*/ 184 h 199"/>
                <a:gd name="T36" fmla="*/ 38 w 220"/>
                <a:gd name="T37" fmla="*/ 199 h 199"/>
                <a:gd name="T38" fmla="*/ 53 w 220"/>
                <a:gd name="T39" fmla="*/ 184 h 199"/>
                <a:gd name="T40" fmla="*/ 53 w 220"/>
                <a:gd name="T41" fmla="*/ 176 h 199"/>
                <a:gd name="T42" fmla="*/ 164 w 220"/>
                <a:gd name="T43" fmla="*/ 176 h 199"/>
                <a:gd name="T44" fmla="*/ 164 w 220"/>
                <a:gd name="T45" fmla="*/ 184 h 199"/>
                <a:gd name="T46" fmla="*/ 179 w 220"/>
                <a:gd name="T47" fmla="*/ 199 h 199"/>
                <a:gd name="T48" fmla="*/ 194 w 220"/>
                <a:gd name="T49" fmla="*/ 184 h 199"/>
                <a:gd name="T50" fmla="*/ 194 w 220"/>
                <a:gd name="T51" fmla="*/ 175 h 199"/>
                <a:gd name="T52" fmla="*/ 220 w 220"/>
                <a:gd name="T53" fmla="*/ 141 h 199"/>
                <a:gd name="T54" fmla="*/ 220 w 220"/>
                <a:gd name="T55" fmla="*/ 108 h 199"/>
                <a:gd name="T56" fmla="*/ 206 w 220"/>
                <a:gd name="T57" fmla="*/ 80 h 199"/>
                <a:gd name="T58" fmla="*/ 33 w 220"/>
                <a:gd name="T59" fmla="*/ 129 h 199"/>
                <a:gd name="T60" fmla="*/ 16 w 220"/>
                <a:gd name="T61" fmla="*/ 112 h 199"/>
                <a:gd name="T62" fmla="*/ 33 w 220"/>
                <a:gd name="T63" fmla="*/ 95 h 199"/>
                <a:gd name="T64" fmla="*/ 50 w 220"/>
                <a:gd name="T65" fmla="*/ 112 h 199"/>
                <a:gd name="T66" fmla="*/ 33 w 220"/>
                <a:gd name="T67" fmla="*/ 129 h 199"/>
                <a:gd name="T68" fmla="*/ 153 w 220"/>
                <a:gd name="T69" fmla="*/ 160 h 199"/>
                <a:gd name="T70" fmla="*/ 75 w 220"/>
                <a:gd name="T71" fmla="*/ 160 h 199"/>
                <a:gd name="T72" fmla="*/ 70 w 220"/>
                <a:gd name="T73" fmla="*/ 155 h 199"/>
                <a:gd name="T74" fmla="*/ 75 w 220"/>
                <a:gd name="T75" fmla="*/ 150 h 199"/>
                <a:gd name="T76" fmla="*/ 153 w 220"/>
                <a:gd name="T77" fmla="*/ 150 h 199"/>
                <a:gd name="T78" fmla="*/ 158 w 220"/>
                <a:gd name="T79" fmla="*/ 155 h 199"/>
                <a:gd name="T80" fmla="*/ 153 w 220"/>
                <a:gd name="T81" fmla="*/ 160 h 199"/>
                <a:gd name="T82" fmla="*/ 40 w 220"/>
                <a:gd name="T83" fmla="*/ 72 h 199"/>
                <a:gd name="T84" fmla="*/ 39 w 220"/>
                <a:gd name="T85" fmla="*/ 64 h 199"/>
                <a:gd name="T86" fmla="*/ 39 w 220"/>
                <a:gd name="T87" fmla="*/ 39 h 199"/>
                <a:gd name="T88" fmla="*/ 61 w 220"/>
                <a:gd name="T89" fmla="*/ 12 h 199"/>
                <a:gd name="T90" fmla="*/ 160 w 220"/>
                <a:gd name="T91" fmla="*/ 12 h 199"/>
                <a:gd name="T92" fmla="*/ 182 w 220"/>
                <a:gd name="T93" fmla="*/ 39 h 199"/>
                <a:gd name="T94" fmla="*/ 182 w 220"/>
                <a:gd name="T95" fmla="*/ 64 h 199"/>
                <a:gd name="T96" fmla="*/ 181 w 220"/>
                <a:gd name="T97" fmla="*/ 72 h 199"/>
                <a:gd name="T98" fmla="*/ 40 w 220"/>
                <a:gd name="T99" fmla="*/ 72 h 199"/>
                <a:gd name="T100" fmla="*/ 187 w 220"/>
                <a:gd name="T101" fmla="*/ 129 h 199"/>
                <a:gd name="T102" fmla="*/ 171 w 220"/>
                <a:gd name="T103" fmla="*/ 112 h 199"/>
                <a:gd name="T104" fmla="*/ 187 w 220"/>
                <a:gd name="T105" fmla="*/ 95 h 199"/>
                <a:gd name="T106" fmla="*/ 204 w 220"/>
                <a:gd name="T107" fmla="*/ 112 h 199"/>
                <a:gd name="T108" fmla="*/ 187 w 220"/>
                <a:gd name="T109" fmla="*/ 12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20" h="199">
                  <a:moveTo>
                    <a:pt x="206" y="80"/>
                  </a:moveTo>
                  <a:cubicBezTo>
                    <a:pt x="215" y="75"/>
                    <a:pt x="215" y="75"/>
                    <a:pt x="215" y="75"/>
                  </a:cubicBezTo>
                  <a:cubicBezTo>
                    <a:pt x="219" y="73"/>
                    <a:pt x="220" y="67"/>
                    <a:pt x="217" y="61"/>
                  </a:cubicBezTo>
                  <a:cubicBezTo>
                    <a:pt x="214" y="56"/>
                    <a:pt x="209" y="53"/>
                    <a:pt x="205" y="55"/>
                  </a:cubicBezTo>
                  <a:cubicBezTo>
                    <a:pt x="198" y="58"/>
                    <a:pt x="198" y="58"/>
                    <a:pt x="198" y="58"/>
                  </a:cubicBezTo>
                  <a:cubicBezTo>
                    <a:pt x="198" y="33"/>
                    <a:pt x="198" y="33"/>
                    <a:pt x="198" y="33"/>
                  </a:cubicBezTo>
                  <a:cubicBezTo>
                    <a:pt x="198" y="15"/>
                    <a:pt x="185" y="0"/>
                    <a:pt x="17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35" y="0"/>
                    <a:pt x="22" y="15"/>
                    <a:pt x="22" y="33"/>
                  </a:cubicBezTo>
                  <a:cubicBezTo>
                    <a:pt x="22" y="58"/>
                    <a:pt x="22" y="58"/>
                    <a:pt x="22" y="58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1" y="53"/>
                    <a:pt x="6" y="56"/>
                    <a:pt x="3" y="61"/>
                  </a:cubicBezTo>
                  <a:cubicBezTo>
                    <a:pt x="0" y="67"/>
                    <a:pt x="0" y="73"/>
                    <a:pt x="4" y="75"/>
                  </a:cubicBezTo>
                  <a:cubicBezTo>
                    <a:pt x="14" y="80"/>
                    <a:pt x="14" y="80"/>
                    <a:pt x="14" y="80"/>
                  </a:cubicBezTo>
                  <a:cubicBezTo>
                    <a:pt x="6" y="86"/>
                    <a:pt x="0" y="96"/>
                    <a:pt x="0" y="108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156"/>
                    <a:pt x="10" y="169"/>
                    <a:pt x="23" y="17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92"/>
                    <a:pt x="30" y="199"/>
                    <a:pt x="38" y="199"/>
                  </a:cubicBezTo>
                  <a:cubicBezTo>
                    <a:pt x="46" y="199"/>
                    <a:pt x="53" y="192"/>
                    <a:pt x="53" y="184"/>
                  </a:cubicBezTo>
                  <a:cubicBezTo>
                    <a:pt x="53" y="176"/>
                    <a:pt x="53" y="176"/>
                    <a:pt x="53" y="176"/>
                  </a:cubicBezTo>
                  <a:cubicBezTo>
                    <a:pt x="164" y="176"/>
                    <a:pt x="164" y="176"/>
                    <a:pt x="164" y="176"/>
                  </a:cubicBezTo>
                  <a:cubicBezTo>
                    <a:pt x="164" y="184"/>
                    <a:pt x="164" y="184"/>
                    <a:pt x="164" y="184"/>
                  </a:cubicBezTo>
                  <a:cubicBezTo>
                    <a:pt x="164" y="192"/>
                    <a:pt x="170" y="199"/>
                    <a:pt x="179" y="199"/>
                  </a:cubicBezTo>
                  <a:cubicBezTo>
                    <a:pt x="187" y="199"/>
                    <a:pt x="194" y="192"/>
                    <a:pt x="194" y="184"/>
                  </a:cubicBezTo>
                  <a:cubicBezTo>
                    <a:pt x="194" y="175"/>
                    <a:pt x="194" y="175"/>
                    <a:pt x="194" y="175"/>
                  </a:cubicBezTo>
                  <a:cubicBezTo>
                    <a:pt x="209" y="171"/>
                    <a:pt x="220" y="157"/>
                    <a:pt x="220" y="141"/>
                  </a:cubicBezTo>
                  <a:cubicBezTo>
                    <a:pt x="220" y="108"/>
                    <a:pt x="220" y="108"/>
                    <a:pt x="220" y="108"/>
                  </a:cubicBezTo>
                  <a:cubicBezTo>
                    <a:pt x="220" y="96"/>
                    <a:pt x="214" y="86"/>
                    <a:pt x="206" y="80"/>
                  </a:cubicBezTo>
                  <a:close/>
                  <a:moveTo>
                    <a:pt x="33" y="129"/>
                  </a:moveTo>
                  <a:cubicBezTo>
                    <a:pt x="24" y="129"/>
                    <a:pt x="16" y="121"/>
                    <a:pt x="16" y="112"/>
                  </a:cubicBezTo>
                  <a:cubicBezTo>
                    <a:pt x="16" y="102"/>
                    <a:pt x="24" y="95"/>
                    <a:pt x="33" y="95"/>
                  </a:cubicBezTo>
                  <a:cubicBezTo>
                    <a:pt x="43" y="95"/>
                    <a:pt x="50" y="102"/>
                    <a:pt x="50" y="112"/>
                  </a:cubicBezTo>
                  <a:cubicBezTo>
                    <a:pt x="50" y="121"/>
                    <a:pt x="43" y="129"/>
                    <a:pt x="33" y="129"/>
                  </a:cubicBezTo>
                  <a:close/>
                  <a:moveTo>
                    <a:pt x="153" y="160"/>
                  </a:moveTo>
                  <a:cubicBezTo>
                    <a:pt x="75" y="160"/>
                    <a:pt x="75" y="160"/>
                    <a:pt x="75" y="160"/>
                  </a:cubicBezTo>
                  <a:cubicBezTo>
                    <a:pt x="72" y="160"/>
                    <a:pt x="70" y="158"/>
                    <a:pt x="70" y="155"/>
                  </a:cubicBezTo>
                  <a:cubicBezTo>
                    <a:pt x="70" y="152"/>
                    <a:pt x="72" y="150"/>
                    <a:pt x="75" y="150"/>
                  </a:cubicBezTo>
                  <a:cubicBezTo>
                    <a:pt x="153" y="150"/>
                    <a:pt x="153" y="150"/>
                    <a:pt x="153" y="150"/>
                  </a:cubicBezTo>
                  <a:cubicBezTo>
                    <a:pt x="155" y="150"/>
                    <a:pt x="158" y="152"/>
                    <a:pt x="158" y="155"/>
                  </a:cubicBezTo>
                  <a:cubicBezTo>
                    <a:pt x="158" y="158"/>
                    <a:pt x="155" y="160"/>
                    <a:pt x="153" y="160"/>
                  </a:cubicBezTo>
                  <a:close/>
                  <a:moveTo>
                    <a:pt x="40" y="72"/>
                  </a:moveTo>
                  <a:cubicBezTo>
                    <a:pt x="39" y="70"/>
                    <a:pt x="39" y="67"/>
                    <a:pt x="39" y="64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39" y="24"/>
                    <a:pt x="43" y="11"/>
                    <a:pt x="61" y="12"/>
                  </a:cubicBezTo>
                  <a:cubicBezTo>
                    <a:pt x="160" y="12"/>
                    <a:pt x="160" y="12"/>
                    <a:pt x="160" y="12"/>
                  </a:cubicBezTo>
                  <a:cubicBezTo>
                    <a:pt x="180" y="13"/>
                    <a:pt x="182" y="24"/>
                    <a:pt x="182" y="39"/>
                  </a:cubicBezTo>
                  <a:cubicBezTo>
                    <a:pt x="182" y="64"/>
                    <a:pt x="182" y="64"/>
                    <a:pt x="182" y="64"/>
                  </a:cubicBezTo>
                  <a:cubicBezTo>
                    <a:pt x="182" y="67"/>
                    <a:pt x="182" y="70"/>
                    <a:pt x="181" y="72"/>
                  </a:cubicBezTo>
                  <a:lnTo>
                    <a:pt x="40" y="72"/>
                  </a:lnTo>
                  <a:close/>
                  <a:moveTo>
                    <a:pt x="187" y="129"/>
                  </a:moveTo>
                  <a:cubicBezTo>
                    <a:pt x="178" y="129"/>
                    <a:pt x="171" y="121"/>
                    <a:pt x="171" y="112"/>
                  </a:cubicBezTo>
                  <a:cubicBezTo>
                    <a:pt x="171" y="102"/>
                    <a:pt x="178" y="95"/>
                    <a:pt x="187" y="95"/>
                  </a:cubicBezTo>
                  <a:cubicBezTo>
                    <a:pt x="197" y="95"/>
                    <a:pt x="204" y="102"/>
                    <a:pt x="204" y="112"/>
                  </a:cubicBezTo>
                  <a:cubicBezTo>
                    <a:pt x="204" y="121"/>
                    <a:pt x="197" y="129"/>
                    <a:pt x="187" y="1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497"/>
            <p:cNvSpPr>
              <a:spLocks noEditPoints="1"/>
            </p:cNvSpPr>
            <p:nvPr/>
          </p:nvSpPr>
          <p:spPr bwMode="auto">
            <a:xfrm>
              <a:off x="6672263" y="1171575"/>
              <a:ext cx="530225" cy="592137"/>
            </a:xfrm>
            <a:custGeom>
              <a:avLst/>
              <a:gdLst>
                <a:gd name="T0" fmla="*/ 259 w 266"/>
                <a:gd name="T1" fmla="*/ 263 h 297"/>
                <a:gd name="T2" fmla="*/ 193 w 266"/>
                <a:gd name="T3" fmla="*/ 174 h 297"/>
                <a:gd name="T4" fmla="*/ 199 w 266"/>
                <a:gd name="T5" fmla="*/ 41 h 297"/>
                <a:gd name="T6" fmla="*/ 117 w 266"/>
                <a:gd name="T7" fmla="*/ 0 h 297"/>
                <a:gd name="T8" fmla="*/ 54 w 266"/>
                <a:gd name="T9" fmla="*/ 21 h 297"/>
                <a:gd name="T10" fmla="*/ 35 w 266"/>
                <a:gd name="T11" fmla="*/ 167 h 297"/>
                <a:gd name="T12" fmla="*/ 117 w 266"/>
                <a:gd name="T13" fmla="*/ 208 h 297"/>
                <a:gd name="T14" fmla="*/ 159 w 266"/>
                <a:gd name="T15" fmla="*/ 199 h 297"/>
                <a:gd name="T16" fmla="*/ 226 w 266"/>
                <a:gd name="T17" fmla="*/ 289 h 297"/>
                <a:gd name="T18" fmla="*/ 242 w 266"/>
                <a:gd name="T19" fmla="*/ 297 h 297"/>
                <a:gd name="T20" fmla="*/ 242 w 266"/>
                <a:gd name="T21" fmla="*/ 297 h 297"/>
                <a:gd name="T22" fmla="*/ 255 w 266"/>
                <a:gd name="T23" fmla="*/ 293 h 297"/>
                <a:gd name="T24" fmla="*/ 259 w 266"/>
                <a:gd name="T25" fmla="*/ 263 h 297"/>
                <a:gd name="T26" fmla="*/ 160 w 266"/>
                <a:gd name="T27" fmla="*/ 162 h 297"/>
                <a:gd name="T28" fmla="*/ 117 w 266"/>
                <a:gd name="T29" fmla="*/ 177 h 297"/>
                <a:gd name="T30" fmla="*/ 60 w 266"/>
                <a:gd name="T31" fmla="*/ 148 h 297"/>
                <a:gd name="T32" fmla="*/ 74 w 266"/>
                <a:gd name="T33" fmla="*/ 47 h 297"/>
                <a:gd name="T34" fmla="*/ 117 w 266"/>
                <a:gd name="T35" fmla="*/ 32 h 297"/>
                <a:gd name="T36" fmla="*/ 173 w 266"/>
                <a:gd name="T37" fmla="*/ 60 h 297"/>
                <a:gd name="T38" fmla="*/ 160 w 266"/>
                <a:gd name="T39" fmla="*/ 162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6" h="297">
                  <a:moveTo>
                    <a:pt x="259" y="263"/>
                  </a:moveTo>
                  <a:cubicBezTo>
                    <a:pt x="193" y="174"/>
                    <a:pt x="193" y="174"/>
                    <a:pt x="193" y="174"/>
                  </a:cubicBezTo>
                  <a:cubicBezTo>
                    <a:pt x="226" y="138"/>
                    <a:pt x="229" y="81"/>
                    <a:pt x="199" y="41"/>
                  </a:cubicBezTo>
                  <a:cubicBezTo>
                    <a:pt x="179" y="15"/>
                    <a:pt x="149" y="0"/>
                    <a:pt x="117" y="0"/>
                  </a:cubicBezTo>
                  <a:cubicBezTo>
                    <a:pt x="94" y="0"/>
                    <a:pt x="72" y="7"/>
                    <a:pt x="54" y="21"/>
                  </a:cubicBezTo>
                  <a:cubicBezTo>
                    <a:pt x="9" y="56"/>
                    <a:pt x="0" y="122"/>
                    <a:pt x="35" y="167"/>
                  </a:cubicBezTo>
                  <a:cubicBezTo>
                    <a:pt x="54" y="193"/>
                    <a:pt x="84" y="208"/>
                    <a:pt x="117" y="208"/>
                  </a:cubicBezTo>
                  <a:cubicBezTo>
                    <a:pt x="131" y="208"/>
                    <a:pt x="146" y="205"/>
                    <a:pt x="159" y="199"/>
                  </a:cubicBezTo>
                  <a:cubicBezTo>
                    <a:pt x="226" y="289"/>
                    <a:pt x="226" y="289"/>
                    <a:pt x="226" y="289"/>
                  </a:cubicBezTo>
                  <a:cubicBezTo>
                    <a:pt x="230" y="294"/>
                    <a:pt x="236" y="297"/>
                    <a:pt x="242" y="297"/>
                  </a:cubicBezTo>
                  <a:cubicBezTo>
                    <a:pt x="242" y="297"/>
                    <a:pt x="242" y="297"/>
                    <a:pt x="242" y="297"/>
                  </a:cubicBezTo>
                  <a:cubicBezTo>
                    <a:pt x="247" y="297"/>
                    <a:pt x="252" y="295"/>
                    <a:pt x="255" y="293"/>
                  </a:cubicBezTo>
                  <a:cubicBezTo>
                    <a:pt x="264" y="286"/>
                    <a:pt x="266" y="272"/>
                    <a:pt x="259" y="263"/>
                  </a:cubicBezTo>
                  <a:close/>
                  <a:moveTo>
                    <a:pt x="160" y="162"/>
                  </a:moveTo>
                  <a:cubicBezTo>
                    <a:pt x="147" y="171"/>
                    <a:pt x="132" y="177"/>
                    <a:pt x="117" y="177"/>
                  </a:cubicBezTo>
                  <a:cubicBezTo>
                    <a:pt x="94" y="177"/>
                    <a:pt x="74" y="166"/>
                    <a:pt x="60" y="148"/>
                  </a:cubicBezTo>
                  <a:cubicBezTo>
                    <a:pt x="36" y="116"/>
                    <a:pt x="42" y="71"/>
                    <a:pt x="74" y="47"/>
                  </a:cubicBezTo>
                  <a:cubicBezTo>
                    <a:pt x="86" y="37"/>
                    <a:pt x="101" y="32"/>
                    <a:pt x="117" y="32"/>
                  </a:cubicBezTo>
                  <a:cubicBezTo>
                    <a:pt x="139" y="32"/>
                    <a:pt x="160" y="42"/>
                    <a:pt x="173" y="60"/>
                  </a:cubicBezTo>
                  <a:cubicBezTo>
                    <a:pt x="197" y="92"/>
                    <a:pt x="191" y="138"/>
                    <a:pt x="160" y="1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498"/>
            <p:cNvSpPr/>
            <p:nvPr/>
          </p:nvSpPr>
          <p:spPr bwMode="auto">
            <a:xfrm>
              <a:off x="6792913" y="1279525"/>
              <a:ext cx="222250" cy="185737"/>
            </a:xfrm>
            <a:custGeom>
              <a:avLst/>
              <a:gdLst>
                <a:gd name="T0" fmla="*/ 110 w 111"/>
                <a:gd name="T1" fmla="*/ 42 h 93"/>
                <a:gd name="T2" fmla="*/ 58 w 111"/>
                <a:gd name="T3" fmla="*/ 2 h 93"/>
                <a:gd name="T4" fmla="*/ 52 w 111"/>
                <a:gd name="T5" fmla="*/ 2 h 93"/>
                <a:gd name="T6" fmla="*/ 32 w 111"/>
                <a:gd name="T7" fmla="*/ 18 h 93"/>
                <a:gd name="T8" fmla="*/ 32 w 111"/>
                <a:gd name="T9" fmla="*/ 1 h 93"/>
                <a:gd name="T10" fmla="*/ 20 w 111"/>
                <a:gd name="T11" fmla="*/ 1 h 93"/>
                <a:gd name="T12" fmla="*/ 20 w 111"/>
                <a:gd name="T13" fmla="*/ 27 h 93"/>
                <a:gd name="T14" fmla="*/ 11 w 111"/>
                <a:gd name="T15" fmla="*/ 34 h 93"/>
                <a:gd name="T16" fmla="*/ 2 w 111"/>
                <a:gd name="T17" fmla="*/ 41 h 93"/>
                <a:gd name="T18" fmla="*/ 3 w 111"/>
                <a:gd name="T19" fmla="*/ 44 h 93"/>
                <a:gd name="T20" fmla="*/ 11 w 111"/>
                <a:gd name="T21" fmla="*/ 44 h 93"/>
                <a:gd name="T22" fmla="*/ 11 w 111"/>
                <a:gd name="T23" fmla="*/ 93 h 93"/>
                <a:gd name="T24" fmla="*/ 42 w 111"/>
                <a:gd name="T25" fmla="*/ 93 h 93"/>
                <a:gd name="T26" fmla="*/ 42 w 111"/>
                <a:gd name="T27" fmla="*/ 91 h 93"/>
                <a:gd name="T28" fmla="*/ 42 w 111"/>
                <a:gd name="T29" fmla="*/ 69 h 93"/>
                <a:gd name="T30" fmla="*/ 54 w 111"/>
                <a:gd name="T31" fmla="*/ 54 h 93"/>
                <a:gd name="T32" fmla="*/ 66 w 111"/>
                <a:gd name="T33" fmla="*/ 68 h 93"/>
                <a:gd name="T34" fmla="*/ 66 w 111"/>
                <a:gd name="T35" fmla="*/ 93 h 93"/>
                <a:gd name="T36" fmla="*/ 99 w 111"/>
                <a:gd name="T37" fmla="*/ 93 h 93"/>
                <a:gd name="T38" fmla="*/ 99 w 111"/>
                <a:gd name="T39" fmla="*/ 44 h 93"/>
                <a:gd name="T40" fmla="*/ 109 w 111"/>
                <a:gd name="T41" fmla="*/ 44 h 93"/>
                <a:gd name="T42" fmla="*/ 110 w 111"/>
                <a:gd name="T43" fmla="*/ 4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1" h="93">
                  <a:moveTo>
                    <a:pt x="110" y="42"/>
                  </a:moveTo>
                  <a:cubicBezTo>
                    <a:pt x="58" y="2"/>
                    <a:pt x="58" y="2"/>
                    <a:pt x="58" y="2"/>
                  </a:cubicBezTo>
                  <a:cubicBezTo>
                    <a:pt x="56" y="0"/>
                    <a:pt x="53" y="0"/>
                    <a:pt x="52" y="2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0" y="43"/>
                    <a:pt x="1" y="44"/>
                    <a:pt x="3" y="44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1" y="93"/>
                    <a:pt x="11" y="93"/>
                    <a:pt x="11" y="93"/>
                  </a:cubicBezTo>
                  <a:cubicBezTo>
                    <a:pt x="42" y="93"/>
                    <a:pt x="42" y="93"/>
                    <a:pt x="42" y="93"/>
                  </a:cubicBezTo>
                  <a:cubicBezTo>
                    <a:pt x="42" y="91"/>
                    <a:pt x="42" y="91"/>
                    <a:pt x="42" y="91"/>
                  </a:cubicBezTo>
                  <a:cubicBezTo>
                    <a:pt x="42" y="69"/>
                    <a:pt x="42" y="69"/>
                    <a:pt x="42" y="69"/>
                  </a:cubicBezTo>
                  <a:cubicBezTo>
                    <a:pt x="42" y="69"/>
                    <a:pt x="42" y="54"/>
                    <a:pt x="54" y="54"/>
                  </a:cubicBezTo>
                  <a:cubicBezTo>
                    <a:pt x="65" y="54"/>
                    <a:pt x="66" y="68"/>
                    <a:pt x="66" y="68"/>
                  </a:cubicBezTo>
                  <a:cubicBezTo>
                    <a:pt x="66" y="93"/>
                    <a:pt x="66" y="93"/>
                    <a:pt x="66" y="93"/>
                  </a:cubicBezTo>
                  <a:cubicBezTo>
                    <a:pt x="99" y="93"/>
                    <a:pt x="99" y="93"/>
                    <a:pt x="99" y="93"/>
                  </a:cubicBezTo>
                  <a:cubicBezTo>
                    <a:pt x="99" y="44"/>
                    <a:pt x="99" y="44"/>
                    <a:pt x="99" y="44"/>
                  </a:cubicBezTo>
                  <a:cubicBezTo>
                    <a:pt x="109" y="44"/>
                    <a:pt x="109" y="44"/>
                    <a:pt x="109" y="44"/>
                  </a:cubicBezTo>
                  <a:cubicBezTo>
                    <a:pt x="111" y="44"/>
                    <a:pt x="111" y="43"/>
                    <a:pt x="110" y="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99" name="组合 498"/>
          <p:cNvGrpSpPr/>
          <p:nvPr/>
        </p:nvGrpSpPr>
        <p:grpSpPr>
          <a:xfrm>
            <a:off x="7731359" y="1265999"/>
            <a:ext cx="1873961" cy="801132"/>
            <a:chOff x="257133" y="2861619"/>
            <a:chExt cx="1873961" cy="801132"/>
          </a:xfrm>
        </p:grpSpPr>
        <p:sp>
          <p:nvSpPr>
            <p:cNvPr id="500" name="矩形 499"/>
            <p:cNvSpPr/>
            <p:nvPr/>
          </p:nvSpPr>
          <p:spPr>
            <a:xfrm>
              <a:off x="257133" y="3077976"/>
              <a:ext cx="187396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800" dirty="0" smtClean="0"/>
                <a:t>LOREM IPSUM DOLOR SIT AMET, CONSECTETUR ADIPISICING ELIT, SED DO EIUSMOD TEMPOR INCIDIDUNT UT LABORE ET DOLORE MAGNA ALIQUA</a:t>
              </a:r>
              <a:endParaRPr lang="zh-CN" altLang="en-US" sz="800" dirty="0"/>
            </a:p>
          </p:txBody>
        </p:sp>
        <p:sp>
          <p:nvSpPr>
            <p:cNvPr id="501" name="矩形 500"/>
            <p:cNvSpPr/>
            <p:nvPr/>
          </p:nvSpPr>
          <p:spPr>
            <a:xfrm>
              <a:off x="274764" y="2861619"/>
              <a:ext cx="128355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 b="1" dirty="0" smtClean="0">
                  <a:solidFill>
                    <a:srgbClr val="1AB49C"/>
                  </a:solidFill>
                </a:rPr>
                <a:t>LOREM</a:t>
              </a:r>
              <a:r>
                <a:rPr lang="en-US" altLang="zh-CN" sz="1400" dirty="0" smtClean="0"/>
                <a:t> IPSUM </a:t>
              </a:r>
              <a:endParaRPr lang="zh-CN" altLang="en-US" sz="1400" dirty="0"/>
            </a:p>
          </p:txBody>
        </p:sp>
      </p:grpSp>
      <p:grpSp>
        <p:nvGrpSpPr>
          <p:cNvPr id="502" name="组合 501"/>
          <p:cNvGrpSpPr/>
          <p:nvPr/>
        </p:nvGrpSpPr>
        <p:grpSpPr>
          <a:xfrm>
            <a:off x="7910876" y="4108406"/>
            <a:ext cx="1873961" cy="801132"/>
            <a:chOff x="257133" y="2861619"/>
            <a:chExt cx="1873961" cy="801132"/>
          </a:xfrm>
        </p:grpSpPr>
        <p:sp>
          <p:nvSpPr>
            <p:cNvPr id="503" name="矩形 502"/>
            <p:cNvSpPr/>
            <p:nvPr/>
          </p:nvSpPr>
          <p:spPr>
            <a:xfrm>
              <a:off x="257133" y="3077976"/>
              <a:ext cx="187396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800" dirty="0" smtClean="0"/>
                <a:t>LOREM IPSUM DOLOR SIT AMET, CONSECTETUR ADIPISICING ELIT, SED DO EIUSMOD TEMPOR INCIDIDUNT UT LABORE ET DOLORE MAGNA ALIQUA</a:t>
              </a:r>
              <a:endParaRPr lang="zh-CN" altLang="en-US" sz="800" dirty="0"/>
            </a:p>
          </p:txBody>
        </p:sp>
        <p:sp>
          <p:nvSpPr>
            <p:cNvPr id="504" name="矩形 503"/>
            <p:cNvSpPr/>
            <p:nvPr/>
          </p:nvSpPr>
          <p:spPr>
            <a:xfrm>
              <a:off x="274764" y="2861619"/>
              <a:ext cx="128355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 b="1" dirty="0" smtClean="0">
                  <a:solidFill>
                    <a:srgbClr val="1AB49C"/>
                  </a:solidFill>
                </a:rPr>
                <a:t>LOREM</a:t>
              </a:r>
              <a:r>
                <a:rPr lang="en-US" altLang="zh-CN" sz="1400" dirty="0" smtClean="0"/>
                <a:t> IPSUM </a:t>
              </a:r>
              <a:endParaRPr lang="zh-CN" altLang="en-US" sz="1400" dirty="0"/>
            </a:p>
          </p:txBody>
        </p:sp>
      </p:grpSp>
      <p:grpSp>
        <p:nvGrpSpPr>
          <p:cNvPr id="505" name="组合 504"/>
          <p:cNvGrpSpPr/>
          <p:nvPr/>
        </p:nvGrpSpPr>
        <p:grpSpPr>
          <a:xfrm>
            <a:off x="8367395" y="2438790"/>
            <a:ext cx="1873961" cy="801132"/>
            <a:chOff x="257133" y="2861619"/>
            <a:chExt cx="1873961" cy="801132"/>
          </a:xfrm>
        </p:grpSpPr>
        <p:sp>
          <p:nvSpPr>
            <p:cNvPr id="506" name="矩形 505"/>
            <p:cNvSpPr/>
            <p:nvPr/>
          </p:nvSpPr>
          <p:spPr>
            <a:xfrm>
              <a:off x="257133" y="3077976"/>
              <a:ext cx="187396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800" dirty="0" smtClean="0"/>
                <a:t>LOREM IPSUM DOLOR SIT AMET, CONSECTETUR ADIPISICING ELIT, SED DO EIUSMOD TEMPOR INCIDIDUNT UT LABORE ET DOLORE MAGNA ALIQUA</a:t>
              </a:r>
              <a:endParaRPr lang="zh-CN" altLang="en-US" sz="800" dirty="0"/>
            </a:p>
          </p:txBody>
        </p:sp>
        <p:sp>
          <p:nvSpPr>
            <p:cNvPr id="507" name="矩形 506"/>
            <p:cNvSpPr/>
            <p:nvPr/>
          </p:nvSpPr>
          <p:spPr>
            <a:xfrm>
              <a:off x="274764" y="2861619"/>
              <a:ext cx="128355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 b="1" dirty="0" smtClean="0">
                  <a:solidFill>
                    <a:srgbClr val="1AB49C"/>
                  </a:solidFill>
                </a:rPr>
                <a:t>LOREM</a:t>
              </a:r>
              <a:r>
                <a:rPr lang="en-US" altLang="zh-CN" sz="1400" dirty="0" smtClean="0"/>
                <a:t> IPSUM </a:t>
              </a:r>
              <a:endParaRPr lang="zh-CN" altLang="en-US" sz="1400" dirty="0"/>
            </a:p>
          </p:txBody>
        </p:sp>
      </p:grpSp>
      <p:grpSp>
        <p:nvGrpSpPr>
          <p:cNvPr id="508" name="组合 507"/>
          <p:cNvGrpSpPr/>
          <p:nvPr/>
        </p:nvGrpSpPr>
        <p:grpSpPr>
          <a:xfrm>
            <a:off x="2072974" y="2438790"/>
            <a:ext cx="1873961" cy="801132"/>
            <a:chOff x="257133" y="2861619"/>
            <a:chExt cx="1873961" cy="801132"/>
          </a:xfrm>
        </p:grpSpPr>
        <p:sp>
          <p:nvSpPr>
            <p:cNvPr id="509" name="矩形 508"/>
            <p:cNvSpPr/>
            <p:nvPr/>
          </p:nvSpPr>
          <p:spPr>
            <a:xfrm>
              <a:off x="257133" y="3077976"/>
              <a:ext cx="187396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800" dirty="0" smtClean="0"/>
                <a:t>LOREM IPSUM DOLOR SIT AMET, CONSECTETUR ADIPISICING ELIT, SED DO EIUSMOD TEMPOR INCIDIDUNT UT LABORE ET DOLORE MAGNA ALIQUA</a:t>
              </a:r>
              <a:endParaRPr lang="zh-CN" altLang="en-US" sz="800" dirty="0"/>
            </a:p>
          </p:txBody>
        </p:sp>
        <p:sp>
          <p:nvSpPr>
            <p:cNvPr id="510" name="矩形 509"/>
            <p:cNvSpPr/>
            <p:nvPr/>
          </p:nvSpPr>
          <p:spPr>
            <a:xfrm>
              <a:off x="274764" y="2861619"/>
              <a:ext cx="128355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 b="1" dirty="0" smtClean="0">
                  <a:solidFill>
                    <a:srgbClr val="1AB49C"/>
                  </a:solidFill>
                </a:rPr>
                <a:t>LOREM</a:t>
              </a:r>
              <a:r>
                <a:rPr lang="en-US" altLang="zh-CN" sz="1400" dirty="0" smtClean="0"/>
                <a:t> IPSUM </a:t>
              </a:r>
              <a:endParaRPr lang="zh-CN" altLang="en-US" sz="1400" dirty="0"/>
            </a:p>
          </p:txBody>
        </p:sp>
      </p:grpSp>
      <p:grpSp>
        <p:nvGrpSpPr>
          <p:cNvPr id="511" name="组合 510"/>
          <p:cNvGrpSpPr/>
          <p:nvPr/>
        </p:nvGrpSpPr>
        <p:grpSpPr>
          <a:xfrm>
            <a:off x="2666577" y="1244166"/>
            <a:ext cx="1873961" cy="801132"/>
            <a:chOff x="257133" y="2861619"/>
            <a:chExt cx="1873961" cy="801132"/>
          </a:xfrm>
        </p:grpSpPr>
        <p:sp>
          <p:nvSpPr>
            <p:cNvPr id="512" name="矩形 511"/>
            <p:cNvSpPr/>
            <p:nvPr/>
          </p:nvSpPr>
          <p:spPr>
            <a:xfrm>
              <a:off x="257133" y="3077976"/>
              <a:ext cx="187396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800" dirty="0" smtClean="0"/>
                <a:t>LOREM IPSUM DOLOR SIT AMET, CONSECTETUR ADIPISICING ELIT, SED DO EIUSMOD TEMPOR INCIDIDUNT UT LABORE ET DOLORE MAGNA ALIQUA</a:t>
              </a:r>
              <a:endParaRPr lang="zh-CN" altLang="en-US" sz="800" dirty="0"/>
            </a:p>
          </p:txBody>
        </p:sp>
        <p:sp>
          <p:nvSpPr>
            <p:cNvPr id="513" name="矩形 512"/>
            <p:cNvSpPr/>
            <p:nvPr/>
          </p:nvSpPr>
          <p:spPr>
            <a:xfrm>
              <a:off x="274764" y="2861619"/>
              <a:ext cx="128355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 b="1" dirty="0" smtClean="0">
                  <a:solidFill>
                    <a:srgbClr val="1AB49C"/>
                  </a:solidFill>
                </a:rPr>
                <a:t>LOREM</a:t>
              </a:r>
              <a:r>
                <a:rPr lang="en-US" altLang="zh-CN" sz="1400" dirty="0" smtClean="0"/>
                <a:t> IPSUM </a:t>
              </a:r>
              <a:endParaRPr lang="zh-CN" altLang="en-US" sz="1400" dirty="0"/>
            </a:p>
          </p:txBody>
        </p:sp>
      </p:grpSp>
      <p:grpSp>
        <p:nvGrpSpPr>
          <p:cNvPr id="514" name="组合 513"/>
          <p:cNvGrpSpPr/>
          <p:nvPr/>
        </p:nvGrpSpPr>
        <p:grpSpPr>
          <a:xfrm>
            <a:off x="2369457" y="3998894"/>
            <a:ext cx="1873961" cy="801132"/>
            <a:chOff x="257133" y="2861619"/>
            <a:chExt cx="1873961" cy="801132"/>
          </a:xfrm>
        </p:grpSpPr>
        <p:sp>
          <p:nvSpPr>
            <p:cNvPr id="515" name="矩形 514"/>
            <p:cNvSpPr/>
            <p:nvPr/>
          </p:nvSpPr>
          <p:spPr>
            <a:xfrm>
              <a:off x="257133" y="3077976"/>
              <a:ext cx="187396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800" dirty="0" smtClean="0"/>
                <a:t>LOREM IPSUM DOLOR SIT AMET, CONSECTETUR ADIPISICING ELIT, SED DO EIUSMOD TEMPOR INCIDIDUNT UT LABORE ET DOLORE MAGNA ALIQUA</a:t>
              </a:r>
              <a:endParaRPr lang="zh-CN" altLang="en-US" sz="800" dirty="0"/>
            </a:p>
          </p:txBody>
        </p:sp>
        <p:sp>
          <p:nvSpPr>
            <p:cNvPr id="516" name="矩形 515"/>
            <p:cNvSpPr/>
            <p:nvPr/>
          </p:nvSpPr>
          <p:spPr>
            <a:xfrm>
              <a:off x="274764" y="2861619"/>
              <a:ext cx="128355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 b="1" dirty="0" smtClean="0">
                  <a:solidFill>
                    <a:srgbClr val="1AB49C"/>
                  </a:solidFill>
                </a:rPr>
                <a:t>LOREM</a:t>
              </a:r>
              <a:r>
                <a:rPr lang="en-US" altLang="zh-CN" sz="1400" dirty="0" smtClean="0"/>
                <a:t> IPSUM </a:t>
              </a:r>
              <a:endParaRPr lang="zh-CN" altLang="en-US" sz="1400" dirty="0"/>
            </a:p>
          </p:txBody>
        </p:sp>
      </p:grpSp>
      <p:grpSp>
        <p:nvGrpSpPr>
          <p:cNvPr id="517" name="组合 516"/>
          <p:cNvGrpSpPr/>
          <p:nvPr/>
        </p:nvGrpSpPr>
        <p:grpSpPr>
          <a:xfrm>
            <a:off x="3781446" y="5049309"/>
            <a:ext cx="1873961" cy="751671"/>
            <a:chOff x="257133" y="2861619"/>
            <a:chExt cx="1873961" cy="801132"/>
          </a:xfrm>
        </p:grpSpPr>
        <p:sp>
          <p:nvSpPr>
            <p:cNvPr id="518" name="矩形 517"/>
            <p:cNvSpPr/>
            <p:nvPr/>
          </p:nvSpPr>
          <p:spPr>
            <a:xfrm>
              <a:off x="257133" y="3077976"/>
              <a:ext cx="187396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800" dirty="0" smtClean="0"/>
                <a:t>LOREM IPSUM DOLOR SIT AMET, CONSECTETUR ADIPISICING ELIT, SED DO EIUSMOD TEMPOR INCIDIDUNT UT LABORE ET DOLORE MAGNA ALIQUA</a:t>
              </a:r>
              <a:endParaRPr lang="zh-CN" altLang="en-US" sz="800" dirty="0"/>
            </a:p>
          </p:txBody>
        </p:sp>
        <p:sp>
          <p:nvSpPr>
            <p:cNvPr id="519" name="矩形 518"/>
            <p:cNvSpPr/>
            <p:nvPr/>
          </p:nvSpPr>
          <p:spPr>
            <a:xfrm>
              <a:off x="274764" y="2861619"/>
              <a:ext cx="128355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 b="1" dirty="0" smtClean="0">
                  <a:solidFill>
                    <a:srgbClr val="1AB49C"/>
                  </a:solidFill>
                </a:rPr>
                <a:t>LOREM</a:t>
              </a:r>
              <a:r>
                <a:rPr lang="en-US" altLang="zh-CN" sz="1400" dirty="0" smtClean="0"/>
                <a:t> IPSUM </a:t>
              </a:r>
              <a:endParaRPr lang="zh-CN" altLang="en-US" sz="1400" dirty="0"/>
            </a:p>
          </p:txBody>
        </p:sp>
      </p:grpSp>
      <p:grpSp>
        <p:nvGrpSpPr>
          <p:cNvPr id="520" name="组合 519"/>
          <p:cNvGrpSpPr/>
          <p:nvPr/>
        </p:nvGrpSpPr>
        <p:grpSpPr>
          <a:xfrm>
            <a:off x="6730333" y="5049309"/>
            <a:ext cx="1873961" cy="751671"/>
            <a:chOff x="257133" y="2861619"/>
            <a:chExt cx="1873961" cy="801132"/>
          </a:xfrm>
        </p:grpSpPr>
        <p:sp>
          <p:nvSpPr>
            <p:cNvPr id="521" name="矩形 520"/>
            <p:cNvSpPr/>
            <p:nvPr/>
          </p:nvSpPr>
          <p:spPr>
            <a:xfrm>
              <a:off x="257133" y="3077976"/>
              <a:ext cx="187396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800" dirty="0" smtClean="0"/>
                <a:t>LOREM IPSUM DOLOR SIT AMET, CONSECTETUR ADIPISICING ELIT, SED DO EIUSMOD TEMPOR INCIDIDUNT UT LABORE ET DOLORE MAGNA ALIQUA</a:t>
              </a:r>
              <a:endParaRPr lang="zh-CN" altLang="en-US" sz="800" dirty="0"/>
            </a:p>
          </p:txBody>
        </p:sp>
        <p:sp>
          <p:nvSpPr>
            <p:cNvPr id="522" name="矩形 521"/>
            <p:cNvSpPr/>
            <p:nvPr/>
          </p:nvSpPr>
          <p:spPr>
            <a:xfrm>
              <a:off x="274764" y="2861619"/>
              <a:ext cx="128355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 b="1" dirty="0" smtClean="0">
                  <a:solidFill>
                    <a:srgbClr val="1AB49C"/>
                  </a:solidFill>
                </a:rPr>
                <a:t>LOREM</a:t>
              </a:r>
              <a:r>
                <a:rPr lang="en-US" altLang="zh-CN" sz="1400" dirty="0" smtClean="0"/>
                <a:t> IPSUM </a:t>
              </a:r>
              <a:endParaRPr lang="zh-CN" altLang="en-US" sz="1400" dirty="0"/>
            </a:p>
          </p:txBody>
        </p:sp>
      </p:grpSp>
      <p:sp>
        <p:nvSpPr>
          <p:cNvPr id="67" name="矩形 66"/>
          <p:cNvSpPr/>
          <p:nvPr/>
        </p:nvSpPr>
        <p:spPr>
          <a:xfrm>
            <a:off x="0" y="0"/>
            <a:ext cx="12192000" cy="4214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任意多边形 14"/>
          <p:cNvSpPr/>
          <p:nvPr/>
        </p:nvSpPr>
        <p:spPr>
          <a:xfrm>
            <a:off x="238040" y="664713"/>
            <a:ext cx="537482" cy="393337"/>
          </a:xfrm>
          <a:custGeom>
            <a:avLst/>
            <a:gdLst>
              <a:gd name="connsiteX0" fmla="*/ 0 w 640080"/>
              <a:gd name="connsiteY0" fmla="*/ 0 h 327660"/>
              <a:gd name="connsiteX1" fmla="*/ 472440 w 640080"/>
              <a:gd name="connsiteY1" fmla="*/ 0 h 327660"/>
              <a:gd name="connsiteX2" fmla="*/ 640080 w 640080"/>
              <a:gd name="connsiteY2" fmla="*/ 163830 h 327660"/>
              <a:gd name="connsiteX3" fmla="*/ 472440 w 640080"/>
              <a:gd name="connsiteY3" fmla="*/ 327660 h 327660"/>
              <a:gd name="connsiteX4" fmla="*/ 0 w 640080"/>
              <a:gd name="connsiteY4" fmla="*/ 327660 h 32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080" h="327660">
                <a:moveTo>
                  <a:pt x="0" y="0"/>
                </a:moveTo>
                <a:lnTo>
                  <a:pt x="472440" y="0"/>
                </a:lnTo>
                <a:cubicBezTo>
                  <a:pt x="565025" y="0"/>
                  <a:pt x="640080" y="73349"/>
                  <a:pt x="640080" y="163830"/>
                </a:cubicBezTo>
                <a:cubicBezTo>
                  <a:pt x="640080" y="254311"/>
                  <a:pt x="565025" y="327660"/>
                  <a:pt x="472440" y="327660"/>
                </a:cubicBezTo>
                <a:lnTo>
                  <a:pt x="0" y="327660"/>
                </a:lnTo>
                <a:close/>
              </a:path>
            </a:pathLst>
          </a:custGeom>
          <a:solidFill>
            <a:srgbClr val="19B59C"/>
          </a:solidFill>
          <a:ln>
            <a:solidFill>
              <a:srgbClr val="19B5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8E6D48"/>
              </a:solidFill>
              <a:cs typeface="+mn-ea"/>
              <a:sym typeface="+mn-lt"/>
            </a:endParaRPr>
          </a:p>
        </p:txBody>
      </p:sp>
      <p:sp>
        <p:nvSpPr>
          <p:cNvPr id="69" name="矩形 68"/>
          <p:cNvSpPr/>
          <p:nvPr/>
        </p:nvSpPr>
        <p:spPr>
          <a:xfrm>
            <a:off x="-5529" y="664713"/>
            <a:ext cx="188685" cy="39333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8E6D48"/>
              </a:solidFill>
              <a:cs typeface="+mn-ea"/>
              <a:sym typeface="+mn-lt"/>
            </a:endParaRPr>
          </a:p>
        </p:txBody>
      </p:sp>
      <p:sp>
        <p:nvSpPr>
          <p:cNvPr id="70" name="标题 4"/>
          <p:cNvSpPr txBox="1"/>
          <p:nvPr/>
        </p:nvSpPr>
        <p:spPr>
          <a:xfrm>
            <a:off x="831406" y="484177"/>
            <a:ext cx="2651095" cy="714638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342900">
              <a:defRPr/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研究成果与应用前景</a:t>
            </a:r>
          </a:p>
        </p:txBody>
      </p:sp>
      <p:sp>
        <p:nvSpPr>
          <p:cNvPr id="71" name="矩形 70"/>
          <p:cNvSpPr/>
          <p:nvPr/>
        </p:nvSpPr>
        <p:spPr>
          <a:xfrm>
            <a:off x="830405" y="957983"/>
            <a:ext cx="190848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00" dirty="0" smtClean="0">
                <a:solidFill>
                  <a:srgbClr val="19B59C"/>
                </a:solidFill>
                <a:cs typeface="+mn-ea"/>
                <a:sym typeface="+mn-lt"/>
              </a:rPr>
              <a:t>LOREM IPSUM DOLOR</a:t>
            </a:r>
            <a:endParaRPr lang="zh-CN" altLang="en-US" sz="1000" dirty="0">
              <a:solidFill>
                <a:srgbClr val="19B59C"/>
              </a:solidFill>
              <a:cs typeface="+mn-ea"/>
              <a:sym typeface="+mn-lt"/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5862994" y="55274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342900">
              <a:spcBef>
                <a:spcPct val="0"/>
              </a:spcBef>
              <a:defRPr/>
            </a:pPr>
            <a:r>
              <a:rPr kumimoji="1" lang="zh-CN" altLang="en-US" sz="1400" b="1" dirty="0" smtClean="0">
                <a:solidFill>
                  <a:srgbClr val="19B59C"/>
                </a:solidFill>
                <a:latin typeface="Arial" panose="020B0604020202020204"/>
              </a:rPr>
              <a:t>选题背景</a:t>
            </a:r>
            <a:endParaRPr lang="zh-CN" altLang="en-US" sz="1400" b="1" dirty="0">
              <a:solidFill>
                <a:srgbClr val="19B59C"/>
              </a:solidFill>
              <a:latin typeface="Arial" panose="020B0604020202020204"/>
              <a:sym typeface="微软雅黑" panose="020B0503020204020204" charset="-122"/>
            </a:endParaRPr>
          </a:p>
        </p:txBody>
      </p:sp>
      <p:sp>
        <p:nvSpPr>
          <p:cNvPr id="73" name="矩形 72"/>
          <p:cNvSpPr/>
          <p:nvPr/>
        </p:nvSpPr>
        <p:spPr>
          <a:xfrm>
            <a:off x="7576077" y="55274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342900">
              <a:defRPr/>
            </a:pPr>
            <a:r>
              <a:rPr lang="zh-CN" altLang="en-US" sz="1400" dirty="0" smtClean="0">
                <a:solidFill>
                  <a:srgbClr val="19B59C"/>
                </a:solidFill>
                <a:latin typeface="Arial" panose="020B0604020202020204"/>
              </a:rPr>
              <a:t>研究意义</a:t>
            </a:r>
            <a:endParaRPr lang="zh-CN" altLang="en-US" sz="1400" dirty="0">
              <a:solidFill>
                <a:srgbClr val="19B59C"/>
              </a:solidFill>
              <a:latin typeface="Arial" panose="020B0604020202020204"/>
            </a:endParaRPr>
          </a:p>
        </p:txBody>
      </p:sp>
      <p:sp>
        <p:nvSpPr>
          <p:cNvPr id="74" name="矩形 73"/>
          <p:cNvSpPr/>
          <p:nvPr/>
        </p:nvSpPr>
        <p:spPr>
          <a:xfrm>
            <a:off x="9289160" y="55274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342900">
              <a:defRPr/>
            </a:pPr>
            <a:r>
              <a:rPr kumimoji="1" lang="zh-CN" altLang="en-US" sz="1400" dirty="0">
                <a:solidFill>
                  <a:srgbClr val="19B59C"/>
                </a:solidFill>
                <a:latin typeface="Arial" panose="020B0604020202020204"/>
              </a:rPr>
              <a:t>理论基础</a:t>
            </a:r>
            <a:endParaRPr lang="zh-CN" altLang="en-US" sz="1400" dirty="0">
              <a:solidFill>
                <a:srgbClr val="19B59C"/>
              </a:solidFill>
              <a:latin typeface="Arial" panose="020B0604020202020204"/>
            </a:endParaRPr>
          </a:p>
        </p:txBody>
      </p:sp>
      <p:sp>
        <p:nvSpPr>
          <p:cNvPr id="75" name="矩形 74"/>
          <p:cNvSpPr/>
          <p:nvPr/>
        </p:nvSpPr>
        <p:spPr>
          <a:xfrm>
            <a:off x="11002244" y="55274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342900">
              <a:defRPr/>
            </a:pPr>
            <a:r>
              <a:rPr kumimoji="1" lang="zh-CN" altLang="en-US" sz="1400" dirty="0">
                <a:solidFill>
                  <a:srgbClr val="19B59C"/>
                </a:solidFill>
                <a:latin typeface="Arial" panose="020B0604020202020204"/>
              </a:rPr>
              <a:t>贡献创新</a:t>
            </a:r>
            <a:endParaRPr lang="zh-CN" altLang="en-US" sz="1400" dirty="0">
              <a:solidFill>
                <a:srgbClr val="19B59C"/>
              </a:solidFill>
              <a:latin typeface="Arial" panose="020B0604020202020204"/>
            </a:endParaRPr>
          </a:p>
        </p:txBody>
      </p:sp>
      <p:cxnSp>
        <p:nvCxnSpPr>
          <p:cNvPr id="76" name="直接连接符 75"/>
          <p:cNvCxnSpPr/>
          <p:nvPr/>
        </p:nvCxnSpPr>
        <p:spPr>
          <a:xfrm>
            <a:off x="7138627" y="86337"/>
            <a:ext cx="0" cy="267735"/>
          </a:xfrm>
          <a:prstGeom prst="line">
            <a:avLst/>
          </a:prstGeom>
          <a:ln w="19050">
            <a:solidFill>
              <a:srgbClr val="19B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接连接符 76"/>
          <p:cNvCxnSpPr/>
          <p:nvPr/>
        </p:nvCxnSpPr>
        <p:spPr>
          <a:xfrm>
            <a:off x="8848158" y="86337"/>
            <a:ext cx="0" cy="267735"/>
          </a:xfrm>
          <a:prstGeom prst="line">
            <a:avLst/>
          </a:prstGeom>
          <a:ln w="19050">
            <a:solidFill>
              <a:srgbClr val="19B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接连接符 77"/>
          <p:cNvCxnSpPr/>
          <p:nvPr/>
        </p:nvCxnSpPr>
        <p:spPr>
          <a:xfrm>
            <a:off x="10557689" y="86337"/>
            <a:ext cx="0" cy="267735"/>
          </a:xfrm>
          <a:prstGeom prst="line">
            <a:avLst/>
          </a:prstGeom>
          <a:ln w="19050">
            <a:solidFill>
              <a:srgbClr val="19B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9" name="图片 7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55" y="62758"/>
            <a:ext cx="1114276" cy="3302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1388269" y="3159988"/>
            <a:ext cx="1152080" cy="1001690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rgbClr val="19B59C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/</a:t>
            </a:r>
            <a:r>
              <a:rPr lang="en-US" altLang="zh-CN" spc="100" dirty="0" smtClean="0">
                <a:solidFill>
                  <a:srgbClr val="19B59C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05</a:t>
            </a:r>
            <a:endParaRPr lang="zh-CN" altLang="en-US" spc="100" dirty="0">
              <a:solidFill>
                <a:srgbClr val="19B59C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sp>
        <p:nvSpPr>
          <p:cNvPr id="7" name="标题 1"/>
          <p:cNvSpPr>
            <a:spLocks noGrp="1"/>
          </p:cNvSpPr>
          <p:nvPr/>
        </p:nvSpPr>
        <p:spPr>
          <a:xfrm>
            <a:off x="2698994" y="2991098"/>
            <a:ext cx="5419185" cy="8953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zh-CN" altLang="en-US" sz="4800" dirty="0"/>
              <a:t>相关建议与论文总结</a:t>
            </a:r>
          </a:p>
        </p:txBody>
      </p:sp>
      <p:sp>
        <p:nvSpPr>
          <p:cNvPr id="8" name="矩形 7"/>
          <p:cNvSpPr/>
          <p:nvPr/>
        </p:nvSpPr>
        <p:spPr>
          <a:xfrm>
            <a:off x="2689553" y="3884679"/>
            <a:ext cx="9733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lvl="0" indent="-171450" algn="ctr" defTabSz="342900">
              <a:spcBef>
                <a:spcPct val="0"/>
              </a:spcBef>
              <a:buFont typeface="Wingdings" panose="05000000000000000000" pitchFamily="2" charset="2"/>
              <a:buChar char="l"/>
              <a:defRPr/>
            </a:pPr>
            <a:r>
              <a:rPr kumimoji="1" lang="zh-CN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/>
              </a:rPr>
              <a:t>选题背景</a:t>
            </a:r>
            <a:endParaRPr lang="zh-CN" altLang="en-US" sz="12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/>
              <a:sym typeface="微软雅黑" panose="020B050302020402020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878188" y="3884678"/>
            <a:ext cx="9733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lvl="0" indent="-171450" algn="ctr" defTabSz="342900">
              <a:buFont typeface="Wingdings" panose="05000000000000000000" pitchFamily="2" charset="2"/>
              <a:buChar char="l"/>
              <a:defRPr/>
            </a:pPr>
            <a:r>
              <a:rPr lang="zh-CN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/>
              </a:rPr>
              <a:t>研究意义</a:t>
            </a:r>
          </a:p>
        </p:txBody>
      </p:sp>
      <p:sp>
        <p:nvSpPr>
          <p:cNvPr id="11" name="矩形 10"/>
          <p:cNvSpPr/>
          <p:nvPr/>
        </p:nvSpPr>
        <p:spPr>
          <a:xfrm>
            <a:off x="5066823" y="3872864"/>
            <a:ext cx="9733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lvl="0" indent="-171450" algn="ctr" defTabSz="342900">
              <a:buFont typeface="Wingdings" panose="05000000000000000000" pitchFamily="2" charset="2"/>
              <a:buChar char="l"/>
              <a:defRPr/>
            </a:pPr>
            <a:r>
              <a:rPr kumimoji="1" lang="zh-CN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/>
              </a:rPr>
              <a:t>理论基础</a:t>
            </a:r>
            <a:endParaRPr lang="zh-CN" altLang="en-US" sz="12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255458" y="3869496"/>
            <a:ext cx="9733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lvl="0" indent="-171450" algn="ctr" defTabSz="342900">
              <a:buFont typeface="Wingdings" panose="05000000000000000000" pitchFamily="2" charset="2"/>
              <a:buChar char="l"/>
              <a:defRPr/>
            </a:pPr>
            <a:r>
              <a:rPr kumimoji="1" lang="zh-CN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/>
              </a:rPr>
              <a:t>贡献创新</a:t>
            </a:r>
            <a:endParaRPr lang="zh-CN" altLang="en-US" sz="12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1488853" y="1092941"/>
            <a:ext cx="950912" cy="1279559"/>
            <a:chOff x="5002695" y="1957835"/>
            <a:chExt cx="2186609" cy="2942329"/>
          </a:xfrm>
          <a:solidFill>
            <a:srgbClr val="EB953E"/>
          </a:solidFill>
        </p:grpSpPr>
        <p:sp>
          <p:nvSpPr>
            <p:cNvPr id="14" name="任意多边形 13"/>
            <p:cNvSpPr/>
            <p:nvPr/>
          </p:nvSpPr>
          <p:spPr>
            <a:xfrm>
              <a:off x="5002695" y="1957835"/>
              <a:ext cx="2186609" cy="2942329"/>
            </a:xfrm>
            <a:custGeom>
              <a:avLst/>
              <a:gdLst>
                <a:gd name="connsiteX0" fmla="*/ 0 w 2186609"/>
                <a:gd name="connsiteY0" fmla="*/ 0 h 2942329"/>
                <a:gd name="connsiteX1" fmla="*/ 2186609 w 2186609"/>
                <a:gd name="connsiteY1" fmla="*/ 0 h 2942329"/>
                <a:gd name="connsiteX2" fmla="*/ 2186609 w 2186609"/>
                <a:gd name="connsiteY2" fmla="*/ 1849729 h 2942329"/>
                <a:gd name="connsiteX3" fmla="*/ 2186609 w 2186609"/>
                <a:gd name="connsiteY3" fmla="*/ 1958009 h 2942329"/>
                <a:gd name="connsiteX4" fmla="*/ 2181142 w 2186609"/>
                <a:gd name="connsiteY4" fmla="*/ 1958009 h 2942329"/>
                <a:gd name="connsiteX5" fmla="*/ 2180968 w 2186609"/>
                <a:gd name="connsiteY5" fmla="*/ 1961441 h 2942329"/>
                <a:gd name="connsiteX6" fmla="*/ 1094009 w 2186609"/>
                <a:gd name="connsiteY6" fmla="*/ 2942329 h 2942329"/>
                <a:gd name="connsiteX7" fmla="*/ 7050 w 2186609"/>
                <a:gd name="connsiteY7" fmla="*/ 1961441 h 2942329"/>
                <a:gd name="connsiteX8" fmla="*/ 6877 w 2186609"/>
                <a:gd name="connsiteY8" fmla="*/ 1958009 h 2942329"/>
                <a:gd name="connsiteX9" fmla="*/ 0 w 2186609"/>
                <a:gd name="connsiteY9" fmla="*/ 1958009 h 2942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86609" h="2942329">
                  <a:moveTo>
                    <a:pt x="0" y="0"/>
                  </a:moveTo>
                  <a:lnTo>
                    <a:pt x="2186609" y="0"/>
                  </a:lnTo>
                  <a:lnTo>
                    <a:pt x="2186609" y="1849729"/>
                  </a:lnTo>
                  <a:lnTo>
                    <a:pt x="2186609" y="1958009"/>
                  </a:lnTo>
                  <a:lnTo>
                    <a:pt x="2181142" y="1958009"/>
                  </a:lnTo>
                  <a:lnTo>
                    <a:pt x="2180968" y="1961441"/>
                  </a:lnTo>
                  <a:cubicBezTo>
                    <a:pt x="2125016" y="2512391"/>
                    <a:pt x="1659721" y="2942329"/>
                    <a:pt x="1094009" y="2942329"/>
                  </a:cubicBezTo>
                  <a:cubicBezTo>
                    <a:pt x="528297" y="2942329"/>
                    <a:pt x="63002" y="2512391"/>
                    <a:pt x="7050" y="1961441"/>
                  </a:cubicBezTo>
                  <a:lnTo>
                    <a:pt x="6877" y="1958009"/>
                  </a:lnTo>
                  <a:lnTo>
                    <a:pt x="0" y="195800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6415"/>
            <a:stretch>
              <a:fillRect/>
            </a:stretch>
          </p:blipFill>
          <p:spPr>
            <a:xfrm>
              <a:off x="5267085" y="2756368"/>
              <a:ext cx="1922219" cy="169618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reeform 5"/>
          <p:cNvSpPr/>
          <p:nvPr/>
        </p:nvSpPr>
        <p:spPr bwMode="auto">
          <a:xfrm>
            <a:off x="2545475" y="3356468"/>
            <a:ext cx="6362700" cy="19050"/>
          </a:xfrm>
          <a:custGeom>
            <a:avLst/>
            <a:gdLst>
              <a:gd name="T0" fmla="*/ 2 w 1694"/>
              <a:gd name="T1" fmla="*/ 5 h 5"/>
              <a:gd name="T2" fmla="*/ 1692 w 1694"/>
              <a:gd name="T3" fmla="*/ 5 h 5"/>
              <a:gd name="T4" fmla="*/ 1694 w 1694"/>
              <a:gd name="T5" fmla="*/ 2 h 5"/>
              <a:gd name="T6" fmla="*/ 1692 w 1694"/>
              <a:gd name="T7" fmla="*/ 0 h 5"/>
              <a:gd name="T8" fmla="*/ 2 w 1694"/>
              <a:gd name="T9" fmla="*/ 0 h 5"/>
              <a:gd name="T10" fmla="*/ 0 w 1694"/>
              <a:gd name="T11" fmla="*/ 2 h 5"/>
              <a:gd name="T12" fmla="*/ 2 w 1694"/>
              <a:gd name="T13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94" h="5">
                <a:moveTo>
                  <a:pt x="2" y="5"/>
                </a:moveTo>
                <a:cubicBezTo>
                  <a:pt x="1692" y="5"/>
                  <a:pt x="1692" y="5"/>
                  <a:pt x="1692" y="5"/>
                </a:cubicBezTo>
                <a:cubicBezTo>
                  <a:pt x="1694" y="5"/>
                  <a:pt x="1694" y="4"/>
                  <a:pt x="1694" y="2"/>
                </a:cubicBezTo>
                <a:cubicBezTo>
                  <a:pt x="1694" y="1"/>
                  <a:pt x="1694" y="0"/>
                  <a:pt x="1692" y="0"/>
                </a:cubicBezTo>
                <a:cubicBezTo>
                  <a:pt x="2" y="0"/>
                  <a:pt x="2" y="0"/>
                  <a:pt x="2" y="0"/>
                </a:cubicBezTo>
                <a:cubicBezTo>
                  <a:pt x="0" y="0"/>
                  <a:pt x="0" y="1"/>
                  <a:pt x="0" y="2"/>
                </a:cubicBezTo>
                <a:cubicBezTo>
                  <a:pt x="0" y="4"/>
                  <a:pt x="0" y="5"/>
                  <a:pt x="2" y="5"/>
                </a:cubicBezTo>
              </a:path>
            </a:pathLst>
          </a:custGeom>
          <a:solidFill>
            <a:srgbClr val="6D6E7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8" name="Freeform 139"/>
          <p:cNvSpPr/>
          <p:nvPr/>
        </p:nvSpPr>
        <p:spPr bwMode="auto">
          <a:xfrm>
            <a:off x="2829638" y="1708643"/>
            <a:ext cx="1123950" cy="1389063"/>
          </a:xfrm>
          <a:custGeom>
            <a:avLst/>
            <a:gdLst>
              <a:gd name="T0" fmla="*/ 276 w 299"/>
              <a:gd name="T1" fmla="*/ 269 h 369"/>
              <a:gd name="T2" fmla="*/ 199 w 299"/>
              <a:gd name="T3" fmla="*/ 342 h 369"/>
              <a:gd name="T4" fmla="*/ 97 w 299"/>
              <a:gd name="T5" fmla="*/ 341 h 369"/>
              <a:gd name="T6" fmla="*/ 22 w 299"/>
              <a:gd name="T7" fmla="*/ 269 h 369"/>
              <a:gd name="T8" fmla="*/ 0 w 299"/>
              <a:gd name="T9" fmla="*/ 215 h 369"/>
              <a:gd name="T10" fmla="*/ 0 w 299"/>
              <a:gd name="T11" fmla="*/ 74 h 369"/>
              <a:gd name="T12" fmla="*/ 74 w 299"/>
              <a:gd name="T13" fmla="*/ 0 h 369"/>
              <a:gd name="T14" fmla="*/ 225 w 299"/>
              <a:gd name="T15" fmla="*/ 0 h 369"/>
              <a:gd name="T16" fmla="*/ 299 w 299"/>
              <a:gd name="T17" fmla="*/ 74 h 369"/>
              <a:gd name="T18" fmla="*/ 299 w 299"/>
              <a:gd name="T19" fmla="*/ 215 h 369"/>
              <a:gd name="T20" fmla="*/ 276 w 299"/>
              <a:gd name="T21" fmla="*/ 269 h 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9" h="369">
                <a:moveTo>
                  <a:pt x="276" y="269"/>
                </a:moveTo>
                <a:cubicBezTo>
                  <a:pt x="199" y="342"/>
                  <a:pt x="199" y="342"/>
                  <a:pt x="199" y="342"/>
                </a:cubicBezTo>
                <a:cubicBezTo>
                  <a:pt x="170" y="369"/>
                  <a:pt x="125" y="369"/>
                  <a:pt x="97" y="341"/>
                </a:cubicBezTo>
                <a:cubicBezTo>
                  <a:pt x="22" y="269"/>
                  <a:pt x="22" y="269"/>
                  <a:pt x="22" y="269"/>
                </a:cubicBezTo>
                <a:cubicBezTo>
                  <a:pt x="8" y="255"/>
                  <a:pt x="0" y="236"/>
                  <a:pt x="0" y="215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33"/>
                  <a:pt x="33" y="0"/>
                  <a:pt x="74" y="0"/>
                </a:cubicBezTo>
                <a:cubicBezTo>
                  <a:pt x="225" y="0"/>
                  <a:pt x="225" y="0"/>
                  <a:pt x="225" y="0"/>
                </a:cubicBezTo>
                <a:cubicBezTo>
                  <a:pt x="266" y="0"/>
                  <a:pt x="299" y="33"/>
                  <a:pt x="299" y="74"/>
                </a:cubicBezTo>
                <a:cubicBezTo>
                  <a:pt x="299" y="215"/>
                  <a:pt x="299" y="215"/>
                  <a:pt x="299" y="215"/>
                </a:cubicBezTo>
                <a:cubicBezTo>
                  <a:pt x="299" y="235"/>
                  <a:pt x="291" y="255"/>
                  <a:pt x="276" y="269"/>
                </a:cubicBezTo>
              </a:path>
            </a:pathLst>
          </a:custGeom>
          <a:solidFill>
            <a:srgbClr val="1AB4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9" name="Rectangle 140"/>
          <p:cNvSpPr>
            <a:spLocks noChangeArrowheads="1"/>
          </p:cNvSpPr>
          <p:nvPr/>
        </p:nvSpPr>
        <p:spPr bwMode="auto">
          <a:xfrm>
            <a:off x="3040775" y="2057893"/>
            <a:ext cx="41036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32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01</a:t>
            </a:r>
            <a:endParaRPr kumimoji="0" lang="zh-CN" altLang="zh-CN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90" name="Freeform 141"/>
          <p:cNvSpPr/>
          <p:nvPr/>
        </p:nvSpPr>
        <p:spPr bwMode="auto">
          <a:xfrm>
            <a:off x="3296363" y="3273918"/>
            <a:ext cx="176213" cy="176213"/>
          </a:xfrm>
          <a:custGeom>
            <a:avLst/>
            <a:gdLst>
              <a:gd name="T0" fmla="*/ 38 w 47"/>
              <a:gd name="T1" fmla="*/ 39 h 47"/>
              <a:gd name="T2" fmla="*/ 38 w 47"/>
              <a:gd name="T3" fmla="*/ 39 h 47"/>
              <a:gd name="T4" fmla="*/ 8 w 47"/>
              <a:gd name="T5" fmla="*/ 39 h 47"/>
              <a:gd name="T6" fmla="*/ 8 w 47"/>
              <a:gd name="T7" fmla="*/ 8 h 47"/>
              <a:gd name="T8" fmla="*/ 38 w 47"/>
              <a:gd name="T9" fmla="*/ 8 h 47"/>
              <a:gd name="T10" fmla="*/ 38 w 47"/>
              <a:gd name="T11" fmla="*/ 39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7" h="47">
                <a:moveTo>
                  <a:pt x="38" y="39"/>
                </a:moveTo>
                <a:cubicBezTo>
                  <a:pt x="38" y="39"/>
                  <a:pt x="38" y="39"/>
                  <a:pt x="38" y="39"/>
                </a:cubicBezTo>
                <a:cubicBezTo>
                  <a:pt x="30" y="47"/>
                  <a:pt x="16" y="47"/>
                  <a:pt x="8" y="39"/>
                </a:cubicBezTo>
                <a:cubicBezTo>
                  <a:pt x="0" y="30"/>
                  <a:pt x="0" y="17"/>
                  <a:pt x="8" y="8"/>
                </a:cubicBezTo>
                <a:cubicBezTo>
                  <a:pt x="16" y="0"/>
                  <a:pt x="30" y="0"/>
                  <a:pt x="38" y="8"/>
                </a:cubicBezTo>
                <a:cubicBezTo>
                  <a:pt x="47" y="17"/>
                  <a:pt x="47" y="30"/>
                  <a:pt x="38" y="3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1" name="Freeform 142"/>
          <p:cNvSpPr>
            <a:spLocks noEditPoints="1"/>
          </p:cNvSpPr>
          <p:nvPr/>
        </p:nvSpPr>
        <p:spPr bwMode="auto">
          <a:xfrm>
            <a:off x="3953588" y="1994393"/>
            <a:ext cx="209550" cy="511175"/>
          </a:xfrm>
          <a:custGeom>
            <a:avLst/>
            <a:gdLst>
              <a:gd name="T0" fmla="*/ 23 w 56"/>
              <a:gd name="T1" fmla="*/ 77 h 136"/>
              <a:gd name="T2" fmla="*/ 19 w 56"/>
              <a:gd name="T3" fmla="*/ 72 h 136"/>
              <a:gd name="T4" fmla="*/ 7 w 56"/>
              <a:gd name="T5" fmla="*/ 68 h 136"/>
              <a:gd name="T6" fmla="*/ 3 w 56"/>
              <a:gd name="T7" fmla="*/ 61 h 136"/>
              <a:gd name="T8" fmla="*/ 3 w 56"/>
              <a:gd name="T9" fmla="*/ 61 h 136"/>
              <a:gd name="T10" fmla="*/ 0 w 56"/>
              <a:gd name="T11" fmla="*/ 65 h 136"/>
              <a:gd name="T12" fmla="*/ 2 w 56"/>
              <a:gd name="T13" fmla="*/ 65 h 136"/>
              <a:gd name="T14" fmla="*/ 6 w 56"/>
              <a:gd name="T15" fmla="*/ 63 h 136"/>
              <a:gd name="T16" fmla="*/ 6 w 56"/>
              <a:gd name="T17" fmla="*/ 66 h 136"/>
              <a:gd name="T18" fmla="*/ 4 w 56"/>
              <a:gd name="T19" fmla="*/ 69 h 136"/>
              <a:gd name="T20" fmla="*/ 10 w 56"/>
              <a:gd name="T21" fmla="*/ 75 h 136"/>
              <a:gd name="T22" fmla="*/ 14 w 56"/>
              <a:gd name="T23" fmla="*/ 76 h 136"/>
              <a:gd name="T24" fmla="*/ 19 w 56"/>
              <a:gd name="T25" fmla="*/ 73 h 136"/>
              <a:gd name="T26" fmla="*/ 23 w 56"/>
              <a:gd name="T27" fmla="*/ 77 h 136"/>
              <a:gd name="T28" fmla="*/ 28 w 56"/>
              <a:gd name="T29" fmla="*/ 82 h 136"/>
              <a:gd name="T30" fmla="*/ 32 w 56"/>
              <a:gd name="T31" fmla="*/ 83 h 136"/>
              <a:gd name="T32" fmla="*/ 35 w 56"/>
              <a:gd name="T33" fmla="*/ 80 h 136"/>
              <a:gd name="T34" fmla="*/ 37 w 56"/>
              <a:gd name="T35" fmla="*/ 80 h 136"/>
              <a:gd name="T36" fmla="*/ 38 w 56"/>
              <a:gd name="T37" fmla="*/ 80 h 136"/>
              <a:gd name="T38" fmla="*/ 0 w 56"/>
              <a:gd name="T39" fmla="*/ 126 h 136"/>
              <a:gd name="T40" fmla="*/ 45 w 56"/>
              <a:gd name="T41" fmla="*/ 83 h 136"/>
              <a:gd name="T42" fmla="*/ 41 w 56"/>
              <a:gd name="T43" fmla="*/ 78 h 136"/>
              <a:gd name="T44" fmla="*/ 36 w 56"/>
              <a:gd name="T45" fmla="*/ 76 h 136"/>
              <a:gd name="T46" fmla="*/ 35 w 56"/>
              <a:gd name="T47" fmla="*/ 76 h 136"/>
              <a:gd name="T48" fmla="*/ 31 w 56"/>
              <a:gd name="T49" fmla="*/ 79 h 136"/>
              <a:gd name="T50" fmla="*/ 27 w 56"/>
              <a:gd name="T51" fmla="*/ 76 h 136"/>
              <a:gd name="T52" fmla="*/ 24 w 56"/>
              <a:gd name="T53" fmla="*/ 74 h 136"/>
              <a:gd name="T54" fmla="*/ 22 w 56"/>
              <a:gd name="T55" fmla="*/ 72 h 136"/>
              <a:gd name="T56" fmla="*/ 15 w 56"/>
              <a:gd name="T57" fmla="*/ 69 h 136"/>
              <a:gd name="T58" fmla="*/ 12 w 56"/>
              <a:gd name="T59" fmla="*/ 72 h 136"/>
              <a:gd name="T60" fmla="*/ 10 w 56"/>
              <a:gd name="T61" fmla="*/ 71 h 136"/>
              <a:gd name="T62" fmla="*/ 10 w 56"/>
              <a:gd name="T63" fmla="*/ 66 h 136"/>
              <a:gd name="T64" fmla="*/ 9 w 56"/>
              <a:gd name="T65" fmla="*/ 60 h 136"/>
              <a:gd name="T66" fmla="*/ 0 w 56"/>
              <a:gd name="T67" fmla="*/ 56 h 136"/>
              <a:gd name="T68" fmla="*/ 3 w 56"/>
              <a:gd name="T69" fmla="*/ 51 h 136"/>
              <a:gd name="T70" fmla="*/ 2 w 56"/>
              <a:gd name="T71" fmla="*/ 48 h 136"/>
              <a:gd name="T72" fmla="*/ 0 w 56"/>
              <a:gd name="T73" fmla="*/ 13 h 136"/>
              <a:gd name="T74" fmla="*/ 19 w 56"/>
              <a:gd name="T75" fmla="*/ 38 h 136"/>
              <a:gd name="T76" fmla="*/ 16 w 56"/>
              <a:gd name="T77" fmla="*/ 39 h 136"/>
              <a:gd name="T78" fmla="*/ 13 w 56"/>
              <a:gd name="T79" fmla="*/ 40 h 136"/>
              <a:gd name="T80" fmla="*/ 11 w 56"/>
              <a:gd name="T81" fmla="*/ 40 h 136"/>
              <a:gd name="T82" fmla="*/ 6 w 56"/>
              <a:gd name="T83" fmla="*/ 38 h 136"/>
              <a:gd name="T84" fmla="*/ 1 w 56"/>
              <a:gd name="T85" fmla="*/ 41 h 136"/>
              <a:gd name="T86" fmla="*/ 3 w 56"/>
              <a:gd name="T87" fmla="*/ 43 h 136"/>
              <a:gd name="T88" fmla="*/ 6 w 56"/>
              <a:gd name="T89" fmla="*/ 42 h 136"/>
              <a:gd name="T90" fmla="*/ 13 w 56"/>
              <a:gd name="T91" fmla="*/ 44 h 136"/>
              <a:gd name="T92" fmla="*/ 35 w 56"/>
              <a:gd name="T93" fmla="*/ 36 h 136"/>
              <a:gd name="T94" fmla="*/ 0 w 56"/>
              <a:gd name="T95" fmla="*/ 9 h 136"/>
              <a:gd name="T96" fmla="*/ 46 w 56"/>
              <a:gd name="T97" fmla="*/ 40 h 136"/>
              <a:gd name="T98" fmla="*/ 0 w 56"/>
              <a:gd name="T99" fmla="*/ 132 h 136"/>
              <a:gd name="T100" fmla="*/ 54 w 56"/>
              <a:gd name="T101" fmla="*/ 68 h 136"/>
              <a:gd name="T102" fmla="*/ 49 w 56"/>
              <a:gd name="T103" fmla="*/ 39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6" h="136">
                <a:moveTo>
                  <a:pt x="23" y="77"/>
                </a:moveTo>
                <a:cubicBezTo>
                  <a:pt x="23" y="77"/>
                  <a:pt x="23" y="77"/>
                  <a:pt x="23" y="77"/>
                </a:cubicBezTo>
                <a:cubicBezTo>
                  <a:pt x="23" y="77"/>
                  <a:pt x="23" y="77"/>
                  <a:pt x="23" y="77"/>
                </a:cubicBezTo>
                <a:cubicBezTo>
                  <a:pt x="23" y="77"/>
                  <a:pt x="23" y="77"/>
                  <a:pt x="23" y="77"/>
                </a:cubicBezTo>
                <a:moveTo>
                  <a:pt x="19" y="72"/>
                </a:moveTo>
                <a:cubicBezTo>
                  <a:pt x="19" y="72"/>
                  <a:pt x="19" y="72"/>
                  <a:pt x="19" y="72"/>
                </a:cubicBezTo>
                <a:cubicBezTo>
                  <a:pt x="19" y="72"/>
                  <a:pt x="19" y="72"/>
                  <a:pt x="19" y="72"/>
                </a:cubicBezTo>
                <a:cubicBezTo>
                  <a:pt x="19" y="72"/>
                  <a:pt x="19" y="72"/>
                  <a:pt x="19" y="72"/>
                </a:cubicBezTo>
                <a:moveTo>
                  <a:pt x="16" y="72"/>
                </a:moveTo>
                <a:cubicBezTo>
                  <a:pt x="16" y="72"/>
                  <a:pt x="16" y="72"/>
                  <a:pt x="16" y="72"/>
                </a:cubicBezTo>
                <a:moveTo>
                  <a:pt x="7" y="68"/>
                </a:moveTo>
                <a:cubicBezTo>
                  <a:pt x="7" y="68"/>
                  <a:pt x="7" y="68"/>
                  <a:pt x="7" y="68"/>
                </a:cubicBezTo>
                <a:moveTo>
                  <a:pt x="3" y="61"/>
                </a:moveTo>
                <a:cubicBezTo>
                  <a:pt x="3" y="61"/>
                  <a:pt x="3" y="61"/>
                  <a:pt x="3" y="61"/>
                </a:cubicBezTo>
                <a:cubicBezTo>
                  <a:pt x="3" y="61"/>
                  <a:pt x="3" y="61"/>
                  <a:pt x="3" y="61"/>
                </a:cubicBezTo>
                <a:cubicBezTo>
                  <a:pt x="3" y="61"/>
                  <a:pt x="3" y="61"/>
                  <a:pt x="3" y="61"/>
                </a:cubicBezTo>
                <a:moveTo>
                  <a:pt x="7" y="59"/>
                </a:moveTo>
                <a:cubicBezTo>
                  <a:pt x="7" y="59"/>
                  <a:pt x="7" y="59"/>
                  <a:pt x="7" y="59"/>
                </a:cubicBezTo>
                <a:cubicBezTo>
                  <a:pt x="6" y="59"/>
                  <a:pt x="5" y="59"/>
                  <a:pt x="5" y="60"/>
                </a:cubicBezTo>
                <a:cubicBezTo>
                  <a:pt x="4" y="60"/>
                  <a:pt x="4" y="61"/>
                  <a:pt x="3" y="61"/>
                </a:cubicBezTo>
                <a:cubicBezTo>
                  <a:pt x="2" y="61"/>
                  <a:pt x="2" y="61"/>
                  <a:pt x="2" y="61"/>
                </a:cubicBezTo>
                <a:cubicBezTo>
                  <a:pt x="2" y="61"/>
                  <a:pt x="2" y="61"/>
                  <a:pt x="2" y="61"/>
                </a:cubicBezTo>
                <a:cubicBezTo>
                  <a:pt x="1" y="61"/>
                  <a:pt x="1" y="61"/>
                  <a:pt x="0" y="61"/>
                </a:cubicBezTo>
                <a:cubicBezTo>
                  <a:pt x="0" y="65"/>
                  <a:pt x="0" y="65"/>
                  <a:pt x="0" y="65"/>
                </a:cubicBezTo>
                <a:cubicBezTo>
                  <a:pt x="1" y="65"/>
                  <a:pt x="1" y="65"/>
                  <a:pt x="2" y="65"/>
                </a:cubicBezTo>
                <a:cubicBezTo>
                  <a:pt x="2" y="65"/>
                  <a:pt x="2" y="65"/>
                  <a:pt x="2" y="65"/>
                </a:cubicBezTo>
                <a:cubicBezTo>
                  <a:pt x="2" y="65"/>
                  <a:pt x="2" y="65"/>
                  <a:pt x="2" y="65"/>
                </a:cubicBezTo>
                <a:cubicBezTo>
                  <a:pt x="2" y="65"/>
                  <a:pt x="2" y="65"/>
                  <a:pt x="2" y="65"/>
                </a:cubicBezTo>
                <a:cubicBezTo>
                  <a:pt x="2" y="65"/>
                  <a:pt x="2" y="65"/>
                  <a:pt x="2" y="65"/>
                </a:cubicBezTo>
                <a:cubicBezTo>
                  <a:pt x="3" y="65"/>
                  <a:pt x="3" y="65"/>
                  <a:pt x="3" y="65"/>
                </a:cubicBezTo>
                <a:cubicBezTo>
                  <a:pt x="3" y="65"/>
                  <a:pt x="4" y="64"/>
                  <a:pt x="4" y="64"/>
                </a:cubicBezTo>
                <a:cubicBezTo>
                  <a:pt x="5" y="64"/>
                  <a:pt x="6" y="63"/>
                  <a:pt x="6" y="63"/>
                </a:cubicBezTo>
                <a:cubicBezTo>
                  <a:pt x="6" y="63"/>
                  <a:pt x="6" y="63"/>
                  <a:pt x="6" y="63"/>
                </a:cubicBezTo>
                <a:cubicBezTo>
                  <a:pt x="7" y="63"/>
                  <a:pt x="7" y="63"/>
                  <a:pt x="7" y="64"/>
                </a:cubicBezTo>
                <a:cubicBezTo>
                  <a:pt x="7" y="64"/>
                  <a:pt x="7" y="65"/>
                  <a:pt x="6" y="65"/>
                </a:cubicBezTo>
                <a:cubicBezTo>
                  <a:pt x="6" y="65"/>
                  <a:pt x="6" y="65"/>
                  <a:pt x="6" y="66"/>
                </a:cubicBezTo>
                <a:cubicBezTo>
                  <a:pt x="5" y="66"/>
                  <a:pt x="5" y="66"/>
                  <a:pt x="5" y="67"/>
                </a:cubicBezTo>
                <a:cubicBezTo>
                  <a:pt x="4" y="67"/>
                  <a:pt x="4" y="68"/>
                  <a:pt x="4" y="68"/>
                </a:cubicBezTo>
                <a:cubicBezTo>
                  <a:pt x="4" y="69"/>
                  <a:pt x="4" y="69"/>
                  <a:pt x="4" y="69"/>
                </a:cubicBezTo>
                <a:cubicBezTo>
                  <a:pt x="4" y="69"/>
                  <a:pt x="4" y="69"/>
                  <a:pt x="4" y="69"/>
                </a:cubicBezTo>
                <a:cubicBezTo>
                  <a:pt x="4" y="69"/>
                  <a:pt x="4" y="69"/>
                  <a:pt x="4" y="69"/>
                </a:cubicBezTo>
                <a:cubicBezTo>
                  <a:pt x="5" y="71"/>
                  <a:pt x="6" y="73"/>
                  <a:pt x="8" y="74"/>
                </a:cubicBezTo>
                <a:cubicBezTo>
                  <a:pt x="8" y="74"/>
                  <a:pt x="8" y="74"/>
                  <a:pt x="8" y="74"/>
                </a:cubicBezTo>
                <a:cubicBezTo>
                  <a:pt x="9" y="75"/>
                  <a:pt x="9" y="75"/>
                  <a:pt x="10" y="75"/>
                </a:cubicBezTo>
                <a:cubicBezTo>
                  <a:pt x="10" y="76"/>
                  <a:pt x="10" y="76"/>
                  <a:pt x="11" y="76"/>
                </a:cubicBezTo>
                <a:cubicBezTo>
                  <a:pt x="11" y="76"/>
                  <a:pt x="12" y="77"/>
                  <a:pt x="12" y="77"/>
                </a:cubicBezTo>
                <a:cubicBezTo>
                  <a:pt x="12" y="77"/>
                  <a:pt x="12" y="77"/>
                  <a:pt x="12" y="77"/>
                </a:cubicBezTo>
                <a:cubicBezTo>
                  <a:pt x="13" y="77"/>
                  <a:pt x="14" y="76"/>
                  <a:pt x="14" y="76"/>
                </a:cubicBezTo>
                <a:cubicBezTo>
                  <a:pt x="15" y="75"/>
                  <a:pt x="15" y="74"/>
                  <a:pt x="16" y="73"/>
                </a:cubicBezTo>
                <a:cubicBezTo>
                  <a:pt x="16" y="72"/>
                  <a:pt x="16" y="72"/>
                  <a:pt x="16" y="72"/>
                </a:cubicBezTo>
                <a:cubicBezTo>
                  <a:pt x="16" y="72"/>
                  <a:pt x="17" y="72"/>
                  <a:pt x="18" y="73"/>
                </a:cubicBezTo>
                <a:cubicBezTo>
                  <a:pt x="18" y="73"/>
                  <a:pt x="19" y="73"/>
                  <a:pt x="19" y="73"/>
                </a:cubicBezTo>
                <a:cubicBezTo>
                  <a:pt x="19" y="73"/>
                  <a:pt x="19" y="74"/>
                  <a:pt x="19" y="74"/>
                </a:cubicBezTo>
                <a:cubicBezTo>
                  <a:pt x="20" y="75"/>
                  <a:pt x="21" y="75"/>
                  <a:pt x="21" y="76"/>
                </a:cubicBezTo>
                <a:cubicBezTo>
                  <a:pt x="22" y="77"/>
                  <a:pt x="22" y="77"/>
                  <a:pt x="22" y="77"/>
                </a:cubicBezTo>
                <a:cubicBezTo>
                  <a:pt x="22" y="77"/>
                  <a:pt x="22" y="77"/>
                  <a:pt x="23" y="77"/>
                </a:cubicBezTo>
                <a:cubicBezTo>
                  <a:pt x="23" y="77"/>
                  <a:pt x="24" y="78"/>
                  <a:pt x="24" y="78"/>
                </a:cubicBezTo>
                <a:cubicBezTo>
                  <a:pt x="25" y="78"/>
                  <a:pt x="25" y="78"/>
                  <a:pt x="25" y="78"/>
                </a:cubicBezTo>
                <a:cubicBezTo>
                  <a:pt x="25" y="78"/>
                  <a:pt x="25" y="79"/>
                  <a:pt x="26" y="80"/>
                </a:cubicBezTo>
                <a:cubicBezTo>
                  <a:pt x="26" y="81"/>
                  <a:pt x="27" y="82"/>
                  <a:pt x="28" y="82"/>
                </a:cubicBezTo>
                <a:cubicBezTo>
                  <a:pt x="29" y="83"/>
                  <a:pt x="29" y="83"/>
                  <a:pt x="30" y="83"/>
                </a:cubicBezTo>
                <a:cubicBezTo>
                  <a:pt x="30" y="83"/>
                  <a:pt x="30" y="83"/>
                  <a:pt x="30" y="83"/>
                </a:cubicBezTo>
                <a:cubicBezTo>
                  <a:pt x="31" y="83"/>
                  <a:pt x="31" y="83"/>
                  <a:pt x="32" y="83"/>
                </a:cubicBezTo>
                <a:cubicBezTo>
                  <a:pt x="32" y="83"/>
                  <a:pt x="32" y="83"/>
                  <a:pt x="32" y="83"/>
                </a:cubicBezTo>
                <a:cubicBezTo>
                  <a:pt x="32" y="82"/>
                  <a:pt x="32" y="82"/>
                  <a:pt x="32" y="82"/>
                </a:cubicBezTo>
                <a:cubicBezTo>
                  <a:pt x="33" y="82"/>
                  <a:pt x="33" y="82"/>
                  <a:pt x="34" y="81"/>
                </a:cubicBezTo>
                <a:cubicBezTo>
                  <a:pt x="34" y="81"/>
                  <a:pt x="35" y="80"/>
                  <a:pt x="35" y="80"/>
                </a:cubicBezTo>
                <a:cubicBezTo>
                  <a:pt x="35" y="80"/>
                  <a:pt x="35" y="80"/>
                  <a:pt x="35" y="80"/>
                </a:cubicBezTo>
                <a:cubicBezTo>
                  <a:pt x="35" y="80"/>
                  <a:pt x="35" y="80"/>
                  <a:pt x="35" y="80"/>
                </a:cubicBezTo>
                <a:cubicBezTo>
                  <a:pt x="36" y="80"/>
                  <a:pt x="36" y="80"/>
                  <a:pt x="36" y="80"/>
                </a:cubicBezTo>
                <a:cubicBezTo>
                  <a:pt x="36" y="80"/>
                  <a:pt x="37" y="80"/>
                  <a:pt x="37" y="80"/>
                </a:cubicBezTo>
                <a:cubicBezTo>
                  <a:pt x="37" y="80"/>
                  <a:pt x="37" y="80"/>
                  <a:pt x="37" y="80"/>
                </a:cubicBezTo>
                <a:cubicBezTo>
                  <a:pt x="38" y="80"/>
                  <a:pt x="38" y="80"/>
                  <a:pt x="38" y="80"/>
                </a:cubicBezTo>
                <a:cubicBezTo>
                  <a:pt x="38" y="80"/>
                  <a:pt x="38" y="80"/>
                  <a:pt x="38" y="80"/>
                </a:cubicBezTo>
                <a:cubicBezTo>
                  <a:pt x="38" y="80"/>
                  <a:pt x="38" y="80"/>
                  <a:pt x="38" y="80"/>
                </a:cubicBezTo>
                <a:cubicBezTo>
                  <a:pt x="38" y="80"/>
                  <a:pt x="38" y="80"/>
                  <a:pt x="38" y="80"/>
                </a:cubicBezTo>
                <a:cubicBezTo>
                  <a:pt x="40" y="82"/>
                  <a:pt x="40" y="82"/>
                  <a:pt x="41" y="83"/>
                </a:cubicBezTo>
                <a:cubicBezTo>
                  <a:pt x="38" y="92"/>
                  <a:pt x="33" y="101"/>
                  <a:pt x="27" y="108"/>
                </a:cubicBezTo>
                <a:cubicBezTo>
                  <a:pt x="19" y="115"/>
                  <a:pt x="10" y="120"/>
                  <a:pt x="0" y="123"/>
                </a:cubicBezTo>
                <a:cubicBezTo>
                  <a:pt x="0" y="126"/>
                  <a:pt x="0" y="126"/>
                  <a:pt x="0" y="126"/>
                </a:cubicBezTo>
                <a:cubicBezTo>
                  <a:pt x="11" y="124"/>
                  <a:pt x="21" y="118"/>
                  <a:pt x="29" y="110"/>
                </a:cubicBezTo>
                <a:cubicBezTo>
                  <a:pt x="28" y="109"/>
                  <a:pt x="28" y="109"/>
                  <a:pt x="28" y="109"/>
                </a:cubicBezTo>
                <a:cubicBezTo>
                  <a:pt x="29" y="110"/>
                  <a:pt x="29" y="110"/>
                  <a:pt x="29" y="110"/>
                </a:cubicBezTo>
                <a:cubicBezTo>
                  <a:pt x="37" y="103"/>
                  <a:pt x="42" y="93"/>
                  <a:pt x="45" y="83"/>
                </a:cubicBezTo>
                <a:cubicBezTo>
                  <a:pt x="45" y="82"/>
                  <a:pt x="45" y="82"/>
                  <a:pt x="45" y="82"/>
                </a:cubicBezTo>
                <a:cubicBezTo>
                  <a:pt x="44" y="81"/>
                  <a:pt x="44" y="81"/>
                  <a:pt x="44" y="81"/>
                </a:cubicBezTo>
                <a:cubicBezTo>
                  <a:pt x="43" y="80"/>
                  <a:pt x="43" y="80"/>
                  <a:pt x="41" y="78"/>
                </a:cubicBezTo>
                <a:cubicBezTo>
                  <a:pt x="41" y="78"/>
                  <a:pt x="41" y="78"/>
                  <a:pt x="41" y="78"/>
                </a:cubicBezTo>
                <a:cubicBezTo>
                  <a:pt x="40" y="77"/>
                  <a:pt x="40" y="77"/>
                  <a:pt x="39" y="77"/>
                </a:cubicBezTo>
                <a:cubicBezTo>
                  <a:pt x="38" y="76"/>
                  <a:pt x="38" y="76"/>
                  <a:pt x="37" y="76"/>
                </a:cubicBezTo>
                <a:cubicBezTo>
                  <a:pt x="37" y="76"/>
                  <a:pt x="37" y="76"/>
                  <a:pt x="37" y="76"/>
                </a:cubicBezTo>
                <a:cubicBezTo>
                  <a:pt x="37" y="76"/>
                  <a:pt x="36" y="76"/>
                  <a:pt x="36" y="76"/>
                </a:cubicBezTo>
                <a:cubicBezTo>
                  <a:pt x="36" y="76"/>
                  <a:pt x="36" y="76"/>
                  <a:pt x="36" y="76"/>
                </a:cubicBezTo>
                <a:cubicBezTo>
                  <a:pt x="36" y="76"/>
                  <a:pt x="36" y="76"/>
                  <a:pt x="36" y="76"/>
                </a:cubicBezTo>
                <a:cubicBezTo>
                  <a:pt x="36" y="76"/>
                  <a:pt x="36" y="76"/>
                  <a:pt x="36" y="76"/>
                </a:cubicBezTo>
                <a:cubicBezTo>
                  <a:pt x="35" y="76"/>
                  <a:pt x="35" y="76"/>
                  <a:pt x="35" y="76"/>
                </a:cubicBezTo>
                <a:cubicBezTo>
                  <a:pt x="34" y="76"/>
                  <a:pt x="34" y="77"/>
                  <a:pt x="33" y="77"/>
                </a:cubicBezTo>
                <a:cubicBezTo>
                  <a:pt x="32" y="78"/>
                  <a:pt x="32" y="78"/>
                  <a:pt x="31" y="79"/>
                </a:cubicBezTo>
                <a:cubicBezTo>
                  <a:pt x="31" y="79"/>
                  <a:pt x="31" y="79"/>
                  <a:pt x="31" y="79"/>
                </a:cubicBezTo>
                <a:cubicBezTo>
                  <a:pt x="31" y="79"/>
                  <a:pt x="31" y="79"/>
                  <a:pt x="31" y="79"/>
                </a:cubicBezTo>
                <a:cubicBezTo>
                  <a:pt x="30" y="79"/>
                  <a:pt x="30" y="79"/>
                  <a:pt x="30" y="79"/>
                </a:cubicBezTo>
                <a:cubicBezTo>
                  <a:pt x="30" y="79"/>
                  <a:pt x="30" y="79"/>
                  <a:pt x="30" y="79"/>
                </a:cubicBezTo>
                <a:cubicBezTo>
                  <a:pt x="29" y="79"/>
                  <a:pt x="29" y="79"/>
                  <a:pt x="29" y="79"/>
                </a:cubicBezTo>
                <a:cubicBezTo>
                  <a:pt x="28" y="76"/>
                  <a:pt x="28" y="76"/>
                  <a:pt x="27" y="76"/>
                </a:cubicBezTo>
                <a:cubicBezTo>
                  <a:pt x="27" y="75"/>
                  <a:pt x="27" y="75"/>
                  <a:pt x="27" y="75"/>
                </a:cubicBezTo>
                <a:cubicBezTo>
                  <a:pt x="27" y="75"/>
                  <a:pt x="27" y="75"/>
                  <a:pt x="27" y="75"/>
                </a:cubicBezTo>
                <a:cubicBezTo>
                  <a:pt x="27" y="75"/>
                  <a:pt x="26" y="75"/>
                  <a:pt x="26" y="75"/>
                </a:cubicBezTo>
                <a:cubicBezTo>
                  <a:pt x="25" y="74"/>
                  <a:pt x="25" y="74"/>
                  <a:pt x="24" y="74"/>
                </a:cubicBezTo>
                <a:cubicBezTo>
                  <a:pt x="24" y="74"/>
                  <a:pt x="23" y="73"/>
                  <a:pt x="23" y="73"/>
                </a:cubicBezTo>
                <a:cubicBezTo>
                  <a:pt x="22" y="72"/>
                  <a:pt x="22" y="72"/>
                  <a:pt x="22" y="72"/>
                </a:cubicBezTo>
                <a:cubicBezTo>
                  <a:pt x="22" y="72"/>
                  <a:pt x="22" y="72"/>
                  <a:pt x="22" y="72"/>
                </a:cubicBezTo>
                <a:cubicBezTo>
                  <a:pt x="22" y="72"/>
                  <a:pt x="22" y="72"/>
                  <a:pt x="22" y="72"/>
                </a:cubicBezTo>
                <a:cubicBezTo>
                  <a:pt x="22" y="71"/>
                  <a:pt x="22" y="71"/>
                  <a:pt x="21" y="71"/>
                </a:cubicBezTo>
                <a:cubicBezTo>
                  <a:pt x="21" y="70"/>
                  <a:pt x="21" y="70"/>
                  <a:pt x="20" y="70"/>
                </a:cubicBezTo>
                <a:cubicBezTo>
                  <a:pt x="19" y="69"/>
                  <a:pt x="17" y="69"/>
                  <a:pt x="16" y="69"/>
                </a:cubicBezTo>
                <a:cubicBezTo>
                  <a:pt x="15" y="69"/>
                  <a:pt x="15" y="69"/>
                  <a:pt x="15" y="69"/>
                </a:cubicBezTo>
                <a:cubicBezTo>
                  <a:pt x="14" y="69"/>
                  <a:pt x="14" y="69"/>
                  <a:pt x="13" y="70"/>
                </a:cubicBezTo>
                <a:cubicBezTo>
                  <a:pt x="13" y="70"/>
                  <a:pt x="13" y="70"/>
                  <a:pt x="13" y="70"/>
                </a:cubicBezTo>
                <a:cubicBezTo>
                  <a:pt x="13" y="70"/>
                  <a:pt x="13" y="70"/>
                  <a:pt x="13" y="70"/>
                </a:cubicBezTo>
                <a:cubicBezTo>
                  <a:pt x="13" y="71"/>
                  <a:pt x="13" y="71"/>
                  <a:pt x="12" y="72"/>
                </a:cubicBezTo>
                <a:cubicBezTo>
                  <a:pt x="12" y="72"/>
                  <a:pt x="12" y="73"/>
                  <a:pt x="12" y="73"/>
                </a:cubicBezTo>
                <a:cubicBezTo>
                  <a:pt x="12" y="73"/>
                  <a:pt x="12" y="73"/>
                  <a:pt x="12" y="73"/>
                </a:cubicBezTo>
                <a:cubicBezTo>
                  <a:pt x="11" y="72"/>
                  <a:pt x="11" y="72"/>
                  <a:pt x="10" y="71"/>
                </a:cubicBezTo>
                <a:cubicBezTo>
                  <a:pt x="10" y="71"/>
                  <a:pt x="10" y="71"/>
                  <a:pt x="10" y="71"/>
                </a:cubicBezTo>
                <a:cubicBezTo>
                  <a:pt x="10" y="71"/>
                  <a:pt x="10" y="71"/>
                  <a:pt x="10" y="71"/>
                </a:cubicBezTo>
                <a:cubicBezTo>
                  <a:pt x="9" y="71"/>
                  <a:pt x="8" y="69"/>
                  <a:pt x="8" y="68"/>
                </a:cubicBezTo>
                <a:cubicBezTo>
                  <a:pt x="8" y="68"/>
                  <a:pt x="8" y="68"/>
                  <a:pt x="8" y="68"/>
                </a:cubicBezTo>
                <a:cubicBezTo>
                  <a:pt x="9" y="68"/>
                  <a:pt x="9" y="67"/>
                  <a:pt x="10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66"/>
                  <a:pt x="10" y="65"/>
                  <a:pt x="10" y="64"/>
                </a:cubicBezTo>
                <a:cubicBezTo>
                  <a:pt x="10" y="63"/>
                  <a:pt x="10" y="61"/>
                  <a:pt x="9" y="60"/>
                </a:cubicBezTo>
                <a:cubicBezTo>
                  <a:pt x="9" y="60"/>
                  <a:pt x="9" y="60"/>
                  <a:pt x="9" y="60"/>
                </a:cubicBezTo>
                <a:cubicBezTo>
                  <a:pt x="8" y="59"/>
                  <a:pt x="7" y="59"/>
                  <a:pt x="7" y="59"/>
                </a:cubicBezTo>
                <a:moveTo>
                  <a:pt x="0" y="47"/>
                </a:move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cubicBezTo>
                  <a:pt x="1" y="55"/>
                  <a:pt x="2" y="55"/>
                  <a:pt x="2" y="54"/>
                </a:cubicBezTo>
                <a:cubicBezTo>
                  <a:pt x="3" y="53"/>
                  <a:pt x="3" y="53"/>
                  <a:pt x="3" y="52"/>
                </a:cubicBezTo>
                <a:cubicBezTo>
                  <a:pt x="3" y="52"/>
                  <a:pt x="3" y="51"/>
                  <a:pt x="3" y="51"/>
                </a:cubicBezTo>
                <a:cubicBezTo>
                  <a:pt x="3" y="50"/>
                  <a:pt x="3" y="50"/>
                  <a:pt x="3" y="49"/>
                </a:cubicBezTo>
                <a:cubicBezTo>
                  <a:pt x="3" y="49"/>
                  <a:pt x="3" y="49"/>
                  <a:pt x="3" y="49"/>
                </a:cubicBezTo>
                <a:cubicBezTo>
                  <a:pt x="3" y="49"/>
                  <a:pt x="3" y="49"/>
                  <a:pt x="3" y="49"/>
                </a:cubicBezTo>
                <a:cubicBezTo>
                  <a:pt x="3" y="49"/>
                  <a:pt x="2" y="49"/>
                  <a:pt x="2" y="48"/>
                </a:cubicBezTo>
                <a:cubicBezTo>
                  <a:pt x="2" y="48"/>
                  <a:pt x="1" y="48"/>
                  <a:pt x="0" y="47"/>
                </a:cubicBezTo>
                <a:cubicBezTo>
                  <a:pt x="0" y="47"/>
                  <a:pt x="0" y="47"/>
                  <a:pt x="0" y="47"/>
                </a:cubicBezTo>
                <a:moveTo>
                  <a:pt x="0" y="9"/>
                </a:moveTo>
                <a:cubicBezTo>
                  <a:pt x="0" y="13"/>
                  <a:pt x="0" y="13"/>
                  <a:pt x="0" y="13"/>
                </a:cubicBezTo>
                <a:cubicBezTo>
                  <a:pt x="10" y="15"/>
                  <a:pt x="19" y="20"/>
                  <a:pt x="27" y="28"/>
                </a:cubicBezTo>
                <a:cubicBezTo>
                  <a:pt x="28" y="29"/>
                  <a:pt x="30" y="31"/>
                  <a:pt x="31" y="33"/>
                </a:cubicBezTo>
                <a:cubicBezTo>
                  <a:pt x="29" y="34"/>
                  <a:pt x="26" y="35"/>
                  <a:pt x="23" y="36"/>
                </a:cubicBezTo>
                <a:cubicBezTo>
                  <a:pt x="22" y="37"/>
                  <a:pt x="20" y="37"/>
                  <a:pt x="19" y="38"/>
                </a:cubicBezTo>
                <a:cubicBezTo>
                  <a:pt x="18" y="38"/>
                  <a:pt x="18" y="38"/>
                  <a:pt x="17" y="39"/>
                </a:cubicBezTo>
                <a:cubicBezTo>
                  <a:pt x="17" y="39"/>
                  <a:pt x="17" y="39"/>
                  <a:pt x="17" y="39"/>
                </a:cubicBezTo>
                <a:cubicBezTo>
                  <a:pt x="16" y="39"/>
                  <a:pt x="16" y="39"/>
                  <a:pt x="16" y="39"/>
                </a:cubicBezTo>
                <a:cubicBezTo>
                  <a:pt x="16" y="39"/>
                  <a:pt x="16" y="39"/>
                  <a:pt x="16" y="39"/>
                </a:cubicBezTo>
                <a:cubicBezTo>
                  <a:pt x="16" y="39"/>
                  <a:pt x="16" y="39"/>
                  <a:pt x="16" y="39"/>
                </a:cubicBezTo>
                <a:cubicBezTo>
                  <a:pt x="16" y="40"/>
                  <a:pt x="15" y="40"/>
                  <a:pt x="15" y="40"/>
                </a:cubicBezTo>
                <a:cubicBezTo>
                  <a:pt x="14" y="40"/>
                  <a:pt x="13" y="40"/>
                  <a:pt x="13" y="40"/>
                </a:cubicBezTo>
                <a:cubicBezTo>
                  <a:pt x="13" y="40"/>
                  <a:pt x="13" y="40"/>
                  <a:pt x="13" y="40"/>
                </a:cubicBezTo>
                <a:cubicBezTo>
                  <a:pt x="13" y="40"/>
                  <a:pt x="13" y="40"/>
                  <a:pt x="13" y="40"/>
                </a:cubicBezTo>
                <a:cubicBezTo>
                  <a:pt x="12" y="40"/>
                  <a:pt x="12" y="40"/>
                  <a:pt x="11" y="40"/>
                </a:cubicBezTo>
                <a:cubicBezTo>
                  <a:pt x="11" y="40"/>
                  <a:pt x="11" y="40"/>
                  <a:pt x="11" y="40"/>
                </a:cubicBezTo>
                <a:cubicBezTo>
                  <a:pt x="11" y="40"/>
                  <a:pt x="11" y="40"/>
                  <a:pt x="11" y="40"/>
                </a:cubicBezTo>
                <a:cubicBezTo>
                  <a:pt x="11" y="40"/>
                  <a:pt x="10" y="39"/>
                  <a:pt x="9" y="39"/>
                </a:cubicBezTo>
                <a:cubicBezTo>
                  <a:pt x="8" y="39"/>
                  <a:pt x="7" y="38"/>
                  <a:pt x="6" y="38"/>
                </a:cubicBezTo>
                <a:cubicBezTo>
                  <a:pt x="6" y="38"/>
                  <a:pt x="6" y="38"/>
                  <a:pt x="6" y="38"/>
                </a:cubicBezTo>
                <a:cubicBezTo>
                  <a:pt x="6" y="38"/>
                  <a:pt x="6" y="38"/>
                  <a:pt x="6" y="38"/>
                </a:cubicBezTo>
                <a:cubicBezTo>
                  <a:pt x="6" y="38"/>
                  <a:pt x="6" y="38"/>
                  <a:pt x="6" y="38"/>
                </a:cubicBezTo>
                <a:cubicBezTo>
                  <a:pt x="5" y="38"/>
                  <a:pt x="4" y="38"/>
                  <a:pt x="3" y="39"/>
                </a:cubicBezTo>
                <a:cubicBezTo>
                  <a:pt x="2" y="39"/>
                  <a:pt x="1" y="40"/>
                  <a:pt x="1" y="41"/>
                </a:cubicBezTo>
                <a:cubicBezTo>
                  <a:pt x="1" y="41"/>
                  <a:pt x="1" y="41"/>
                  <a:pt x="1" y="41"/>
                </a:cubicBezTo>
                <a:cubicBezTo>
                  <a:pt x="1" y="41"/>
                  <a:pt x="0" y="41"/>
                  <a:pt x="0" y="41"/>
                </a:cubicBezTo>
                <a:cubicBezTo>
                  <a:pt x="0" y="46"/>
                  <a:pt x="0" y="46"/>
                  <a:pt x="0" y="46"/>
                </a:cubicBezTo>
                <a:cubicBezTo>
                  <a:pt x="2" y="45"/>
                  <a:pt x="3" y="44"/>
                  <a:pt x="3" y="43"/>
                </a:cubicBezTo>
                <a:cubicBezTo>
                  <a:pt x="3" y="43"/>
                  <a:pt x="3" y="43"/>
                  <a:pt x="3" y="43"/>
                </a:cubicBezTo>
                <a:cubicBezTo>
                  <a:pt x="4" y="42"/>
                  <a:pt x="4" y="42"/>
                  <a:pt x="4" y="42"/>
                </a:cubicBezTo>
                <a:cubicBezTo>
                  <a:pt x="5" y="42"/>
                  <a:pt x="5" y="42"/>
                  <a:pt x="6" y="42"/>
                </a:cubicBezTo>
                <a:cubicBezTo>
                  <a:pt x="6" y="42"/>
                  <a:pt x="6" y="42"/>
                  <a:pt x="6" y="42"/>
                </a:cubicBezTo>
                <a:cubicBezTo>
                  <a:pt x="6" y="42"/>
                  <a:pt x="6" y="42"/>
                  <a:pt x="6" y="42"/>
                </a:cubicBezTo>
                <a:cubicBezTo>
                  <a:pt x="7" y="42"/>
                  <a:pt x="7" y="42"/>
                  <a:pt x="8" y="42"/>
                </a:cubicBezTo>
                <a:cubicBezTo>
                  <a:pt x="8" y="42"/>
                  <a:pt x="9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1" y="44"/>
                  <a:pt x="12" y="44"/>
                  <a:pt x="13" y="44"/>
                </a:cubicBezTo>
                <a:cubicBezTo>
                  <a:pt x="14" y="44"/>
                  <a:pt x="15" y="44"/>
                  <a:pt x="16" y="43"/>
                </a:cubicBezTo>
                <a:cubicBezTo>
                  <a:pt x="17" y="43"/>
                  <a:pt x="18" y="43"/>
                  <a:pt x="19" y="42"/>
                </a:cubicBezTo>
                <a:cubicBezTo>
                  <a:pt x="19" y="42"/>
                  <a:pt x="20" y="41"/>
                  <a:pt x="21" y="41"/>
                </a:cubicBezTo>
                <a:cubicBezTo>
                  <a:pt x="24" y="39"/>
                  <a:pt x="31" y="37"/>
                  <a:pt x="35" y="36"/>
                </a:cubicBezTo>
                <a:cubicBezTo>
                  <a:pt x="37" y="35"/>
                  <a:pt x="37" y="35"/>
                  <a:pt x="37" y="35"/>
                </a:cubicBezTo>
                <a:cubicBezTo>
                  <a:pt x="36" y="33"/>
                  <a:pt x="36" y="33"/>
                  <a:pt x="36" y="33"/>
                </a:cubicBezTo>
                <a:cubicBezTo>
                  <a:pt x="34" y="30"/>
                  <a:pt x="32" y="28"/>
                  <a:pt x="29" y="25"/>
                </a:cubicBezTo>
                <a:cubicBezTo>
                  <a:pt x="21" y="17"/>
                  <a:pt x="11" y="12"/>
                  <a:pt x="0" y="9"/>
                </a:cubicBezTo>
                <a:moveTo>
                  <a:pt x="0" y="0"/>
                </a:moveTo>
                <a:cubicBezTo>
                  <a:pt x="0" y="3"/>
                  <a:pt x="0" y="3"/>
                  <a:pt x="0" y="3"/>
                </a:cubicBezTo>
                <a:cubicBezTo>
                  <a:pt x="13" y="6"/>
                  <a:pt x="24" y="12"/>
                  <a:pt x="33" y="21"/>
                </a:cubicBezTo>
                <a:cubicBezTo>
                  <a:pt x="39" y="27"/>
                  <a:pt x="43" y="33"/>
                  <a:pt x="46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50" y="49"/>
                  <a:pt x="52" y="58"/>
                  <a:pt x="52" y="68"/>
                </a:cubicBezTo>
                <a:cubicBezTo>
                  <a:pt x="52" y="86"/>
                  <a:pt x="45" y="102"/>
                  <a:pt x="33" y="114"/>
                </a:cubicBezTo>
                <a:cubicBezTo>
                  <a:pt x="24" y="123"/>
                  <a:pt x="13" y="129"/>
                  <a:pt x="0" y="132"/>
                </a:cubicBezTo>
                <a:cubicBezTo>
                  <a:pt x="0" y="136"/>
                  <a:pt x="0" y="136"/>
                  <a:pt x="0" y="136"/>
                </a:cubicBezTo>
                <a:cubicBezTo>
                  <a:pt x="14" y="133"/>
                  <a:pt x="26" y="126"/>
                  <a:pt x="36" y="117"/>
                </a:cubicBezTo>
                <a:cubicBezTo>
                  <a:pt x="48" y="104"/>
                  <a:pt x="56" y="87"/>
                  <a:pt x="56" y="68"/>
                </a:cubicBezTo>
                <a:cubicBezTo>
                  <a:pt x="54" y="68"/>
                  <a:pt x="54" y="68"/>
                  <a:pt x="54" y="68"/>
                </a:cubicBezTo>
                <a:cubicBezTo>
                  <a:pt x="56" y="68"/>
                  <a:pt x="56" y="68"/>
                  <a:pt x="56" y="68"/>
                </a:cubicBezTo>
                <a:cubicBezTo>
                  <a:pt x="56" y="57"/>
                  <a:pt x="54" y="47"/>
                  <a:pt x="49" y="39"/>
                </a:cubicBezTo>
                <a:cubicBezTo>
                  <a:pt x="48" y="39"/>
                  <a:pt x="48" y="39"/>
                  <a:pt x="48" y="39"/>
                </a:cubicBezTo>
                <a:cubicBezTo>
                  <a:pt x="49" y="39"/>
                  <a:pt x="49" y="39"/>
                  <a:pt x="49" y="39"/>
                </a:cubicBezTo>
                <a:cubicBezTo>
                  <a:pt x="46" y="31"/>
                  <a:pt x="41" y="24"/>
                  <a:pt x="36" y="19"/>
                </a:cubicBezTo>
                <a:cubicBezTo>
                  <a:pt x="26" y="9"/>
                  <a:pt x="14" y="2"/>
                  <a:pt x="0" y="0"/>
                </a:cubicBezTo>
              </a:path>
            </a:pathLst>
          </a:custGeom>
          <a:solidFill>
            <a:srgbClr val="6D6E70"/>
          </a:solidFill>
          <a:ln w="9525">
            <a:solidFill>
              <a:srgbClr val="000000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2" name="Freeform 143"/>
          <p:cNvSpPr>
            <a:spLocks noEditPoints="1"/>
          </p:cNvSpPr>
          <p:nvPr/>
        </p:nvSpPr>
        <p:spPr bwMode="auto">
          <a:xfrm>
            <a:off x="3640850" y="1986456"/>
            <a:ext cx="312738" cy="523875"/>
          </a:xfrm>
          <a:custGeom>
            <a:avLst/>
            <a:gdLst>
              <a:gd name="T0" fmla="*/ 23 w 83"/>
              <a:gd name="T1" fmla="*/ 96 h 139"/>
              <a:gd name="T2" fmla="*/ 24 w 83"/>
              <a:gd name="T3" fmla="*/ 104 h 139"/>
              <a:gd name="T4" fmla="*/ 19 w 83"/>
              <a:gd name="T5" fmla="*/ 89 h 139"/>
              <a:gd name="T6" fmla="*/ 71 w 83"/>
              <a:gd name="T7" fmla="*/ 59 h 139"/>
              <a:gd name="T8" fmla="*/ 71 w 83"/>
              <a:gd name="T9" fmla="*/ 59 h 139"/>
              <a:gd name="T10" fmla="*/ 81 w 83"/>
              <a:gd name="T11" fmla="*/ 51 h 139"/>
              <a:gd name="T12" fmla="*/ 78 w 83"/>
              <a:gd name="T13" fmla="*/ 48 h 139"/>
              <a:gd name="T14" fmla="*/ 76 w 83"/>
              <a:gd name="T15" fmla="*/ 50 h 139"/>
              <a:gd name="T16" fmla="*/ 80 w 83"/>
              <a:gd name="T17" fmla="*/ 45 h 139"/>
              <a:gd name="T18" fmla="*/ 74 w 83"/>
              <a:gd name="T19" fmla="*/ 46 h 139"/>
              <a:gd name="T20" fmla="*/ 81 w 83"/>
              <a:gd name="T21" fmla="*/ 52 h 139"/>
              <a:gd name="T22" fmla="*/ 77 w 83"/>
              <a:gd name="T23" fmla="*/ 57 h 139"/>
              <a:gd name="T24" fmla="*/ 69 w 83"/>
              <a:gd name="T25" fmla="*/ 57 h 139"/>
              <a:gd name="T26" fmla="*/ 67 w 83"/>
              <a:gd name="T27" fmla="*/ 64 h 139"/>
              <a:gd name="T28" fmla="*/ 68 w 83"/>
              <a:gd name="T29" fmla="*/ 70 h 139"/>
              <a:gd name="T30" fmla="*/ 78 w 83"/>
              <a:gd name="T31" fmla="*/ 67 h 139"/>
              <a:gd name="T32" fmla="*/ 82 w 83"/>
              <a:gd name="T33" fmla="*/ 63 h 139"/>
              <a:gd name="T34" fmla="*/ 75 w 83"/>
              <a:gd name="T35" fmla="*/ 64 h 139"/>
              <a:gd name="T36" fmla="*/ 70 w 83"/>
              <a:gd name="T37" fmla="*/ 60 h 139"/>
              <a:gd name="T38" fmla="*/ 80 w 83"/>
              <a:gd name="T39" fmla="*/ 59 h 139"/>
              <a:gd name="T40" fmla="*/ 82 w 83"/>
              <a:gd name="T41" fmla="*/ 48 h 139"/>
              <a:gd name="T42" fmla="*/ 35 w 83"/>
              <a:gd name="T43" fmla="*/ 29 h 139"/>
              <a:gd name="T44" fmla="*/ 29 w 83"/>
              <a:gd name="T45" fmla="*/ 29 h 139"/>
              <a:gd name="T46" fmla="*/ 37 w 83"/>
              <a:gd name="T47" fmla="*/ 33 h 139"/>
              <a:gd name="T48" fmla="*/ 43 w 83"/>
              <a:gd name="T49" fmla="*/ 31 h 139"/>
              <a:gd name="T50" fmla="*/ 48 w 83"/>
              <a:gd name="T51" fmla="*/ 36 h 139"/>
              <a:gd name="T52" fmla="*/ 51 w 83"/>
              <a:gd name="T53" fmla="*/ 39 h 139"/>
              <a:gd name="T54" fmla="*/ 44 w 83"/>
              <a:gd name="T55" fmla="*/ 47 h 139"/>
              <a:gd name="T56" fmla="*/ 32 w 83"/>
              <a:gd name="T57" fmla="*/ 38 h 139"/>
              <a:gd name="T58" fmla="*/ 26 w 83"/>
              <a:gd name="T59" fmla="*/ 37 h 139"/>
              <a:gd name="T60" fmla="*/ 22 w 83"/>
              <a:gd name="T61" fmla="*/ 46 h 139"/>
              <a:gd name="T62" fmla="*/ 19 w 83"/>
              <a:gd name="T63" fmla="*/ 53 h 139"/>
              <a:gd name="T64" fmla="*/ 27 w 83"/>
              <a:gd name="T65" fmla="*/ 60 h 139"/>
              <a:gd name="T66" fmla="*/ 33 w 83"/>
              <a:gd name="T67" fmla="*/ 55 h 139"/>
              <a:gd name="T68" fmla="*/ 29 w 83"/>
              <a:gd name="T69" fmla="*/ 62 h 139"/>
              <a:gd name="T70" fmla="*/ 28 w 83"/>
              <a:gd name="T71" fmla="*/ 73 h 139"/>
              <a:gd name="T72" fmla="*/ 22 w 83"/>
              <a:gd name="T73" fmla="*/ 88 h 139"/>
              <a:gd name="T74" fmla="*/ 32 w 83"/>
              <a:gd name="T75" fmla="*/ 95 h 139"/>
              <a:gd name="T76" fmla="*/ 42 w 83"/>
              <a:gd name="T77" fmla="*/ 98 h 139"/>
              <a:gd name="T78" fmla="*/ 42 w 83"/>
              <a:gd name="T79" fmla="*/ 119 h 139"/>
              <a:gd name="T80" fmla="*/ 69 w 83"/>
              <a:gd name="T81" fmla="*/ 130 h 139"/>
              <a:gd name="T82" fmla="*/ 45 w 83"/>
              <a:gd name="T83" fmla="*/ 120 h 139"/>
              <a:gd name="T84" fmla="*/ 47 w 83"/>
              <a:gd name="T85" fmla="*/ 98 h 139"/>
              <a:gd name="T86" fmla="*/ 37 w 83"/>
              <a:gd name="T87" fmla="*/ 92 h 139"/>
              <a:gd name="T88" fmla="*/ 29 w 83"/>
              <a:gd name="T89" fmla="*/ 87 h 139"/>
              <a:gd name="T90" fmla="*/ 20 w 83"/>
              <a:gd name="T91" fmla="*/ 81 h 139"/>
              <a:gd name="T92" fmla="*/ 33 w 83"/>
              <a:gd name="T93" fmla="*/ 70 h 139"/>
              <a:gd name="T94" fmla="*/ 40 w 83"/>
              <a:gd name="T95" fmla="*/ 58 h 139"/>
              <a:gd name="T96" fmla="*/ 26 w 83"/>
              <a:gd name="T97" fmla="*/ 55 h 139"/>
              <a:gd name="T98" fmla="*/ 22 w 83"/>
              <a:gd name="T99" fmla="*/ 55 h 139"/>
              <a:gd name="T100" fmla="*/ 28 w 83"/>
              <a:gd name="T101" fmla="*/ 44 h 139"/>
              <a:gd name="T102" fmla="*/ 24 w 83"/>
              <a:gd name="T103" fmla="*/ 41 h 139"/>
              <a:gd name="T104" fmla="*/ 34 w 83"/>
              <a:gd name="T105" fmla="*/ 42 h 139"/>
              <a:gd name="T106" fmla="*/ 40 w 83"/>
              <a:gd name="T107" fmla="*/ 47 h 139"/>
              <a:gd name="T108" fmla="*/ 54 w 83"/>
              <a:gd name="T109" fmla="*/ 45 h 139"/>
              <a:gd name="T110" fmla="*/ 51 w 83"/>
              <a:gd name="T111" fmla="*/ 35 h 139"/>
              <a:gd name="T112" fmla="*/ 42 w 83"/>
              <a:gd name="T113" fmla="*/ 27 h 139"/>
              <a:gd name="T114" fmla="*/ 69 w 83"/>
              <a:gd name="T115" fmla="*/ 13 h 139"/>
              <a:gd name="T116" fmla="*/ 0 w 83"/>
              <a:gd name="T117" fmla="*/ 70 h 139"/>
              <a:gd name="T118" fmla="*/ 83 w 83"/>
              <a:gd name="T119" fmla="*/ 134 h 139"/>
              <a:gd name="T120" fmla="*/ 83 w 83"/>
              <a:gd name="T121" fmla="*/ 5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83" h="139">
                <a:moveTo>
                  <a:pt x="22" y="100"/>
                </a:moveTo>
                <a:cubicBezTo>
                  <a:pt x="20" y="98"/>
                  <a:pt x="19" y="95"/>
                  <a:pt x="17" y="92"/>
                </a:cubicBezTo>
                <a:cubicBezTo>
                  <a:pt x="18" y="92"/>
                  <a:pt x="18" y="92"/>
                  <a:pt x="18" y="92"/>
                </a:cubicBezTo>
                <a:cubicBezTo>
                  <a:pt x="18" y="92"/>
                  <a:pt x="18" y="92"/>
                  <a:pt x="18" y="92"/>
                </a:cubicBezTo>
                <a:cubicBezTo>
                  <a:pt x="18" y="92"/>
                  <a:pt x="18" y="92"/>
                  <a:pt x="18" y="92"/>
                </a:cubicBezTo>
                <a:cubicBezTo>
                  <a:pt x="19" y="92"/>
                  <a:pt x="20" y="93"/>
                  <a:pt x="21" y="94"/>
                </a:cubicBezTo>
                <a:cubicBezTo>
                  <a:pt x="21" y="94"/>
                  <a:pt x="22" y="95"/>
                  <a:pt x="22" y="95"/>
                </a:cubicBezTo>
                <a:cubicBezTo>
                  <a:pt x="22" y="95"/>
                  <a:pt x="22" y="96"/>
                  <a:pt x="23" y="96"/>
                </a:cubicBezTo>
                <a:cubicBezTo>
                  <a:pt x="23" y="97"/>
                  <a:pt x="22" y="99"/>
                  <a:pt x="22" y="100"/>
                </a:cubicBezTo>
                <a:cubicBezTo>
                  <a:pt x="22" y="100"/>
                  <a:pt x="22" y="100"/>
                  <a:pt x="22" y="100"/>
                </a:cubicBezTo>
                <a:moveTo>
                  <a:pt x="12" y="87"/>
                </a:moveTo>
                <a:cubicBezTo>
                  <a:pt x="13" y="90"/>
                  <a:pt x="13" y="90"/>
                  <a:pt x="13" y="90"/>
                </a:cubicBezTo>
                <a:cubicBezTo>
                  <a:pt x="15" y="96"/>
                  <a:pt x="18" y="101"/>
                  <a:pt x="21" y="105"/>
                </a:cubicBezTo>
                <a:cubicBezTo>
                  <a:pt x="22" y="107"/>
                  <a:pt x="22" y="107"/>
                  <a:pt x="22" y="107"/>
                </a:cubicBezTo>
                <a:cubicBezTo>
                  <a:pt x="24" y="105"/>
                  <a:pt x="24" y="105"/>
                  <a:pt x="24" y="105"/>
                </a:cubicBezTo>
                <a:cubicBezTo>
                  <a:pt x="24" y="104"/>
                  <a:pt x="24" y="104"/>
                  <a:pt x="24" y="104"/>
                </a:cubicBezTo>
                <a:cubicBezTo>
                  <a:pt x="25" y="103"/>
                  <a:pt x="25" y="102"/>
                  <a:pt x="25" y="100"/>
                </a:cubicBezTo>
                <a:cubicBezTo>
                  <a:pt x="26" y="99"/>
                  <a:pt x="26" y="97"/>
                  <a:pt x="26" y="96"/>
                </a:cubicBezTo>
                <a:cubicBezTo>
                  <a:pt x="26" y="95"/>
                  <a:pt x="26" y="95"/>
                  <a:pt x="26" y="95"/>
                </a:cubicBezTo>
                <a:cubicBezTo>
                  <a:pt x="26" y="94"/>
                  <a:pt x="26" y="94"/>
                  <a:pt x="26" y="94"/>
                </a:cubicBezTo>
                <a:cubicBezTo>
                  <a:pt x="26" y="94"/>
                  <a:pt x="25" y="93"/>
                  <a:pt x="25" y="93"/>
                </a:cubicBezTo>
                <a:cubicBezTo>
                  <a:pt x="25" y="93"/>
                  <a:pt x="25" y="93"/>
                  <a:pt x="24" y="93"/>
                </a:cubicBezTo>
                <a:cubicBezTo>
                  <a:pt x="24" y="92"/>
                  <a:pt x="23" y="91"/>
                  <a:pt x="22" y="91"/>
                </a:cubicBezTo>
                <a:cubicBezTo>
                  <a:pt x="21" y="90"/>
                  <a:pt x="21" y="89"/>
                  <a:pt x="19" y="89"/>
                </a:cubicBezTo>
                <a:cubicBezTo>
                  <a:pt x="19" y="89"/>
                  <a:pt x="19" y="89"/>
                  <a:pt x="19" y="89"/>
                </a:cubicBezTo>
                <a:cubicBezTo>
                  <a:pt x="18" y="88"/>
                  <a:pt x="16" y="88"/>
                  <a:pt x="15" y="88"/>
                </a:cubicBezTo>
                <a:cubicBezTo>
                  <a:pt x="12" y="87"/>
                  <a:pt x="12" y="87"/>
                  <a:pt x="12" y="87"/>
                </a:cubicBezTo>
                <a:moveTo>
                  <a:pt x="76" y="68"/>
                </a:moveTo>
                <a:cubicBezTo>
                  <a:pt x="76" y="68"/>
                  <a:pt x="76" y="68"/>
                  <a:pt x="76" y="68"/>
                </a:cubicBezTo>
                <a:moveTo>
                  <a:pt x="70" y="60"/>
                </a:moveTo>
                <a:cubicBezTo>
                  <a:pt x="70" y="60"/>
                  <a:pt x="70" y="60"/>
                  <a:pt x="70" y="60"/>
                </a:cubicBezTo>
                <a:moveTo>
                  <a:pt x="71" y="59"/>
                </a:moveTo>
                <a:cubicBezTo>
                  <a:pt x="71" y="59"/>
                  <a:pt x="71" y="59"/>
                  <a:pt x="71" y="59"/>
                </a:cubicBezTo>
                <a:moveTo>
                  <a:pt x="72" y="59"/>
                </a:moveTo>
                <a:cubicBezTo>
                  <a:pt x="72" y="59"/>
                  <a:pt x="72" y="59"/>
                  <a:pt x="72" y="59"/>
                </a:cubicBezTo>
                <a:moveTo>
                  <a:pt x="72" y="59"/>
                </a:moveTo>
                <a:cubicBezTo>
                  <a:pt x="72" y="59"/>
                  <a:pt x="72" y="59"/>
                  <a:pt x="72" y="59"/>
                </a:cubicBezTo>
                <a:cubicBezTo>
                  <a:pt x="72" y="59"/>
                  <a:pt x="72" y="59"/>
                  <a:pt x="72" y="59"/>
                </a:cubicBezTo>
                <a:cubicBezTo>
                  <a:pt x="72" y="59"/>
                  <a:pt x="72" y="59"/>
                  <a:pt x="72" y="59"/>
                </a:cubicBezTo>
                <a:moveTo>
                  <a:pt x="71" y="59"/>
                </a:moveTo>
                <a:cubicBezTo>
                  <a:pt x="71" y="59"/>
                  <a:pt x="71" y="59"/>
                  <a:pt x="71" y="59"/>
                </a:cubicBezTo>
                <a:moveTo>
                  <a:pt x="83" y="52"/>
                </a:moveTo>
                <a:cubicBezTo>
                  <a:pt x="83" y="52"/>
                  <a:pt x="83" y="52"/>
                  <a:pt x="83" y="52"/>
                </a:cubicBezTo>
                <a:cubicBezTo>
                  <a:pt x="83" y="52"/>
                  <a:pt x="83" y="52"/>
                  <a:pt x="83" y="52"/>
                </a:cubicBezTo>
                <a:moveTo>
                  <a:pt x="81" y="51"/>
                </a:moveTo>
                <a:cubicBezTo>
                  <a:pt x="81" y="51"/>
                  <a:pt x="81" y="51"/>
                  <a:pt x="81" y="51"/>
                </a:cubicBezTo>
                <a:moveTo>
                  <a:pt x="81" y="51"/>
                </a:moveTo>
                <a:cubicBezTo>
                  <a:pt x="81" y="51"/>
                  <a:pt x="81" y="51"/>
                  <a:pt x="81" y="51"/>
                </a:cubicBezTo>
                <a:moveTo>
                  <a:pt x="77" y="49"/>
                </a:moveTo>
                <a:cubicBezTo>
                  <a:pt x="77" y="48"/>
                  <a:pt x="77" y="48"/>
                  <a:pt x="77" y="48"/>
                </a:cubicBezTo>
                <a:cubicBezTo>
                  <a:pt x="77" y="48"/>
                  <a:pt x="77" y="48"/>
                  <a:pt x="77" y="48"/>
                </a:cubicBezTo>
                <a:cubicBezTo>
                  <a:pt x="77" y="48"/>
                  <a:pt x="77" y="48"/>
                  <a:pt x="77" y="48"/>
                </a:cubicBezTo>
                <a:cubicBezTo>
                  <a:pt x="77" y="48"/>
                  <a:pt x="77" y="48"/>
                  <a:pt x="77" y="48"/>
                </a:cubicBezTo>
                <a:cubicBezTo>
                  <a:pt x="78" y="48"/>
                  <a:pt x="78" y="48"/>
                  <a:pt x="78" y="48"/>
                </a:cubicBezTo>
                <a:cubicBezTo>
                  <a:pt x="78" y="48"/>
                  <a:pt x="78" y="48"/>
                  <a:pt x="78" y="48"/>
                </a:cubicBezTo>
                <a:cubicBezTo>
                  <a:pt x="78" y="48"/>
                  <a:pt x="78" y="48"/>
                  <a:pt x="78" y="48"/>
                </a:cubicBezTo>
                <a:cubicBezTo>
                  <a:pt x="79" y="49"/>
                  <a:pt x="79" y="49"/>
                  <a:pt x="80" y="49"/>
                </a:cubicBezTo>
                <a:cubicBezTo>
                  <a:pt x="80" y="49"/>
                  <a:pt x="80" y="49"/>
                  <a:pt x="80" y="49"/>
                </a:cubicBezTo>
                <a:cubicBezTo>
                  <a:pt x="80" y="49"/>
                  <a:pt x="80" y="49"/>
                  <a:pt x="80" y="49"/>
                </a:cubicBezTo>
                <a:cubicBezTo>
                  <a:pt x="79" y="49"/>
                  <a:pt x="78" y="50"/>
                  <a:pt x="78" y="51"/>
                </a:cubicBezTo>
                <a:cubicBezTo>
                  <a:pt x="77" y="51"/>
                  <a:pt x="77" y="51"/>
                  <a:pt x="77" y="51"/>
                </a:cubicBezTo>
                <a:cubicBezTo>
                  <a:pt x="77" y="51"/>
                  <a:pt x="77" y="51"/>
                  <a:pt x="77" y="51"/>
                </a:cubicBezTo>
                <a:cubicBezTo>
                  <a:pt x="77" y="51"/>
                  <a:pt x="77" y="51"/>
                  <a:pt x="77" y="51"/>
                </a:cubicBezTo>
                <a:cubicBezTo>
                  <a:pt x="76" y="50"/>
                  <a:pt x="76" y="50"/>
                  <a:pt x="76" y="50"/>
                </a:cubicBezTo>
                <a:cubicBezTo>
                  <a:pt x="76" y="49"/>
                  <a:pt x="76" y="49"/>
                  <a:pt x="77" y="49"/>
                </a:cubicBezTo>
                <a:moveTo>
                  <a:pt x="83" y="43"/>
                </a:moveTo>
                <a:cubicBezTo>
                  <a:pt x="83" y="44"/>
                  <a:pt x="82" y="45"/>
                  <a:pt x="81" y="45"/>
                </a:cubicBezTo>
                <a:cubicBezTo>
                  <a:pt x="81" y="45"/>
                  <a:pt x="81" y="45"/>
                  <a:pt x="81" y="45"/>
                </a:cubicBezTo>
                <a:cubicBezTo>
                  <a:pt x="81" y="45"/>
                  <a:pt x="81" y="45"/>
                  <a:pt x="81" y="45"/>
                </a:cubicBezTo>
                <a:cubicBezTo>
                  <a:pt x="80" y="45"/>
                  <a:pt x="80" y="45"/>
                  <a:pt x="80" y="45"/>
                </a:cubicBezTo>
                <a:cubicBezTo>
                  <a:pt x="80" y="45"/>
                  <a:pt x="80" y="45"/>
                  <a:pt x="80" y="45"/>
                </a:cubicBezTo>
                <a:cubicBezTo>
                  <a:pt x="80" y="45"/>
                  <a:pt x="80" y="45"/>
                  <a:pt x="80" y="45"/>
                </a:cubicBezTo>
                <a:cubicBezTo>
                  <a:pt x="79" y="45"/>
                  <a:pt x="79" y="45"/>
                  <a:pt x="79" y="45"/>
                </a:cubicBezTo>
                <a:cubicBezTo>
                  <a:pt x="79" y="45"/>
                  <a:pt x="79" y="45"/>
                  <a:pt x="79" y="45"/>
                </a:cubicBezTo>
                <a:cubicBezTo>
                  <a:pt x="79" y="45"/>
                  <a:pt x="79" y="45"/>
                  <a:pt x="79" y="45"/>
                </a:cubicBezTo>
                <a:cubicBezTo>
                  <a:pt x="78" y="45"/>
                  <a:pt x="78" y="45"/>
                  <a:pt x="77" y="45"/>
                </a:cubicBezTo>
                <a:cubicBezTo>
                  <a:pt x="77" y="45"/>
                  <a:pt x="76" y="45"/>
                  <a:pt x="76" y="45"/>
                </a:cubicBezTo>
                <a:cubicBezTo>
                  <a:pt x="75" y="45"/>
                  <a:pt x="74" y="46"/>
                  <a:pt x="74" y="46"/>
                </a:cubicBezTo>
                <a:cubicBezTo>
                  <a:pt x="74" y="46"/>
                  <a:pt x="74" y="46"/>
                  <a:pt x="74" y="46"/>
                </a:cubicBezTo>
                <a:cubicBezTo>
                  <a:pt x="74" y="46"/>
                  <a:pt x="74" y="46"/>
                  <a:pt x="74" y="46"/>
                </a:cubicBezTo>
                <a:cubicBezTo>
                  <a:pt x="73" y="47"/>
                  <a:pt x="73" y="49"/>
                  <a:pt x="73" y="50"/>
                </a:cubicBezTo>
                <a:cubicBezTo>
                  <a:pt x="73" y="51"/>
                  <a:pt x="73" y="52"/>
                  <a:pt x="74" y="53"/>
                </a:cubicBezTo>
                <a:cubicBezTo>
                  <a:pt x="75" y="54"/>
                  <a:pt x="75" y="55"/>
                  <a:pt x="77" y="55"/>
                </a:cubicBezTo>
                <a:cubicBezTo>
                  <a:pt x="77" y="55"/>
                  <a:pt x="77" y="55"/>
                  <a:pt x="77" y="55"/>
                </a:cubicBezTo>
                <a:cubicBezTo>
                  <a:pt x="77" y="55"/>
                  <a:pt x="77" y="55"/>
                  <a:pt x="77" y="55"/>
                </a:cubicBezTo>
                <a:cubicBezTo>
                  <a:pt x="77" y="55"/>
                  <a:pt x="77" y="55"/>
                  <a:pt x="77" y="55"/>
                </a:cubicBezTo>
                <a:cubicBezTo>
                  <a:pt x="78" y="55"/>
                  <a:pt x="79" y="54"/>
                  <a:pt x="79" y="54"/>
                </a:cubicBezTo>
                <a:cubicBezTo>
                  <a:pt x="80" y="53"/>
                  <a:pt x="81" y="53"/>
                  <a:pt x="81" y="52"/>
                </a:cubicBezTo>
                <a:cubicBezTo>
                  <a:pt x="81" y="52"/>
                  <a:pt x="81" y="52"/>
                  <a:pt x="81" y="52"/>
                </a:cubicBezTo>
                <a:cubicBezTo>
                  <a:pt x="82" y="52"/>
                  <a:pt x="82" y="52"/>
                  <a:pt x="82" y="53"/>
                </a:cubicBezTo>
                <a:cubicBezTo>
                  <a:pt x="83" y="53"/>
                  <a:pt x="83" y="53"/>
                  <a:pt x="83" y="53"/>
                </a:cubicBezTo>
                <a:cubicBezTo>
                  <a:pt x="83" y="53"/>
                  <a:pt x="83" y="53"/>
                  <a:pt x="83" y="53"/>
                </a:cubicBezTo>
                <a:cubicBezTo>
                  <a:pt x="82" y="54"/>
                  <a:pt x="82" y="54"/>
                  <a:pt x="82" y="55"/>
                </a:cubicBezTo>
                <a:cubicBezTo>
                  <a:pt x="81" y="55"/>
                  <a:pt x="81" y="55"/>
                  <a:pt x="81" y="55"/>
                </a:cubicBezTo>
                <a:cubicBezTo>
                  <a:pt x="81" y="56"/>
                  <a:pt x="79" y="56"/>
                  <a:pt x="78" y="56"/>
                </a:cubicBezTo>
                <a:cubicBezTo>
                  <a:pt x="78" y="56"/>
                  <a:pt x="77" y="56"/>
                  <a:pt x="77" y="57"/>
                </a:cubicBezTo>
                <a:cubicBezTo>
                  <a:pt x="76" y="57"/>
                  <a:pt x="76" y="57"/>
                  <a:pt x="76" y="57"/>
                </a:cubicBezTo>
                <a:cubicBezTo>
                  <a:pt x="76" y="57"/>
                  <a:pt x="76" y="57"/>
                  <a:pt x="76" y="57"/>
                </a:cubicBezTo>
                <a:cubicBezTo>
                  <a:pt x="76" y="57"/>
                  <a:pt x="75" y="56"/>
                  <a:pt x="74" y="56"/>
                </a:cubicBezTo>
                <a:cubicBezTo>
                  <a:pt x="73" y="56"/>
                  <a:pt x="72" y="56"/>
                  <a:pt x="71" y="56"/>
                </a:cubicBezTo>
                <a:cubicBezTo>
                  <a:pt x="71" y="56"/>
                  <a:pt x="71" y="56"/>
                  <a:pt x="70" y="56"/>
                </a:cubicBezTo>
                <a:cubicBezTo>
                  <a:pt x="70" y="56"/>
                  <a:pt x="69" y="56"/>
                  <a:pt x="69" y="57"/>
                </a:cubicBezTo>
                <a:cubicBezTo>
                  <a:pt x="69" y="57"/>
                  <a:pt x="69" y="57"/>
                  <a:pt x="69" y="57"/>
                </a:cubicBezTo>
                <a:cubicBezTo>
                  <a:pt x="69" y="57"/>
                  <a:pt x="69" y="57"/>
                  <a:pt x="69" y="57"/>
                </a:cubicBezTo>
                <a:cubicBezTo>
                  <a:pt x="69" y="57"/>
                  <a:pt x="69" y="57"/>
                  <a:pt x="68" y="57"/>
                </a:cubicBezTo>
                <a:cubicBezTo>
                  <a:pt x="68" y="58"/>
                  <a:pt x="67" y="58"/>
                  <a:pt x="67" y="58"/>
                </a:cubicBezTo>
                <a:cubicBezTo>
                  <a:pt x="67" y="59"/>
                  <a:pt x="66" y="60"/>
                  <a:pt x="66" y="60"/>
                </a:cubicBezTo>
                <a:cubicBezTo>
                  <a:pt x="66" y="61"/>
                  <a:pt x="67" y="61"/>
                  <a:pt x="67" y="62"/>
                </a:cubicBezTo>
                <a:cubicBezTo>
                  <a:pt x="67" y="62"/>
                  <a:pt x="67" y="62"/>
                  <a:pt x="67" y="62"/>
                </a:cubicBezTo>
                <a:cubicBezTo>
                  <a:pt x="67" y="62"/>
                  <a:pt x="67" y="62"/>
                  <a:pt x="67" y="62"/>
                </a:cubicBezTo>
                <a:cubicBezTo>
                  <a:pt x="67" y="63"/>
                  <a:pt x="67" y="63"/>
                  <a:pt x="67" y="63"/>
                </a:cubicBezTo>
                <a:cubicBezTo>
                  <a:pt x="67" y="64"/>
                  <a:pt x="67" y="64"/>
                  <a:pt x="67" y="64"/>
                </a:cubicBezTo>
                <a:cubicBezTo>
                  <a:pt x="66" y="65"/>
                  <a:pt x="66" y="65"/>
                  <a:pt x="65" y="65"/>
                </a:cubicBezTo>
                <a:cubicBezTo>
                  <a:pt x="65" y="65"/>
                  <a:pt x="64" y="65"/>
                  <a:pt x="64" y="65"/>
                </a:cubicBezTo>
                <a:cubicBezTo>
                  <a:pt x="63" y="66"/>
                  <a:pt x="63" y="66"/>
                  <a:pt x="63" y="66"/>
                </a:cubicBezTo>
                <a:cubicBezTo>
                  <a:pt x="63" y="66"/>
                  <a:pt x="63" y="67"/>
                  <a:pt x="63" y="67"/>
                </a:cubicBezTo>
                <a:cubicBezTo>
                  <a:pt x="63" y="68"/>
                  <a:pt x="63" y="68"/>
                  <a:pt x="63" y="69"/>
                </a:cubicBezTo>
                <a:cubicBezTo>
                  <a:pt x="63" y="69"/>
                  <a:pt x="64" y="69"/>
                  <a:pt x="64" y="69"/>
                </a:cubicBezTo>
                <a:cubicBezTo>
                  <a:pt x="65" y="70"/>
                  <a:pt x="66" y="70"/>
                  <a:pt x="67" y="70"/>
                </a:cubicBezTo>
                <a:cubicBezTo>
                  <a:pt x="68" y="70"/>
                  <a:pt x="68" y="70"/>
                  <a:pt x="68" y="70"/>
                </a:cubicBezTo>
                <a:cubicBezTo>
                  <a:pt x="68" y="70"/>
                  <a:pt x="68" y="70"/>
                  <a:pt x="68" y="70"/>
                </a:cubicBezTo>
                <a:cubicBezTo>
                  <a:pt x="71" y="70"/>
                  <a:pt x="73" y="69"/>
                  <a:pt x="74" y="69"/>
                </a:cubicBezTo>
                <a:cubicBezTo>
                  <a:pt x="75" y="68"/>
                  <a:pt x="75" y="68"/>
                  <a:pt x="75" y="68"/>
                </a:cubicBezTo>
                <a:cubicBezTo>
                  <a:pt x="76" y="68"/>
                  <a:pt x="76" y="68"/>
                  <a:pt x="76" y="68"/>
                </a:cubicBezTo>
                <a:cubicBezTo>
                  <a:pt x="76" y="68"/>
                  <a:pt x="76" y="68"/>
                  <a:pt x="76" y="68"/>
                </a:cubicBezTo>
                <a:cubicBezTo>
                  <a:pt x="76" y="68"/>
                  <a:pt x="76" y="68"/>
                  <a:pt x="76" y="68"/>
                </a:cubicBezTo>
                <a:cubicBezTo>
                  <a:pt x="76" y="68"/>
                  <a:pt x="76" y="68"/>
                  <a:pt x="76" y="68"/>
                </a:cubicBezTo>
                <a:cubicBezTo>
                  <a:pt x="77" y="68"/>
                  <a:pt x="77" y="67"/>
                  <a:pt x="78" y="67"/>
                </a:cubicBezTo>
                <a:cubicBezTo>
                  <a:pt x="79" y="67"/>
                  <a:pt x="79" y="66"/>
                  <a:pt x="80" y="66"/>
                </a:cubicBezTo>
                <a:cubicBezTo>
                  <a:pt x="80" y="66"/>
                  <a:pt x="80" y="66"/>
                  <a:pt x="80" y="66"/>
                </a:cubicBezTo>
                <a:cubicBezTo>
                  <a:pt x="80" y="66"/>
                  <a:pt x="80" y="66"/>
                  <a:pt x="80" y="66"/>
                </a:cubicBezTo>
                <a:cubicBezTo>
                  <a:pt x="80" y="66"/>
                  <a:pt x="80" y="66"/>
                  <a:pt x="80" y="66"/>
                </a:cubicBezTo>
                <a:cubicBezTo>
                  <a:pt x="80" y="67"/>
                  <a:pt x="81" y="67"/>
                  <a:pt x="82" y="67"/>
                </a:cubicBezTo>
                <a:cubicBezTo>
                  <a:pt x="82" y="67"/>
                  <a:pt x="83" y="67"/>
                  <a:pt x="83" y="67"/>
                </a:cubicBezTo>
                <a:cubicBezTo>
                  <a:pt x="83" y="63"/>
                  <a:pt x="83" y="63"/>
                  <a:pt x="83" y="63"/>
                </a:cubicBezTo>
                <a:cubicBezTo>
                  <a:pt x="83" y="63"/>
                  <a:pt x="82" y="63"/>
                  <a:pt x="82" y="63"/>
                </a:cubicBezTo>
                <a:cubicBezTo>
                  <a:pt x="82" y="63"/>
                  <a:pt x="82" y="63"/>
                  <a:pt x="82" y="63"/>
                </a:cubicBezTo>
                <a:cubicBezTo>
                  <a:pt x="81" y="63"/>
                  <a:pt x="81" y="63"/>
                  <a:pt x="81" y="63"/>
                </a:cubicBezTo>
                <a:cubicBezTo>
                  <a:pt x="81" y="63"/>
                  <a:pt x="80" y="63"/>
                  <a:pt x="80" y="63"/>
                </a:cubicBezTo>
                <a:cubicBezTo>
                  <a:pt x="80" y="63"/>
                  <a:pt x="80" y="63"/>
                  <a:pt x="80" y="63"/>
                </a:cubicBezTo>
                <a:cubicBezTo>
                  <a:pt x="78" y="63"/>
                  <a:pt x="78" y="63"/>
                  <a:pt x="77" y="64"/>
                </a:cubicBezTo>
                <a:cubicBezTo>
                  <a:pt x="76" y="64"/>
                  <a:pt x="76" y="64"/>
                  <a:pt x="75" y="64"/>
                </a:cubicBezTo>
                <a:cubicBezTo>
                  <a:pt x="75" y="64"/>
                  <a:pt x="75" y="64"/>
                  <a:pt x="75" y="64"/>
                </a:cubicBezTo>
                <a:cubicBezTo>
                  <a:pt x="75" y="64"/>
                  <a:pt x="75" y="64"/>
                  <a:pt x="75" y="64"/>
                </a:cubicBezTo>
                <a:cubicBezTo>
                  <a:pt x="75" y="64"/>
                  <a:pt x="75" y="64"/>
                  <a:pt x="75" y="64"/>
                </a:cubicBezTo>
                <a:cubicBezTo>
                  <a:pt x="75" y="64"/>
                  <a:pt x="75" y="64"/>
                  <a:pt x="75" y="64"/>
                </a:cubicBezTo>
                <a:cubicBezTo>
                  <a:pt x="75" y="64"/>
                  <a:pt x="74" y="65"/>
                  <a:pt x="74" y="65"/>
                </a:cubicBezTo>
                <a:cubicBezTo>
                  <a:pt x="73" y="65"/>
                  <a:pt x="73" y="65"/>
                  <a:pt x="72" y="66"/>
                </a:cubicBezTo>
                <a:cubicBezTo>
                  <a:pt x="71" y="66"/>
                  <a:pt x="71" y="66"/>
                  <a:pt x="70" y="66"/>
                </a:cubicBezTo>
                <a:cubicBezTo>
                  <a:pt x="70" y="65"/>
                  <a:pt x="71" y="64"/>
                  <a:pt x="71" y="63"/>
                </a:cubicBezTo>
                <a:cubicBezTo>
                  <a:pt x="71" y="63"/>
                  <a:pt x="70" y="62"/>
                  <a:pt x="70" y="61"/>
                </a:cubicBezTo>
                <a:cubicBezTo>
                  <a:pt x="70" y="60"/>
                  <a:pt x="70" y="60"/>
                  <a:pt x="70" y="60"/>
                </a:cubicBezTo>
                <a:cubicBezTo>
                  <a:pt x="70" y="60"/>
                  <a:pt x="71" y="60"/>
                  <a:pt x="71" y="59"/>
                </a:cubicBezTo>
                <a:cubicBezTo>
                  <a:pt x="71" y="59"/>
                  <a:pt x="71" y="59"/>
                  <a:pt x="71" y="59"/>
                </a:cubicBezTo>
                <a:cubicBezTo>
                  <a:pt x="71" y="59"/>
                  <a:pt x="71" y="59"/>
                  <a:pt x="71" y="59"/>
                </a:cubicBezTo>
                <a:cubicBezTo>
                  <a:pt x="72" y="59"/>
                  <a:pt x="73" y="59"/>
                  <a:pt x="74" y="60"/>
                </a:cubicBezTo>
                <a:cubicBezTo>
                  <a:pt x="74" y="60"/>
                  <a:pt x="74" y="60"/>
                  <a:pt x="75" y="60"/>
                </a:cubicBezTo>
                <a:cubicBezTo>
                  <a:pt x="75" y="60"/>
                  <a:pt x="75" y="60"/>
                  <a:pt x="76" y="60"/>
                </a:cubicBezTo>
                <a:cubicBezTo>
                  <a:pt x="77" y="60"/>
                  <a:pt x="77" y="60"/>
                  <a:pt x="78" y="60"/>
                </a:cubicBezTo>
                <a:cubicBezTo>
                  <a:pt x="78" y="60"/>
                  <a:pt x="79" y="60"/>
                  <a:pt x="80" y="59"/>
                </a:cubicBezTo>
                <a:cubicBezTo>
                  <a:pt x="81" y="59"/>
                  <a:pt x="82" y="59"/>
                  <a:pt x="82" y="59"/>
                </a:cubicBezTo>
                <a:cubicBezTo>
                  <a:pt x="82" y="59"/>
                  <a:pt x="82" y="59"/>
                  <a:pt x="82" y="59"/>
                </a:cubicBezTo>
                <a:cubicBezTo>
                  <a:pt x="82" y="59"/>
                  <a:pt x="82" y="59"/>
                  <a:pt x="82" y="59"/>
                </a:cubicBezTo>
                <a:cubicBezTo>
                  <a:pt x="83" y="59"/>
                  <a:pt x="83" y="59"/>
                  <a:pt x="83" y="58"/>
                </a:cubicBezTo>
                <a:cubicBezTo>
                  <a:pt x="83" y="49"/>
                  <a:pt x="83" y="49"/>
                  <a:pt x="83" y="49"/>
                </a:cubicBezTo>
                <a:cubicBezTo>
                  <a:pt x="82" y="49"/>
                  <a:pt x="82" y="49"/>
                  <a:pt x="82" y="49"/>
                </a:cubicBezTo>
                <a:cubicBezTo>
                  <a:pt x="82" y="49"/>
                  <a:pt x="82" y="48"/>
                  <a:pt x="82" y="48"/>
                </a:cubicBezTo>
                <a:cubicBezTo>
                  <a:pt x="82" y="48"/>
                  <a:pt x="82" y="48"/>
                  <a:pt x="82" y="48"/>
                </a:cubicBezTo>
                <a:cubicBezTo>
                  <a:pt x="82" y="48"/>
                  <a:pt x="82" y="48"/>
                  <a:pt x="82" y="48"/>
                </a:cubicBezTo>
                <a:cubicBezTo>
                  <a:pt x="82" y="48"/>
                  <a:pt x="83" y="48"/>
                  <a:pt x="83" y="48"/>
                </a:cubicBezTo>
                <a:cubicBezTo>
                  <a:pt x="83" y="43"/>
                  <a:pt x="83" y="43"/>
                  <a:pt x="83" y="43"/>
                </a:cubicBezTo>
                <a:moveTo>
                  <a:pt x="20" y="80"/>
                </a:moveTo>
                <a:cubicBezTo>
                  <a:pt x="20" y="80"/>
                  <a:pt x="20" y="80"/>
                  <a:pt x="20" y="80"/>
                </a:cubicBezTo>
                <a:moveTo>
                  <a:pt x="21" y="55"/>
                </a:moveTo>
                <a:cubicBezTo>
                  <a:pt x="21" y="55"/>
                  <a:pt x="21" y="55"/>
                  <a:pt x="21" y="55"/>
                </a:cubicBezTo>
                <a:moveTo>
                  <a:pt x="35" y="29"/>
                </a:moveTo>
                <a:cubicBezTo>
                  <a:pt x="35" y="29"/>
                  <a:pt x="35" y="29"/>
                  <a:pt x="35" y="29"/>
                </a:cubicBezTo>
                <a:cubicBezTo>
                  <a:pt x="35" y="29"/>
                  <a:pt x="35" y="29"/>
                  <a:pt x="35" y="29"/>
                </a:cubicBezTo>
                <a:cubicBezTo>
                  <a:pt x="35" y="29"/>
                  <a:pt x="35" y="29"/>
                  <a:pt x="35" y="29"/>
                </a:cubicBezTo>
                <a:moveTo>
                  <a:pt x="69" y="9"/>
                </a:moveTo>
                <a:cubicBezTo>
                  <a:pt x="69" y="9"/>
                  <a:pt x="69" y="9"/>
                  <a:pt x="69" y="9"/>
                </a:cubicBezTo>
                <a:cubicBezTo>
                  <a:pt x="54" y="9"/>
                  <a:pt x="39" y="16"/>
                  <a:pt x="28" y="26"/>
                </a:cubicBezTo>
                <a:cubicBezTo>
                  <a:pt x="26" y="28"/>
                  <a:pt x="26" y="28"/>
                  <a:pt x="26" y="28"/>
                </a:cubicBezTo>
                <a:cubicBezTo>
                  <a:pt x="29" y="29"/>
                  <a:pt x="29" y="29"/>
                  <a:pt x="29" y="29"/>
                </a:cubicBezTo>
                <a:cubicBezTo>
                  <a:pt x="31" y="29"/>
                  <a:pt x="32" y="29"/>
                  <a:pt x="33" y="29"/>
                </a:cubicBezTo>
                <a:cubicBezTo>
                  <a:pt x="34" y="29"/>
                  <a:pt x="34" y="29"/>
                  <a:pt x="34" y="29"/>
                </a:cubicBezTo>
                <a:cubicBezTo>
                  <a:pt x="35" y="29"/>
                  <a:pt x="35" y="29"/>
                  <a:pt x="35" y="29"/>
                </a:cubicBezTo>
                <a:cubicBezTo>
                  <a:pt x="35" y="29"/>
                  <a:pt x="35" y="30"/>
                  <a:pt x="35" y="31"/>
                </a:cubicBezTo>
                <a:cubicBezTo>
                  <a:pt x="35" y="31"/>
                  <a:pt x="35" y="31"/>
                  <a:pt x="35" y="32"/>
                </a:cubicBezTo>
                <a:cubicBezTo>
                  <a:pt x="36" y="32"/>
                  <a:pt x="36" y="32"/>
                  <a:pt x="36" y="32"/>
                </a:cubicBezTo>
                <a:cubicBezTo>
                  <a:pt x="36" y="33"/>
                  <a:pt x="36" y="33"/>
                  <a:pt x="37" y="33"/>
                </a:cubicBezTo>
                <a:cubicBezTo>
                  <a:pt x="37" y="33"/>
                  <a:pt x="37" y="33"/>
                  <a:pt x="37" y="33"/>
                </a:cubicBezTo>
                <a:cubicBezTo>
                  <a:pt x="37" y="33"/>
                  <a:pt x="37" y="33"/>
                  <a:pt x="37" y="33"/>
                </a:cubicBezTo>
                <a:cubicBezTo>
                  <a:pt x="37" y="33"/>
                  <a:pt x="37" y="33"/>
                  <a:pt x="37" y="33"/>
                </a:cubicBezTo>
                <a:cubicBezTo>
                  <a:pt x="37" y="33"/>
                  <a:pt x="37" y="33"/>
                  <a:pt x="37" y="33"/>
                </a:cubicBezTo>
                <a:cubicBezTo>
                  <a:pt x="37" y="33"/>
                  <a:pt x="37" y="33"/>
                  <a:pt x="37" y="33"/>
                </a:cubicBezTo>
                <a:cubicBezTo>
                  <a:pt x="38" y="33"/>
                  <a:pt x="38" y="33"/>
                  <a:pt x="38" y="33"/>
                </a:cubicBezTo>
                <a:cubicBezTo>
                  <a:pt x="39" y="33"/>
                  <a:pt x="40" y="32"/>
                  <a:pt x="41" y="32"/>
                </a:cubicBezTo>
                <a:cubicBezTo>
                  <a:pt x="41" y="31"/>
                  <a:pt x="42" y="31"/>
                  <a:pt x="43" y="31"/>
                </a:cubicBezTo>
                <a:cubicBezTo>
                  <a:pt x="43" y="31"/>
                  <a:pt x="43" y="31"/>
                  <a:pt x="43" y="31"/>
                </a:cubicBezTo>
                <a:cubicBezTo>
                  <a:pt x="43" y="30"/>
                  <a:pt x="44" y="30"/>
                  <a:pt x="44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5" y="30"/>
                  <a:pt x="45" y="30"/>
                  <a:pt x="45" y="30"/>
                </a:cubicBezTo>
                <a:cubicBezTo>
                  <a:pt x="46" y="31"/>
                  <a:pt x="46" y="31"/>
                  <a:pt x="46" y="31"/>
                </a:cubicBezTo>
                <a:cubicBezTo>
                  <a:pt x="46" y="31"/>
                  <a:pt x="46" y="31"/>
                  <a:pt x="46" y="31"/>
                </a:cubicBezTo>
                <a:cubicBezTo>
                  <a:pt x="46" y="32"/>
                  <a:pt x="47" y="33"/>
                  <a:pt x="47" y="34"/>
                </a:cubicBezTo>
                <a:cubicBezTo>
                  <a:pt x="47" y="34"/>
                  <a:pt x="47" y="35"/>
                  <a:pt x="48" y="36"/>
                </a:cubicBezTo>
                <a:cubicBezTo>
                  <a:pt x="48" y="36"/>
                  <a:pt x="48" y="37"/>
                  <a:pt x="49" y="37"/>
                </a:cubicBezTo>
                <a:cubicBezTo>
                  <a:pt x="49" y="37"/>
                  <a:pt x="49" y="37"/>
                  <a:pt x="49" y="37"/>
                </a:cubicBezTo>
                <a:cubicBezTo>
                  <a:pt x="50" y="38"/>
                  <a:pt x="51" y="38"/>
                  <a:pt x="51" y="38"/>
                </a:cubicBezTo>
                <a:cubicBezTo>
                  <a:pt x="51" y="39"/>
                  <a:pt x="51" y="39"/>
                  <a:pt x="51" y="39"/>
                </a:cubicBezTo>
                <a:cubicBezTo>
                  <a:pt x="51" y="39"/>
                  <a:pt x="51" y="39"/>
                  <a:pt x="51" y="39"/>
                </a:cubicBezTo>
                <a:cubicBezTo>
                  <a:pt x="51" y="39"/>
                  <a:pt x="51" y="39"/>
                  <a:pt x="51" y="39"/>
                </a:cubicBezTo>
                <a:cubicBezTo>
                  <a:pt x="51" y="39"/>
                  <a:pt x="51" y="39"/>
                  <a:pt x="51" y="39"/>
                </a:cubicBezTo>
                <a:cubicBezTo>
                  <a:pt x="51" y="39"/>
                  <a:pt x="51" y="39"/>
                  <a:pt x="51" y="39"/>
                </a:cubicBezTo>
                <a:cubicBezTo>
                  <a:pt x="51" y="40"/>
                  <a:pt x="51" y="40"/>
                  <a:pt x="51" y="40"/>
                </a:cubicBezTo>
                <a:cubicBezTo>
                  <a:pt x="51" y="41"/>
                  <a:pt x="51" y="42"/>
                  <a:pt x="51" y="42"/>
                </a:cubicBezTo>
                <a:cubicBezTo>
                  <a:pt x="51" y="43"/>
                  <a:pt x="51" y="43"/>
                  <a:pt x="51" y="44"/>
                </a:cubicBezTo>
                <a:cubicBezTo>
                  <a:pt x="51" y="44"/>
                  <a:pt x="51" y="45"/>
                  <a:pt x="50" y="45"/>
                </a:cubicBezTo>
                <a:cubicBezTo>
                  <a:pt x="50" y="45"/>
                  <a:pt x="50" y="45"/>
                  <a:pt x="50" y="45"/>
                </a:cubicBezTo>
                <a:cubicBezTo>
                  <a:pt x="50" y="45"/>
                  <a:pt x="50" y="45"/>
                  <a:pt x="50" y="45"/>
                </a:cubicBezTo>
                <a:cubicBezTo>
                  <a:pt x="49" y="46"/>
                  <a:pt x="48" y="46"/>
                  <a:pt x="47" y="47"/>
                </a:cubicBezTo>
                <a:cubicBezTo>
                  <a:pt x="46" y="47"/>
                  <a:pt x="45" y="47"/>
                  <a:pt x="44" y="47"/>
                </a:cubicBezTo>
                <a:cubicBezTo>
                  <a:pt x="44" y="47"/>
                  <a:pt x="44" y="47"/>
                  <a:pt x="44" y="47"/>
                </a:cubicBezTo>
                <a:cubicBezTo>
                  <a:pt x="44" y="47"/>
                  <a:pt x="44" y="47"/>
                  <a:pt x="44" y="47"/>
                </a:cubicBezTo>
                <a:cubicBezTo>
                  <a:pt x="44" y="47"/>
                  <a:pt x="43" y="46"/>
                  <a:pt x="43" y="45"/>
                </a:cubicBezTo>
                <a:cubicBezTo>
                  <a:pt x="42" y="43"/>
                  <a:pt x="41" y="42"/>
                  <a:pt x="40" y="40"/>
                </a:cubicBezTo>
                <a:cubicBezTo>
                  <a:pt x="39" y="40"/>
                  <a:pt x="39" y="39"/>
                  <a:pt x="38" y="39"/>
                </a:cubicBezTo>
                <a:cubicBezTo>
                  <a:pt x="38" y="38"/>
                  <a:pt x="37" y="37"/>
                  <a:pt x="36" y="37"/>
                </a:cubicBezTo>
                <a:cubicBezTo>
                  <a:pt x="36" y="37"/>
                  <a:pt x="36" y="37"/>
                  <a:pt x="36" y="38"/>
                </a:cubicBezTo>
                <a:cubicBezTo>
                  <a:pt x="35" y="38"/>
                  <a:pt x="34" y="38"/>
                  <a:pt x="32" y="38"/>
                </a:cubicBezTo>
                <a:cubicBezTo>
                  <a:pt x="32" y="38"/>
                  <a:pt x="32" y="38"/>
                  <a:pt x="32" y="38"/>
                </a:cubicBezTo>
                <a:cubicBezTo>
                  <a:pt x="31" y="39"/>
                  <a:pt x="30" y="39"/>
                  <a:pt x="30" y="39"/>
                </a:cubicBezTo>
                <a:cubicBezTo>
                  <a:pt x="30" y="39"/>
                  <a:pt x="30" y="39"/>
                  <a:pt x="30" y="39"/>
                </a:cubicBezTo>
                <a:cubicBezTo>
                  <a:pt x="30" y="39"/>
                  <a:pt x="30" y="39"/>
                  <a:pt x="30" y="39"/>
                </a:cubicBezTo>
                <a:cubicBezTo>
                  <a:pt x="30" y="39"/>
                  <a:pt x="29" y="39"/>
                  <a:pt x="29" y="38"/>
                </a:cubicBezTo>
                <a:cubicBezTo>
                  <a:pt x="29" y="38"/>
                  <a:pt x="29" y="38"/>
                  <a:pt x="29" y="38"/>
                </a:cubicBezTo>
                <a:cubicBezTo>
                  <a:pt x="29" y="38"/>
                  <a:pt x="29" y="38"/>
                  <a:pt x="29" y="38"/>
                </a:cubicBezTo>
                <a:cubicBezTo>
                  <a:pt x="28" y="38"/>
                  <a:pt x="27" y="37"/>
                  <a:pt x="26" y="37"/>
                </a:cubicBezTo>
                <a:cubicBezTo>
                  <a:pt x="26" y="37"/>
                  <a:pt x="26" y="37"/>
                  <a:pt x="26" y="37"/>
                </a:cubicBezTo>
                <a:cubicBezTo>
                  <a:pt x="25" y="37"/>
                  <a:pt x="23" y="38"/>
                  <a:pt x="22" y="38"/>
                </a:cubicBezTo>
                <a:cubicBezTo>
                  <a:pt x="22" y="38"/>
                  <a:pt x="22" y="38"/>
                  <a:pt x="22" y="38"/>
                </a:cubicBezTo>
                <a:cubicBezTo>
                  <a:pt x="22" y="39"/>
                  <a:pt x="21" y="39"/>
                  <a:pt x="21" y="40"/>
                </a:cubicBezTo>
                <a:cubicBezTo>
                  <a:pt x="20" y="41"/>
                  <a:pt x="20" y="42"/>
                  <a:pt x="20" y="42"/>
                </a:cubicBezTo>
                <a:cubicBezTo>
                  <a:pt x="20" y="43"/>
                  <a:pt x="20" y="44"/>
                  <a:pt x="21" y="44"/>
                </a:cubicBezTo>
                <a:cubicBezTo>
                  <a:pt x="21" y="45"/>
                  <a:pt x="21" y="45"/>
                  <a:pt x="22" y="46"/>
                </a:cubicBezTo>
                <a:cubicBezTo>
                  <a:pt x="22" y="46"/>
                  <a:pt x="22" y="46"/>
                  <a:pt x="22" y="46"/>
                </a:cubicBezTo>
                <a:cubicBezTo>
                  <a:pt x="22" y="46"/>
                  <a:pt x="22" y="46"/>
                  <a:pt x="22" y="46"/>
                </a:cubicBezTo>
                <a:cubicBezTo>
                  <a:pt x="24" y="46"/>
                  <a:pt x="25" y="46"/>
                  <a:pt x="26" y="47"/>
                </a:cubicBezTo>
                <a:cubicBezTo>
                  <a:pt x="26" y="47"/>
                  <a:pt x="26" y="47"/>
                  <a:pt x="26" y="47"/>
                </a:cubicBezTo>
                <a:cubicBezTo>
                  <a:pt x="26" y="47"/>
                  <a:pt x="26" y="47"/>
                  <a:pt x="26" y="47"/>
                </a:cubicBezTo>
                <a:cubicBezTo>
                  <a:pt x="26" y="47"/>
                  <a:pt x="26" y="47"/>
                  <a:pt x="26" y="48"/>
                </a:cubicBezTo>
                <a:cubicBezTo>
                  <a:pt x="26" y="48"/>
                  <a:pt x="26" y="48"/>
                  <a:pt x="25" y="49"/>
                </a:cubicBezTo>
                <a:cubicBezTo>
                  <a:pt x="23" y="50"/>
                  <a:pt x="22" y="51"/>
                  <a:pt x="21" y="52"/>
                </a:cubicBezTo>
                <a:cubicBezTo>
                  <a:pt x="20" y="52"/>
                  <a:pt x="19" y="52"/>
                  <a:pt x="19" y="53"/>
                </a:cubicBezTo>
                <a:cubicBezTo>
                  <a:pt x="19" y="53"/>
                  <a:pt x="18" y="54"/>
                  <a:pt x="18" y="55"/>
                </a:cubicBezTo>
                <a:cubicBezTo>
                  <a:pt x="18" y="56"/>
                  <a:pt x="18" y="56"/>
                  <a:pt x="19" y="57"/>
                </a:cubicBezTo>
                <a:cubicBezTo>
                  <a:pt x="19" y="57"/>
                  <a:pt x="19" y="57"/>
                  <a:pt x="19" y="57"/>
                </a:cubicBezTo>
                <a:cubicBezTo>
                  <a:pt x="19" y="58"/>
                  <a:pt x="20" y="59"/>
                  <a:pt x="21" y="60"/>
                </a:cubicBezTo>
                <a:cubicBezTo>
                  <a:pt x="22" y="60"/>
                  <a:pt x="23" y="61"/>
                  <a:pt x="24" y="61"/>
                </a:cubicBezTo>
                <a:cubicBezTo>
                  <a:pt x="25" y="61"/>
                  <a:pt x="25" y="61"/>
                  <a:pt x="25" y="61"/>
                </a:cubicBezTo>
                <a:cubicBezTo>
                  <a:pt x="25" y="61"/>
                  <a:pt x="25" y="61"/>
                  <a:pt x="25" y="61"/>
                </a:cubicBezTo>
                <a:cubicBezTo>
                  <a:pt x="26" y="61"/>
                  <a:pt x="26" y="61"/>
                  <a:pt x="27" y="60"/>
                </a:cubicBezTo>
                <a:cubicBezTo>
                  <a:pt x="28" y="60"/>
                  <a:pt x="28" y="59"/>
                  <a:pt x="29" y="59"/>
                </a:cubicBezTo>
                <a:cubicBezTo>
                  <a:pt x="29" y="58"/>
                  <a:pt x="29" y="57"/>
                  <a:pt x="30" y="57"/>
                </a:cubicBezTo>
                <a:cubicBezTo>
                  <a:pt x="30" y="57"/>
                  <a:pt x="30" y="57"/>
                  <a:pt x="30" y="57"/>
                </a:cubicBezTo>
                <a:cubicBezTo>
                  <a:pt x="30" y="56"/>
                  <a:pt x="30" y="56"/>
                  <a:pt x="31" y="55"/>
                </a:cubicBezTo>
                <a:cubicBezTo>
                  <a:pt x="31" y="55"/>
                  <a:pt x="32" y="55"/>
                  <a:pt x="32" y="55"/>
                </a:cubicBezTo>
                <a:cubicBezTo>
                  <a:pt x="32" y="55"/>
                  <a:pt x="32" y="55"/>
                  <a:pt x="32" y="55"/>
                </a:cubicBezTo>
                <a:cubicBezTo>
                  <a:pt x="33" y="55"/>
                  <a:pt x="33" y="55"/>
                  <a:pt x="33" y="55"/>
                </a:cubicBezTo>
                <a:cubicBezTo>
                  <a:pt x="33" y="55"/>
                  <a:pt x="33" y="55"/>
                  <a:pt x="33" y="55"/>
                </a:cubicBezTo>
                <a:cubicBezTo>
                  <a:pt x="33" y="55"/>
                  <a:pt x="33" y="55"/>
                  <a:pt x="33" y="55"/>
                </a:cubicBezTo>
                <a:cubicBezTo>
                  <a:pt x="34" y="56"/>
                  <a:pt x="35" y="56"/>
                  <a:pt x="35" y="57"/>
                </a:cubicBezTo>
                <a:cubicBezTo>
                  <a:pt x="36" y="58"/>
                  <a:pt x="36" y="58"/>
                  <a:pt x="36" y="58"/>
                </a:cubicBezTo>
                <a:cubicBezTo>
                  <a:pt x="36" y="58"/>
                  <a:pt x="36" y="58"/>
                  <a:pt x="36" y="58"/>
                </a:cubicBezTo>
                <a:cubicBezTo>
                  <a:pt x="36" y="58"/>
                  <a:pt x="36" y="58"/>
                  <a:pt x="36" y="58"/>
                </a:cubicBezTo>
                <a:cubicBezTo>
                  <a:pt x="36" y="58"/>
                  <a:pt x="36" y="58"/>
                  <a:pt x="36" y="58"/>
                </a:cubicBezTo>
                <a:cubicBezTo>
                  <a:pt x="35" y="59"/>
                  <a:pt x="33" y="59"/>
                  <a:pt x="31" y="60"/>
                </a:cubicBezTo>
                <a:cubicBezTo>
                  <a:pt x="31" y="61"/>
                  <a:pt x="30" y="61"/>
                  <a:pt x="29" y="62"/>
                </a:cubicBezTo>
                <a:cubicBezTo>
                  <a:pt x="28" y="63"/>
                  <a:pt x="27" y="64"/>
                  <a:pt x="27" y="66"/>
                </a:cubicBezTo>
                <a:cubicBezTo>
                  <a:pt x="27" y="66"/>
                  <a:pt x="27" y="66"/>
                  <a:pt x="27" y="66"/>
                </a:cubicBezTo>
                <a:cubicBezTo>
                  <a:pt x="27" y="68"/>
                  <a:pt x="28" y="69"/>
                  <a:pt x="29" y="71"/>
                </a:cubicBezTo>
                <a:cubicBezTo>
                  <a:pt x="29" y="71"/>
                  <a:pt x="29" y="71"/>
                  <a:pt x="30" y="72"/>
                </a:cubicBezTo>
                <a:cubicBezTo>
                  <a:pt x="30" y="72"/>
                  <a:pt x="30" y="72"/>
                  <a:pt x="30" y="72"/>
                </a:cubicBezTo>
                <a:cubicBezTo>
                  <a:pt x="30" y="72"/>
                  <a:pt x="30" y="72"/>
                  <a:pt x="30" y="72"/>
                </a:cubicBezTo>
                <a:cubicBezTo>
                  <a:pt x="30" y="72"/>
                  <a:pt x="30" y="72"/>
                  <a:pt x="30" y="72"/>
                </a:cubicBezTo>
                <a:cubicBezTo>
                  <a:pt x="29" y="73"/>
                  <a:pt x="29" y="73"/>
                  <a:pt x="28" y="73"/>
                </a:cubicBezTo>
                <a:cubicBezTo>
                  <a:pt x="25" y="75"/>
                  <a:pt x="23" y="76"/>
                  <a:pt x="22" y="76"/>
                </a:cubicBezTo>
                <a:cubicBezTo>
                  <a:pt x="21" y="76"/>
                  <a:pt x="20" y="77"/>
                  <a:pt x="19" y="77"/>
                </a:cubicBezTo>
                <a:cubicBezTo>
                  <a:pt x="18" y="77"/>
                  <a:pt x="17" y="78"/>
                  <a:pt x="17" y="78"/>
                </a:cubicBezTo>
                <a:cubicBezTo>
                  <a:pt x="16" y="79"/>
                  <a:pt x="16" y="80"/>
                  <a:pt x="16" y="81"/>
                </a:cubicBezTo>
                <a:cubicBezTo>
                  <a:pt x="16" y="82"/>
                  <a:pt x="16" y="82"/>
                  <a:pt x="17" y="83"/>
                </a:cubicBezTo>
                <a:cubicBezTo>
                  <a:pt x="17" y="83"/>
                  <a:pt x="17" y="83"/>
                  <a:pt x="17" y="83"/>
                </a:cubicBezTo>
                <a:cubicBezTo>
                  <a:pt x="17" y="84"/>
                  <a:pt x="17" y="85"/>
                  <a:pt x="18" y="86"/>
                </a:cubicBezTo>
                <a:cubicBezTo>
                  <a:pt x="19" y="87"/>
                  <a:pt x="20" y="88"/>
                  <a:pt x="22" y="88"/>
                </a:cubicBezTo>
                <a:cubicBezTo>
                  <a:pt x="22" y="88"/>
                  <a:pt x="22" y="88"/>
                  <a:pt x="22" y="88"/>
                </a:cubicBezTo>
                <a:cubicBezTo>
                  <a:pt x="22" y="88"/>
                  <a:pt x="22" y="88"/>
                  <a:pt x="22" y="88"/>
                </a:cubicBezTo>
                <a:cubicBezTo>
                  <a:pt x="23" y="89"/>
                  <a:pt x="24" y="89"/>
                  <a:pt x="25" y="89"/>
                </a:cubicBezTo>
                <a:cubicBezTo>
                  <a:pt x="26" y="89"/>
                  <a:pt x="27" y="89"/>
                  <a:pt x="27" y="90"/>
                </a:cubicBezTo>
                <a:cubicBezTo>
                  <a:pt x="27" y="90"/>
                  <a:pt x="27" y="90"/>
                  <a:pt x="27" y="90"/>
                </a:cubicBezTo>
                <a:cubicBezTo>
                  <a:pt x="27" y="90"/>
                  <a:pt x="27" y="90"/>
                  <a:pt x="27" y="90"/>
                </a:cubicBezTo>
                <a:cubicBezTo>
                  <a:pt x="27" y="90"/>
                  <a:pt x="28" y="91"/>
                  <a:pt x="29" y="92"/>
                </a:cubicBezTo>
                <a:cubicBezTo>
                  <a:pt x="29" y="93"/>
                  <a:pt x="30" y="94"/>
                  <a:pt x="32" y="95"/>
                </a:cubicBezTo>
                <a:cubicBezTo>
                  <a:pt x="32" y="95"/>
                  <a:pt x="32" y="95"/>
                  <a:pt x="32" y="95"/>
                </a:cubicBezTo>
                <a:cubicBezTo>
                  <a:pt x="33" y="95"/>
                  <a:pt x="33" y="95"/>
                  <a:pt x="34" y="95"/>
                </a:cubicBezTo>
                <a:cubicBezTo>
                  <a:pt x="35" y="95"/>
                  <a:pt x="36" y="95"/>
                  <a:pt x="37" y="95"/>
                </a:cubicBezTo>
                <a:cubicBezTo>
                  <a:pt x="37" y="95"/>
                  <a:pt x="37" y="95"/>
                  <a:pt x="37" y="95"/>
                </a:cubicBezTo>
                <a:cubicBezTo>
                  <a:pt x="37" y="95"/>
                  <a:pt x="38" y="95"/>
                  <a:pt x="38" y="95"/>
                </a:cubicBezTo>
                <a:cubicBezTo>
                  <a:pt x="38" y="95"/>
                  <a:pt x="38" y="95"/>
                  <a:pt x="38" y="95"/>
                </a:cubicBezTo>
                <a:cubicBezTo>
                  <a:pt x="38" y="95"/>
                  <a:pt x="38" y="95"/>
                  <a:pt x="38" y="95"/>
                </a:cubicBezTo>
                <a:cubicBezTo>
                  <a:pt x="39" y="96"/>
                  <a:pt x="40" y="97"/>
                  <a:pt x="42" y="98"/>
                </a:cubicBezTo>
                <a:cubicBezTo>
                  <a:pt x="42" y="98"/>
                  <a:pt x="43" y="99"/>
                  <a:pt x="43" y="99"/>
                </a:cubicBezTo>
                <a:cubicBezTo>
                  <a:pt x="44" y="100"/>
                  <a:pt x="44" y="100"/>
                  <a:pt x="44" y="100"/>
                </a:cubicBezTo>
                <a:cubicBezTo>
                  <a:pt x="44" y="100"/>
                  <a:pt x="44" y="100"/>
                  <a:pt x="44" y="100"/>
                </a:cubicBezTo>
                <a:cubicBezTo>
                  <a:pt x="44" y="100"/>
                  <a:pt x="44" y="100"/>
                  <a:pt x="44" y="100"/>
                </a:cubicBezTo>
                <a:cubicBezTo>
                  <a:pt x="44" y="102"/>
                  <a:pt x="43" y="106"/>
                  <a:pt x="43" y="109"/>
                </a:cubicBezTo>
                <a:cubicBezTo>
                  <a:pt x="43" y="111"/>
                  <a:pt x="43" y="114"/>
                  <a:pt x="43" y="114"/>
                </a:cubicBezTo>
                <a:cubicBezTo>
                  <a:pt x="43" y="114"/>
                  <a:pt x="43" y="115"/>
                  <a:pt x="42" y="117"/>
                </a:cubicBezTo>
                <a:cubicBezTo>
                  <a:pt x="42" y="118"/>
                  <a:pt x="42" y="119"/>
                  <a:pt x="42" y="119"/>
                </a:cubicBezTo>
                <a:cubicBezTo>
                  <a:pt x="42" y="120"/>
                  <a:pt x="41" y="121"/>
                  <a:pt x="41" y="121"/>
                </a:cubicBezTo>
                <a:cubicBezTo>
                  <a:pt x="40" y="123"/>
                  <a:pt x="40" y="123"/>
                  <a:pt x="40" y="123"/>
                </a:cubicBezTo>
                <a:cubicBezTo>
                  <a:pt x="42" y="123"/>
                  <a:pt x="42" y="123"/>
                  <a:pt x="42" y="123"/>
                </a:cubicBezTo>
                <a:cubicBezTo>
                  <a:pt x="50" y="127"/>
                  <a:pt x="58" y="130"/>
                  <a:pt x="68" y="130"/>
                </a:cubicBezTo>
                <a:cubicBezTo>
                  <a:pt x="68" y="130"/>
                  <a:pt x="68" y="130"/>
                  <a:pt x="68" y="130"/>
                </a:cubicBezTo>
                <a:cubicBezTo>
                  <a:pt x="69" y="130"/>
                  <a:pt x="69" y="130"/>
                  <a:pt x="69" y="130"/>
                </a:cubicBezTo>
                <a:cubicBezTo>
                  <a:pt x="69" y="130"/>
                  <a:pt x="69" y="130"/>
                  <a:pt x="69" y="130"/>
                </a:cubicBezTo>
                <a:cubicBezTo>
                  <a:pt x="69" y="130"/>
                  <a:pt x="69" y="130"/>
                  <a:pt x="69" y="130"/>
                </a:cubicBezTo>
                <a:cubicBezTo>
                  <a:pt x="71" y="130"/>
                  <a:pt x="71" y="130"/>
                  <a:pt x="71" y="130"/>
                </a:cubicBezTo>
                <a:cubicBezTo>
                  <a:pt x="71" y="130"/>
                  <a:pt x="71" y="130"/>
                  <a:pt x="71" y="130"/>
                </a:cubicBezTo>
                <a:cubicBezTo>
                  <a:pt x="75" y="130"/>
                  <a:pt x="79" y="129"/>
                  <a:pt x="83" y="128"/>
                </a:cubicBezTo>
                <a:cubicBezTo>
                  <a:pt x="83" y="125"/>
                  <a:pt x="83" y="125"/>
                  <a:pt x="83" y="125"/>
                </a:cubicBezTo>
                <a:cubicBezTo>
                  <a:pt x="79" y="126"/>
                  <a:pt x="74" y="126"/>
                  <a:pt x="69" y="126"/>
                </a:cubicBezTo>
                <a:cubicBezTo>
                  <a:pt x="69" y="126"/>
                  <a:pt x="69" y="126"/>
                  <a:pt x="69" y="126"/>
                </a:cubicBezTo>
                <a:cubicBezTo>
                  <a:pt x="61" y="126"/>
                  <a:pt x="52" y="124"/>
                  <a:pt x="45" y="121"/>
                </a:cubicBezTo>
                <a:cubicBezTo>
                  <a:pt x="45" y="121"/>
                  <a:pt x="45" y="120"/>
                  <a:pt x="45" y="120"/>
                </a:cubicBezTo>
                <a:cubicBezTo>
                  <a:pt x="46" y="118"/>
                  <a:pt x="46" y="114"/>
                  <a:pt x="46" y="114"/>
                </a:cubicBezTo>
                <a:cubicBezTo>
                  <a:pt x="46" y="114"/>
                  <a:pt x="46" y="114"/>
                  <a:pt x="46" y="114"/>
                </a:cubicBezTo>
                <a:cubicBezTo>
                  <a:pt x="46" y="114"/>
                  <a:pt x="46" y="114"/>
                  <a:pt x="46" y="114"/>
                </a:cubicBezTo>
                <a:cubicBezTo>
                  <a:pt x="46" y="114"/>
                  <a:pt x="47" y="104"/>
                  <a:pt x="47" y="100"/>
                </a:cubicBezTo>
                <a:cubicBezTo>
                  <a:pt x="47" y="100"/>
                  <a:pt x="47" y="100"/>
                  <a:pt x="47" y="99"/>
                </a:cubicBezTo>
                <a:cubicBezTo>
                  <a:pt x="47" y="99"/>
                  <a:pt x="47" y="99"/>
                  <a:pt x="47" y="99"/>
                </a:cubicBezTo>
                <a:cubicBezTo>
                  <a:pt x="47" y="99"/>
                  <a:pt x="47" y="99"/>
                  <a:pt x="47" y="98"/>
                </a:cubicBezTo>
                <a:cubicBezTo>
                  <a:pt x="47" y="98"/>
                  <a:pt x="47" y="98"/>
                  <a:pt x="47" y="98"/>
                </a:cubicBezTo>
                <a:cubicBezTo>
                  <a:pt x="47" y="98"/>
                  <a:pt x="47" y="98"/>
                  <a:pt x="47" y="98"/>
                </a:cubicBezTo>
                <a:cubicBezTo>
                  <a:pt x="47" y="98"/>
                  <a:pt x="47" y="98"/>
                  <a:pt x="47" y="98"/>
                </a:cubicBezTo>
                <a:cubicBezTo>
                  <a:pt x="47" y="98"/>
                  <a:pt x="47" y="98"/>
                  <a:pt x="47" y="98"/>
                </a:cubicBezTo>
                <a:cubicBezTo>
                  <a:pt x="47" y="98"/>
                  <a:pt x="46" y="97"/>
                  <a:pt x="46" y="97"/>
                </a:cubicBezTo>
                <a:cubicBezTo>
                  <a:pt x="44" y="95"/>
                  <a:pt x="42" y="93"/>
                  <a:pt x="40" y="92"/>
                </a:cubicBezTo>
                <a:cubicBezTo>
                  <a:pt x="40" y="92"/>
                  <a:pt x="40" y="92"/>
                  <a:pt x="40" y="92"/>
                </a:cubicBezTo>
                <a:cubicBezTo>
                  <a:pt x="39" y="92"/>
                  <a:pt x="38" y="92"/>
                  <a:pt x="37" y="92"/>
                </a:cubicBezTo>
                <a:cubicBezTo>
                  <a:pt x="37" y="92"/>
                  <a:pt x="37" y="92"/>
                  <a:pt x="37" y="92"/>
                </a:cubicBezTo>
                <a:cubicBezTo>
                  <a:pt x="36" y="92"/>
                  <a:pt x="35" y="92"/>
                  <a:pt x="34" y="92"/>
                </a:cubicBezTo>
                <a:cubicBezTo>
                  <a:pt x="34" y="92"/>
                  <a:pt x="34" y="92"/>
                  <a:pt x="34" y="92"/>
                </a:cubicBezTo>
                <a:cubicBezTo>
                  <a:pt x="34" y="92"/>
                  <a:pt x="33" y="92"/>
                  <a:pt x="33" y="92"/>
                </a:cubicBezTo>
                <a:cubicBezTo>
                  <a:pt x="33" y="92"/>
                  <a:pt x="33" y="92"/>
                  <a:pt x="33" y="92"/>
                </a:cubicBezTo>
                <a:cubicBezTo>
                  <a:pt x="33" y="92"/>
                  <a:pt x="33" y="92"/>
                  <a:pt x="33" y="92"/>
                </a:cubicBezTo>
                <a:cubicBezTo>
                  <a:pt x="33" y="91"/>
                  <a:pt x="32" y="91"/>
                  <a:pt x="32" y="90"/>
                </a:cubicBezTo>
                <a:cubicBezTo>
                  <a:pt x="31" y="89"/>
                  <a:pt x="30" y="88"/>
                  <a:pt x="29" y="87"/>
                </a:cubicBezTo>
                <a:cubicBezTo>
                  <a:pt x="29" y="87"/>
                  <a:pt x="29" y="87"/>
                  <a:pt x="29" y="87"/>
                </a:cubicBezTo>
                <a:cubicBezTo>
                  <a:pt x="28" y="86"/>
                  <a:pt x="27" y="86"/>
                  <a:pt x="26" y="86"/>
                </a:cubicBezTo>
                <a:cubicBezTo>
                  <a:pt x="25" y="85"/>
                  <a:pt x="24" y="85"/>
                  <a:pt x="23" y="85"/>
                </a:cubicBezTo>
                <a:cubicBezTo>
                  <a:pt x="23" y="85"/>
                  <a:pt x="23" y="85"/>
                  <a:pt x="23" y="85"/>
                </a:cubicBezTo>
                <a:cubicBezTo>
                  <a:pt x="22" y="85"/>
                  <a:pt x="22" y="84"/>
                  <a:pt x="21" y="84"/>
                </a:cubicBezTo>
                <a:cubicBezTo>
                  <a:pt x="20" y="83"/>
                  <a:pt x="20" y="82"/>
                  <a:pt x="20" y="82"/>
                </a:cubicBezTo>
                <a:cubicBezTo>
                  <a:pt x="20" y="81"/>
                  <a:pt x="20" y="81"/>
                  <a:pt x="20" y="81"/>
                </a:cubicBezTo>
                <a:cubicBezTo>
                  <a:pt x="20" y="81"/>
                  <a:pt x="20" y="81"/>
                  <a:pt x="20" y="81"/>
                </a:cubicBezTo>
                <a:cubicBezTo>
                  <a:pt x="20" y="81"/>
                  <a:pt x="20" y="81"/>
                  <a:pt x="20" y="81"/>
                </a:cubicBezTo>
                <a:cubicBezTo>
                  <a:pt x="20" y="81"/>
                  <a:pt x="20" y="81"/>
                  <a:pt x="20" y="81"/>
                </a:cubicBezTo>
                <a:cubicBezTo>
                  <a:pt x="20" y="80"/>
                  <a:pt x="20" y="80"/>
                  <a:pt x="20" y="80"/>
                </a:cubicBezTo>
                <a:cubicBezTo>
                  <a:pt x="20" y="80"/>
                  <a:pt x="20" y="80"/>
                  <a:pt x="20" y="80"/>
                </a:cubicBezTo>
                <a:cubicBezTo>
                  <a:pt x="21" y="80"/>
                  <a:pt x="22" y="80"/>
                  <a:pt x="23" y="79"/>
                </a:cubicBezTo>
                <a:cubicBezTo>
                  <a:pt x="25" y="79"/>
                  <a:pt x="27" y="78"/>
                  <a:pt x="30" y="76"/>
                </a:cubicBezTo>
                <a:cubicBezTo>
                  <a:pt x="31" y="76"/>
                  <a:pt x="32" y="75"/>
                  <a:pt x="32" y="75"/>
                </a:cubicBezTo>
                <a:cubicBezTo>
                  <a:pt x="33" y="74"/>
                  <a:pt x="33" y="73"/>
                  <a:pt x="33" y="72"/>
                </a:cubicBezTo>
                <a:cubicBezTo>
                  <a:pt x="33" y="71"/>
                  <a:pt x="33" y="71"/>
                  <a:pt x="33" y="70"/>
                </a:cubicBezTo>
                <a:cubicBezTo>
                  <a:pt x="32" y="69"/>
                  <a:pt x="32" y="68"/>
                  <a:pt x="31" y="68"/>
                </a:cubicBezTo>
                <a:cubicBezTo>
                  <a:pt x="31" y="67"/>
                  <a:pt x="30" y="67"/>
                  <a:pt x="30" y="66"/>
                </a:cubicBezTo>
                <a:cubicBezTo>
                  <a:pt x="30" y="66"/>
                  <a:pt x="30" y="66"/>
                  <a:pt x="30" y="66"/>
                </a:cubicBezTo>
                <a:cubicBezTo>
                  <a:pt x="31" y="65"/>
                  <a:pt x="31" y="65"/>
                  <a:pt x="31" y="64"/>
                </a:cubicBezTo>
                <a:cubicBezTo>
                  <a:pt x="32" y="64"/>
                  <a:pt x="33" y="63"/>
                  <a:pt x="34" y="63"/>
                </a:cubicBezTo>
                <a:cubicBezTo>
                  <a:pt x="36" y="62"/>
                  <a:pt x="37" y="62"/>
                  <a:pt x="38" y="60"/>
                </a:cubicBezTo>
                <a:cubicBezTo>
                  <a:pt x="38" y="60"/>
                  <a:pt x="38" y="60"/>
                  <a:pt x="38" y="60"/>
                </a:cubicBezTo>
                <a:cubicBezTo>
                  <a:pt x="39" y="60"/>
                  <a:pt x="40" y="59"/>
                  <a:pt x="40" y="58"/>
                </a:cubicBezTo>
                <a:cubicBezTo>
                  <a:pt x="40" y="57"/>
                  <a:pt x="39" y="56"/>
                  <a:pt x="39" y="55"/>
                </a:cubicBezTo>
                <a:cubicBezTo>
                  <a:pt x="38" y="55"/>
                  <a:pt x="37" y="54"/>
                  <a:pt x="37" y="54"/>
                </a:cubicBezTo>
                <a:cubicBezTo>
                  <a:pt x="36" y="53"/>
                  <a:pt x="35" y="53"/>
                  <a:pt x="35" y="52"/>
                </a:cubicBezTo>
                <a:cubicBezTo>
                  <a:pt x="34" y="52"/>
                  <a:pt x="33" y="51"/>
                  <a:pt x="32" y="51"/>
                </a:cubicBezTo>
                <a:cubicBezTo>
                  <a:pt x="32" y="51"/>
                  <a:pt x="32" y="51"/>
                  <a:pt x="32" y="51"/>
                </a:cubicBezTo>
                <a:cubicBezTo>
                  <a:pt x="31" y="51"/>
                  <a:pt x="30" y="52"/>
                  <a:pt x="29" y="53"/>
                </a:cubicBezTo>
                <a:cubicBezTo>
                  <a:pt x="28" y="53"/>
                  <a:pt x="27" y="54"/>
                  <a:pt x="26" y="55"/>
                </a:cubicBezTo>
                <a:cubicBezTo>
                  <a:pt x="26" y="55"/>
                  <a:pt x="26" y="55"/>
                  <a:pt x="26" y="55"/>
                </a:cubicBezTo>
                <a:cubicBezTo>
                  <a:pt x="26" y="56"/>
                  <a:pt x="26" y="57"/>
                  <a:pt x="25" y="57"/>
                </a:cubicBezTo>
                <a:cubicBezTo>
                  <a:pt x="25" y="57"/>
                  <a:pt x="25" y="57"/>
                  <a:pt x="25" y="57"/>
                </a:cubicBezTo>
                <a:cubicBezTo>
                  <a:pt x="25" y="57"/>
                  <a:pt x="25" y="57"/>
                  <a:pt x="25" y="57"/>
                </a:cubicBezTo>
                <a:cubicBezTo>
                  <a:pt x="25" y="57"/>
                  <a:pt x="25" y="57"/>
                  <a:pt x="25" y="57"/>
                </a:cubicBezTo>
                <a:cubicBezTo>
                  <a:pt x="24" y="57"/>
                  <a:pt x="23" y="57"/>
                  <a:pt x="23" y="57"/>
                </a:cubicBezTo>
                <a:cubicBezTo>
                  <a:pt x="23" y="57"/>
                  <a:pt x="22" y="56"/>
                  <a:pt x="22" y="55"/>
                </a:cubicBezTo>
                <a:cubicBezTo>
                  <a:pt x="22" y="55"/>
                  <a:pt x="22" y="55"/>
                  <a:pt x="22" y="55"/>
                </a:cubicBezTo>
                <a:cubicBezTo>
                  <a:pt x="22" y="55"/>
                  <a:pt x="22" y="55"/>
                  <a:pt x="22" y="55"/>
                </a:cubicBezTo>
                <a:cubicBezTo>
                  <a:pt x="22" y="55"/>
                  <a:pt x="22" y="55"/>
                  <a:pt x="22" y="55"/>
                </a:cubicBezTo>
                <a:cubicBezTo>
                  <a:pt x="22" y="55"/>
                  <a:pt x="23" y="54"/>
                  <a:pt x="23" y="54"/>
                </a:cubicBezTo>
                <a:cubicBezTo>
                  <a:pt x="24" y="53"/>
                  <a:pt x="25" y="53"/>
                  <a:pt x="27" y="52"/>
                </a:cubicBezTo>
                <a:cubicBezTo>
                  <a:pt x="28" y="51"/>
                  <a:pt x="29" y="50"/>
                  <a:pt x="29" y="50"/>
                </a:cubicBezTo>
                <a:cubicBezTo>
                  <a:pt x="30" y="49"/>
                  <a:pt x="30" y="48"/>
                  <a:pt x="30" y="47"/>
                </a:cubicBezTo>
                <a:cubicBezTo>
                  <a:pt x="30" y="47"/>
                  <a:pt x="30" y="46"/>
                  <a:pt x="30" y="46"/>
                </a:cubicBezTo>
                <a:cubicBezTo>
                  <a:pt x="30" y="46"/>
                  <a:pt x="29" y="45"/>
                  <a:pt x="29" y="45"/>
                </a:cubicBezTo>
                <a:cubicBezTo>
                  <a:pt x="29" y="45"/>
                  <a:pt x="28" y="44"/>
                  <a:pt x="28" y="44"/>
                </a:cubicBezTo>
                <a:cubicBezTo>
                  <a:pt x="27" y="43"/>
                  <a:pt x="26" y="43"/>
                  <a:pt x="26" y="43"/>
                </a:cubicBezTo>
                <a:cubicBezTo>
                  <a:pt x="25" y="43"/>
                  <a:pt x="24" y="43"/>
                  <a:pt x="24" y="43"/>
                </a:cubicBezTo>
                <a:cubicBezTo>
                  <a:pt x="24" y="43"/>
                  <a:pt x="24" y="43"/>
                  <a:pt x="24" y="43"/>
                </a:cubicBezTo>
                <a:cubicBezTo>
                  <a:pt x="24" y="42"/>
                  <a:pt x="24" y="42"/>
                  <a:pt x="24" y="42"/>
                </a:cubicBezTo>
                <a:cubicBezTo>
                  <a:pt x="23" y="42"/>
                  <a:pt x="23" y="42"/>
                  <a:pt x="23" y="42"/>
                </a:cubicBezTo>
                <a:cubicBezTo>
                  <a:pt x="24" y="42"/>
                  <a:pt x="24" y="42"/>
                  <a:pt x="24" y="42"/>
                </a:cubicBezTo>
                <a:cubicBezTo>
                  <a:pt x="24" y="41"/>
                  <a:pt x="24" y="41"/>
                  <a:pt x="24" y="41"/>
                </a:cubicBezTo>
                <a:cubicBezTo>
                  <a:pt x="24" y="41"/>
                  <a:pt x="24" y="41"/>
                  <a:pt x="24" y="41"/>
                </a:cubicBezTo>
                <a:cubicBezTo>
                  <a:pt x="24" y="41"/>
                  <a:pt x="24" y="41"/>
                  <a:pt x="24" y="41"/>
                </a:cubicBezTo>
                <a:cubicBezTo>
                  <a:pt x="25" y="41"/>
                  <a:pt x="25" y="41"/>
                  <a:pt x="26" y="41"/>
                </a:cubicBezTo>
                <a:cubicBezTo>
                  <a:pt x="26" y="41"/>
                  <a:pt x="27" y="41"/>
                  <a:pt x="27" y="41"/>
                </a:cubicBezTo>
                <a:cubicBezTo>
                  <a:pt x="27" y="41"/>
                  <a:pt x="27" y="41"/>
                  <a:pt x="27" y="41"/>
                </a:cubicBezTo>
                <a:cubicBezTo>
                  <a:pt x="27" y="41"/>
                  <a:pt x="27" y="42"/>
                  <a:pt x="28" y="42"/>
                </a:cubicBezTo>
                <a:cubicBezTo>
                  <a:pt x="28" y="42"/>
                  <a:pt x="29" y="42"/>
                  <a:pt x="30" y="42"/>
                </a:cubicBezTo>
                <a:cubicBezTo>
                  <a:pt x="30" y="42"/>
                  <a:pt x="30" y="42"/>
                  <a:pt x="30" y="42"/>
                </a:cubicBezTo>
                <a:cubicBezTo>
                  <a:pt x="31" y="42"/>
                  <a:pt x="32" y="42"/>
                  <a:pt x="34" y="42"/>
                </a:cubicBezTo>
                <a:cubicBezTo>
                  <a:pt x="34" y="42"/>
                  <a:pt x="34" y="42"/>
                  <a:pt x="34" y="42"/>
                </a:cubicBezTo>
                <a:cubicBezTo>
                  <a:pt x="34" y="42"/>
                  <a:pt x="34" y="42"/>
                  <a:pt x="34" y="42"/>
                </a:cubicBezTo>
                <a:cubicBezTo>
                  <a:pt x="35" y="41"/>
                  <a:pt x="35" y="41"/>
                  <a:pt x="36" y="41"/>
                </a:cubicBezTo>
                <a:cubicBezTo>
                  <a:pt x="36" y="41"/>
                  <a:pt x="36" y="41"/>
                  <a:pt x="36" y="41"/>
                </a:cubicBezTo>
                <a:cubicBezTo>
                  <a:pt x="36" y="41"/>
                  <a:pt x="36" y="41"/>
                  <a:pt x="36" y="41"/>
                </a:cubicBezTo>
                <a:cubicBezTo>
                  <a:pt x="36" y="41"/>
                  <a:pt x="36" y="41"/>
                  <a:pt x="36" y="41"/>
                </a:cubicBezTo>
                <a:cubicBezTo>
                  <a:pt x="36" y="41"/>
                  <a:pt x="36" y="42"/>
                  <a:pt x="37" y="42"/>
                </a:cubicBezTo>
                <a:cubicBezTo>
                  <a:pt x="38" y="44"/>
                  <a:pt x="39" y="45"/>
                  <a:pt x="40" y="47"/>
                </a:cubicBezTo>
                <a:cubicBezTo>
                  <a:pt x="40" y="48"/>
                  <a:pt x="41" y="49"/>
                  <a:pt x="41" y="49"/>
                </a:cubicBezTo>
                <a:cubicBezTo>
                  <a:pt x="42" y="50"/>
                  <a:pt x="43" y="51"/>
                  <a:pt x="44" y="51"/>
                </a:cubicBezTo>
                <a:cubicBezTo>
                  <a:pt x="44" y="51"/>
                  <a:pt x="44" y="51"/>
                  <a:pt x="44" y="51"/>
                </a:cubicBezTo>
                <a:cubicBezTo>
                  <a:pt x="46" y="51"/>
                  <a:pt x="47" y="50"/>
                  <a:pt x="48" y="50"/>
                </a:cubicBezTo>
                <a:cubicBezTo>
                  <a:pt x="49" y="49"/>
                  <a:pt x="50" y="49"/>
                  <a:pt x="52" y="48"/>
                </a:cubicBezTo>
                <a:cubicBezTo>
                  <a:pt x="52" y="48"/>
                  <a:pt x="52" y="48"/>
                  <a:pt x="52" y="48"/>
                </a:cubicBezTo>
                <a:cubicBezTo>
                  <a:pt x="52" y="48"/>
                  <a:pt x="52" y="48"/>
                  <a:pt x="52" y="48"/>
                </a:cubicBezTo>
                <a:cubicBezTo>
                  <a:pt x="53" y="47"/>
                  <a:pt x="54" y="46"/>
                  <a:pt x="54" y="45"/>
                </a:cubicBezTo>
                <a:cubicBezTo>
                  <a:pt x="55" y="44"/>
                  <a:pt x="55" y="43"/>
                  <a:pt x="55" y="42"/>
                </a:cubicBezTo>
                <a:cubicBezTo>
                  <a:pt x="55" y="41"/>
                  <a:pt x="55" y="41"/>
                  <a:pt x="55" y="40"/>
                </a:cubicBezTo>
                <a:cubicBezTo>
                  <a:pt x="55" y="39"/>
                  <a:pt x="55" y="39"/>
                  <a:pt x="55" y="39"/>
                </a:cubicBezTo>
                <a:cubicBezTo>
                  <a:pt x="55" y="39"/>
                  <a:pt x="55" y="39"/>
                  <a:pt x="55" y="39"/>
                </a:cubicBezTo>
                <a:cubicBezTo>
                  <a:pt x="55" y="39"/>
                  <a:pt x="55" y="39"/>
                  <a:pt x="55" y="39"/>
                </a:cubicBezTo>
                <a:cubicBezTo>
                  <a:pt x="55" y="38"/>
                  <a:pt x="54" y="37"/>
                  <a:pt x="54" y="37"/>
                </a:cubicBezTo>
                <a:cubicBezTo>
                  <a:pt x="54" y="36"/>
                  <a:pt x="53" y="35"/>
                  <a:pt x="52" y="35"/>
                </a:cubicBezTo>
                <a:cubicBezTo>
                  <a:pt x="52" y="35"/>
                  <a:pt x="51" y="35"/>
                  <a:pt x="51" y="35"/>
                </a:cubicBezTo>
                <a:cubicBezTo>
                  <a:pt x="51" y="34"/>
                  <a:pt x="51" y="34"/>
                  <a:pt x="50" y="33"/>
                </a:cubicBezTo>
                <a:cubicBezTo>
                  <a:pt x="50" y="32"/>
                  <a:pt x="50" y="30"/>
                  <a:pt x="49" y="29"/>
                </a:cubicBezTo>
                <a:cubicBezTo>
                  <a:pt x="49" y="29"/>
                  <a:pt x="49" y="29"/>
                  <a:pt x="49" y="29"/>
                </a:cubicBezTo>
                <a:cubicBezTo>
                  <a:pt x="48" y="28"/>
                  <a:pt x="48" y="28"/>
                  <a:pt x="47" y="27"/>
                </a:cubicBezTo>
                <a:cubicBezTo>
                  <a:pt x="46" y="27"/>
                  <a:pt x="45" y="27"/>
                  <a:pt x="44" y="27"/>
                </a:cubicBezTo>
                <a:cubicBezTo>
                  <a:pt x="43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0" y="28"/>
                  <a:pt x="39" y="28"/>
                  <a:pt x="38" y="29"/>
                </a:cubicBezTo>
                <a:cubicBezTo>
                  <a:pt x="38" y="29"/>
                  <a:pt x="38" y="29"/>
                  <a:pt x="38" y="29"/>
                </a:cubicBezTo>
                <a:cubicBezTo>
                  <a:pt x="38" y="28"/>
                  <a:pt x="38" y="27"/>
                  <a:pt x="37" y="26"/>
                </a:cubicBezTo>
                <a:cubicBezTo>
                  <a:pt x="37" y="26"/>
                  <a:pt x="37" y="26"/>
                  <a:pt x="37" y="26"/>
                </a:cubicBezTo>
                <a:cubicBezTo>
                  <a:pt x="37" y="26"/>
                  <a:pt x="37" y="26"/>
                  <a:pt x="37" y="26"/>
                </a:cubicBezTo>
                <a:cubicBezTo>
                  <a:pt x="36" y="26"/>
                  <a:pt x="36" y="26"/>
                  <a:pt x="35" y="26"/>
                </a:cubicBezTo>
                <a:cubicBezTo>
                  <a:pt x="35" y="26"/>
                  <a:pt x="34" y="26"/>
                  <a:pt x="34" y="26"/>
                </a:cubicBezTo>
                <a:cubicBezTo>
                  <a:pt x="43" y="18"/>
                  <a:pt x="56" y="13"/>
                  <a:pt x="69" y="13"/>
                </a:cubicBezTo>
                <a:cubicBezTo>
                  <a:pt x="74" y="13"/>
                  <a:pt x="79" y="13"/>
                  <a:pt x="83" y="15"/>
                </a:cubicBezTo>
                <a:cubicBezTo>
                  <a:pt x="83" y="11"/>
                  <a:pt x="83" y="11"/>
                  <a:pt x="83" y="11"/>
                </a:cubicBezTo>
                <a:cubicBezTo>
                  <a:pt x="79" y="10"/>
                  <a:pt x="74" y="9"/>
                  <a:pt x="69" y="9"/>
                </a:cubicBezTo>
                <a:moveTo>
                  <a:pt x="69" y="0"/>
                </a:moveTo>
                <a:cubicBezTo>
                  <a:pt x="69" y="0"/>
                  <a:pt x="69" y="0"/>
                  <a:pt x="69" y="0"/>
                </a:cubicBezTo>
                <a:cubicBezTo>
                  <a:pt x="50" y="0"/>
                  <a:pt x="33" y="8"/>
                  <a:pt x="20" y="21"/>
                </a:cubicBezTo>
                <a:cubicBezTo>
                  <a:pt x="14" y="26"/>
                  <a:pt x="10" y="33"/>
                  <a:pt x="6" y="41"/>
                </a:cubicBezTo>
                <a:cubicBezTo>
                  <a:pt x="2" y="50"/>
                  <a:pt x="0" y="60"/>
                  <a:pt x="0" y="70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89"/>
                  <a:pt x="8" y="106"/>
                  <a:pt x="20" y="119"/>
                </a:cubicBezTo>
                <a:cubicBezTo>
                  <a:pt x="33" y="131"/>
                  <a:pt x="50" y="139"/>
                  <a:pt x="69" y="139"/>
                </a:cubicBezTo>
                <a:cubicBezTo>
                  <a:pt x="69" y="139"/>
                  <a:pt x="69" y="139"/>
                  <a:pt x="69" y="139"/>
                </a:cubicBezTo>
                <a:cubicBezTo>
                  <a:pt x="74" y="139"/>
                  <a:pt x="79" y="139"/>
                  <a:pt x="83" y="138"/>
                </a:cubicBezTo>
                <a:cubicBezTo>
                  <a:pt x="83" y="134"/>
                  <a:pt x="83" y="134"/>
                  <a:pt x="83" y="134"/>
                </a:cubicBezTo>
                <a:cubicBezTo>
                  <a:pt x="79" y="135"/>
                  <a:pt x="74" y="136"/>
                  <a:pt x="69" y="136"/>
                </a:cubicBezTo>
                <a:cubicBezTo>
                  <a:pt x="51" y="136"/>
                  <a:pt x="35" y="128"/>
                  <a:pt x="23" y="116"/>
                </a:cubicBezTo>
                <a:cubicBezTo>
                  <a:pt x="11" y="104"/>
                  <a:pt x="4" y="88"/>
                  <a:pt x="4" y="70"/>
                </a:cubicBezTo>
                <a:cubicBezTo>
                  <a:pt x="4" y="70"/>
                  <a:pt x="4" y="70"/>
                  <a:pt x="4" y="70"/>
                </a:cubicBezTo>
                <a:cubicBezTo>
                  <a:pt x="4" y="60"/>
                  <a:pt x="6" y="51"/>
                  <a:pt x="9" y="43"/>
                </a:cubicBezTo>
                <a:cubicBezTo>
                  <a:pt x="13" y="35"/>
                  <a:pt x="17" y="29"/>
                  <a:pt x="23" y="23"/>
                </a:cubicBezTo>
                <a:cubicBezTo>
                  <a:pt x="35" y="11"/>
                  <a:pt x="51" y="4"/>
                  <a:pt x="69" y="4"/>
                </a:cubicBezTo>
                <a:cubicBezTo>
                  <a:pt x="74" y="4"/>
                  <a:pt x="79" y="4"/>
                  <a:pt x="83" y="5"/>
                </a:cubicBezTo>
                <a:cubicBezTo>
                  <a:pt x="83" y="2"/>
                  <a:pt x="83" y="2"/>
                  <a:pt x="83" y="2"/>
                </a:cubicBezTo>
                <a:cubicBezTo>
                  <a:pt x="79" y="1"/>
                  <a:pt x="74" y="0"/>
                  <a:pt x="69" y="0"/>
                </a:cubicBezTo>
              </a:path>
            </a:pathLst>
          </a:custGeom>
          <a:solidFill>
            <a:srgbClr val="57241F"/>
          </a:solidFill>
          <a:ln w="9525">
            <a:solidFill>
              <a:srgbClr val="000000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3" name="Freeform 144"/>
          <p:cNvSpPr/>
          <p:nvPr/>
        </p:nvSpPr>
        <p:spPr bwMode="auto">
          <a:xfrm>
            <a:off x="2867738" y="2732581"/>
            <a:ext cx="1044575" cy="395288"/>
          </a:xfrm>
          <a:custGeom>
            <a:avLst/>
            <a:gdLst>
              <a:gd name="T0" fmla="*/ 274 w 278"/>
              <a:gd name="T1" fmla="*/ 1 h 105"/>
              <a:gd name="T2" fmla="*/ 191 w 278"/>
              <a:gd name="T3" fmla="*/ 80 h 105"/>
              <a:gd name="T4" fmla="*/ 138 w 278"/>
              <a:gd name="T5" fmla="*/ 101 h 105"/>
              <a:gd name="T6" fmla="*/ 85 w 278"/>
              <a:gd name="T7" fmla="*/ 79 h 105"/>
              <a:gd name="T8" fmla="*/ 4 w 278"/>
              <a:gd name="T9" fmla="*/ 1 h 105"/>
              <a:gd name="T10" fmla="*/ 1 w 278"/>
              <a:gd name="T11" fmla="*/ 1 h 105"/>
              <a:gd name="T12" fmla="*/ 1 w 278"/>
              <a:gd name="T13" fmla="*/ 5 h 105"/>
              <a:gd name="T14" fmla="*/ 81 w 278"/>
              <a:gd name="T15" fmla="*/ 82 h 105"/>
              <a:gd name="T16" fmla="*/ 138 w 278"/>
              <a:gd name="T17" fmla="*/ 105 h 105"/>
              <a:gd name="T18" fmla="*/ 194 w 278"/>
              <a:gd name="T19" fmla="*/ 83 h 105"/>
              <a:gd name="T20" fmla="*/ 277 w 278"/>
              <a:gd name="T21" fmla="*/ 5 h 105"/>
              <a:gd name="T22" fmla="*/ 277 w 278"/>
              <a:gd name="T23" fmla="*/ 1 h 105"/>
              <a:gd name="T24" fmla="*/ 274 w 278"/>
              <a:gd name="T25" fmla="*/ 1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78" h="105">
                <a:moveTo>
                  <a:pt x="274" y="1"/>
                </a:moveTo>
                <a:cubicBezTo>
                  <a:pt x="191" y="80"/>
                  <a:pt x="191" y="80"/>
                  <a:pt x="191" y="80"/>
                </a:cubicBezTo>
                <a:cubicBezTo>
                  <a:pt x="176" y="94"/>
                  <a:pt x="157" y="101"/>
                  <a:pt x="138" y="101"/>
                </a:cubicBezTo>
                <a:cubicBezTo>
                  <a:pt x="119" y="101"/>
                  <a:pt x="100" y="93"/>
                  <a:pt x="85" y="79"/>
                </a:cubicBezTo>
                <a:cubicBezTo>
                  <a:pt x="4" y="1"/>
                  <a:pt x="4" y="1"/>
                  <a:pt x="4" y="1"/>
                </a:cubicBezTo>
                <a:cubicBezTo>
                  <a:pt x="4" y="0"/>
                  <a:pt x="2" y="0"/>
                  <a:pt x="1" y="1"/>
                </a:cubicBezTo>
                <a:cubicBezTo>
                  <a:pt x="0" y="2"/>
                  <a:pt x="0" y="4"/>
                  <a:pt x="1" y="5"/>
                </a:cubicBezTo>
                <a:cubicBezTo>
                  <a:pt x="81" y="82"/>
                  <a:pt x="81" y="82"/>
                  <a:pt x="81" y="82"/>
                </a:cubicBezTo>
                <a:cubicBezTo>
                  <a:pt x="97" y="98"/>
                  <a:pt x="118" y="105"/>
                  <a:pt x="138" y="105"/>
                </a:cubicBezTo>
                <a:cubicBezTo>
                  <a:pt x="158" y="105"/>
                  <a:pt x="179" y="98"/>
                  <a:pt x="194" y="83"/>
                </a:cubicBezTo>
                <a:cubicBezTo>
                  <a:pt x="277" y="5"/>
                  <a:pt x="277" y="5"/>
                  <a:pt x="277" y="5"/>
                </a:cubicBezTo>
                <a:cubicBezTo>
                  <a:pt x="278" y="4"/>
                  <a:pt x="278" y="2"/>
                  <a:pt x="277" y="1"/>
                </a:cubicBezTo>
                <a:cubicBezTo>
                  <a:pt x="276" y="0"/>
                  <a:pt x="275" y="0"/>
                  <a:pt x="274" y="1"/>
                </a:cubicBezTo>
                <a:close/>
              </a:path>
            </a:pathLst>
          </a:custGeom>
          <a:solidFill>
            <a:srgbClr val="6D6E7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4" name="Freeform 145"/>
          <p:cNvSpPr/>
          <p:nvPr/>
        </p:nvSpPr>
        <p:spPr bwMode="auto">
          <a:xfrm>
            <a:off x="3382088" y="3111993"/>
            <a:ext cx="19050" cy="120650"/>
          </a:xfrm>
          <a:custGeom>
            <a:avLst/>
            <a:gdLst>
              <a:gd name="T0" fmla="*/ 0 w 5"/>
              <a:gd name="T1" fmla="*/ 3 h 32"/>
              <a:gd name="T2" fmla="*/ 0 w 5"/>
              <a:gd name="T3" fmla="*/ 30 h 32"/>
              <a:gd name="T4" fmla="*/ 2 w 5"/>
              <a:gd name="T5" fmla="*/ 32 h 32"/>
              <a:gd name="T6" fmla="*/ 5 w 5"/>
              <a:gd name="T7" fmla="*/ 30 h 32"/>
              <a:gd name="T8" fmla="*/ 5 w 5"/>
              <a:gd name="T9" fmla="*/ 3 h 32"/>
              <a:gd name="T10" fmla="*/ 2 w 5"/>
              <a:gd name="T11" fmla="*/ 0 h 32"/>
              <a:gd name="T12" fmla="*/ 0 w 5"/>
              <a:gd name="T13" fmla="*/ 3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" h="32">
                <a:moveTo>
                  <a:pt x="0" y="3"/>
                </a:moveTo>
                <a:cubicBezTo>
                  <a:pt x="0" y="30"/>
                  <a:pt x="0" y="30"/>
                  <a:pt x="0" y="30"/>
                </a:cubicBezTo>
                <a:cubicBezTo>
                  <a:pt x="0" y="31"/>
                  <a:pt x="1" y="32"/>
                  <a:pt x="2" y="32"/>
                </a:cubicBezTo>
                <a:cubicBezTo>
                  <a:pt x="4" y="32"/>
                  <a:pt x="5" y="31"/>
                  <a:pt x="5" y="30"/>
                </a:cubicBezTo>
                <a:cubicBezTo>
                  <a:pt x="5" y="3"/>
                  <a:pt x="5" y="3"/>
                  <a:pt x="5" y="3"/>
                </a:cubicBezTo>
                <a:cubicBezTo>
                  <a:pt x="5" y="1"/>
                  <a:pt x="4" y="0"/>
                  <a:pt x="2" y="0"/>
                </a:cubicBezTo>
                <a:cubicBezTo>
                  <a:pt x="1" y="0"/>
                  <a:pt x="0" y="1"/>
                  <a:pt x="0" y="3"/>
                </a:cubicBezTo>
              </a:path>
            </a:pathLst>
          </a:custGeom>
          <a:solidFill>
            <a:srgbClr val="6D6E7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5" name="Freeform 146"/>
          <p:cNvSpPr/>
          <p:nvPr/>
        </p:nvSpPr>
        <p:spPr bwMode="auto">
          <a:xfrm>
            <a:off x="6093538" y="1708643"/>
            <a:ext cx="1123950" cy="1389063"/>
          </a:xfrm>
          <a:custGeom>
            <a:avLst/>
            <a:gdLst>
              <a:gd name="T0" fmla="*/ 276 w 299"/>
              <a:gd name="T1" fmla="*/ 269 h 369"/>
              <a:gd name="T2" fmla="*/ 199 w 299"/>
              <a:gd name="T3" fmla="*/ 342 h 369"/>
              <a:gd name="T4" fmla="*/ 97 w 299"/>
              <a:gd name="T5" fmla="*/ 341 h 369"/>
              <a:gd name="T6" fmla="*/ 22 w 299"/>
              <a:gd name="T7" fmla="*/ 269 h 369"/>
              <a:gd name="T8" fmla="*/ 0 w 299"/>
              <a:gd name="T9" fmla="*/ 215 h 369"/>
              <a:gd name="T10" fmla="*/ 0 w 299"/>
              <a:gd name="T11" fmla="*/ 74 h 369"/>
              <a:gd name="T12" fmla="*/ 74 w 299"/>
              <a:gd name="T13" fmla="*/ 0 h 369"/>
              <a:gd name="T14" fmla="*/ 225 w 299"/>
              <a:gd name="T15" fmla="*/ 0 h 369"/>
              <a:gd name="T16" fmla="*/ 299 w 299"/>
              <a:gd name="T17" fmla="*/ 74 h 369"/>
              <a:gd name="T18" fmla="*/ 299 w 299"/>
              <a:gd name="T19" fmla="*/ 215 h 369"/>
              <a:gd name="T20" fmla="*/ 276 w 299"/>
              <a:gd name="T21" fmla="*/ 269 h 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9" h="369">
                <a:moveTo>
                  <a:pt x="276" y="269"/>
                </a:moveTo>
                <a:cubicBezTo>
                  <a:pt x="199" y="342"/>
                  <a:pt x="199" y="342"/>
                  <a:pt x="199" y="342"/>
                </a:cubicBezTo>
                <a:cubicBezTo>
                  <a:pt x="171" y="369"/>
                  <a:pt x="126" y="369"/>
                  <a:pt x="97" y="341"/>
                </a:cubicBezTo>
                <a:cubicBezTo>
                  <a:pt x="22" y="269"/>
                  <a:pt x="22" y="269"/>
                  <a:pt x="22" y="269"/>
                </a:cubicBezTo>
                <a:cubicBezTo>
                  <a:pt x="8" y="255"/>
                  <a:pt x="0" y="236"/>
                  <a:pt x="0" y="215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33"/>
                  <a:pt x="33" y="0"/>
                  <a:pt x="74" y="0"/>
                </a:cubicBezTo>
                <a:cubicBezTo>
                  <a:pt x="225" y="0"/>
                  <a:pt x="225" y="0"/>
                  <a:pt x="225" y="0"/>
                </a:cubicBezTo>
                <a:cubicBezTo>
                  <a:pt x="266" y="0"/>
                  <a:pt x="299" y="33"/>
                  <a:pt x="299" y="74"/>
                </a:cubicBezTo>
                <a:cubicBezTo>
                  <a:pt x="299" y="215"/>
                  <a:pt x="299" y="215"/>
                  <a:pt x="299" y="215"/>
                </a:cubicBezTo>
                <a:cubicBezTo>
                  <a:pt x="299" y="235"/>
                  <a:pt x="291" y="255"/>
                  <a:pt x="276" y="269"/>
                </a:cubicBezTo>
              </a:path>
            </a:pathLst>
          </a:custGeom>
          <a:solidFill>
            <a:srgbClr val="1AB4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6" name="Rectangle 147"/>
          <p:cNvSpPr>
            <a:spLocks noChangeArrowheads="1"/>
          </p:cNvSpPr>
          <p:nvPr/>
        </p:nvSpPr>
        <p:spPr bwMode="auto">
          <a:xfrm>
            <a:off x="6349125" y="2057893"/>
            <a:ext cx="41036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32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03</a:t>
            </a:r>
            <a:endParaRPr kumimoji="0" lang="zh-CN" altLang="zh-CN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97" name="Freeform 148"/>
          <p:cNvSpPr/>
          <p:nvPr/>
        </p:nvSpPr>
        <p:spPr bwMode="auto">
          <a:xfrm>
            <a:off x="6560263" y="3273918"/>
            <a:ext cx="176213" cy="176213"/>
          </a:xfrm>
          <a:custGeom>
            <a:avLst/>
            <a:gdLst>
              <a:gd name="T0" fmla="*/ 39 w 47"/>
              <a:gd name="T1" fmla="*/ 39 h 47"/>
              <a:gd name="T2" fmla="*/ 39 w 47"/>
              <a:gd name="T3" fmla="*/ 39 h 47"/>
              <a:gd name="T4" fmla="*/ 8 w 47"/>
              <a:gd name="T5" fmla="*/ 39 h 47"/>
              <a:gd name="T6" fmla="*/ 8 w 47"/>
              <a:gd name="T7" fmla="*/ 8 h 47"/>
              <a:gd name="T8" fmla="*/ 39 w 47"/>
              <a:gd name="T9" fmla="*/ 8 h 47"/>
              <a:gd name="T10" fmla="*/ 39 w 47"/>
              <a:gd name="T11" fmla="*/ 39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7" h="47">
                <a:moveTo>
                  <a:pt x="39" y="39"/>
                </a:moveTo>
                <a:cubicBezTo>
                  <a:pt x="39" y="39"/>
                  <a:pt x="39" y="39"/>
                  <a:pt x="39" y="39"/>
                </a:cubicBezTo>
                <a:cubicBezTo>
                  <a:pt x="30" y="47"/>
                  <a:pt x="16" y="47"/>
                  <a:pt x="8" y="39"/>
                </a:cubicBezTo>
                <a:cubicBezTo>
                  <a:pt x="0" y="30"/>
                  <a:pt x="0" y="17"/>
                  <a:pt x="8" y="8"/>
                </a:cubicBezTo>
                <a:cubicBezTo>
                  <a:pt x="16" y="0"/>
                  <a:pt x="30" y="0"/>
                  <a:pt x="39" y="8"/>
                </a:cubicBezTo>
                <a:cubicBezTo>
                  <a:pt x="47" y="17"/>
                  <a:pt x="47" y="30"/>
                  <a:pt x="39" y="3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8" name="Freeform 149"/>
          <p:cNvSpPr>
            <a:spLocks noEditPoints="1"/>
          </p:cNvSpPr>
          <p:nvPr/>
        </p:nvSpPr>
        <p:spPr bwMode="auto">
          <a:xfrm>
            <a:off x="7217488" y="2005506"/>
            <a:ext cx="192088" cy="515938"/>
          </a:xfrm>
          <a:custGeom>
            <a:avLst/>
            <a:gdLst>
              <a:gd name="T0" fmla="*/ 51 w 51"/>
              <a:gd name="T1" fmla="*/ 121 h 137"/>
              <a:gd name="T2" fmla="*/ 49 w 51"/>
              <a:gd name="T3" fmla="*/ 121 h 137"/>
              <a:gd name="T4" fmla="*/ 48 w 51"/>
              <a:gd name="T5" fmla="*/ 121 h 137"/>
              <a:gd name="T6" fmla="*/ 43 w 51"/>
              <a:gd name="T7" fmla="*/ 130 h 137"/>
              <a:gd name="T8" fmla="*/ 32 w 51"/>
              <a:gd name="T9" fmla="*/ 134 h 137"/>
              <a:gd name="T10" fmla="*/ 0 w 51"/>
              <a:gd name="T11" fmla="*/ 134 h 137"/>
              <a:gd name="T12" fmla="*/ 0 w 51"/>
              <a:gd name="T13" fmla="*/ 136 h 137"/>
              <a:gd name="T14" fmla="*/ 0 w 51"/>
              <a:gd name="T15" fmla="*/ 137 h 137"/>
              <a:gd name="T16" fmla="*/ 32 w 51"/>
              <a:gd name="T17" fmla="*/ 137 h 137"/>
              <a:gd name="T18" fmla="*/ 46 w 51"/>
              <a:gd name="T19" fmla="*/ 132 h 137"/>
              <a:gd name="T20" fmla="*/ 51 w 51"/>
              <a:gd name="T21" fmla="*/ 121 h 137"/>
              <a:gd name="T22" fmla="*/ 32 w 51"/>
              <a:gd name="T23" fmla="*/ 0 h 137"/>
              <a:gd name="T24" fmla="*/ 0 w 51"/>
              <a:gd name="T25" fmla="*/ 0 h 137"/>
              <a:gd name="T26" fmla="*/ 0 w 51"/>
              <a:gd name="T27" fmla="*/ 3 h 137"/>
              <a:gd name="T28" fmla="*/ 32 w 51"/>
              <a:gd name="T29" fmla="*/ 3 h 137"/>
              <a:gd name="T30" fmla="*/ 32 w 51"/>
              <a:gd name="T31" fmla="*/ 3 h 137"/>
              <a:gd name="T32" fmla="*/ 43 w 51"/>
              <a:gd name="T33" fmla="*/ 7 h 137"/>
              <a:gd name="T34" fmla="*/ 48 w 51"/>
              <a:gd name="T35" fmla="*/ 16 h 137"/>
              <a:gd name="T36" fmla="*/ 48 w 51"/>
              <a:gd name="T37" fmla="*/ 121 h 137"/>
              <a:gd name="T38" fmla="*/ 49 w 51"/>
              <a:gd name="T39" fmla="*/ 121 h 137"/>
              <a:gd name="T40" fmla="*/ 51 w 51"/>
              <a:gd name="T41" fmla="*/ 121 h 137"/>
              <a:gd name="T42" fmla="*/ 51 w 51"/>
              <a:gd name="T43" fmla="*/ 16 h 137"/>
              <a:gd name="T44" fmla="*/ 46 w 51"/>
              <a:gd name="T45" fmla="*/ 4 h 137"/>
              <a:gd name="T46" fmla="*/ 32 w 51"/>
              <a:gd name="T47" fmla="*/ 0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1" h="137">
                <a:moveTo>
                  <a:pt x="51" y="121"/>
                </a:moveTo>
                <a:cubicBezTo>
                  <a:pt x="49" y="121"/>
                  <a:pt x="49" y="121"/>
                  <a:pt x="49" y="121"/>
                </a:cubicBezTo>
                <a:cubicBezTo>
                  <a:pt x="48" y="121"/>
                  <a:pt x="48" y="121"/>
                  <a:pt x="48" y="121"/>
                </a:cubicBezTo>
                <a:cubicBezTo>
                  <a:pt x="48" y="124"/>
                  <a:pt x="46" y="127"/>
                  <a:pt x="43" y="130"/>
                </a:cubicBezTo>
                <a:cubicBezTo>
                  <a:pt x="40" y="132"/>
                  <a:pt x="36" y="134"/>
                  <a:pt x="32" y="134"/>
                </a:cubicBezTo>
                <a:cubicBezTo>
                  <a:pt x="0" y="134"/>
                  <a:pt x="0" y="134"/>
                  <a:pt x="0" y="134"/>
                </a:cubicBezTo>
                <a:cubicBezTo>
                  <a:pt x="0" y="136"/>
                  <a:pt x="0" y="136"/>
                  <a:pt x="0" y="136"/>
                </a:cubicBezTo>
                <a:cubicBezTo>
                  <a:pt x="0" y="136"/>
                  <a:pt x="0" y="137"/>
                  <a:pt x="0" y="137"/>
                </a:cubicBezTo>
                <a:cubicBezTo>
                  <a:pt x="32" y="137"/>
                  <a:pt x="32" y="137"/>
                  <a:pt x="32" y="137"/>
                </a:cubicBezTo>
                <a:cubicBezTo>
                  <a:pt x="37" y="137"/>
                  <a:pt x="42" y="135"/>
                  <a:pt x="46" y="132"/>
                </a:cubicBezTo>
                <a:cubicBezTo>
                  <a:pt x="49" y="129"/>
                  <a:pt x="51" y="125"/>
                  <a:pt x="51" y="121"/>
                </a:cubicBezTo>
                <a:moveTo>
                  <a:pt x="32" y="0"/>
                </a:moveTo>
                <a:cubicBezTo>
                  <a:pt x="0" y="0"/>
                  <a:pt x="0" y="0"/>
                  <a:pt x="0" y="0"/>
                </a:cubicBezTo>
                <a:cubicBezTo>
                  <a:pt x="0" y="3"/>
                  <a:pt x="0" y="3"/>
                  <a:pt x="0" y="3"/>
                </a:cubicBezTo>
                <a:cubicBezTo>
                  <a:pt x="32" y="3"/>
                  <a:pt x="32" y="3"/>
                  <a:pt x="32" y="3"/>
                </a:cubicBezTo>
                <a:cubicBezTo>
                  <a:pt x="32" y="3"/>
                  <a:pt x="32" y="3"/>
                  <a:pt x="32" y="3"/>
                </a:cubicBezTo>
                <a:cubicBezTo>
                  <a:pt x="36" y="3"/>
                  <a:pt x="40" y="5"/>
                  <a:pt x="43" y="7"/>
                </a:cubicBezTo>
                <a:cubicBezTo>
                  <a:pt x="46" y="10"/>
                  <a:pt x="48" y="13"/>
                  <a:pt x="48" y="16"/>
                </a:cubicBezTo>
                <a:cubicBezTo>
                  <a:pt x="48" y="121"/>
                  <a:pt x="48" y="121"/>
                  <a:pt x="48" y="121"/>
                </a:cubicBezTo>
                <a:cubicBezTo>
                  <a:pt x="49" y="121"/>
                  <a:pt x="49" y="121"/>
                  <a:pt x="49" y="121"/>
                </a:cubicBezTo>
                <a:cubicBezTo>
                  <a:pt x="51" y="121"/>
                  <a:pt x="51" y="121"/>
                  <a:pt x="51" y="121"/>
                </a:cubicBezTo>
                <a:cubicBezTo>
                  <a:pt x="51" y="16"/>
                  <a:pt x="51" y="16"/>
                  <a:pt x="51" y="16"/>
                </a:cubicBezTo>
                <a:cubicBezTo>
                  <a:pt x="51" y="12"/>
                  <a:pt x="49" y="7"/>
                  <a:pt x="46" y="4"/>
                </a:cubicBezTo>
                <a:cubicBezTo>
                  <a:pt x="42" y="1"/>
                  <a:pt x="37" y="0"/>
                  <a:pt x="32" y="0"/>
                </a:cubicBezTo>
              </a:path>
            </a:pathLst>
          </a:custGeom>
          <a:solidFill>
            <a:srgbClr val="6D6E70"/>
          </a:solidFill>
          <a:ln w="9525">
            <a:solidFill>
              <a:srgbClr val="000000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9" name="Freeform 150"/>
          <p:cNvSpPr/>
          <p:nvPr/>
        </p:nvSpPr>
        <p:spPr bwMode="auto">
          <a:xfrm>
            <a:off x="7003175" y="2005506"/>
            <a:ext cx="214313" cy="515938"/>
          </a:xfrm>
          <a:custGeom>
            <a:avLst/>
            <a:gdLst>
              <a:gd name="T0" fmla="*/ 57 w 57"/>
              <a:gd name="T1" fmla="*/ 0 h 137"/>
              <a:gd name="T2" fmla="*/ 20 w 57"/>
              <a:gd name="T3" fmla="*/ 0 h 137"/>
              <a:gd name="T4" fmla="*/ 6 w 57"/>
              <a:gd name="T5" fmla="*/ 4 h 137"/>
              <a:gd name="T6" fmla="*/ 0 w 57"/>
              <a:gd name="T7" fmla="*/ 16 h 137"/>
              <a:gd name="T8" fmla="*/ 0 w 57"/>
              <a:gd name="T9" fmla="*/ 121 h 137"/>
              <a:gd name="T10" fmla="*/ 6 w 57"/>
              <a:gd name="T11" fmla="*/ 132 h 137"/>
              <a:gd name="T12" fmla="*/ 20 w 57"/>
              <a:gd name="T13" fmla="*/ 137 h 137"/>
              <a:gd name="T14" fmla="*/ 57 w 57"/>
              <a:gd name="T15" fmla="*/ 137 h 137"/>
              <a:gd name="T16" fmla="*/ 57 w 57"/>
              <a:gd name="T17" fmla="*/ 136 h 137"/>
              <a:gd name="T18" fmla="*/ 57 w 57"/>
              <a:gd name="T19" fmla="*/ 134 h 137"/>
              <a:gd name="T20" fmla="*/ 20 w 57"/>
              <a:gd name="T21" fmla="*/ 134 h 137"/>
              <a:gd name="T22" fmla="*/ 20 w 57"/>
              <a:gd name="T23" fmla="*/ 134 h 137"/>
              <a:gd name="T24" fmla="*/ 8 w 57"/>
              <a:gd name="T25" fmla="*/ 130 h 137"/>
              <a:gd name="T26" fmla="*/ 4 w 57"/>
              <a:gd name="T27" fmla="*/ 121 h 137"/>
              <a:gd name="T28" fmla="*/ 4 w 57"/>
              <a:gd name="T29" fmla="*/ 16 h 137"/>
              <a:gd name="T30" fmla="*/ 8 w 57"/>
              <a:gd name="T31" fmla="*/ 7 h 137"/>
              <a:gd name="T32" fmla="*/ 20 w 57"/>
              <a:gd name="T33" fmla="*/ 3 h 137"/>
              <a:gd name="T34" fmla="*/ 57 w 57"/>
              <a:gd name="T35" fmla="*/ 3 h 137"/>
              <a:gd name="T36" fmla="*/ 57 w 57"/>
              <a:gd name="T37" fmla="*/ 0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" h="137">
                <a:moveTo>
                  <a:pt x="57" y="0"/>
                </a:moveTo>
                <a:cubicBezTo>
                  <a:pt x="20" y="0"/>
                  <a:pt x="20" y="0"/>
                  <a:pt x="20" y="0"/>
                </a:cubicBezTo>
                <a:cubicBezTo>
                  <a:pt x="14" y="0"/>
                  <a:pt x="10" y="1"/>
                  <a:pt x="6" y="4"/>
                </a:cubicBezTo>
                <a:cubicBezTo>
                  <a:pt x="3" y="7"/>
                  <a:pt x="0" y="12"/>
                  <a:pt x="0" y="16"/>
                </a:cubicBezTo>
                <a:cubicBezTo>
                  <a:pt x="0" y="121"/>
                  <a:pt x="0" y="121"/>
                  <a:pt x="0" y="121"/>
                </a:cubicBezTo>
                <a:cubicBezTo>
                  <a:pt x="0" y="125"/>
                  <a:pt x="3" y="129"/>
                  <a:pt x="6" y="132"/>
                </a:cubicBezTo>
                <a:cubicBezTo>
                  <a:pt x="10" y="135"/>
                  <a:pt x="14" y="137"/>
                  <a:pt x="20" y="137"/>
                </a:cubicBezTo>
                <a:cubicBezTo>
                  <a:pt x="57" y="137"/>
                  <a:pt x="57" y="137"/>
                  <a:pt x="57" y="137"/>
                </a:cubicBezTo>
                <a:cubicBezTo>
                  <a:pt x="57" y="137"/>
                  <a:pt x="57" y="136"/>
                  <a:pt x="57" y="136"/>
                </a:cubicBezTo>
                <a:cubicBezTo>
                  <a:pt x="57" y="134"/>
                  <a:pt x="57" y="134"/>
                  <a:pt x="57" y="134"/>
                </a:cubicBezTo>
                <a:cubicBezTo>
                  <a:pt x="20" y="134"/>
                  <a:pt x="20" y="134"/>
                  <a:pt x="20" y="134"/>
                </a:cubicBezTo>
                <a:cubicBezTo>
                  <a:pt x="20" y="134"/>
                  <a:pt x="20" y="134"/>
                  <a:pt x="20" y="134"/>
                </a:cubicBezTo>
                <a:cubicBezTo>
                  <a:pt x="15" y="134"/>
                  <a:pt x="11" y="132"/>
                  <a:pt x="8" y="130"/>
                </a:cubicBezTo>
                <a:cubicBezTo>
                  <a:pt x="6" y="127"/>
                  <a:pt x="4" y="124"/>
                  <a:pt x="4" y="121"/>
                </a:cubicBezTo>
                <a:cubicBezTo>
                  <a:pt x="4" y="16"/>
                  <a:pt x="4" y="16"/>
                  <a:pt x="4" y="16"/>
                </a:cubicBezTo>
                <a:cubicBezTo>
                  <a:pt x="4" y="13"/>
                  <a:pt x="6" y="10"/>
                  <a:pt x="8" y="7"/>
                </a:cubicBezTo>
                <a:cubicBezTo>
                  <a:pt x="11" y="5"/>
                  <a:pt x="15" y="3"/>
                  <a:pt x="20" y="3"/>
                </a:cubicBezTo>
                <a:cubicBezTo>
                  <a:pt x="57" y="3"/>
                  <a:pt x="57" y="3"/>
                  <a:pt x="57" y="3"/>
                </a:cubicBezTo>
                <a:cubicBezTo>
                  <a:pt x="57" y="0"/>
                  <a:pt x="57" y="0"/>
                  <a:pt x="57" y="0"/>
                </a:cubicBezTo>
              </a:path>
            </a:pathLst>
          </a:custGeom>
          <a:solidFill>
            <a:srgbClr val="57241F"/>
          </a:solidFill>
          <a:ln w="9525">
            <a:solidFill>
              <a:srgbClr val="000000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0" name="Freeform 151"/>
          <p:cNvSpPr>
            <a:spLocks noEditPoints="1"/>
          </p:cNvSpPr>
          <p:nvPr/>
        </p:nvSpPr>
        <p:spPr bwMode="auto">
          <a:xfrm>
            <a:off x="7217488" y="2062656"/>
            <a:ext cx="127000" cy="338138"/>
          </a:xfrm>
          <a:custGeom>
            <a:avLst/>
            <a:gdLst>
              <a:gd name="T0" fmla="*/ 76 w 80"/>
              <a:gd name="T1" fmla="*/ 208 h 213"/>
              <a:gd name="T2" fmla="*/ 76 w 80"/>
              <a:gd name="T3" fmla="*/ 208 h 213"/>
              <a:gd name="T4" fmla="*/ 76 w 80"/>
              <a:gd name="T5" fmla="*/ 206 h 213"/>
              <a:gd name="T6" fmla="*/ 76 w 80"/>
              <a:gd name="T7" fmla="*/ 208 h 213"/>
              <a:gd name="T8" fmla="*/ 80 w 80"/>
              <a:gd name="T9" fmla="*/ 208 h 213"/>
              <a:gd name="T10" fmla="*/ 76 w 80"/>
              <a:gd name="T11" fmla="*/ 208 h 213"/>
              <a:gd name="T12" fmla="*/ 80 w 80"/>
              <a:gd name="T13" fmla="*/ 0 h 213"/>
              <a:gd name="T14" fmla="*/ 0 w 80"/>
              <a:gd name="T15" fmla="*/ 0 h 213"/>
              <a:gd name="T16" fmla="*/ 0 w 80"/>
              <a:gd name="T17" fmla="*/ 7 h 213"/>
              <a:gd name="T18" fmla="*/ 71 w 80"/>
              <a:gd name="T19" fmla="*/ 7 h 213"/>
              <a:gd name="T20" fmla="*/ 71 w 80"/>
              <a:gd name="T21" fmla="*/ 206 h 213"/>
              <a:gd name="T22" fmla="*/ 0 w 80"/>
              <a:gd name="T23" fmla="*/ 206 h 213"/>
              <a:gd name="T24" fmla="*/ 0 w 80"/>
              <a:gd name="T25" fmla="*/ 213 h 213"/>
              <a:gd name="T26" fmla="*/ 80 w 80"/>
              <a:gd name="T27" fmla="*/ 213 h 213"/>
              <a:gd name="T28" fmla="*/ 80 w 80"/>
              <a:gd name="T29" fmla="*/ 208 h 213"/>
              <a:gd name="T30" fmla="*/ 80 w 80"/>
              <a:gd name="T31" fmla="*/ 0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80" h="213">
                <a:moveTo>
                  <a:pt x="76" y="208"/>
                </a:moveTo>
                <a:lnTo>
                  <a:pt x="76" y="208"/>
                </a:lnTo>
                <a:lnTo>
                  <a:pt x="76" y="206"/>
                </a:lnTo>
                <a:lnTo>
                  <a:pt x="76" y="208"/>
                </a:lnTo>
                <a:lnTo>
                  <a:pt x="80" y="208"/>
                </a:lnTo>
                <a:lnTo>
                  <a:pt x="76" y="208"/>
                </a:lnTo>
                <a:close/>
                <a:moveTo>
                  <a:pt x="80" y="0"/>
                </a:moveTo>
                <a:lnTo>
                  <a:pt x="0" y="0"/>
                </a:lnTo>
                <a:lnTo>
                  <a:pt x="0" y="7"/>
                </a:lnTo>
                <a:lnTo>
                  <a:pt x="71" y="7"/>
                </a:lnTo>
                <a:lnTo>
                  <a:pt x="71" y="206"/>
                </a:lnTo>
                <a:lnTo>
                  <a:pt x="0" y="206"/>
                </a:lnTo>
                <a:lnTo>
                  <a:pt x="0" y="213"/>
                </a:lnTo>
                <a:lnTo>
                  <a:pt x="80" y="213"/>
                </a:lnTo>
                <a:lnTo>
                  <a:pt x="80" y="208"/>
                </a:lnTo>
                <a:lnTo>
                  <a:pt x="80" y="0"/>
                </a:lnTo>
                <a:close/>
              </a:path>
            </a:pathLst>
          </a:custGeom>
          <a:solidFill>
            <a:srgbClr val="6D6E70"/>
          </a:solidFill>
          <a:ln w="9525">
            <a:solidFill>
              <a:srgbClr val="000000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1" name="Freeform 152"/>
          <p:cNvSpPr>
            <a:spLocks noEditPoints="1"/>
          </p:cNvSpPr>
          <p:nvPr/>
        </p:nvSpPr>
        <p:spPr bwMode="auto">
          <a:xfrm>
            <a:off x="7217488" y="2062656"/>
            <a:ext cx="127000" cy="338138"/>
          </a:xfrm>
          <a:custGeom>
            <a:avLst/>
            <a:gdLst>
              <a:gd name="T0" fmla="*/ 76 w 80"/>
              <a:gd name="T1" fmla="*/ 208 h 213"/>
              <a:gd name="T2" fmla="*/ 76 w 80"/>
              <a:gd name="T3" fmla="*/ 208 h 213"/>
              <a:gd name="T4" fmla="*/ 76 w 80"/>
              <a:gd name="T5" fmla="*/ 206 h 213"/>
              <a:gd name="T6" fmla="*/ 76 w 80"/>
              <a:gd name="T7" fmla="*/ 208 h 213"/>
              <a:gd name="T8" fmla="*/ 80 w 80"/>
              <a:gd name="T9" fmla="*/ 208 h 213"/>
              <a:gd name="T10" fmla="*/ 76 w 80"/>
              <a:gd name="T11" fmla="*/ 208 h 213"/>
              <a:gd name="T12" fmla="*/ 80 w 80"/>
              <a:gd name="T13" fmla="*/ 0 h 213"/>
              <a:gd name="T14" fmla="*/ 0 w 80"/>
              <a:gd name="T15" fmla="*/ 0 h 213"/>
              <a:gd name="T16" fmla="*/ 0 w 80"/>
              <a:gd name="T17" fmla="*/ 7 h 213"/>
              <a:gd name="T18" fmla="*/ 71 w 80"/>
              <a:gd name="T19" fmla="*/ 7 h 213"/>
              <a:gd name="T20" fmla="*/ 71 w 80"/>
              <a:gd name="T21" fmla="*/ 206 h 213"/>
              <a:gd name="T22" fmla="*/ 0 w 80"/>
              <a:gd name="T23" fmla="*/ 206 h 213"/>
              <a:gd name="T24" fmla="*/ 0 w 80"/>
              <a:gd name="T25" fmla="*/ 213 h 213"/>
              <a:gd name="T26" fmla="*/ 80 w 80"/>
              <a:gd name="T27" fmla="*/ 213 h 213"/>
              <a:gd name="T28" fmla="*/ 80 w 80"/>
              <a:gd name="T29" fmla="*/ 208 h 213"/>
              <a:gd name="T30" fmla="*/ 80 w 80"/>
              <a:gd name="T31" fmla="*/ 0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80" h="213">
                <a:moveTo>
                  <a:pt x="76" y="208"/>
                </a:moveTo>
                <a:lnTo>
                  <a:pt x="76" y="208"/>
                </a:lnTo>
                <a:lnTo>
                  <a:pt x="76" y="206"/>
                </a:lnTo>
                <a:lnTo>
                  <a:pt x="76" y="208"/>
                </a:lnTo>
                <a:lnTo>
                  <a:pt x="80" y="208"/>
                </a:lnTo>
                <a:lnTo>
                  <a:pt x="76" y="208"/>
                </a:lnTo>
                <a:moveTo>
                  <a:pt x="80" y="0"/>
                </a:moveTo>
                <a:lnTo>
                  <a:pt x="0" y="0"/>
                </a:lnTo>
                <a:lnTo>
                  <a:pt x="0" y="7"/>
                </a:lnTo>
                <a:lnTo>
                  <a:pt x="71" y="7"/>
                </a:lnTo>
                <a:lnTo>
                  <a:pt x="71" y="206"/>
                </a:lnTo>
                <a:lnTo>
                  <a:pt x="0" y="206"/>
                </a:lnTo>
                <a:lnTo>
                  <a:pt x="0" y="213"/>
                </a:lnTo>
                <a:lnTo>
                  <a:pt x="80" y="213"/>
                </a:lnTo>
                <a:lnTo>
                  <a:pt x="80" y="208"/>
                </a:lnTo>
                <a:lnTo>
                  <a:pt x="8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2" name="Freeform 153"/>
          <p:cNvSpPr/>
          <p:nvPr/>
        </p:nvSpPr>
        <p:spPr bwMode="auto">
          <a:xfrm>
            <a:off x="7071438" y="2062656"/>
            <a:ext cx="146050" cy="338138"/>
          </a:xfrm>
          <a:custGeom>
            <a:avLst/>
            <a:gdLst>
              <a:gd name="T0" fmla="*/ 92 w 92"/>
              <a:gd name="T1" fmla="*/ 0 h 213"/>
              <a:gd name="T2" fmla="*/ 0 w 92"/>
              <a:gd name="T3" fmla="*/ 0 h 213"/>
              <a:gd name="T4" fmla="*/ 0 w 92"/>
              <a:gd name="T5" fmla="*/ 213 h 213"/>
              <a:gd name="T6" fmla="*/ 92 w 92"/>
              <a:gd name="T7" fmla="*/ 213 h 213"/>
              <a:gd name="T8" fmla="*/ 92 w 92"/>
              <a:gd name="T9" fmla="*/ 206 h 213"/>
              <a:gd name="T10" fmla="*/ 7 w 92"/>
              <a:gd name="T11" fmla="*/ 206 h 213"/>
              <a:gd name="T12" fmla="*/ 7 w 92"/>
              <a:gd name="T13" fmla="*/ 7 h 213"/>
              <a:gd name="T14" fmla="*/ 92 w 92"/>
              <a:gd name="T15" fmla="*/ 7 h 213"/>
              <a:gd name="T16" fmla="*/ 92 w 92"/>
              <a:gd name="T17" fmla="*/ 0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2" h="213">
                <a:moveTo>
                  <a:pt x="92" y="0"/>
                </a:moveTo>
                <a:lnTo>
                  <a:pt x="0" y="0"/>
                </a:lnTo>
                <a:lnTo>
                  <a:pt x="0" y="213"/>
                </a:lnTo>
                <a:lnTo>
                  <a:pt x="92" y="213"/>
                </a:lnTo>
                <a:lnTo>
                  <a:pt x="92" y="206"/>
                </a:lnTo>
                <a:lnTo>
                  <a:pt x="7" y="206"/>
                </a:lnTo>
                <a:lnTo>
                  <a:pt x="7" y="7"/>
                </a:lnTo>
                <a:lnTo>
                  <a:pt x="92" y="7"/>
                </a:lnTo>
                <a:lnTo>
                  <a:pt x="92" y="0"/>
                </a:lnTo>
                <a:close/>
              </a:path>
            </a:pathLst>
          </a:custGeom>
          <a:solidFill>
            <a:srgbClr val="57241F"/>
          </a:solidFill>
          <a:ln w="9525">
            <a:solidFill>
              <a:srgbClr val="000000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3" name="Freeform 154"/>
          <p:cNvSpPr/>
          <p:nvPr/>
        </p:nvSpPr>
        <p:spPr bwMode="auto">
          <a:xfrm>
            <a:off x="7071438" y="2062656"/>
            <a:ext cx="146050" cy="338138"/>
          </a:xfrm>
          <a:custGeom>
            <a:avLst/>
            <a:gdLst>
              <a:gd name="T0" fmla="*/ 92 w 92"/>
              <a:gd name="T1" fmla="*/ 0 h 213"/>
              <a:gd name="T2" fmla="*/ 0 w 92"/>
              <a:gd name="T3" fmla="*/ 0 h 213"/>
              <a:gd name="T4" fmla="*/ 0 w 92"/>
              <a:gd name="T5" fmla="*/ 213 h 213"/>
              <a:gd name="T6" fmla="*/ 92 w 92"/>
              <a:gd name="T7" fmla="*/ 213 h 213"/>
              <a:gd name="T8" fmla="*/ 92 w 92"/>
              <a:gd name="T9" fmla="*/ 206 h 213"/>
              <a:gd name="T10" fmla="*/ 7 w 92"/>
              <a:gd name="T11" fmla="*/ 206 h 213"/>
              <a:gd name="T12" fmla="*/ 7 w 92"/>
              <a:gd name="T13" fmla="*/ 7 h 213"/>
              <a:gd name="T14" fmla="*/ 92 w 92"/>
              <a:gd name="T15" fmla="*/ 7 h 213"/>
              <a:gd name="T16" fmla="*/ 92 w 92"/>
              <a:gd name="T17" fmla="*/ 0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2" h="213">
                <a:moveTo>
                  <a:pt x="92" y="0"/>
                </a:moveTo>
                <a:lnTo>
                  <a:pt x="0" y="0"/>
                </a:lnTo>
                <a:lnTo>
                  <a:pt x="0" y="213"/>
                </a:lnTo>
                <a:lnTo>
                  <a:pt x="92" y="213"/>
                </a:lnTo>
                <a:lnTo>
                  <a:pt x="92" y="206"/>
                </a:lnTo>
                <a:lnTo>
                  <a:pt x="7" y="206"/>
                </a:lnTo>
                <a:lnTo>
                  <a:pt x="7" y="7"/>
                </a:lnTo>
                <a:lnTo>
                  <a:pt x="92" y="7"/>
                </a:lnTo>
                <a:lnTo>
                  <a:pt x="92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4" name="Freeform 155"/>
          <p:cNvSpPr>
            <a:spLocks noEditPoints="1"/>
          </p:cNvSpPr>
          <p:nvPr/>
        </p:nvSpPr>
        <p:spPr bwMode="auto">
          <a:xfrm>
            <a:off x="7217488" y="2416668"/>
            <a:ext cx="19050" cy="52388"/>
          </a:xfrm>
          <a:custGeom>
            <a:avLst/>
            <a:gdLst>
              <a:gd name="T0" fmla="*/ 5 w 5"/>
              <a:gd name="T1" fmla="*/ 7 h 14"/>
              <a:gd name="T2" fmla="*/ 3 w 5"/>
              <a:gd name="T3" fmla="*/ 7 h 14"/>
              <a:gd name="T4" fmla="*/ 1 w 5"/>
              <a:gd name="T5" fmla="*/ 7 h 14"/>
              <a:gd name="T6" fmla="*/ 0 w 5"/>
              <a:gd name="T7" fmla="*/ 10 h 14"/>
              <a:gd name="T8" fmla="*/ 0 w 5"/>
              <a:gd name="T9" fmla="*/ 14 h 14"/>
              <a:gd name="T10" fmla="*/ 5 w 5"/>
              <a:gd name="T11" fmla="*/ 7 h 14"/>
              <a:gd name="T12" fmla="*/ 0 w 5"/>
              <a:gd name="T13" fmla="*/ 0 h 14"/>
              <a:gd name="T14" fmla="*/ 0 w 5"/>
              <a:gd name="T15" fmla="*/ 4 h 14"/>
              <a:gd name="T16" fmla="*/ 1 w 5"/>
              <a:gd name="T17" fmla="*/ 7 h 14"/>
              <a:gd name="T18" fmla="*/ 3 w 5"/>
              <a:gd name="T19" fmla="*/ 7 h 14"/>
              <a:gd name="T20" fmla="*/ 5 w 5"/>
              <a:gd name="T21" fmla="*/ 7 h 14"/>
              <a:gd name="T22" fmla="*/ 5 w 5"/>
              <a:gd name="T23" fmla="*/ 7 h 14"/>
              <a:gd name="T24" fmla="*/ 0 w 5"/>
              <a:gd name="T25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" h="14">
                <a:moveTo>
                  <a:pt x="5" y="7"/>
                </a:moveTo>
                <a:cubicBezTo>
                  <a:pt x="3" y="7"/>
                  <a:pt x="3" y="7"/>
                  <a:pt x="3" y="7"/>
                </a:cubicBezTo>
                <a:cubicBezTo>
                  <a:pt x="1" y="7"/>
                  <a:pt x="1" y="7"/>
                  <a:pt x="1" y="7"/>
                </a:cubicBezTo>
                <a:cubicBezTo>
                  <a:pt x="1" y="8"/>
                  <a:pt x="1" y="9"/>
                  <a:pt x="0" y="10"/>
                </a:cubicBezTo>
                <a:cubicBezTo>
                  <a:pt x="0" y="14"/>
                  <a:pt x="0" y="14"/>
                  <a:pt x="0" y="14"/>
                </a:cubicBezTo>
                <a:cubicBezTo>
                  <a:pt x="3" y="13"/>
                  <a:pt x="5" y="10"/>
                  <a:pt x="5" y="7"/>
                </a:cubicBezTo>
                <a:moveTo>
                  <a:pt x="0" y="0"/>
                </a:moveTo>
                <a:cubicBezTo>
                  <a:pt x="0" y="4"/>
                  <a:pt x="0" y="4"/>
                  <a:pt x="0" y="4"/>
                </a:cubicBezTo>
                <a:cubicBezTo>
                  <a:pt x="1" y="5"/>
                  <a:pt x="1" y="6"/>
                  <a:pt x="1" y="7"/>
                </a:cubicBezTo>
                <a:cubicBezTo>
                  <a:pt x="3" y="7"/>
                  <a:pt x="3" y="7"/>
                  <a:pt x="3" y="7"/>
                </a:cubicBezTo>
                <a:cubicBezTo>
                  <a:pt x="5" y="7"/>
                  <a:pt x="5" y="7"/>
                  <a:pt x="5" y="7"/>
                </a:cubicBezTo>
                <a:cubicBezTo>
                  <a:pt x="5" y="7"/>
                  <a:pt x="5" y="7"/>
                  <a:pt x="5" y="7"/>
                </a:cubicBezTo>
                <a:cubicBezTo>
                  <a:pt x="5" y="4"/>
                  <a:pt x="3" y="1"/>
                  <a:pt x="0" y="0"/>
                </a:cubicBezTo>
              </a:path>
            </a:pathLst>
          </a:custGeom>
          <a:solidFill>
            <a:srgbClr val="6D6E70"/>
          </a:solidFill>
          <a:ln w="9525">
            <a:solidFill>
              <a:srgbClr val="000000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5" name="Freeform 156"/>
          <p:cNvSpPr/>
          <p:nvPr/>
        </p:nvSpPr>
        <p:spPr bwMode="auto">
          <a:xfrm>
            <a:off x="7173038" y="2411906"/>
            <a:ext cx="44450" cy="60325"/>
          </a:xfrm>
          <a:custGeom>
            <a:avLst/>
            <a:gdLst>
              <a:gd name="T0" fmla="*/ 8 w 12"/>
              <a:gd name="T1" fmla="*/ 0 h 16"/>
              <a:gd name="T2" fmla="*/ 0 w 12"/>
              <a:gd name="T3" fmla="*/ 8 h 16"/>
              <a:gd name="T4" fmla="*/ 8 w 12"/>
              <a:gd name="T5" fmla="*/ 16 h 16"/>
              <a:gd name="T6" fmla="*/ 12 w 12"/>
              <a:gd name="T7" fmla="*/ 15 h 16"/>
              <a:gd name="T8" fmla="*/ 12 w 12"/>
              <a:gd name="T9" fmla="*/ 11 h 16"/>
              <a:gd name="T10" fmla="*/ 8 w 12"/>
              <a:gd name="T11" fmla="*/ 13 h 16"/>
              <a:gd name="T12" fmla="*/ 3 w 12"/>
              <a:gd name="T13" fmla="*/ 8 h 16"/>
              <a:gd name="T14" fmla="*/ 8 w 12"/>
              <a:gd name="T15" fmla="*/ 3 h 16"/>
              <a:gd name="T16" fmla="*/ 12 w 12"/>
              <a:gd name="T17" fmla="*/ 5 h 16"/>
              <a:gd name="T18" fmla="*/ 12 w 12"/>
              <a:gd name="T19" fmla="*/ 1 h 16"/>
              <a:gd name="T20" fmla="*/ 8 w 12"/>
              <a:gd name="T21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2" h="16">
                <a:moveTo>
                  <a:pt x="8" y="0"/>
                </a:moveTo>
                <a:cubicBezTo>
                  <a:pt x="4" y="0"/>
                  <a:pt x="0" y="3"/>
                  <a:pt x="0" y="8"/>
                </a:cubicBezTo>
                <a:cubicBezTo>
                  <a:pt x="0" y="13"/>
                  <a:pt x="4" y="16"/>
                  <a:pt x="8" y="16"/>
                </a:cubicBezTo>
                <a:cubicBezTo>
                  <a:pt x="10" y="16"/>
                  <a:pt x="11" y="16"/>
                  <a:pt x="12" y="15"/>
                </a:cubicBezTo>
                <a:cubicBezTo>
                  <a:pt x="12" y="11"/>
                  <a:pt x="12" y="11"/>
                  <a:pt x="12" y="11"/>
                </a:cubicBezTo>
                <a:cubicBezTo>
                  <a:pt x="12" y="12"/>
                  <a:pt x="10" y="13"/>
                  <a:pt x="8" y="13"/>
                </a:cubicBezTo>
                <a:cubicBezTo>
                  <a:pt x="6" y="13"/>
                  <a:pt x="3" y="11"/>
                  <a:pt x="3" y="8"/>
                </a:cubicBezTo>
                <a:cubicBezTo>
                  <a:pt x="3" y="5"/>
                  <a:pt x="6" y="3"/>
                  <a:pt x="8" y="3"/>
                </a:cubicBezTo>
                <a:cubicBezTo>
                  <a:pt x="10" y="3"/>
                  <a:pt x="12" y="4"/>
                  <a:pt x="12" y="5"/>
                </a:cubicBezTo>
                <a:cubicBezTo>
                  <a:pt x="12" y="1"/>
                  <a:pt x="12" y="1"/>
                  <a:pt x="12" y="1"/>
                </a:cubicBezTo>
                <a:cubicBezTo>
                  <a:pt x="11" y="0"/>
                  <a:pt x="10" y="0"/>
                  <a:pt x="8" y="0"/>
                </a:cubicBezTo>
              </a:path>
            </a:pathLst>
          </a:custGeom>
          <a:solidFill>
            <a:srgbClr val="57241F"/>
          </a:solidFill>
          <a:ln w="9525">
            <a:solidFill>
              <a:srgbClr val="000000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6" name="Freeform 157"/>
          <p:cNvSpPr/>
          <p:nvPr/>
        </p:nvSpPr>
        <p:spPr bwMode="auto">
          <a:xfrm>
            <a:off x="6139575" y="2732581"/>
            <a:ext cx="1044575" cy="395288"/>
          </a:xfrm>
          <a:custGeom>
            <a:avLst/>
            <a:gdLst>
              <a:gd name="T0" fmla="*/ 274 w 278"/>
              <a:gd name="T1" fmla="*/ 1 h 105"/>
              <a:gd name="T2" fmla="*/ 191 w 278"/>
              <a:gd name="T3" fmla="*/ 80 h 105"/>
              <a:gd name="T4" fmla="*/ 138 w 278"/>
              <a:gd name="T5" fmla="*/ 101 h 105"/>
              <a:gd name="T6" fmla="*/ 85 w 278"/>
              <a:gd name="T7" fmla="*/ 79 h 105"/>
              <a:gd name="T8" fmla="*/ 4 w 278"/>
              <a:gd name="T9" fmla="*/ 1 h 105"/>
              <a:gd name="T10" fmla="*/ 1 w 278"/>
              <a:gd name="T11" fmla="*/ 1 h 105"/>
              <a:gd name="T12" fmla="*/ 1 w 278"/>
              <a:gd name="T13" fmla="*/ 5 h 105"/>
              <a:gd name="T14" fmla="*/ 81 w 278"/>
              <a:gd name="T15" fmla="*/ 82 h 105"/>
              <a:gd name="T16" fmla="*/ 138 w 278"/>
              <a:gd name="T17" fmla="*/ 105 h 105"/>
              <a:gd name="T18" fmla="*/ 194 w 278"/>
              <a:gd name="T19" fmla="*/ 83 h 105"/>
              <a:gd name="T20" fmla="*/ 277 w 278"/>
              <a:gd name="T21" fmla="*/ 5 h 105"/>
              <a:gd name="T22" fmla="*/ 277 w 278"/>
              <a:gd name="T23" fmla="*/ 1 h 105"/>
              <a:gd name="T24" fmla="*/ 274 w 278"/>
              <a:gd name="T25" fmla="*/ 1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78" h="105">
                <a:moveTo>
                  <a:pt x="274" y="1"/>
                </a:moveTo>
                <a:cubicBezTo>
                  <a:pt x="191" y="80"/>
                  <a:pt x="191" y="80"/>
                  <a:pt x="191" y="80"/>
                </a:cubicBezTo>
                <a:cubicBezTo>
                  <a:pt x="176" y="94"/>
                  <a:pt x="157" y="101"/>
                  <a:pt x="138" y="101"/>
                </a:cubicBezTo>
                <a:cubicBezTo>
                  <a:pt x="119" y="101"/>
                  <a:pt x="100" y="93"/>
                  <a:pt x="85" y="79"/>
                </a:cubicBezTo>
                <a:cubicBezTo>
                  <a:pt x="4" y="1"/>
                  <a:pt x="4" y="1"/>
                  <a:pt x="4" y="1"/>
                </a:cubicBezTo>
                <a:cubicBezTo>
                  <a:pt x="3" y="0"/>
                  <a:pt x="2" y="0"/>
                  <a:pt x="1" y="1"/>
                </a:cubicBezTo>
                <a:cubicBezTo>
                  <a:pt x="0" y="2"/>
                  <a:pt x="0" y="4"/>
                  <a:pt x="1" y="5"/>
                </a:cubicBezTo>
                <a:cubicBezTo>
                  <a:pt x="81" y="82"/>
                  <a:pt x="81" y="82"/>
                  <a:pt x="81" y="82"/>
                </a:cubicBezTo>
                <a:cubicBezTo>
                  <a:pt x="97" y="98"/>
                  <a:pt x="118" y="105"/>
                  <a:pt x="138" y="105"/>
                </a:cubicBezTo>
                <a:cubicBezTo>
                  <a:pt x="158" y="105"/>
                  <a:pt x="179" y="98"/>
                  <a:pt x="194" y="83"/>
                </a:cubicBezTo>
                <a:cubicBezTo>
                  <a:pt x="277" y="5"/>
                  <a:pt x="277" y="5"/>
                  <a:pt x="277" y="5"/>
                </a:cubicBezTo>
                <a:cubicBezTo>
                  <a:pt x="278" y="4"/>
                  <a:pt x="278" y="2"/>
                  <a:pt x="277" y="1"/>
                </a:cubicBezTo>
                <a:cubicBezTo>
                  <a:pt x="276" y="0"/>
                  <a:pt x="275" y="0"/>
                  <a:pt x="274" y="1"/>
                </a:cubicBezTo>
                <a:close/>
              </a:path>
            </a:pathLst>
          </a:custGeom>
          <a:solidFill>
            <a:srgbClr val="6D6E7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7" name="Freeform 158"/>
          <p:cNvSpPr/>
          <p:nvPr/>
        </p:nvSpPr>
        <p:spPr bwMode="auto">
          <a:xfrm>
            <a:off x="6653925" y="3111993"/>
            <a:ext cx="19050" cy="120650"/>
          </a:xfrm>
          <a:custGeom>
            <a:avLst/>
            <a:gdLst>
              <a:gd name="T0" fmla="*/ 0 w 5"/>
              <a:gd name="T1" fmla="*/ 3 h 32"/>
              <a:gd name="T2" fmla="*/ 0 w 5"/>
              <a:gd name="T3" fmla="*/ 30 h 32"/>
              <a:gd name="T4" fmla="*/ 2 w 5"/>
              <a:gd name="T5" fmla="*/ 32 h 32"/>
              <a:gd name="T6" fmla="*/ 5 w 5"/>
              <a:gd name="T7" fmla="*/ 30 h 32"/>
              <a:gd name="T8" fmla="*/ 5 w 5"/>
              <a:gd name="T9" fmla="*/ 3 h 32"/>
              <a:gd name="T10" fmla="*/ 2 w 5"/>
              <a:gd name="T11" fmla="*/ 0 h 32"/>
              <a:gd name="T12" fmla="*/ 0 w 5"/>
              <a:gd name="T13" fmla="*/ 3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" h="32">
                <a:moveTo>
                  <a:pt x="0" y="3"/>
                </a:moveTo>
                <a:cubicBezTo>
                  <a:pt x="0" y="30"/>
                  <a:pt x="0" y="30"/>
                  <a:pt x="0" y="30"/>
                </a:cubicBezTo>
                <a:cubicBezTo>
                  <a:pt x="0" y="31"/>
                  <a:pt x="1" y="32"/>
                  <a:pt x="2" y="32"/>
                </a:cubicBezTo>
                <a:cubicBezTo>
                  <a:pt x="4" y="32"/>
                  <a:pt x="5" y="31"/>
                  <a:pt x="5" y="30"/>
                </a:cubicBezTo>
                <a:cubicBezTo>
                  <a:pt x="5" y="3"/>
                  <a:pt x="5" y="3"/>
                  <a:pt x="5" y="3"/>
                </a:cubicBezTo>
                <a:cubicBezTo>
                  <a:pt x="5" y="1"/>
                  <a:pt x="4" y="0"/>
                  <a:pt x="2" y="0"/>
                </a:cubicBezTo>
                <a:cubicBezTo>
                  <a:pt x="1" y="0"/>
                  <a:pt x="0" y="1"/>
                  <a:pt x="0" y="3"/>
                </a:cubicBezTo>
              </a:path>
            </a:pathLst>
          </a:custGeom>
          <a:solidFill>
            <a:srgbClr val="6D6E7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8" name="Freeform 159"/>
          <p:cNvSpPr/>
          <p:nvPr/>
        </p:nvSpPr>
        <p:spPr bwMode="auto">
          <a:xfrm>
            <a:off x="4407613" y="3646981"/>
            <a:ext cx="1127125" cy="1384300"/>
          </a:xfrm>
          <a:custGeom>
            <a:avLst/>
            <a:gdLst>
              <a:gd name="T0" fmla="*/ 23 w 300"/>
              <a:gd name="T1" fmla="*/ 100 h 368"/>
              <a:gd name="T2" fmla="*/ 100 w 300"/>
              <a:gd name="T3" fmla="*/ 27 h 368"/>
              <a:gd name="T4" fmla="*/ 202 w 300"/>
              <a:gd name="T5" fmla="*/ 28 h 368"/>
              <a:gd name="T6" fmla="*/ 277 w 300"/>
              <a:gd name="T7" fmla="*/ 100 h 368"/>
              <a:gd name="T8" fmla="*/ 300 w 300"/>
              <a:gd name="T9" fmla="*/ 153 h 368"/>
              <a:gd name="T10" fmla="*/ 300 w 300"/>
              <a:gd name="T11" fmla="*/ 294 h 368"/>
              <a:gd name="T12" fmla="*/ 226 w 300"/>
              <a:gd name="T13" fmla="*/ 368 h 368"/>
              <a:gd name="T14" fmla="*/ 74 w 300"/>
              <a:gd name="T15" fmla="*/ 368 h 368"/>
              <a:gd name="T16" fmla="*/ 0 w 300"/>
              <a:gd name="T17" fmla="*/ 294 h 368"/>
              <a:gd name="T18" fmla="*/ 0 w 300"/>
              <a:gd name="T19" fmla="*/ 154 h 368"/>
              <a:gd name="T20" fmla="*/ 23 w 300"/>
              <a:gd name="T21" fmla="*/ 100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00" h="368">
                <a:moveTo>
                  <a:pt x="23" y="100"/>
                </a:moveTo>
                <a:cubicBezTo>
                  <a:pt x="100" y="27"/>
                  <a:pt x="100" y="27"/>
                  <a:pt x="100" y="27"/>
                </a:cubicBezTo>
                <a:cubicBezTo>
                  <a:pt x="129" y="0"/>
                  <a:pt x="174" y="0"/>
                  <a:pt x="202" y="28"/>
                </a:cubicBezTo>
                <a:cubicBezTo>
                  <a:pt x="277" y="100"/>
                  <a:pt x="277" y="100"/>
                  <a:pt x="277" y="100"/>
                </a:cubicBezTo>
                <a:cubicBezTo>
                  <a:pt x="292" y="114"/>
                  <a:pt x="300" y="133"/>
                  <a:pt x="300" y="153"/>
                </a:cubicBezTo>
                <a:cubicBezTo>
                  <a:pt x="300" y="294"/>
                  <a:pt x="300" y="294"/>
                  <a:pt x="300" y="294"/>
                </a:cubicBezTo>
                <a:cubicBezTo>
                  <a:pt x="300" y="335"/>
                  <a:pt x="267" y="368"/>
                  <a:pt x="226" y="368"/>
                </a:cubicBezTo>
                <a:cubicBezTo>
                  <a:pt x="74" y="368"/>
                  <a:pt x="74" y="368"/>
                  <a:pt x="74" y="368"/>
                </a:cubicBezTo>
                <a:cubicBezTo>
                  <a:pt x="33" y="368"/>
                  <a:pt x="0" y="335"/>
                  <a:pt x="0" y="294"/>
                </a:cubicBezTo>
                <a:cubicBezTo>
                  <a:pt x="0" y="154"/>
                  <a:pt x="0" y="154"/>
                  <a:pt x="0" y="154"/>
                </a:cubicBezTo>
                <a:cubicBezTo>
                  <a:pt x="0" y="133"/>
                  <a:pt x="8" y="114"/>
                  <a:pt x="23" y="100"/>
                </a:cubicBezTo>
              </a:path>
            </a:pathLst>
          </a:custGeom>
          <a:solidFill>
            <a:srgbClr val="1AB4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9" name="Rectangle 160"/>
          <p:cNvSpPr>
            <a:spLocks noChangeArrowheads="1"/>
          </p:cNvSpPr>
          <p:nvPr/>
        </p:nvSpPr>
        <p:spPr bwMode="auto">
          <a:xfrm>
            <a:off x="4693363" y="4175618"/>
            <a:ext cx="41036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32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02</a:t>
            </a:r>
            <a:endParaRPr kumimoji="0" lang="zh-CN" altLang="zh-CN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10" name="Freeform 161"/>
          <p:cNvSpPr/>
          <p:nvPr/>
        </p:nvSpPr>
        <p:spPr bwMode="auto">
          <a:xfrm>
            <a:off x="4880688" y="3273918"/>
            <a:ext cx="180975" cy="176213"/>
          </a:xfrm>
          <a:custGeom>
            <a:avLst/>
            <a:gdLst>
              <a:gd name="T0" fmla="*/ 39 w 48"/>
              <a:gd name="T1" fmla="*/ 39 h 47"/>
              <a:gd name="T2" fmla="*/ 39 w 48"/>
              <a:gd name="T3" fmla="*/ 39 h 47"/>
              <a:gd name="T4" fmla="*/ 9 w 48"/>
              <a:gd name="T5" fmla="*/ 39 h 47"/>
              <a:gd name="T6" fmla="*/ 9 w 48"/>
              <a:gd name="T7" fmla="*/ 8 h 47"/>
              <a:gd name="T8" fmla="*/ 39 w 48"/>
              <a:gd name="T9" fmla="*/ 8 h 47"/>
              <a:gd name="T10" fmla="*/ 39 w 48"/>
              <a:gd name="T11" fmla="*/ 39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8" h="47">
                <a:moveTo>
                  <a:pt x="39" y="39"/>
                </a:moveTo>
                <a:cubicBezTo>
                  <a:pt x="39" y="39"/>
                  <a:pt x="39" y="39"/>
                  <a:pt x="39" y="39"/>
                </a:cubicBezTo>
                <a:cubicBezTo>
                  <a:pt x="31" y="47"/>
                  <a:pt x="17" y="47"/>
                  <a:pt x="9" y="39"/>
                </a:cubicBezTo>
                <a:cubicBezTo>
                  <a:pt x="0" y="30"/>
                  <a:pt x="0" y="17"/>
                  <a:pt x="9" y="8"/>
                </a:cubicBezTo>
                <a:cubicBezTo>
                  <a:pt x="17" y="0"/>
                  <a:pt x="31" y="0"/>
                  <a:pt x="39" y="8"/>
                </a:cubicBezTo>
                <a:cubicBezTo>
                  <a:pt x="48" y="17"/>
                  <a:pt x="48" y="30"/>
                  <a:pt x="39" y="3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1" name="Freeform 162"/>
          <p:cNvSpPr>
            <a:spLocks noEditPoints="1"/>
          </p:cNvSpPr>
          <p:nvPr/>
        </p:nvSpPr>
        <p:spPr bwMode="auto">
          <a:xfrm>
            <a:off x="5504575" y="4094656"/>
            <a:ext cx="330200" cy="255588"/>
          </a:xfrm>
          <a:custGeom>
            <a:avLst/>
            <a:gdLst>
              <a:gd name="T0" fmla="*/ 23 w 88"/>
              <a:gd name="T1" fmla="*/ 2 h 68"/>
              <a:gd name="T2" fmla="*/ 23 w 88"/>
              <a:gd name="T3" fmla="*/ 2 h 68"/>
              <a:gd name="T4" fmla="*/ 25 w 88"/>
              <a:gd name="T5" fmla="*/ 0 h 68"/>
              <a:gd name="T6" fmla="*/ 2 w 88"/>
              <a:gd name="T7" fmla="*/ 0 h 68"/>
              <a:gd name="T8" fmla="*/ 2 w 88"/>
              <a:gd name="T9" fmla="*/ 0 h 68"/>
              <a:gd name="T10" fmla="*/ 0 w 88"/>
              <a:gd name="T11" fmla="*/ 0 h 68"/>
              <a:gd name="T12" fmla="*/ 1 w 88"/>
              <a:gd name="T13" fmla="*/ 4 h 68"/>
              <a:gd name="T14" fmla="*/ 3 w 88"/>
              <a:gd name="T15" fmla="*/ 4 h 68"/>
              <a:gd name="T16" fmla="*/ 5 w 88"/>
              <a:gd name="T17" fmla="*/ 4 h 68"/>
              <a:gd name="T18" fmla="*/ 5 w 88"/>
              <a:gd name="T19" fmla="*/ 4 h 68"/>
              <a:gd name="T20" fmla="*/ 22 w 88"/>
              <a:gd name="T21" fmla="*/ 4 h 68"/>
              <a:gd name="T22" fmla="*/ 22 w 88"/>
              <a:gd name="T23" fmla="*/ 4 h 68"/>
              <a:gd name="T24" fmla="*/ 23 w 88"/>
              <a:gd name="T25" fmla="*/ 4 h 68"/>
              <a:gd name="T26" fmla="*/ 38 w 88"/>
              <a:gd name="T27" fmla="*/ 20 h 68"/>
              <a:gd name="T28" fmla="*/ 38 w 88"/>
              <a:gd name="T29" fmla="*/ 31 h 68"/>
              <a:gd name="T30" fmla="*/ 68 w 88"/>
              <a:gd name="T31" fmla="*/ 31 h 68"/>
              <a:gd name="T32" fmla="*/ 79 w 88"/>
              <a:gd name="T33" fmla="*/ 36 h 68"/>
              <a:gd name="T34" fmla="*/ 84 w 88"/>
              <a:gd name="T35" fmla="*/ 48 h 68"/>
              <a:gd name="T36" fmla="*/ 84 w 88"/>
              <a:gd name="T37" fmla="*/ 64 h 68"/>
              <a:gd name="T38" fmla="*/ 8 w 88"/>
              <a:gd name="T39" fmla="*/ 64 h 68"/>
              <a:gd name="T40" fmla="*/ 8 w 88"/>
              <a:gd name="T41" fmla="*/ 68 h 68"/>
              <a:gd name="T42" fmla="*/ 88 w 88"/>
              <a:gd name="T43" fmla="*/ 68 h 68"/>
              <a:gd name="T44" fmla="*/ 88 w 88"/>
              <a:gd name="T45" fmla="*/ 48 h 68"/>
              <a:gd name="T46" fmla="*/ 68 w 88"/>
              <a:gd name="T47" fmla="*/ 28 h 68"/>
              <a:gd name="T48" fmla="*/ 68 w 88"/>
              <a:gd name="T49" fmla="*/ 28 h 68"/>
              <a:gd name="T50" fmla="*/ 42 w 88"/>
              <a:gd name="T51" fmla="*/ 28 h 68"/>
              <a:gd name="T52" fmla="*/ 42 w 88"/>
              <a:gd name="T53" fmla="*/ 20 h 68"/>
              <a:gd name="T54" fmla="*/ 25 w 88"/>
              <a:gd name="T55" fmla="*/ 0 h 68"/>
              <a:gd name="T56" fmla="*/ 25 w 88"/>
              <a:gd name="T57" fmla="*/ 0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88" h="68">
                <a:moveTo>
                  <a:pt x="23" y="2"/>
                </a:moveTo>
                <a:cubicBezTo>
                  <a:pt x="23" y="2"/>
                  <a:pt x="23" y="2"/>
                  <a:pt x="23" y="2"/>
                </a:cubicBezTo>
                <a:moveTo>
                  <a:pt x="25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0"/>
                </a:cubicBezTo>
                <a:cubicBezTo>
                  <a:pt x="0" y="2"/>
                  <a:pt x="1" y="3"/>
                  <a:pt x="1" y="4"/>
                </a:cubicBezTo>
                <a:cubicBezTo>
                  <a:pt x="2" y="4"/>
                  <a:pt x="3" y="4"/>
                  <a:pt x="3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4"/>
                  <a:pt x="5" y="4"/>
                  <a:pt x="5" y="4"/>
                </a:cubicBezTo>
                <a:cubicBezTo>
                  <a:pt x="22" y="4"/>
                  <a:pt x="22" y="4"/>
                  <a:pt x="22" y="4"/>
                </a:cubicBezTo>
                <a:cubicBezTo>
                  <a:pt x="22" y="4"/>
                  <a:pt x="22" y="4"/>
                  <a:pt x="22" y="4"/>
                </a:cubicBezTo>
                <a:cubicBezTo>
                  <a:pt x="23" y="4"/>
                  <a:pt x="23" y="4"/>
                  <a:pt x="23" y="4"/>
                </a:cubicBezTo>
                <a:cubicBezTo>
                  <a:pt x="32" y="5"/>
                  <a:pt x="38" y="12"/>
                  <a:pt x="38" y="20"/>
                </a:cubicBezTo>
                <a:cubicBezTo>
                  <a:pt x="38" y="31"/>
                  <a:pt x="38" y="31"/>
                  <a:pt x="38" y="31"/>
                </a:cubicBezTo>
                <a:cubicBezTo>
                  <a:pt x="68" y="31"/>
                  <a:pt x="68" y="31"/>
                  <a:pt x="68" y="31"/>
                </a:cubicBezTo>
                <a:cubicBezTo>
                  <a:pt x="72" y="31"/>
                  <a:pt x="76" y="33"/>
                  <a:pt x="79" y="36"/>
                </a:cubicBezTo>
                <a:cubicBezTo>
                  <a:pt x="82" y="39"/>
                  <a:pt x="84" y="43"/>
                  <a:pt x="84" y="48"/>
                </a:cubicBezTo>
                <a:cubicBezTo>
                  <a:pt x="84" y="64"/>
                  <a:pt x="84" y="64"/>
                  <a:pt x="84" y="64"/>
                </a:cubicBezTo>
                <a:cubicBezTo>
                  <a:pt x="8" y="64"/>
                  <a:pt x="8" y="64"/>
                  <a:pt x="8" y="64"/>
                </a:cubicBezTo>
                <a:cubicBezTo>
                  <a:pt x="8" y="68"/>
                  <a:pt x="8" y="68"/>
                  <a:pt x="8" y="68"/>
                </a:cubicBezTo>
                <a:cubicBezTo>
                  <a:pt x="88" y="68"/>
                  <a:pt x="88" y="68"/>
                  <a:pt x="88" y="68"/>
                </a:cubicBezTo>
                <a:cubicBezTo>
                  <a:pt x="88" y="48"/>
                  <a:pt x="88" y="48"/>
                  <a:pt x="88" y="48"/>
                </a:cubicBezTo>
                <a:cubicBezTo>
                  <a:pt x="88" y="37"/>
                  <a:pt x="79" y="28"/>
                  <a:pt x="68" y="28"/>
                </a:cubicBezTo>
                <a:cubicBezTo>
                  <a:pt x="68" y="28"/>
                  <a:pt x="68" y="28"/>
                  <a:pt x="68" y="28"/>
                </a:cubicBezTo>
                <a:cubicBezTo>
                  <a:pt x="42" y="28"/>
                  <a:pt x="42" y="28"/>
                  <a:pt x="42" y="28"/>
                </a:cubicBezTo>
                <a:cubicBezTo>
                  <a:pt x="42" y="20"/>
                  <a:pt x="42" y="20"/>
                  <a:pt x="42" y="20"/>
                </a:cubicBezTo>
                <a:cubicBezTo>
                  <a:pt x="42" y="10"/>
                  <a:pt x="35" y="2"/>
                  <a:pt x="25" y="0"/>
                </a:cubicBezTo>
                <a:cubicBezTo>
                  <a:pt x="25" y="0"/>
                  <a:pt x="25" y="0"/>
                  <a:pt x="25" y="0"/>
                </a:cubicBezTo>
              </a:path>
            </a:pathLst>
          </a:custGeom>
          <a:solidFill>
            <a:srgbClr val="6D6E70"/>
          </a:solidFill>
          <a:ln w="9525">
            <a:solidFill>
              <a:srgbClr val="000000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2" name="Freeform 163"/>
          <p:cNvSpPr/>
          <p:nvPr/>
        </p:nvSpPr>
        <p:spPr bwMode="auto">
          <a:xfrm>
            <a:off x="5268038" y="4094656"/>
            <a:ext cx="266700" cy="255588"/>
          </a:xfrm>
          <a:custGeom>
            <a:avLst/>
            <a:gdLst>
              <a:gd name="T0" fmla="*/ 63 w 71"/>
              <a:gd name="T1" fmla="*/ 0 h 68"/>
              <a:gd name="T2" fmla="*/ 46 w 71"/>
              <a:gd name="T3" fmla="*/ 20 h 68"/>
              <a:gd name="T4" fmla="*/ 46 w 71"/>
              <a:gd name="T5" fmla="*/ 28 h 68"/>
              <a:gd name="T6" fmla="*/ 21 w 71"/>
              <a:gd name="T7" fmla="*/ 28 h 68"/>
              <a:gd name="T8" fmla="*/ 0 w 71"/>
              <a:gd name="T9" fmla="*/ 48 h 68"/>
              <a:gd name="T10" fmla="*/ 0 w 71"/>
              <a:gd name="T11" fmla="*/ 68 h 68"/>
              <a:gd name="T12" fmla="*/ 71 w 71"/>
              <a:gd name="T13" fmla="*/ 68 h 68"/>
              <a:gd name="T14" fmla="*/ 71 w 71"/>
              <a:gd name="T15" fmla="*/ 64 h 68"/>
              <a:gd name="T16" fmla="*/ 4 w 71"/>
              <a:gd name="T17" fmla="*/ 64 h 68"/>
              <a:gd name="T18" fmla="*/ 4 w 71"/>
              <a:gd name="T19" fmla="*/ 48 h 68"/>
              <a:gd name="T20" fmla="*/ 9 w 71"/>
              <a:gd name="T21" fmla="*/ 36 h 68"/>
              <a:gd name="T22" fmla="*/ 21 w 71"/>
              <a:gd name="T23" fmla="*/ 31 h 68"/>
              <a:gd name="T24" fmla="*/ 50 w 71"/>
              <a:gd name="T25" fmla="*/ 31 h 68"/>
              <a:gd name="T26" fmla="*/ 50 w 71"/>
              <a:gd name="T27" fmla="*/ 20 h 68"/>
              <a:gd name="T28" fmla="*/ 64 w 71"/>
              <a:gd name="T29" fmla="*/ 4 h 68"/>
              <a:gd name="T30" fmla="*/ 63 w 71"/>
              <a:gd name="T31" fmla="*/ 0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71" h="68">
                <a:moveTo>
                  <a:pt x="63" y="0"/>
                </a:moveTo>
                <a:cubicBezTo>
                  <a:pt x="53" y="2"/>
                  <a:pt x="46" y="10"/>
                  <a:pt x="46" y="20"/>
                </a:cubicBezTo>
                <a:cubicBezTo>
                  <a:pt x="46" y="28"/>
                  <a:pt x="46" y="28"/>
                  <a:pt x="46" y="28"/>
                </a:cubicBezTo>
                <a:cubicBezTo>
                  <a:pt x="21" y="28"/>
                  <a:pt x="21" y="28"/>
                  <a:pt x="21" y="28"/>
                </a:cubicBezTo>
                <a:cubicBezTo>
                  <a:pt x="9" y="28"/>
                  <a:pt x="0" y="37"/>
                  <a:pt x="0" y="48"/>
                </a:cubicBezTo>
                <a:cubicBezTo>
                  <a:pt x="0" y="68"/>
                  <a:pt x="0" y="68"/>
                  <a:pt x="0" y="68"/>
                </a:cubicBezTo>
                <a:cubicBezTo>
                  <a:pt x="71" y="68"/>
                  <a:pt x="71" y="68"/>
                  <a:pt x="71" y="68"/>
                </a:cubicBezTo>
                <a:cubicBezTo>
                  <a:pt x="71" y="64"/>
                  <a:pt x="71" y="64"/>
                  <a:pt x="71" y="64"/>
                </a:cubicBezTo>
                <a:cubicBezTo>
                  <a:pt x="4" y="64"/>
                  <a:pt x="4" y="64"/>
                  <a:pt x="4" y="64"/>
                </a:cubicBezTo>
                <a:cubicBezTo>
                  <a:pt x="4" y="48"/>
                  <a:pt x="4" y="48"/>
                  <a:pt x="4" y="48"/>
                </a:cubicBezTo>
                <a:cubicBezTo>
                  <a:pt x="4" y="43"/>
                  <a:pt x="6" y="39"/>
                  <a:pt x="9" y="36"/>
                </a:cubicBezTo>
                <a:cubicBezTo>
                  <a:pt x="12" y="33"/>
                  <a:pt x="16" y="31"/>
                  <a:pt x="21" y="31"/>
                </a:cubicBezTo>
                <a:cubicBezTo>
                  <a:pt x="50" y="31"/>
                  <a:pt x="50" y="31"/>
                  <a:pt x="50" y="31"/>
                </a:cubicBezTo>
                <a:cubicBezTo>
                  <a:pt x="50" y="20"/>
                  <a:pt x="50" y="20"/>
                  <a:pt x="50" y="20"/>
                </a:cubicBezTo>
                <a:cubicBezTo>
                  <a:pt x="50" y="12"/>
                  <a:pt x="56" y="5"/>
                  <a:pt x="64" y="4"/>
                </a:cubicBezTo>
                <a:cubicBezTo>
                  <a:pt x="64" y="3"/>
                  <a:pt x="63" y="2"/>
                  <a:pt x="63" y="0"/>
                </a:cubicBezTo>
              </a:path>
            </a:pathLst>
          </a:custGeom>
          <a:solidFill>
            <a:srgbClr val="47555A"/>
          </a:solidFill>
          <a:ln w="9525">
            <a:solidFill>
              <a:srgbClr val="000000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3" name="Freeform 164"/>
          <p:cNvSpPr/>
          <p:nvPr/>
        </p:nvSpPr>
        <p:spPr bwMode="auto">
          <a:xfrm>
            <a:off x="5518863" y="4127993"/>
            <a:ext cx="109538" cy="82550"/>
          </a:xfrm>
          <a:custGeom>
            <a:avLst/>
            <a:gdLst>
              <a:gd name="T0" fmla="*/ 9 w 29"/>
              <a:gd name="T1" fmla="*/ 0 h 22"/>
              <a:gd name="T2" fmla="*/ 0 w 29"/>
              <a:gd name="T3" fmla="*/ 2 h 22"/>
              <a:gd name="T4" fmla="*/ 1 w 29"/>
              <a:gd name="T5" fmla="*/ 6 h 22"/>
              <a:gd name="T6" fmla="*/ 9 w 29"/>
              <a:gd name="T7" fmla="*/ 4 h 22"/>
              <a:gd name="T8" fmla="*/ 20 w 29"/>
              <a:gd name="T9" fmla="*/ 9 h 22"/>
              <a:gd name="T10" fmla="*/ 25 w 29"/>
              <a:gd name="T11" fmla="*/ 19 h 22"/>
              <a:gd name="T12" fmla="*/ 3 w 29"/>
              <a:gd name="T13" fmla="*/ 19 h 22"/>
              <a:gd name="T14" fmla="*/ 4 w 29"/>
              <a:gd name="T15" fmla="*/ 22 h 22"/>
              <a:gd name="T16" fmla="*/ 29 w 29"/>
              <a:gd name="T17" fmla="*/ 22 h 22"/>
              <a:gd name="T18" fmla="*/ 29 w 29"/>
              <a:gd name="T19" fmla="*/ 20 h 22"/>
              <a:gd name="T20" fmla="*/ 9 w 29"/>
              <a:gd name="T21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" h="22">
                <a:moveTo>
                  <a:pt x="9" y="0"/>
                </a:moveTo>
                <a:cubicBezTo>
                  <a:pt x="6" y="0"/>
                  <a:pt x="3" y="1"/>
                  <a:pt x="0" y="2"/>
                </a:cubicBezTo>
                <a:cubicBezTo>
                  <a:pt x="0" y="3"/>
                  <a:pt x="1" y="5"/>
                  <a:pt x="1" y="6"/>
                </a:cubicBezTo>
                <a:cubicBezTo>
                  <a:pt x="3" y="5"/>
                  <a:pt x="6" y="4"/>
                  <a:pt x="9" y="4"/>
                </a:cubicBezTo>
                <a:cubicBezTo>
                  <a:pt x="13" y="4"/>
                  <a:pt x="17" y="6"/>
                  <a:pt x="20" y="9"/>
                </a:cubicBezTo>
                <a:cubicBezTo>
                  <a:pt x="23" y="11"/>
                  <a:pt x="25" y="15"/>
                  <a:pt x="25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4" y="20"/>
                  <a:pt x="4" y="21"/>
                  <a:pt x="4" y="22"/>
                </a:cubicBezTo>
                <a:cubicBezTo>
                  <a:pt x="29" y="22"/>
                  <a:pt x="29" y="22"/>
                  <a:pt x="29" y="22"/>
                </a:cubicBezTo>
                <a:cubicBezTo>
                  <a:pt x="29" y="20"/>
                  <a:pt x="29" y="20"/>
                  <a:pt x="29" y="20"/>
                </a:cubicBezTo>
                <a:cubicBezTo>
                  <a:pt x="29" y="9"/>
                  <a:pt x="20" y="0"/>
                  <a:pt x="9" y="0"/>
                </a:cubicBezTo>
              </a:path>
            </a:pathLst>
          </a:custGeom>
          <a:solidFill>
            <a:srgbClr val="6D6E70"/>
          </a:solidFill>
          <a:ln w="9525">
            <a:solidFill>
              <a:srgbClr val="000000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4" name="Freeform 165"/>
          <p:cNvSpPr/>
          <p:nvPr/>
        </p:nvSpPr>
        <p:spPr bwMode="auto">
          <a:xfrm>
            <a:off x="5474413" y="4135931"/>
            <a:ext cx="60325" cy="74613"/>
          </a:xfrm>
          <a:custGeom>
            <a:avLst/>
            <a:gdLst>
              <a:gd name="T0" fmla="*/ 12 w 16"/>
              <a:gd name="T1" fmla="*/ 0 h 20"/>
              <a:gd name="T2" fmla="*/ 0 w 16"/>
              <a:gd name="T3" fmla="*/ 18 h 20"/>
              <a:gd name="T4" fmla="*/ 0 w 16"/>
              <a:gd name="T5" fmla="*/ 20 h 20"/>
              <a:gd name="T6" fmla="*/ 2 w 16"/>
              <a:gd name="T7" fmla="*/ 20 h 20"/>
              <a:gd name="T8" fmla="*/ 16 w 16"/>
              <a:gd name="T9" fmla="*/ 20 h 20"/>
              <a:gd name="T10" fmla="*/ 15 w 16"/>
              <a:gd name="T11" fmla="*/ 17 h 20"/>
              <a:gd name="T12" fmla="*/ 4 w 16"/>
              <a:gd name="T13" fmla="*/ 17 h 20"/>
              <a:gd name="T14" fmla="*/ 9 w 16"/>
              <a:gd name="T15" fmla="*/ 7 h 20"/>
              <a:gd name="T16" fmla="*/ 13 w 16"/>
              <a:gd name="T17" fmla="*/ 4 h 20"/>
              <a:gd name="T18" fmla="*/ 12 w 16"/>
              <a:gd name="T19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" h="20">
                <a:moveTo>
                  <a:pt x="12" y="0"/>
                </a:moveTo>
                <a:cubicBezTo>
                  <a:pt x="5" y="3"/>
                  <a:pt x="0" y="10"/>
                  <a:pt x="0" y="18"/>
                </a:cubicBezTo>
                <a:cubicBezTo>
                  <a:pt x="0" y="20"/>
                  <a:pt x="0" y="20"/>
                  <a:pt x="0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16" y="20"/>
                  <a:pt x="16" y="20"/>
                  <a:pt x="16" y="20"/>
                </a:cubicBezTo>
                <a:cubicBezTo>
                  <a:pt x="16" y="19"/>
                  <a:pt x="16" y="18"/>
                  <a:pt x="15" y="17"/>
                </a:cubicBezTo>
                <a:cubicBezTo>
                  <a:pt x="4" y="17"/>
                  <a:pt x="4" y="17"/>
                  <a:pt x="4" y="17"/>
                </a:cubicBezTo>
                <a:cubicBezTo>
                  <a:pt x="5" y="13"/>
                  <a:pt x="6" y="9"/>
                  <a:pt x="9" y="7"/>
                </a:cubicBezTo>
                <a:cubicBezTo>
                  <a:pt x="10" y="6"/>
                  <a:pt x="12" y="5"/>
                  <a:pt x="13" y="4"/>
                </a:cubicBezTo>
                <a:cubicBezTo>
                  <a:pt x="13" y="3"/>
                  <a:pt x="12" y="1"/>
                  <a:pt x="12" y="0"/>
                </a:cubicBezTo>
              </a:path>
            </a:pathLst>
          </a:custGeom>
          <a:solidFill>
            <a:srgbClr val="47555A"/>
          </a:solidFill>
          <a:ln w="9525">
            <a:solidFill>
              <a:srgbClr val="000000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5" name="Freeform 166"/>
          <p:cNvSpPr>
            <a:spLocks noEditPoints="1"/>
          </p:cNvSpPr>
          <p:nvPr/>
        </p:nvSpPr>
        <p:spPr bwMode="auto">
          <a:xfrm>
            <a:off x="5534738" y="4369293"/>
            <a:ext cx="300038" cy="255588"/>
          </a:xfrm>
          <a:custGeom>
            <a:avLst/>
            <a:gdLst>
              <a:gd name="T0" fmla="*/ 25 w 80"/>
              <a:gd name="T1" fmla="*/ 11 h 68"/>
              <a:gd name="T2" fmla="*/ 23 w 80"/>
              <a:gd name="T3" fmla="*/ 11 h 68"/>
              <a:gd name="T4" fmla="*/ 21 w 80"/>
              <a:gd name="T5" fmla="*/ 11 h 68"/>
              <a:gd name="T6" fmla="*/ 16 w 80"/>
              <a:gd name="T7" fmla="*/ 23 h 68"/>
              <a:gd name="T8" fmla="*/ 5 w 80"/>
              <a:gd name="T9" fmla="*/ 28 h 68"/>
              <a:gd name="T10" fmla="*/ 0 w 80"/>
              <a:gd name="T11" fmla="*/ 27 h 68"/>
              <a:gd name="T12" fmla="*/ 0 w 80"/>
              <a:gd name="T13" fmla="*/ 31 h 68"/>
              <a:gd name="T14" fmla="*/ 5 w 80"/>
              <a:gd name="T15" fmla="*/ 32 h 68"/>
              <a:gd name="T16" fmla="*/ 25 w 80"/>
              <a:gd name="T17" fmla="*/ 11 h 68"/>
              <a:gd name="T18" fmla="*/ 80 w 80"/>
              <a:gd name="T19" fmla="*/ 0 h 68"/>
              <a:gd name="T20" fmla="*/ 21 w 80"/>
              <a:gd name="T21" fmla="*/ 0 h 68"/>
              <a:gd name="T22" fmla="*/ 21 w 80"/>
              <a:gd name="T23" fmla="*/ 11 h 68"/>
              <a:gd name="T24" fmla="*/ 23 w 80"/>
              <a:gd name="T25" fmla="*/ 11 h 68"/>
              <a:gd name="T26" fmla="*/ 25 w 80"/>
              <a:gd name="T27" fmla="*/ 11 h 68"/>
              <a:gd name="T28" fmla="*/ 25 w 80"/>
              <a:gd name="T29" fmla="*/ 11 h 68"/>
              <a:gd name="T30" fmla="*/ 25 w 80"/>
              <a:gd name="T31" fmla="*/ 11 h 68"/>
              <a:gd name="T32" fmla="*/ 25 w 80"/>
              <a:gd name="T33" fmla="*/ 4 h 68"/>
              <a:gd name="T34" fmla="*/ 76 w 80"/>
              <a:gd name="T35" fmla="*/ 4 h 68"/>
              <a:gd name="T36" fmla="*/ 76 w 80"/>
              <a:gd name="T37" fmla="*/ 48 h 68"/>
              <a:gd name="T38" fmla="*/ 71 w 80"/>
              <a:gd name="T39" fmla="*/ 60 h 68"/>
              <a:gd name="T40" fmla="*/ 60 w 80"/>
              <a:gd name="T41" fmla="*/ 65 h 68"/>
              <a:gd name="T42" fmla="*/ 0 w 80"/>
              <a:gd name="T43" fmla="*/ 65 h 68"/>
              <a:gd name="T44" fmla="*/ 0 w 80"/>
              <a:gd name="T45" fmla="*/ 68 h 68"/>
              <a:gd name="T46" fmla="*/ 60 w 80"/>
              <a:gd name="T47" fmla="*/ 68 h 68"/>
              <a:gd name="T48" fmla="*/ 80 w 80"/>
              <a:gd name="T49" fmla="*/ 48 h 68"/>
              <a:gd name="T50" fmla="*/ 80 w 80"/>
              <a:gd name="T51" fmla="*/ 0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80" h="68">
                <a:moveTo>
                  <a:pt x="25" y="11"/>
                </a:moveTo>
                <a:cubicBezTo>
                  <a:pt x="23" y="11"/>
                  <a:pt x="23" y="11"/>
                  <a:pt x="23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6"/>
                  <a:pt x="19" y="20"/>
                  <a:pt x="16" y="23"/>
                </a:cubicBezTo>
                <a:cubicBezTo>
                  <a:pt x="13" y="26"/>
                  <a:pt x="9" y="28"/>
                  <a:pt x="5" y="28"/>
                </a:cubicBezTo>
                <a:cubicBezTo>
                  <a:pt x="3" y="28"/>
                  <a:pt x="1" y="28"/>
                  <a:pt x="0" y="27"/>
                </a:cubicBezTo>
                <a:cubicBezTo>
                  <a:pt x="0" y="31"/>
                  <a:pt x="0" y="31"/>
                  <a:pt x="0" y="31"/>
                </a:cubicBezTo>
                <a:cubicBezTo>
                  <a:pt x="1" y="31"/>
                  <a:pt x="3" y="32"/>
                  <a:pt x="5" y="32"/>
                </a:cubicBezTo>
                <a:cubicBezTo>
                  <a:pt x="16" y="32"/>
                  <a:pt x="25" y="23"/>
                  <a:pt x="25" y="11"/>
                </a:cubicBezTo>
                <a:moveTo>
                  <a:pt x="80" y="0"/>
                </a:moveTo>
                <a:cubicBezTo>
                  <a:pt x="21" y="0"/>
                  <a:pt x="21" y="0"/>
                  <a:pt x="21" y="0"/>
                </a:cubicBezTo>
                <a:cubicBezTo>
                  <a:pt x="21" y="11"/>
                  <a:pt x="21" y="11"/>
                  <a:pt x="21" y="11"/>
                </a:cubicBezTo>
                <a:cubicBezTo>
                  <a:pt x="23" y="11"/>
                  <a:pt x="23" y="11"/>
                  <a:pt x="23" y="11"/>
                </a:cubicBezTo>
                <a:cubicBezTo>
                  <a:pt x="25" y="11"/>
                  <a:pt x="25" y="11"/>
                  <a:pt x="25" y="11"/>
                </a:cubicBezTo>
                <a:cubicBezTo>
                  <a:pt x="25" y="11"/>
                  <a:pt x="25" y="11"/>
                  <a:pt x="25" y="11"/>
                </a:cubicBezTo>
                <a:cubicBezTo>
                  <a:pt x="25" y="11"/>
                  <a:pt x="25" y="11"/>
                  <a:pt x="25" y="11"/>
                </a:cubicBezTo>
                <a:cubicBezTo>
                  <a:pt x="25" y="4"/>
                  <a:pt x="25" y="4"/>
                  <a:pt x="25" y="4"/>
                </a:cubicBezTo>
                <a:cubicBezTo>
                  <a:pt x="76" y="4"/>
                  <a:pt x="76" y="4"/>
                  <a:pt x="76" y="4"/>
                </a:cubicBezTo>
                <a:cubicBezTo>
                  <a:pt x="76" y="48"/>
                  <a:pt x="76" y="48"/>
                  <a:pt x="76" y="48"/>
                </a:cubicBezTo>
                <a:cubicBezTo>
                  <a:pt x="76" y="53"/>
                  <a:pt x="74" y="57"/>
                  <a:pt x="71" y="60"/>
                </a:cubicBezTo>
                <a:cubicBezTo>
                  <a:pt x="68" y="63"/>
                  <a:pt x="64" y="65"/>
                  <a:pt x="60" y="65"/>
                </a:cubicBezTo>
                <a:cubicBezTo>
                  <a:pt x="0" y="65"/>
                  <a:pt x="0" y="65"/>
                  <a:pt x="0" y="65"/>
                </a:cubicBezTo>
                <a:cubicBezTo>
                  <a:pt x="0" y="68"/>
                  <a:pt x="0" y="68"/>
                  <a:pt x="0" y="68"/>
                </a:cubicBezTo>
                <a:cubicBezTo>
                  <a:pt x="60" y="68"/>
                  <a:pt x="60" y="68"/>
                  <a:pt x="60" y="68"/>
                </a:cubicBezTo>
                <a:cubicBezTo>
                  <a:pt x="71" y="68"/>
                  <a:pt x="80" y="59"/>
                  <a:pt x="80" y="48"/>
                </a:cubicBezTo>
                <a:cubicBezTo>
                  <a:pt x="80" y="0"/>
                  <a:pt x="80" y="0"/>
                  <a:pt x="80" y="0"/>
                </a:cubicBezTo>
              </a:path>
            </a:pathLst>
          </a:custGeom>
          <a:solidFill>
            <a:srgbClr val="6D6E70"/>
          </a:solidFill>
          <a:ln w="9525">
            <a:solidFill>
              <a:srgbClr val="000000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6" name="Freeform 167"/>
          <p:cNvSpPr/>
          <p:nvPr/>
        </p:nvSpPr>
        <p:spPr bwMode="auto">
          <a:xfrm>
            <a:off x="5268038" y="4369293"/>
            <a:ext cx="266700" cy="255588"/>
          </a:xfrm>
          <a:custGeom>
            <a:avLst/>
            <a:gdLst>
              <a:gd name="T0" fmla="*/ 59 w 71"/>
              <a:gd name="T1" fmla="*/ 0 h 68"/>
              <a:gd name="T2" fmla="*/ 0 w 71"/>
              <a:gd name="T3" fmla="*/ 0 h 68"/>
              <a:gd name="T4" fmla="*/ 0 w 71"/>
              <a:gd name="T5" fmla="*/ 48 h 68"/>
              <a:gd name="T6" fmla="*/ 21 w 71"/>
              <a:gd name="T7" fmla="*/ 68 h 68"/>
              <a:gd name="T8" fmla="*/ 71 w 71"/>
              <a:gd name="T9" fmla="*/ 68 h 68"/>
              <a:gd name="T10" fmla="*/ 71 w 71"/>
              <a:gd name="T11" fmla="*/ 65 h 68"/>
              <a:gd name="T12" fmla="*/ 21 w 71"/>
              <a:gd name="T13" fmla="*/ 65 h 68"/>
              <a:gd name="T14" fmla="*/ 9 w 71"/>
              <a:gd name="T15" fmla="*/ 60 h 68"/>
              <a:gd name="T16" fmla="*/ 4 w 71"/>
              <a:gd name="T17" fmla="*/ 48 h 68"/>
              <a:gd name="T18" fmla="*/ 4 w 71"/>
              <a:gd name="T19" fmla="*/ 4 h 68"/>
              <a:gd name="T20" fmla="*/ 55 w 71"/>
              <a:gd name="T21" fmla="*/ 4 h 68"/>
              <a:gd name="T22" fmla="*/ 55 w 71"/>
              <a:gd name="T23" fmla="*/ 11 h 68"/>
              <a:gd name="T24" fmla="*/ 71 w 71"/>
              <a:gd name="T25" fmla="*/ 31 h 68"/>
              <a:gd name="T26" fmla="*/ 71 w 71"/>
              <a:gd name="T27" fmla="*/ 27 h 68"/>
              <a:gd name="T28" fmla="*/ 64 w 71"/>
              <a:gd name="T29" fmla="*/ 23 h 68"/>
              <a:gd name="T30" fmla="*/ 59 w 71"/>
              <a:gd name="T31" fmla="*/ 11 h 68"/>
              <a:gd name="T32" fmla="*/ 59 w 71"/>
              <a:gd name="T33" fmla="*/ 0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71" h="68">
                <a:moveTo>
                  <a:pt x="59" y="0"/>
                </a:moveTo>
                <a:cubicBezTo>
                  <a:pt x="0" y="0"/>
                  <a:pt x="0" y="0"/>
                  <a:pt x="0" y="0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59"/>
                  <a:pt x="9" y="68"/>
                  <a:pt x="21" y="68"/>
                </a:cubicBezTo>
                <a:cubicBezTo>
                  <a:pt x="71" y="68"/>
                  <a:pt x="71" y="68"/>
                  <a:pt x="71" y="68"/>
                </a:cubicBezTo>
                <a:cubicBezTo>
                  <a:pt x="71" y="65"/>
                  <a:pt x="71" y="65"/>
                  <a:pt x="71" y="65"/>
                </a:cubicBezTo>
                <a:cubicBezTo>
                  <a:pt x="21" y="65"/>
                  <a:pt x="21" y="65"/>
                  <a:pt x="21" y="65"/>
                </a:cubicBezTo>
                <a:cubicBezTo>
                  <a:pt x="16" y="65"/>
                  <a:pt x="12" y="63"/>
                  <a:pt x="9" y="60"/>
                </a:cubicBezTo>
                <a:cubicBezTo>
                  <a:pt x="6" y="57"/>
                  <a:pt x="4" y="53"/>
                  <a:pt x="4" y="48"/>
                </a:cubicBezTo>
                <a:cubicBezTo>
                  <a:pt x="4" y="4"/>
                  <a:pt x="4" y="4"/>
                  <a:pt x="4" y="4"/>
                </a:cubicBezTo>
                <a:cubicBezTo>
                  <a:pt x="55" y="4"/>
                  <a:pt x="55" y="4"/>
                  <a:pt x="55" y="4"/>
                </a:cubicBezTo>
                <a:cubicBezTo>
                  <a:pt x="55" y="11"/>
                  <a:pt x="55" y="11"/>
                  <a:pt x="55" y="11"/>
                </a:cubicBezTo>
                <a:cubicBezTo>
                  <a:pt x="55" y="21"/>
                  <a:pt x="62" y="29"/>
                  <a:pt x="71" y="31"/>
                </a:cubicBezTo>
                <a:cubicBezTo>
                  <a:pt x="71" y="27"/>
                  <a:pt x="71" y="27"/>
                  <a:pt x="71" y="27"/>
                </a:cubicBezTo>
                <a:cubicBezTo>
                  <a:pt x="68" y="26"/>
                  <a:pt x="66" y="25"/>
                  <a:pt x="64" y="23"/>
                </a:cubicBezTo>
                <a:cubicBezTo>
                  <a:pt x="61" y="20"/>
                  <a:pt x="59" y="16"/>
                  <a:pt x="59" y="11"/>
                </a:cubicBezTo>
                <a:cubicBezTo>
                  <a:pt x="59" y="0"/>
                  <a:pt x="59" y="0"/>
                  <a:pt x="59" y="0"/>
                </a:cubicBezTo>
              </a:path>
            </a:pathLst>
          </a:custGeom>
          <a:solidFill>
            <a:srgbClr val="47555A"/>
          </a:solidFill>
          <a:ln w="9525">
            <a:solidFill>
              <a:srgbClr val="000000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7" name="Freeform 168"/>
          <p:cNvSpPr/>
          <p:nvPr/>
        </p:nvSpPr>
        <p:spPr bwMode="auto">
          <a:xfrm>
            <a:off x="4452063" y="3600943"/>
            <a:ext cx="1044575" cy="395288"/>
          </a:xfrm>
          <a:custGeom>
            <a:avLst/>
            <a:gdLst>
              <a:gd name="T0" fmla="*/ 5 w 278"/>
              <a:gd name="T1" fmla="*/ 104 h 105"/>
              <a:gd name="T2" fmla="*/ 87 w 278"/>
              <a:gd name="T3" fmla="*/ 26 h 105"/>
              <a:gd name="T4" fmla="*/ 140 w 278"/>
              <a:gd name="T5" fmla="*/ 5 h 105"/>
              <a:gd name="T6" fmla="*/ 194 w 278"/>
              <a:gd name="T7" fmla="*/ 27 h 105"/>
              <a:gd name="T8" fmla="*/ 274 w 278"/>
              <a:gd name="T9" fmla="*/ 105 h 105"/>
              <a:gd name="T10" fmla="*/ 277 w 278"/>
              <a:gd name="T11" fmla="*/ 104 h 105"/>
              <a:gd name="T12" fmla="*/ 277 w 278"/>
              <a:gd name="T13" fmla="*/ 101 h 105"/>
              <a:gd name="T14" fmla="*/ 197 w 278"/>
              <a:gd name="T15" fmla="*/ 23 h 105"/>
              <a:gd name="T16" fmla="*/ 140 w 278"/>
              <a:gd name="T17" fmla="*/ 0 h 105"/>
              <a:gd name="T18" fmla="*/ 84 w 278"/>
              <a:gd name="T19" fmla="*/ 23 h 105"/>
              <a:gd name="T20" fmla="*/ 1 w 278"/>
              <a:gd name="T21" fmla="*/ 101 h 105"/>
              <a:gd name="T22" fmla="*/ 1 w 278"/>
              <a:gd name="T23" fmla="*/ 104 h 105"/>
              <a:gd name="T24" fmla="*/ 5 w 278"/>
              <a:gd name="T25" fmla="*/ 104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78" h="105">
                <a:moveTo>
                  <a:pt x="5" y="104"/>
                </a:moveTo>
                <a:cubicBezTo>
                  <a:pt x="87" y="26"/>
                  <a:pt x="87" y="26"/>
                  <a:pt x="87" y="26"/>
                </a:cubicBezTo>
                <a:cubicBezTo>
                  <a:pt x="102" y="12"/>
                  <a:pt x="121" y="5"/>
                  <a:pt x="140" y="5"/>
                </a:cubicBezTo>
                <a:cubicBezTo>
                  <a:pt x="159" y="5"/>
                  <a:pt x="179" y="12"/>
                  <a:pt x="194" y="27"/>
                </a:cubicBezTo>
                <a:cubicBezTo>
                  <a:pt x="274" y="105"/>
                  <a:pt x="274" y="105"/>
                  <a:pt x="274" y="105"/>
                </a:cubicBezTo>
                <a:cubicBezTo>
                  <a:pt x="275" y="105"/>
                  <a:pt x="276" y="105"/>
                  <a:pt x="277" y="104"/>
                </a:cubicBezTo>
                <a:cubicBezTo>
                  <a:pt x="278" y="104"/>
                  <a:pt x="278" y="102"/>
                  <a:pt x="277" y="101"/>
                </a:cubicBezTo>
                <a:cubicBezTo>
                  <a:pt x="197" y="23"/>
                  <a:pt x="197" y="23"/>
                  <a:pt x="197" y="23"/>
                </a:cubicBezTo>
                <a:cubicBezTo>
                  <a:pt x="181" y="8"/>
                  <a:pt x="160" y="0"/>
                  <a:pt x="140" y="0"/>
                </a:cubicBezTo>
                <a:cubicBezTo>
                  <a:pt x="120" y="0"/>
                  <a:pt x="100" y="8"/>
                  <a:pt x="84" y="23"/>
                </a:cubicBezTo>
                <a:cubicBezTo>
                  <a:pt x="1" y="101"/>
                  <a:pt x="1" y="101"/>
                  <a:pt x="1" y="101"/>
                </a:cubicBezTo>
                <a:cubicBezTo>
                  <a:pt x="0" y="102"/>
                  <a:pt x="0" y="103"/>
                  <a:pt x="1" y="104"/>
                </a:cubicBezTo>
                <a:cubicBezTo>
                  <a:pt x="2" y="105"/>
                  <a:pt x="4" y="105"/>
                  <a:pt x="5" y="104"/>
                </a:cubicBezTo>
              </a:path>
            </a:pathLst>
          </a:custGeom>
          <a:solidFill>
            <a:srgbClr val="6D6E7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8" name="Freeform 169"/>
          <p:cNvSpPr/>
          <p:nvPr/>
        </p:nvSpPr>
        <p:spPr bwMode="auto">
          <a:xfrm>
            <a:off x="4963238" y="3499343"/>
            <a:ext cx="19050" cy="120650"/>
          </a:xfrm>
          <a:custGeom>
            <a:avLst/>
            <a:gdLst>
              <a:gd name="T0" fmla="*/ 5 w 5"/>
              <a:gd name="T1" fmla="*/ 29 h 32"/>
              <a:gd name="T2" fmla="*/ 5 w 5"/>
              <a:gd name="T3" fmla="*/ 2 h 32"/>
              <a:gd name="T4" fmla="*/ 3 w 5"/>
              <a:gd name="T5" fmla="*/ 0 h 32"/>
              <a:gd name="T6" fmla="*/ 0 w 5"/>
              <a:gd name="T7" fmla="*/ 2 h 32"/>
              <a:gd name="T8" fmla="*/ 0 w 5"/>
              <a:gd name="T9" fmla="*/ 29 h 32"/>
              <a:gd name="T10" fmla="*/ 3 w 5"/>
              <a:gd name="T11" fmla="*/ 32 h 32"/>
              <a:gd name="T12" fmla="*/ 5 w 5"/>
              <a:gd name="T13" fmla="*/ 29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" h="32">
                <a:moveTo>
                  <a:pt x="5" y="29"/>
                </a:moveTo>
                <a:cubicBezTo>
                  <a:pt x="5" y="2"/>
                  <a:pt x="5" y="2"/>
                  <a:pt x="5" y="2"/>
                </a:cubicBezTo>
                <a:cubicBezTo>
                  <a:pt x="5" y="1"/>
                  <a:pt x="4" y="0"/>
                  <a:pt x="3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31"/>
                  <a:pt x="1" y="32"/>
                  <a:pt x="3" y="32"/>
                </a:cubicBezTo>
                <a:cubicBezTo>
                  <a:pt x="4" y="32"/>
                  <a:pt x="5" y="31"/>
                  <a:pt x="5" y="29"/>
                </a:cubicBezTo>
              </a:path>
            </a:pathLst>
          </a:custGeom>
          <a:solidFill>
            <a:srgbClr val="6D6E7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9" name="Freeform 170"/>
          <p:cNvSpPr/>
          <p:nvPr/>
        </p:nvSpPr>
        <p:spPr bwMode="auto">
          <a:xfrm>
            <a:off x="7698500" y="3653331"/>
            <a:ext cx="1122363" cy="1385888"/>
          </a:xfrm>
          <a:custGeom>
            <a:avLst/>
            <a:gdLst>
              <a:gd name="T0" fmla="*/ 23 w 299"/>
              <a:gd name="T1" fmla="*/ 100 h 368"/>
              <a:gd name="T2" fmla="*/ 100 w 299"/>
              <a:gd name="T3" fmla="*/ 27 h 368"/>
              <a:gd name="T4" fmla="*/ 202 w 299"/>
              <a:gd name="T5" fmla="*/ 27 h 368"/>
              <a:gd name="T6" fmla="*/ 277 w 299"/>
              <a:gd name="T7" fmla="*/ 100 h 368"/>
              <a:gd name="T8" fmla="*/ 299 w 299"/>
              <a:gd name="T9" fmla="*/ 153 h 368"/>
              <a:gd name="T10" fmla="*/ 299 w 299"/>
              <a:gd name="T11" fmla="*/ 294 h 368"/>
              <a:gd name="T12" fmla="*/ 226 w 299"/>
              <a:gd name="T13" fmla="*/ 368 h 368"/>
              <a:gd name="T14" fmla="*/ 74 w 299"/>
              <a:gd name="T15" fmla="*/ 368 h 368"/>
              <a:gd name="T16" fmla="*/ 0 w 299"/>
              <a:gd name="T17" fmla="*/ 294 h 368"/>
              <a:gd name="T18" fmla="*/ 0 w 299"/>
              <a:gd name="T19" fmla="*/ 153 h 368"/>
              <a:gd name="T20" fmla="*/ 23 w 299"/>
              <a:gd name="T21" fmla="*/ 100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9" h="368">
                <a:moveTo>
                  <a:pt x="23" y="100"/>
                </a:moveTo>
                <a:cubicBezTo>
                  <a:pt x="100" y="27"/>
                  <a:pt x="100" y="27"/>
                  <a:pt x="100" y="27"/>
                </a:cubicBezTo>
                <a:cubicBezTo>
                  <a:pt x="129" y="0"/>
                  <a:pt x="174" y="0"/>
                  <a:pt x="202" y="27"/>
                </a:cubicBezTo>
                <a:cubicBezTo>
                  <a:pt x="277" y="100"/>
                  <a:pt x="277" y="100"/>
                  <a:pt x="277" y="100"/>
                </a:cubicBezTo>
                <a:cubicBezTo>
                  <a:pt x="291" y="114"/>
                  <a:pt x="299" y="133"/>
                  <a:pt x="299" y="153"/>
                </a:cubicBezTo>
                <a:cubicBezTo>
                  <a:pt x="299" y="294"/>
                  <a:pt x="299" y="294"/>
                  <a:pt x="299" y="294"/>
                </a:cubicBezTo>
                <a:cubicBezTo>
                  <a:pt x="299" y="335"/>
                  <a:pt x="266" y="368"/>
                  <a:pt x="226" y="368"/>
                </a:cubicBezTo>
                <a:cubicBezTo>
                  <a:pt x="74" y="368"/>
                  <a:pt x="74" y="368"/>
                  <a:pt x="74" y="368"/>
                </a:cubicBezTo>
                <a:cubicBezTo>
                  <a:pt x="33" y="368"/>
                  <a:pt x="0" y="335"/>
                  <a:pt x="0" y="294"/>
                </a:cubicBezTo>
                <a:cubicBezTo>
                  <a:pt x="0" y="153"/>
                  <a:pt x="0" y="153"/>
                  <a:pt x="0" y="153"/>
                </a:cubicBezTo>
                <a:cubicBezTo>
                  <a:pt x="0" y="133"/>
                  <a:pt x="8" y="114"/>
                  <a:pt x="23" y="100"/>
                </a:cubicBezTo>
              </a:path>
            </a:pathLst>
          </a:custGeom>
          <a:solidFill>
            <a:srgbClr val="1AB4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0" name="Rectangle 171"/>
          <p:cNvSpPr>
            <a:spLocks noChangeArrowheads="1"/>
          </p:cNvSpPr>
          <p:nvPr/>
        </p:nvSpPr>
        <p:spPr bwMode="auto">
          <a:xfrm>
            <a:off x="7930275" y="4205781"/>
            <a:ext cx="41036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32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04</a:t>
            </a:r>
            <a:endParaRPr kumimoji="0" lang="zh-CN" altLang="zh-CN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21" name="Freeform 172"/>
          <p:cNvSpPr/>
          <p:nvPr/>
        </p:nvSpPr>
        <p:spPr bwMode="auto">
          <a:xfrm>
            <a:off x="8163638" y="3273918"/>
            <a:ext cx="180975" cy="176213"/>
          </a:xfrm>
          <a:custGeom>
            <a:avLst/>
            <a:gdLst>
              <a:gd name="T0" fmla="*/ 39 w 48"/>
              <a:gd name="T1" fmla="*/ 39 h 47"/>
              <a:gd name="T2" fmla="*/ 39 w 48"/>
              <a:gd name="T3" fmla="*/ 39 h 47"/>
              <a:gd name="T4" fmla="*/ 9 w 48"/>
              <a:gd name="T5" fmla="*/ 39 h 47"/>
              <a:gd name="T6" fmla="*/ 9 w 48"/>
              <a:gd name="T7" fmla="*/ 8 h 47"/>
              <a:gd name="T8" fmla="*/ 39 w 48"/>
              <a:gd name="T9" fmla="*/ 8 h 47"/>
              <a:gd name="T10" fmla="*/ 39 w 48"/>
              <a:gd name="T11" fmla="*/ 39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8" h="47">
                <a:moveTo>
                  <a:pt x="39" y="39"/>
                </a:moveTo>
                <a:cubicBezTo>
                  <a:pt x="39" y="39"/>
                  <a:pt x="39" y="39"/>
                  <a:pt x="39" y="39"/>
                </a:cubicBezTo>
                <a:cubicBezTo>
                  <a:pt x="31" y="47"/>
                  <a:pt x="17" y="47"/>
                  <a:pt x="9" y="39"/>
                </a:cubicBezTo>
                <a:cubicBezTo>
                  <a:pt x="0" y="30"/>
                  <a:pt x="0" y="17"/>
                  <a:pt x="9" y="8"/>
                </a:cubicBezTo>
                <a:cubicBezTo>
                  <a:pt x="17" y="0"/>
                  <a:pt x="31" y="0"/>
                  <a:pt x="39" y="8"/>
                </a:cubicBezTo>
                <a:cubicBezTo>
                  <a:pt x="48" y="17"/>
                  <a:pt x="48" y="30"/>
                  <a:pt x="39" y="3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2" name="Freeform 173"/>
          <p:cNvSpPr>
            <a:spLocks noEditPoints="1"/>
          </p:cNvSpPr>
          <p:nvPr/>
        </p:nvSpPr>
        <p:spPr bwMode="auto">
          <a:xfrm>
            <a:off x="8820863" y="4210543"/>
            <a:ext cx="285750" cy="538163"/>
          </a:xfrm>
          <a:custGeom>
            <a:avLst/>
            <a:gdLst>
              <a:gd name="T0" fmla="*/ 56 w 76"/>
              <a:gd name="T1" fmla="*/ 94 h 143"/>
              <a:gd name="T2" fmla="*/ 56 w 76"/>
              <a:gd name="T3" fmla="*/ 94 h 143"/>
              <a:gd name="T4" fmla="*/ 56 w 76"/>
              <a:gd name="T5" fmla="*/ 92 h 143"/>
              <a:gd name="T6" fmla="*/ 56 w 76"/>
              <a:gd name="T7" fmla="*/ 94 h 143"/>
              <a:gd name="T8" fmla="*/ 58 w 76"/>
              <a:gd name="T9" fmla="*/ 94 h 143"/>
              <a:gd name="T10" fmla="*/ 56 w 76"/>
              <a:gd name="T11" fmla="*/ 94 h 143"/>
              <a:gd name="T12" fmla="*/ 58 w 76"/>
              <a:gd name="T13" fmla="*/ 19 h 143"/>
              <a:gd name="T14" fmla="*/ 0 w 76"/>
              <a:gd name="T15" fmla="*/ 19 h 143"/>
              <a:gd name="T16" fmla="*/ 0 w 76"/>
              <a:gd name="T17" fmla="*/ 23 h 143"/>
              <a:gd name="T18" fmla="*/ 54 w 76"/>
              <a:gd name="T19" fmla="*/ 23 h 143"/>
              <a:gd name="T20" fmla="*/ 54 w 76"/>
              <a:gd name="T21" fmla="*/ 92 h 143"/>
              <a:gd name="T22" fmla="*/ 0 w 76"/>
              <a:gd name="T23" fmla="*/ 92 h 143"/>
              <a:gd name="T24" fmla="*/ 0 w 76"/>
              <a:gd name="T25" fmla="*/ 96 h 143"/>
              <a:gd name="T26" fmla="*/ 58 w 76"/>
              <a:gd name="T27" fmla="*/ 96 h 143"/>
              <a:gd name="T28" fmla="*/ 58 w 76"/>
              <a:gd name="T29" fmla="*/ 94 h 143"/>
              <a:gd name="T30" fmla="*/ 58 w 76"/>
              <a:gd name="T31" fmla="*/ 19 h 143"/>
              <a:gd name="T32" fmla="*/ 56 w 76"/>
              <a:gd name="T33" fmla="*/ 0 h 143"/>
              <a:gd name="T34" fmla="*/ 0 w 76"/>
              <a:gd name="T35" fmla="*/ 0 h 143"/>
              <a:gd name="T36" fmla="*/ 0 w 76"/>
              <a:gd name="T37" fmla="*/ 4 h 143"/>
              <a:gd name="T38" fmla="*/ 56 w 76"/>
              <a:gd name="T39" fmla="*/ 4 h 143"/>
              <a:gd name="T40" fmla="*/ 68 w 76"/>
              <a:gd name="T41" fmla="*/ 9 h 143"/>
              <a:gd name="T42" fmla="*/ 73 w 76"/>
              <a:gd name="T43" fmla="*/ 21 h 143"/>
              <a:gd name="T44" fmla="*/ 73 w 76"/>
              <a:gd name="T45" fmla="*/ 94 h 143"/>
              <a:gd name="T46" fmla="*/ 68 w 76"/>
              <a:gd name="T47" fmla="*/ 106 h 143"/>
              <a:gd name="T48" fmla="*/ 56 w 76"/>
              <a:gd name="T49" fmla="*/ 111 h 143"/>
              <a:gd name="T50" fmla="*/ 40 w 76"/>
              <a:gd name="T51" fmla="*/ 111 h 143"/>
              <a:gd name="T52" fmla="*/ 54 w 76"/>
              <a:gd name="T53" fmla="*/ 131 h 143"/>
              <a:gd name="T54" fmla="*/ 47 w 76"/>
              <a:gd name="T55" fmla="*/ 138 h 143"/>
              <a:gd name="T56" fmla="*/ 11 w 76"/>
              <a:gd name="T57" fmla="*/ 111 h 143"/>
              <a:gd name="T58" fmla="*/ 10 w 76"/>
              <a:gd name="T59" fmla="*/ 111 h 143"/>
              <a:gd name="T60" fmla="*/ 10 w 76"/>
              <a:gd name="T61" fmla="*/ 113 h 143"/>
              <a:gd name="T62" fmla="*/ 10 w 76"/>
              <a:gd name="T63" fmla="*/ 111 h 143"/>
              <a:gd name="T64" fmla="*/ 0 w 76"/>
              <a:gd name="T65" fmla="*/ 111 h 143"/>
              <a:gd name="T66" fmla="*/ 0 w 76"/>
              <a:gd name="T67" fmla="*/ 115 h 143"/>
              <a:gd name="T68" fmla="*/ 10 w 76"/>
              <a:gd name="T69" fmla="*/ 114 h 143"/>
              <a:gd name="T70" fmla="*/ 47 w 76"/>
              <a:gd name="T71" fmla="*/ 143 h 143"/>
              <a:gd name="T72" fmla="*/ 59 w 76"/>
              <a:gd name="T73" fmla="*/ 131 h 143"/>
              <a:gd name="T74" fmla="*/ 47 w 76"/>
              <a:gd name="T75" fmla="*/ 114 h 143"/>
              <a:gd name="T76" fmla="*/ 56 w 76"/>
              <a:gd name="T77" fmla="*/ 114 h 143"/>
              <a:gd name="T78" fmla="*/ 76 w 76"/>
              <a:gd name="T79" fmla="*/ 94 h 143"/>
              <a:gd name="T80" fmla="*/ 76 w 76"/>
              <a:gd name="T81" fmla="*/ 21 h 143"/>
              <a:gd name="T82" fmla="*/ 56 w 76"/>
              <a:gd name="T83" fmla="*/ 0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76" h="143">
                <a:moveTo>
                  <a:pt x="56" y="94"/>
                </a:moveTo>
                <a:cubicBezTo>
                  <a:pt x="56" y="94"/>
                  <a:pt x="56" y="94"/>
                  <a:pt x="56" y="94"/>
                </a:cubicBezTo>
                <a:cubicBezTo>
                  <a:pt x="56" y="92"/>
                  <a:pt x="56" y="92"/>
                  <a:pt x="56" y="92"/>
                </a:cubicBezTo>
                <a:cubicBezTo>
                  <a:pt x="56" y="94"/>
                  <a:pt x="56" y="94"/>
                  <a:pt x="56" y="94"/>
                </a:cubicBezTo>
                <a:cubicBezTo>
                  <a:pt x="58" y="94"/>
                  <a:pt x="58" y="94"/>
                  <a:pt x="58" y="94"/>
                </a:cubicBezTo>
                <a:cubicBezTo>
                  <a:pt x="56" y="94"/>
                  <a:pt x="56" y="94"/>
                  <a:pt x="56" y="94"/>
                </a:cubicBezTo>
                <a:moveTo>
                  <a:pt x="58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23"/>
                  <a:pt x="0" y="23"/>
                  <a:pt x="0" y="23"/>
                </a:cubicBezTo>
                <a:cubicBezTo>
                  <a:pt x="54" y="23"/>
                  <a:pt x="54" y="23"/>
                  <a:pt x="54" y="23"/>
                </a:cubicBezTo>
                <a:cubicBezTo>
                  <a:pt x="54" y="92"/>
                  <a:pt x="54" y="92"/>
                  <a:pt x="54" y="92"/>
                </a:cubicBezTo>
                <a:cubicBezTo>
                  <a:pt x="0" y="92"/>
                  <a:pt x="0" y="92"/>
                  <a:pt x="0" y="92"/>
                </a:cubicBezTo>
                <a:cubicBezTo>
                  <a:pt x="0" y="96"/>
                  <a:pt x="0" y="96"/>
                  <a:pt x="0" y="96"/>
                </a:cubicBezTo>
                <a:cubicBezTo>
                  <a:pt x="58" y="96"/>
                  <a:pt x="58" y="96"/>
                  <a:pt x="58" y="96"/>
                </a:cubicBezTo>
                <a:cubicBezTo>
                  <a:pt x="58" y="94"/>
                  <a:pt x="58" y="94"/>
                  <a:pt x="58" y="94"/>
                </a:cubicBezTo>
                <a:cubicBezTo>
                  <a:pt x="58" y="19"/>
                  <a:pt x="58" y="19"/>
                  <a:pt x="58" y="19"/>
                </a:cubicBezTo>
                <a:moveTo>
                  <a:pt x="56" y="0"/>
                </a:moveTo>
                <a:cubicBezTo>
                  <a:pt x="0" y="0"/>
                  <a:pt x="0" y="0"/>
                  <a:pt x="0" y="0"/>
                </a:cubicBezTo>
                <a:cubicBezTo>
                  <a:pt x="0" y="2"/>
                  <a:pt x="0" y="3"/>
                  <a:pt x="0" y="4"/>
                </a:cubicBezTo>
                <a:cubicBezTo>
                  <a:pt x="56" y="4"/>
                  <a:pt x="56" y="4"/>
                  <a:pt x="56" y="4"/>
                </a:cubicBezTo>
                <a:cubicBezTo>
                  <a:pt x="61" y="4"/>
                  <a:pt x="65" y="6"/>
                  <a:pt x="68" y="9"/>
                </a:cubicBezTo>
                <a:cubicBezTo>
                  <a:pt x="71" y="12"/>
                  <a:pt x="73" y="16"/>
                  <a:pt x="73" y="21"/>
                </a:cubicBezTo>
                <a:cubicBezTo>
                  <a:pt x="73" y="94"/>
                  <a:pt x="73" y="94"/>
                  <a:pt x="73" y="94"/>
                </a:cubicBezTo>
                <a:cubicBezTo>
                  <a:pt x="73" y="99"/>
                  <a:pt x="71" y="103"/>
                  <a:pt x="68" y="106"/>
                </a:cubicBezTo>
                <a:cubicBezTo>
                  <a:pt x="65" y="109"/>
                  <a:pt x="61" y="111"/>
                  <a:pt x="56" y="111"/>
                </a:cubicBezTo>
                <a:cubicBezTo>
                  <a:pt x="40" y="111"/>
                  <a:pt x="40" y="111"/>
                  <a:pt x="40" y="111"/>
                </a:cubicBezTo>
                <a:cubicBezTo>
                  <a:pt x="54" y="131"/>
                  <a:pt x="54" y="131"/>
                  <a:pt x="54" y="131"/>
                </a:cubicBezTo>
                <a:cubicBezTo>
                  <a:pt x="47" y="138"/>
                  <a:pt x="47" y="138"/>
                  <a:pt x="47" y="138"/>
                </a:cubicBezTo>
                <a:cubicBezTo>
                  <a:pt x="11" y="111"/>
                  <a:pt x="11" y="111"/>
                  <a:pt x="11" y="111"/>
                </a:cubicBezTo>
                <a:cubicBezTo>
                  <a:pt x="10" y="111"/>
                  <a:pt x="10" y="111"/>
                  <a:pt x="10" y="111"/>
                </a:cubicBezTo>
                <a:cubicBezTo>
                  <a:pt x="10" y="113"/>
                  <a:pt x="10" y="113"/>
                  <a:pt x="10" y="113"/>
                </a:cubicBezTo>
                <a:cubicBezTo>
                  <a:pt x="10" y="111"/>
                  <a:pt x="10" y="111"/>
                  <a:pt x="10" y="111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5"/>
                  <a:pt x="0" y="115"/>
                  <a:pt x="0" y="115"/>
                </a:cubicBezTo>
                <a:cubicBezTo>
                  <a:pt x="10" y="114"/>
                  <a:pt x="10" y="114"/>
                  <a:pt x="10" y="114"/>
                </a:cubicBezTo>
                <a:cubicBezTo>
                  <a:pt x="47" y="143"/>
                  <a:pt x="47" y="143"/>
                  <a:pt x="47" y="143"/>
                </a:cubicBezTo>
                <a:cubicBezTo>
                  <a:pt x="59" y="131"/>
                  <a:pt x="59" y="131"/>
                  <a:pt x="59" y="131"/>
                </a:cubicBezTo>
                <a:cubicBezTo>
                  <a:pt x="47" y="114"/>
                  <a:pt x="47" y="114"/>
                  <a:pt x="47" y="114"/>
                </a:cubicBezTo>
                <a:cubicBezTo>
                  <a:pt x="56" y="114"/>
                  <a:pt x="56" y="114"/>
                  <a:pt x="56" y="114"/>
                </a:cubicBezTo>
                <a:cubicBezTo>
                  <a:pt x="67" y="114"/>
                  <a:pt x="76" y="105"/>
                  <a:pt x="76" y="94"/>
                </a:cubicBezTo>
                <a:cubicBezTo>
                  <a:pt x="76" y="21"/>
                  <a:pt x="76" y="21"/>
                  <a:pt x="76" y="21"/>
                </a:cubicBezTo>
                <a:cubicBezTo>
                  <a:pt x="76" y="9"/>
                  <a:pt x="67" y="0"/>
                  <a:pt x="56" y="0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3" name="Freeform 174"/>
          <p:cNvSpPr>
            <a:spLocks noEditPoints="1"/>
          </p:cNvSpPr>
          <p:nvPr/>
        </p:nvSpPr>
        <p:spPr bwMode="auto">
          <a:xfrm>
            <a:off x="8543050" y="4210543"/>
            <a:ext cx="277813" cy="538163"/>
          </a:xfrm>
          <a:custGeom>
            <a:avLst/>
            <a:gdLst>
              <a:gd name="T0" fmla="*/ 74 w 74"/>
              <a:gd name="T1" fmla="*/ 19 h 143"/>
              <a:gd name="T2" fmla="*/ 18 w 74"/>
              <a:gd name="T3" fmla="*/ 19 h 143"/>
              <a:gd name="T4" fmla="*/ 18 w 74"/>
              <a:gd name="T5" fmla="*/ 96 h 143"/>
              <a:gd name="T6" fmla="*/ 74 w 74"/>
              <a:gd name="T7" fmla="*/ 96 h 143"/>
              <a:gd name="T8" fmla="*/ 74 w 74"/>
              <a:gd name="T9" fmla="*/ 92 h 143"/>
              <a:gd name="T10" fmla="*/ 22 w 74"/>
              <a:gd name="T11" fmla="*/ 92 h 143"/>
              <a:gd name="T12" fmla="*/ 22 w 74"/>
              <a:gd name="T13" fmla="*/ 23 h 143"/>
              <a:gd name="T14" fmla="*/ 74 w 74"/>
              <a:gd name="T15" fmla="*/ 23 h 143"/>
              <a:gd name="T16" fmla="*/ 74 w 74"/>
              <a:gd name="T17" fmla="*/ 19 h 143"/>
              <a:gd name="T18" fmla="*/ 74 w 74"/>
              <a:gd name="T19" fmla="*/ 0 h 143"/>
              <a:gd name="T20" fmla="*/ 20 w 74"/>
              <a:gd name="T21" fmla="*/ 0 h 143"/>
              <a:gd name="T22" fmla="*/ 0 w 74"/>
              <a:gd name="T23" fmla="*/ 21 h 143"/>
              <a:gd name="T24" fmla="*/ 0 w 74"/>
              <a:gd name="T25" fmla="*/ 94 h 143"/>
              <a:gd name="T26" fmla="*/ 20 w 74"/>
              <a:gd name="T27" fmla="*/ 114 h 143"/>
              <a:gd name="T28" fmla="*/ 29 w 74"/>
              <a:gd name="T29" fmla="*/ 114 h 143"/>
              <a:gd name="T30" fmla="*/ 17 w 74"/>
              <a:gd name="T31" fmla="*/ 131 h 143"/>
              <a:gd name="T32" fmla="*/ 29 w 74"/>
              <a:gd name="T33" fmla="*/ 143 h 143"/>
              <a:gd name="T34" fmla="*/ 66 w 74"/>
              <a:gd name="T35" fmla="*/ 115 h 143"/>
              <a:gd name="T36" fmla="*/ 74 w 74"/>
              <a:gd name="T37" fmla="*/ 115 h 143"/>
              <a:gd name="T38" fmla="*/ 74 w 74"/>
              <a:gd name="T39" fmla="*/ 111 h 143"/>
              <a:gd name="T40" fmla="*/ 65 w 74"/>
              <a:gd name="T41" fmla="*/ 111 h 143"/>
              <a:gd name="T42" fmla="*/ 29 w 74"/>
              <a:gd name="T43" fmla="*/ 138 h 143"/>
              <a:gd name="T44" fmla="*/ 22 w 74"/>
              <a:gd name="T45" fmla="*/ 131 h 143"/>
              <a:gd name="T46" fmla="*/ 36 w 74"/>
              <a:gd name="T47" fmla="*/ 111 h 143"/>
              <a:gd name="T48" fmla="*/ 20 w 74"/>
              <a:gd name="T49" fmla="*/ 111 h 143"/>
              <a:gd name="T50" fmla="*/ 8 w 74"/>
              <a:gd name="T51" fmla="*/ 106 h 143"/>
              <a:gd name="T52" fmla="*/ 3 w 74"/>
              <a:gd name="T53" fmla="*/ 94 h 143"/>
              <a:gd name="T54" fmla="*/ 3 w 74"/>
              <a:gd name="T55" fmla="*/ 21 h 143"/>
              <a:gd name="T56" fmla="*/ 8 w 74"/>
              <a:gd name="T57" fmla="*/ 9 h 143"/>
              <a:gd name="T58" fmla="*/ 20 w 74"/>
              <a:gd name="T59" fmla="*/ 4 h 143"/>
              <a:gd name="T60" fmla="*/ 74 w 74"/>
              <a:gd name="T61" fmla="*/ 4 h 143"/>
              <a:gd name="T62" fmla="*/ 74 w 74"/>
              <a:gd name="T63" fmla="*/ 0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74" h="143">
                <a:moveTo>
                  <a:pt x="74" y="19"/>
                </a:moveTo>
                <a:cubicBezTo>
                  <a:pt x="18" y="19"/>
                  <a:pt x="18" y="19"/>
                  <a:pt x="18" y="19"/>
                </a:cubicBezTo>
                <a:cubicBezTo>
                  <a:pt x="18" y="96"/>
                  <a:pt x="18" y="96"/>
                  <a:pt x="18" y="96"/>
                </a:cubicBezTo>
                <a:cubicBezTo>
                  <a:pt x="74" y="96"/>
                  <a:pt x="74" y="96"/>
                  <a:pt x="74" y="96"/>
                </a:cubicBezTo>
                <a:cubicBezTo>
                  <a:pt x="74" y="92"/>
                  <a:pt x="74" y="92"/>
                  <a:pt x="74" y="92"/>
                </a:cubicBezTo>
                <a:cubicBezTo>
                  <a:pt x="22" y="92"/>
                  <a:pt x="22" y="92"/>
                  <a:pt x="22" y="92"/>
                </a:cubicBezTo>
                <a:cubicBezTo>
                  <a:pt x="22" y="23"/>
                  <a:pt x="22" y="23"/>
                  <a:pt x="22" y="23"/>
                </a:cubicBezTo>
                <a:cubicBezTo>
                  <a:pt x="74" y="23"/>
                  <a:pt x="74" y="23"/>
                  <a:pt x="74" y="23"/>
                </a:cubicBezTo>
                <a:cubicBezTo>
                  <a:pt x="74" y="19"/>
                  <a:pt x="74" y="19"/>
                  <a:pt x="74" y="19"/>
                </a:cubicBezTo>
                <a:moveTo>
                  <a:pt x="74" y="0"/>
                </a:moveTo>
                <a:cubicBezTo>
                  <a:pt x="20" y="0"/>
                  <a:pt x="20" y="0"/>
                  <a:pt x="20" y="0"/>
                </a:cubicBezTo>
                <a:cubicBezTo>
                  <a:pt x="9" y="0"/>
                  <a:pt x="0" y="9"/>
                  <a:pt x="0" y="21"/>
                </a:cubicBezTo>
                <a:cubicBezTo>
                  <a:pt x="0" y="94"/>
                  <a:pt x="0" y="94"/>
                  <a:pt x="0" y="94"/>
                </a:cubicBezTo>
                <a:cubicBezTo>
                  <a:pt x="0" y="105"/>
                  <a:pt x="9" y="114"/>
                  <a:pt x="20" y="114"/>
                </a:cubicBezTo>
                <a:cubicBezTo>
                  <a:pt x="29" y="114"/>
                  <a:pt x="29" y="114"/>
                  <a:pt x="29" y="114"/>
                </a:cubicBezTo>
                <a:cubicBezTo>
                  <a:pt x="17" y="131"/>
                  <a:pt x="17" y="131"/>
                  <a:pt x="17" y="131"/>
                </a:cubicBezTo>
                <a:cubicBezTo>
                  <a:pt x="29" y="143"/>
                  <a:pt x="29" y="143"/>
                  <a:pt x="29" y="143"/>
                </a:cubicBezTo>
                <a:cubicBezTo>
                  <a:pt x="66" y="115"/>
                  <a:pt x="66" y="115"/>
                  <a:pt x="66" y="115"/>
                </a:cubicBezTo>
                <a:cubicBezTo>
                  <a:pt x="74" y="115"/>
                  <a:pt x="74" y="115"/>
                  <a:pt x="74" y="115"/>
                </a:cubicBezTo>
                <a:cubicBezTo>
                  <a:pt x="74" y="111"/>
                  <a:pt x="74" y="111"/>
                  <a:pt x="74" y="111"/>
                </a:cubicBezTo>
                <a:cubicBezTo>
                  <a:pt x="65" y="111"/>
                  <a:pt x="65" y="111"/>
                  <a:pt x="65" y="111"/>
                </a:cubicBezTo>
                <a:cubicBezTo>
                  <a:pt x="29" y="138"/>
                  <a:pt x="29" y="138"/>
                  <a:pt x="29" y="138"/>
                </a:cubicBezTo>
                <a:cubicBezTo>
                  <a:pt x="22" y="131"/>
                  <a:pt x="22" y="131"/>
                  <a:pt x="22" y="131"/>
                </a:cubicBezTo>
                <a:cubicBezTo>
                  <a:pt x="36" y="111"/>
                  <a:pt x="36" y="111"/>
                  <a:pt x="36" y="111"/>
                </a:cubicBezTo>
                <a:cubicBezTo>
                  <a:pt x="20" y="111"/>
                  <a:pt x="20" y="111"/>
                  <a:pt x="20" y="111"/>
                </a:cubicBezTo>
                <a:cubicBezTo>
                  <a:pt x="15" y="111"/>
                  <a:pt x="11" y="109"/>
                  <a:pt x="8" y="106"/>
                </a:cubicBezTo>
                <a:cubicBezTo>
                  <a:pt x="5" y="103"/>
                  <a:pt x="3" y="99"/>
                  <a:pt x="3" y="94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16"/>
                  <a:pt x="5" y="12"/>
                  <a:pt x="8" y="9"/>
                </a:cubicBezTo>
                <a:cubicBezTo>
                  <a:pt x="11" y="6"/>
                  <a:pt x="15" y="4"/>
                  <a:pt x="20" y="4"/>
                </a:cubicBezTo>
                <a:cubicBezTo>
                  <a:pt x="74" y="4"/>
                  <a:pt x="74" y="4"/>
                  <a:pt x="74" y="4"/>
                </a:cubicBezTo>
                <a:cubicBezTo>
                  <a:pt x="74" y="3"/>
                  <a:pt x="74" y="2"/>
                  <a:pt x="74" y="0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4" name="Freeform 175"/>
          <p:cNvSpPr/>
          <p:nvPr/>
        </p:nvSpPr>
        <p:spPr bwMode="auto">
          <a:xfrm>
            <a:off x="7731838" y="3600943"/>
            <a:ext cx="1044575" cy="395288"/>
          </a:xfrm>
          <a:custGeom>
            <a:avLst/>
            <a:gdLst>
              <a:gd name="T0" fmla="*/ 4 w 278"/>
              <a:gd name="T1" fmla="*/ 104 h 105"/>
              <a:gd name="T2" fmla="*/ 87 w 278"/>
              <a:gd name="T3" fmla="*/ 26 h 105"/>
              <a:gd name="T4" fmla="*/ 140 w 278"/>
              <a:gd name="T5" fmla="*/ 5 h 105"/>
              <a:gd name="T6" fmla="*/ 193 w 278"/>
              <a:gd name="T7" fmla="*/ 27 h 105"/>
              <a:gd name="T8" fmla="*/ 274 w 278"/>
              <a:gd name="T9" fmla="*/ 105 h 105"/>
              <a:gd name="T10" fmla="*/ 277 w 278"/>
              <a:gd name="T11" fmla="*/ 104 h 105"/>
              <a:gd name="T12" fmla="*/ 277 w 278"/>
              <a:gd name="T13" fmla="*/ 101 h 105"/>
              <a:gd name="T14" fmla="*/ 197 w 278"/>
              <a:gd name="T15" fmla="*/ 23 h 105"/>
              <a:gd name="T16" fmla="*/ 140 w 278"/>
              <a:gd name="T17" fmla="*/ 0 h 105"/>
              <a:gd name="T18" fmla="*/ 84 w 278"/>
              <a:gd name="T19" fmla="*/ 23 h 105"/>
              <a:gd name="T20" fmla="*/ 1 w 278"/>
              <a:gd name="T21" fmla="*/ 101 h 105"/>
              <a:gd name="T22" fmla="*/ 1 w 278"/>
              <a:gd name="T23" fmla="*/ 104 h 105"/>
              <a:gd name="T24" fmla="*/ 4 w 278"/>
              <a:gd name="T25" fmla="*/ 104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78" h="105">
                <a:moveTo>
                  <a:pt x="4" y="104"/>
                </a:moveTo>
                <a:cubicBezTo>
                  <a:pt x="87" y="26"/>
                  <a:pt x="87" y="26"/>
                  <a:pt x="87" y="26"/>
                </a:cubicBezTo>
                <a:cubicBezTo>
                  <a:pt x="102" y="12"/>
                  <a:pt x="121" y="5"/>
                  <a:pt x="140" y="5"/>
                </a:cubicBezTo>
                <a:cubicBezTo>
                  <a:pt x="159" y="5"/>
                  <a:pt x="179" y="12"/>
                  <a:pt x="193" y="27"/>
                </a:cubicBezTo>
                <a:cubicBezTo>
                  <a:pt x="274" y="105"/>
                  <a:pt x="274" y="105"/>
                  <a:pt x="274" y="105"/>
                </a:cubicBezTo>
                <a:cubicBezTo>
                  <a:pt x="275" y="105"/>
                  <a:pt x="276" y="105"/>
                  <a:pt x="277" y="104"/>
                </a:cubicBezTo>
                <a:cubicBezTo>
                  <a:pt x="278" y="104"/>
                  <a:pt x="278" y="102"/>
                  <a:pt x="277" y="101"/>
                </a:cubicBezTo>
                <a:cubicBezTo>
                  <a:pt x="197" y="23"/>
                  <a:pt x="197" y="23"/>
                  <a:pt x="197" y="23"/>
                </a:cubicBezTo>
                <a:cubicBezTo>
                  <a:pt x="181" y="8"/>
                  <a:pt x="160" y="0"/>
                  <a:pt x="140" y="0"/>
                </a:cubicBezTo>
                <a:cubicBezTo>
                  <a:pt x="120" y="0"/>
                  <a:pt x="100" y="8"/>
                  <a:pt x="84" y="23"/>
                </a:cubicBezTo>
                <a:cubicBezTo>
                  <a:pt x="1" y="101"/>
                  <a:pt x="1" y="101"/>
                  <a:pt x="1" y="101"/>
                </a:cubicBezTo>
                <a:cubicBezTo>
                  <a:pt x="0" y="102"/>
                  <a:pt x="0" y="103"/>
                  <a:pt x="1" y="104"/>
                </a:cubicBezTo>
                <a:cubicBezTo>
                  <a:pt x="2" y="105"/>
                  <a:pt x="4" y="105"/>
                  <a:pt x="4" y="104"/>
                </a:cubicBezTo>
                <a:close/>
              </a:path>
            </a:pathLst>
          </a:custGeom>
          <a:solidFill>
            <a:srgbClr val="6D6E7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5" name="Freeform 176"/>
          <p:cNvSpPr/>
          <p:nvPr/>
        </p:nvSpPr>
        <p:spPr bwMode="auto">
          <a:xfrm>
            <a:off x="8243013" y="3499343"/>
            <a:ext cx="19050" cy="120650"/>
          </a:xfrm>
          <a:custGeom>
            <a:avLst/>
            <a:gdLst>
              <a:gd name="T0" fmla="*/ 5 w 5"/>
              <a:gd name="T1" fmla="*/ 29 h 32"/>
              <a:gd name="T2" fmla="*/ 5 w 5"/>
              <a:gd name="T3" fmla="*/ 2 h 32"/>
              <a:gd name="T4" fmla="*/ 3 w 5"/>
              <a:gd name="T5" fmla="*/ 0 h 32"/>
              <a:gd name="T6" fmla="*/ 0 w 5"/>
              <a:gd name="T7" fmla="*/ 2 h 32"/>
              <a:gd name="T8" fmla="*/ 0 w 5"/>
              <a:gd name="T9" fmla="*/ 29 h 32"/>
              <a:gd name="T10" fmla="*/ 3 w 5"/>
              <a:gd name="T11" fmla="*/ 32 h 32"/>
              <a:gd name="T12" fmla="*/ 5 w 5"/>
              <a:gd name="T13" fmla="*/ 29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" h="32">
                <a:moveTo>
                  <a:pt x="5" y="29"/>
                </a:moveTo>
                <a:cubicBezTo>
                  <a:pt x="5" y="2"/>
                  <a:pt x="5" y="2"/>
                  <a:pt x="5" y="2"/>
                </a:cubicBezTo>
                <a:cubicBezTo>
                  <a:pt x="5" y="1"/>
                  <a:pt x="4" y="0"/>
                  <a:pt x="3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31"/>
                  <a:pt x="1" y="32"/>
                  <a:pt x="3" y="32"/>
                </a:cubicBezTo>
                <a:cubicBezTo>
                  <a:pt x="4" y="32"/>
                  <a:pt x="5" y="31"/>
                  <a:pt x="5" y="29"/>
                </a:cubicBezTo>
              </a:path>
            </a:pathLst>
          </a:custGeom>
          <a:solidFill>
            <a:srgbClr val="6D6E7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reeform 214"/>
          <p:cNvSpPr/>
          <p:nvPr/>
        </p:nvSpPr>
        <p:spPr bwMode="auto">
          <a:xfrm>
            <a:off x="2559763" y="1472105"/>
            <a:ext cx="26988" cy="22225"/>
          </a:xfrm>
          <a:custGeom>
            <a:avLst/>
            <a:gdLst>
              <a:gd name="T0" fmla="*/ 4 w 7"/>
              <a:gd name="T1" fmla="*/ 0 h 6"/>
              <a:gd name="T2" fmla="*/ 1 w 7"/>
              <a:gd name="T3" fmla="*/ 2 h 6"/>
              <a:gd name="T4" fmla="*/ 2 w 7"/>
              <a:gd name="T5" fmla="*/ 6 h 6"/>
              <a:gd name="T6" fmla="*/ 4 w 7"/>
              <a:gd name="T7" fmla="*/ 6 h 6"/>
              <a:gd name="T8" fmla="*/ 6 w 7"/>
              <a:gd name="T9" fmla="*/ 5 h 6"/>
              <a:gd name="T10" fmla="*/ 7 w 7"/>
              <a:gd name="T11" fmla="*/ 4 h 6"/>
              <a:gd name="T12" fmla="*/ 4 w 7"/>
              <a:gd name="T13" fmla="*/ 4 h 6"/>
              <a:gd name="T14" fmla="*/ 4 w 7"/>
              <a:gd name="T15" fmla="*/ 3 h 6"/>
              <a:gd name="T16" fmla="*/ 7 w 7"/>
              <a:gd name="T17" fmla="*/ 2 h 6"/>
              <a:gd name="T18" fmla="*/ 5 w 7"/>
              <a:gd name="T19" fmla="*/ 0 h 6"/>
              <a:gd name="T20" fmla="*/ 4 w 7"/>
              <a:gd name="T21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" h="6">
                <a:moveTo>
                  <a:pt x="4" y="0"/>
                </a:moveTo>
                <a:cubicBezTo>
                  <a:pt x="2" y="0"/>
                  <a:pt x="1" y="1"/>
                  <a:pt x="1" y="2"/>
                </a:cubicBezTo>
                <a:cubicBezTo>
                  <a:pt x="0" y="4"/>
                  <a:pt x="1" y="5"/>
                  <a:pt x="2" y="6"/>
                </a:cubicBezTo>
                <a:cubicBezTo>
                  <a:pt x="3" y="6"/>
                  <a:pt x="3" y="6"/>
                  <a:pt x="4" y="6"/>
                </a:cubicBezTo>
                <a:cubicBezTo>
                  <a:pt x="5" y="6"/>
                  <a:pt x="6" y="6"/>
                  <a:pt x="6" y="5"/>
                </a:cubicBezTo>
                <a:cubicBezTo>
                  <a:pt x="7" y="4"/>
                  <a:pt x="7" y="4"/>
                  <a:pt x="7" y="4"/>
                </a:cubicBezTo>
                <a:cubicBezTo>
                  <a:pt x="6" y="4"/>
                  <a:pt x="5" y="4"/>
                  <a:pt x="4" y="4"/>
                </a:cubicBezTo>
                <a:cubicBezTo>
                  <a:pt x="4" y="3"/>
                  <a:pt x="4" y="3"/>
                  <a:pt x="4" y="3"/>
                </a:cubicBezTo>
                <a:cubicBezTo>
                  <a:pt x="5" y="3"/>
                  <a:pt x="6" y="2"/>
                  <a:pt x="7" y="2"/>
                </a:cubicBezTo>
                <a:cubicBezTo>
                  <a:pt x="6" y="2"/>
                  <a:pt x="6" y="1"/>
                  <a:pt x="5" y="0"/>
                </a:cubicBezTo>
                <a:cubicBezTo>
                  <a:pt x="4" y="0"/>
                  <a:pt x="4" y="0"/>
                  <a:pt x="4" y="0"/>
                </a:cubicBezTo>
              </a:path>
            </a:pathLst>
          </a:custGeom>
          <a:solidFill>
            <a:srgbClr val="6D6E7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Freeform 218"/>
          <p:cNvSpPr/>
          <p:nvPr/>
        </p:nvSpPr>
        <p:spPr bwMode="auto">
          <a:xfrm>
            <a:off x="2574050" y="1478455"/>
            <a:ext cx="34925" cy="7938"/>
          </a:xfrm>
          <a:custGeom>
            <a:avLst/>
            <a:gdLst>
              <a:gd name="T0" fmla="*/ 9 w 9"/>
              <a:gd name="T1" fmla="*/ 0 h 2"/>
              <a:gd name="T2" fmla="*/ 3 w 9"/>
              <a:gd name="T3" fmla="*/ 0 h 2"/>
              <a:gd name="T4" fmla="*/ 0 w 9"/>
              <a:gd name="T5" fmla="*/ 1 h 2"/>
              <a:gd name="T6" fmla="*/ 0 w 9"/>
              <a:gd name="T7" fmla="*/ 2 h 2"/>
              <a:gd name="T8" fmla="*/ 3 w 9"/>
              <a:gd name="T9" fmla="*/ 2 h 2"/>
              <a:gd name="T10" fmla="*/ 9 w 9"/>
              <a:gd name="T11" fmla="*/ 1 h 2"/>
              <a:gd name="T12" fmla="*/ 9 w 9"/>
              <a:gd name="T13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" h="2">
                <a:moveTo>
                  <a:pt x="9" y="0"/>
                </a:moveTo>
                <a:cubicBezTo>
                  <a:pt x="7" y="0"/>
                  <a:pt x="5" y="0"/>
                  <a:pt x="3" y="0"/>
                </a:cubicBezTo>
                <a:cubicBezTo>
                  <a:pt x="2" y="0"/>
                  <a:pt x="1" y="1"/>
                  <a:pt x="0" y="1"/>
                </a:cubicBezTo>
                <a:cubicBezTo>
                  <a:pt x="0" y="2"/>
                  <a:pt x="0" y="2"/>
                  <a:pt x="0" y="2"/>
                </a:cubicBezTo>
                <a:cubicBezTo>
                  <a:pt x="1" y="2"/>
                  <a:pt x="2" y="2"/>
                  <a:pt x="3" y="2"/>
                </a:cubicBezTo>
                <a:cubicBezTo>
                  <a:pt x="5" y="1"/>
                  <a:pt x="7" y="1"/>
                  <a:pt x="9" y="1"/>
                </a:cubicBezTo>
                <a:cubicBezTo>
                  <a:pt x="9" y="0"/>
                  <a:pt x="9" y="0"/>
                  <a:pt x="9" y="0"/>
                </a:cubicBezTo>
              </a:path>
            </a:pathLst>
          </a:custGeom>
          <a:solidFill>
            <a:srgbClr val="6D6E7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Freeform 219"/>
          <p:cNvSpPr/>
          <p:nvPr/>
        </p:nvSpPr>
        <p:spPr bwMode="auto">
          <a:xfrm>
            <a:off x="5722063" y="3537443"/>
            <a:ext cx="15875" cy="14288"/>
          </a:xfrm>
          <a:custGeom>
            <a:avLst/>
            <a:gdLst>
              <a:gd name="T0" fmla="*/ 2 w 4"/>
              <a:gd name="T1" fmla="*/ 0 h 4"/>
              <a:gd name="T2" fmla="*/ 1 w 4"/>
              <a:gd name="T3" fmla="*/ 1 h 4"/>
              <a:gd name="T4" fmla="*/ 2 w 4"/>
              <a:gd name="T5" fmla="*/ 4 h 4"/>
              <a:gd name="T6" fmla="*/ 2 w 4"/>
              <a:gd name="T7" fmla="*/ 4 h 4"/>
              <a:gd name="T8" fmla="*/ 4 w 4"/>
              <a:gd name="T9" fmla="*/ 3 h 4"/>
              <a:gd name="T10" fmla="*/ 4 w 4"/>
              <a:gd name="T11" fmla="*/ 1 h 4"/>
              <a:gd name="T12" fmla="*/ 3 w 4"/>
              <a:gd name="T13" fmla="*/ 2 h 4"/>
              <a:gd name="T14" fmla="*/ 2 w 4"/>
              <a:gd name="T15" fmla="*/ 2 h 4"/>
              <a:gd name="T16" fmla="*/ 4 w 4"/>
              <a:gd name="T17" fmla="*/ 1 h 4"/>
              <a:gd name="T18" fmla="*/ 3 w 4"/>
              <a:gd name="T19" fmla="*/ 0 h 4"/>
              <a:gd name="T20" fmla="*/ 2 w 4"/>
              <a:gd name="T21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" h="4">
                <a:moveTo>
                  <a:pt x="2" y="0"/>
                </a:moveTo>
                <a:cubicBezTo>
                  <a:pt x="2" y="0"/>
                  <a:pt x="1" y="1"/>
                  <a:pt x="1" y="1"/>
                </a:cubicBezTo>
                <a:cubicBezTo>
                  <a:pt x="0" y="3"/>
                  <a:pt x="1" y="4"/>
                  <a:pt x="2" y="4"/>
                </a:cubicBezTo>
                <a:cubicBezTo>
                  <a:pt x="2" y="4"/>
                  <a:pt x="2" y="4"/>
                  <a:pt x="2" y="4"/>
                </a:cubicBezTo>
                <a:cubicBezTo>
                  <a:pt x="3" y="4"/>
                  <a:pt x="4" y="3"/>
                  <a:pt x="4" y="3"/>
                </a:cubicBezTo>
                <a:cubicBezTo>
                  <a:pt x="4" y="2"/>
                  <a:pt x="4" y="1"/>
                  <a:pt x="4" y="1"/>
                </a:cubicBezTo>
                <a:cubicBezTo>
                  <a:pt x="3" y="2"/>
                  <a:pt x="3" y="2"/>
                  <a:pt x="3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3" y="1"/>
                  <a:pt x="4" y="1"/>
                </a:cubicBezTo>
                <a:cubicBezTo>
                  <a:pt x="4" y="0"/>
                  <a:pt x="3" y="0"/>
                  <a:pt x="3" y="0"/>
                </a:cubicBezTo>
                <a:cubicBezTo>
                  <a:pt x="3" y="0"/>
                  <a:pt x="3" y="0"/>
                  <a:pt x="2" y="0"/>
                </a:cubicBezTo>
              </a:path>
            </a:pathLst>
          </a:custGeom>
          <a:solidFill>
            <a:srgbClr val="6D6E7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Freeform 220"/>
          <p:cNvSpPr/>
          <p:nvPr/>
        </p:nvSpPr>
        <p:spPr bwMode="auto">
          <a:xfrm>
            <a:off x="5895100" y="3037380"/>
            <a:ext cx="15875" cy="11113"/>
          </a:xfrm>
          <a:custGeom>
            <a:avLst/>
            <a:gdLst>
              <a:gd name="T0" fmla="*/ 2 w 4"/>
              <a:gd name="T1" fmla="*/ 0 h 3"/>
              <a:gd name="T2" fmla="*/ 1 w 4"/>
              <a:gd name="T3" fmla="*/ 1 h 3"/>
              <a:gd name="T4" fmla="*/ 2 w 4"/>
              <a:gd name="T5" fmla="*/ 3 h 3"/>
              <a:gd name="T6" fmla="*/ 2 w 4"/>
              <a:gd name="T7" fmla="*/ 3 h 3"/>
              <a:gd name="T8" fmla="*/ 2 w 4"/>
              <a:gd name="T9" fmla="*/ 3 h 3"/>
              <a:gd name="T10" fmla="*/ 2 w 4"/>
              <a:gd name="T11" fmla="*/ 2 h 3"/>
              <a:gd name="T12" fmla="*/ 2 w 4"/>
              <a:gd name="T13" fmla="*/ 2 h 3"/>
              <a:gd name="T14" fmla="*/ 3 w 4"/>
              <a:gd name="T15" fmla="*/ 3 h 3"/>
              <a:gd name="T16" fmla="*/ 4 w 4"/>
              <a:gd name="T17" fmla="*/ 2 h 3"/>
              <a:gd name="T18" fmla="*/ 3 w 4"/>
              <a:gd name="T19" fmla="*/ 0 h 3"/>
              <a:gd name="T20" fmla="*/ 2 w 4"/>
              <a:gd name="T21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" h="3">
                <a:moveTo>
                  <a:pt x="2" y="0"/>
                </a:moveTo>
                <a:cubicBezTo>
                  <a:pt x="2" y="0"/>
                  <a:pt x="1" y="0"/>
                  <a:pt x="1" y="1"/>
                </a:cubicBezTo>
                <a:cubicBezTo>
                  <a:pt x="0" y="2"/>
                  <a:pt x="1" y="3"/>
                  <a:pt x="2" y="3"/>
                </a:cubicBezTo>
                <a:cubicBezTo>
                  <a:pt x="2" y="3"/>
                  <a:pt x="2" y="3"/>
                  <a:pt x="2" y="3"/>
                </a:cubicBezTo>
                <a:cubicBezTo>
                  <a:pt x="2" y="3"/>
                  <a:pt x="2" y="3"/>
                  <a:pt x="2" y="3"/>
                </a:cubicBezTo>
                <a:cubicBezTo>
                  <a:pt x="2" y="3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3" y="2"/>
                  <a:pt x="3" y="3"/>
                  <a:pt x="3" y="3"/>
                </a:cubicBezTo>
                <a:cubicBezTo>
                  <a:pt x="3" y="3"/>
                  <a:pt x="4" y="3"/>
                  <a:pt x="4" y="2"/>
                </a:cubicBezTo>
                <a:cubicBezTo>
                  <a:pt x="4" y="1"/>
                  <a:pt x="3" y="0"/>
                  <a:pt x="3" y="0"/>
                </a:cubicBezTo>
                <a:cubicBezTo>
                  <a:pt x="2" y="0"/>
                  <a:pt x="2" y="0"/>
                  <a:pt x="2" y="0"/>
                </a:cubicBezTo>
              </a:path>
            </a:pathLst>
          </a:custGeom>
          <a:solidFill>
            <a:srgbClr val="6D6E7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Freeform 221"/>
          <p:cNvSpPr/>
          <p:nvPr/>
        </p:nvSpPr>
        <p:spPr bwMode="auto">
          <a:xfrm>
            <a:off x="5730000" y="3521568"/>
            <a:ext cx="30163" cy="23813"/>
          </a:xfrm>
          <a:custGeom>
            <a:avLst/>
            <a:gdLst>
              <a:gd name="T0" fmla="*/ 7 w 8"/>
              <a:gd name="T1" fmla="*/ 0 h 6"/>
              <a:gd name="T2" fmla="*/ 2 w 8"/>
              <a:gd name="T3" fmla="*/ 4 h 6"/>
              <a:gd name="T4" fmla="*/ 2 w 8"/>
              <a:gd name="T5" fmla="*/ 5 h 6"/>
              <a:gd name="T6" fmla="*/ 0 w 8"/>
              <a:gd name="T7" fmla="*/ 6 h 6"/>
              <a:gd name="T8" fmla="*/ 1 w 8"/>
              <a:gd name="T9" fmla="*/ 6 h 6"/>
              <a:gd name="T10" fmla="*/ 2 w 8"/>
              <a:gd name="T11" fmla="*/ 5 h 6"/>
              <a:gd name="T12" fmla="*/ 8 w 8"/>
              <a:gd name="T13" fmla="*/ 0 h 6"/>
              <a:gd name="T14" fmla="*/ 7 w 8"/>
              <a:gd name="T15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" h="6">
                <a:moveTo>
                  <a:pt x="7" y="0"/>
                </a:moveTo>
                <a:cubicBezTo>
                  <a:pt x="5" y="2"/>
                  <a:pt x="3" y="3"/>
                  <a:pt x="2" y="4"/>
                </a:cubicBezTo>
                <a:cubicBezTo>
                  <a:pt x="2" y="4"/>
                  <a:pt x="2" y="4"/>
                  <a:pt x="2" y="5"/>
                </a:cubicBezTo>
                <a:cubicBezTo>
                  <a:pt x="1" y="5"/>
                  <a:pt x="0" y="6"/>
                  <a:pt x="0" y="6"/>
                </a:cubicBezTo>
                <a:cubicBezTo>
                  <a:pt x="1" y="6"/>
                  <a:pt x="1" y="6"/>
                  <a:pt x="1" y="6"/>
                </a:cubicBezTo>
                <a:cubicBezTo>
                  <a:pt x="1" y="6"/>
                  <a:pt x="1" y="6"/>
                  <a:pt x="2" y="5"/>
                </a:cubicBezTo>
                <a:cubicBezTo>
                  <a:pt x="3" y="4"/>
                  <a:pt x="5" y="2"/>
                  <a:pt x="8" y="0"/>
                </a:cubicBezTo>
                <a:cubicBezTo>
                  <a:pt x="7" y="0"/>
                  <a:pt x="7" y="0"/>
                  <a:pt x="7" y="0"/>
                </a:cubicBezTo>
              </a:path>
            </a:pathLst>
          </a:custGeom>
          <a:solidFill>
            <a:srgbClr val="6D6E7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Freeform 222"/>
          <p:cNvSpPr>
            <a:spLocks noEditPoints="1"/>
          </p:cNvSpPr>
          <p:nvPr/>
        </p:nvSpPr>
        <p:spPr bwMode="auto">
          <a:xfrm>
            <a:off x="5785563" y="3378693"/>
            <a:ext cx="79375" cy="109538"/>
          </a:xfrm>
          <a:custGeom>
            <a:avLst/>
            <a:gdLst>
              <a:gd name="T0" fmla="*/ 8 w 21"/>
              <a:gd name="T1" fmla="*/ 20 h 29"/>
              <a:gd name="T2" fmla="*/ 0 w 21"/>
              <a:gd name="T3" fmla="*/ 29 h 29"/>
              <a:gd name="T4" fmla="*/ 1 w 21"/>
              <a:gd name="T5" fmla="*/ 29 h 29"/>
              <a:gd name="T6" fmla="*/ 8 w 21"/>
              <a:gd name="T7" fmla="*/ 20 h 29"/>
              <a:gd name="T8" fmla="*/ 8 w 21"/>
              <a:gd name="T9" fmla="*/ 20 h 29"/>
              <a:gd name="T10" fmla="*/ 20 w 21"/>
              <a:gd name="T11" fmla="*/ 0 h 29"/>
              <a:gd name="T12" fmla="*/ 15 w 21"/>
              <a:gd name="T13" fmla="*/ 10 h 29"/>
              <a:gd name="T14" fmla="*/ 15 w 21"/>
              <a:gd name="T15" fmla="*/ 10 h 29"/>
              <a:gd name="T16" fmla="*/ 21 w 21"/>
              <a:gd name="T17" fmla="*/ 0 h 29"/>
              <a:gd name="T18" fmla="*/ 20 w 21"/>
              <a:gd name="T19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1" h="29">
                <a:moveTo>
                  <a:pt x="8" y="20"/>
                </a:moveTo>
                <a:cubicBezTo>
                  <a:pt x="5" y="23"/>
                  <a:pt x="3" y="26"/>
                  <a:pt x="0" y="29"/>
                </a:cubicBezTo>
                <a:cubicBezTo>
                  <a:pt x="1" y="29"/>
                  <a:pt x="1" y="29"/>
                  <a:pt x="1" y="29"/>
                </a:cubicBezTo>
                <a:cubicBezTo>
                  <a:pt x="3" y="27"/>
                  <a:pt x="6" y="24"/>
                  <a:pt x="8" y="20"/>
                </a:cubicBezTo>
                <a:cubicBezTo>
                  <a:pt x="8" y="20"/>
                  <a:pt x="8" y="20"/>
                  <a:pt x="8" y="20"/>
                </a:cubicBezTo>
                <a:moveTo>
                  <a:pt x="20" y="0"/>
                </a:moveTo>
                <a:cubicBezTo>
                  <a:pt x="18" y="4"/>
                  <a:pt x="17" y="7"/>
                  <a:pt x="15" y="10"/>
                </a:cubicBezTo>
                <a:cubicBezTo>
                  <a:pt x="15" y="10"/>
                  <a:pt x="15" y="10"/>
                  <a:pt x="15" y="10"/>
                </a:cubicBezTo>
                <a:cubicBezTo>
                  <a:pt x="17" y="7"/>
                  <a:pt x="19" y="4"/>
                  <a:pt x="21" y="0"/>
                </a:cubicBezTo>
                <a:cubicBezTo>
                  <a:pt x="20" y="0"/>
                  <a:pt x="20" y="0"/>
                  <a:pt x="20" y="0"/>
                </a:cubicBezTo>
              </a:path>
            </a:pathLst>
          </a:custGeom>
          <a:solidFill>
            <a:srgbClr val="6D6E7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Freeform 223"/>
          <p:cNvSpPr>
            <a:spLocks noEditPoints="1"/>
          </p:cNvSpPr>
          <p:nvPr/>
        </p:nvSpPr>
        <p:spPr bwMode="auto">
          <a:xfrm>
            <a:off x="5880813" y="3123105"/>
            <a:ext cx="36513" cy="214313"/>
          </a:xfrm>
          <a:custGeom>
            <a:avLst/>
            <a:gdLst>
              <a:gd name="T0" fmla="*/ 4 w 10"/>
              <a:gd name="T1" fmla="*/ 46 h 57"/>
              <a:gd name="T2" fmla="*/ 0 w 10"/>
              <a:gd name="T3" fmla="*/ 57 h 57"/>
              <a:gd name="T4" fmla="*/ 1 w 10"/>
              <a:gd name="T5" fmla="*/ 57 h 57"/>
              <a:gd name="T6" fmla="*/ 5 w 10"/>
              <a:gd name="T7" fmla="*/ 46 h 57"/>
              <a:gd name="T8" fmla="*/ 4 w 10"/>
              <a:gd name="T9" fmla="*/ 46 h 57"/>
              <a:gd name="T10" fmla="*/ 9 w 10"/>
              <a:gd name="T11" fmla="*/ 23 h 57"/>
              <a:gd name="T12" fmla="*/ 7 w 10"/>
              <a:gd name="T13" fmla="*/ 35 h 57"/>
              <a:gd name="T14" fmla="*/ 8 w 10"/>
              <a:gd name="T15" fmla="*/ 35 h 57"/>
              <a:gd name="T16" fmla="*/ 10 w 10"/>
              <a:gd name="T17" fmla="*/ 23 h 57"/>
              <a:gd name="T18" fmla="*/ 9 w 10"/>
              <a:gd name="T19" fmla="*/ 23 h 57"/>
              <a:gd name="T20" fmla="*/ 10 w 10"/>
              <a:gd name="T21" fmla="*/ 0 h 57"/>
              <a:gd name="T22" fmla="*/ 9 w 10"/>
              <a:gd name="T23" fmla="*/ 0 h 57"/>
              <a:gd name="T24" fmla="*/ 10 w 10"/>
              <a:gd name="T25" fmla="*/ 10 h 57"/>
              <a:gd name="T26" fmla="*/ 10 w 10"/>
              <a:gd name="T27" fmla="*/ 11 h 57"/>
              <a:gd name="T28" fmla="*/ 10 w 10"/>
              <a:gd name="T29" fmla="*/ 11 h 57"/>
              <a:gd name="T30" fmla="*/ 10 w 10"/>
              <a:gd name="T31" fmla="*/ 10 h 57"/>
              <a:gd name="T32" fmla="*/ 10 w 10"/>
              <a:gd name="T33" fmla="*/ 0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0" h="57">
                <a:moveTo>
                  <a:pt x="4" y="46"/>
                </a:moveTo>
                <a:cubicBezTo>
                  <a:pt x="3" y="50"/>
                  <a:pt x="2" y="54"/>
                  <a:pt x="0" y="57"/>
                </a:cubicBezTo>
                <a:cubicBezTo>
                  <a:pt x="1" y="57"/>
                  <a:pt x="1" y="57"/>
                  <a:pt x="1" y="57"/>
                </a:cubicBezTo>
                <a:cubicBezTo>
                  <a:pt x="2" y="54"/>
                  <a:pt x="4" y="50"/>
                  <a:pt x="5" y="46"/>
                </a:cubicBezTo>
                <a:cubicBezTo>
                  <a:pt x="4" y="46"/>
                  <a:pt x="4" y="46"/>
                  <a:pt x="4" y="46"/>
                </a:cubicBezTo>
                <a:moveTo>
                  <a:pt x="9" y="23"/>
                </a:moveTo>
                <a:cubicBezTo>
                  <a:pt x="9" y="27"/>
                  <a:pt x="8" y="31"/>
                  <a:pt x="7" y="35"/>
                </a:cubicBezTo>
                <a:cubicBezTo>
                  <a:pt x="8" y="35"/>
                  <a:pt x="8" y="35"/>
                  <a:pt x="8" y="35"/>
                </a:cubicBezTo>
                <a:cubicBezTo>
                  <a:pt x="9" y="31"/>
                  <a:pt x="9" y="27"/>
                  <a:pt x="10" y="23"/>
                </a:cubicBezTo>
                <a:cubicBezTo>
                  <a:pt x="9" y="23"/>
                  <a:pt x="9" y="23"/>
                  <a:pt x="9" y="23"/>
                </a:cubicBezTo>
                <a:moveTo>
                  <a:pt x="10" y="0"/>
                </a:moveTo>
                <a:cubicBezTo>
                  <a:pt x="9" y="0"/>
                  <a:pt x="9" y="0"/>
                  <a:pt x="9" y="0"/>
                </a:cubicBezTo>
                <a:cubicBezTo>
                  <a:pt x="10" y="3"/>
                  <a:pt x="10" y="7"/>
                  <a:pt x="10" y="10"/>
                </a:cubicBezTo>
                <a:cubicBezTo>
                  <a:pt x="10" y="10"/>
                  <a:pt x="10" y="11"/>
                  <a:pt x="10" y="11"/>
                </a:cubicBezTo>
                <a:cubicBezTo>
                  <a:pt x="10" y="11"/>
                  <a:pt x="10" y="11"/>
                  <a:pt x="10" y="11"/>
                </a:cubicBezTo>
                <a:cubicBezTo>
                  <a:pt x="10" y="11"/>
                  <a:pt x="10" y="10"/>
                  <a:pt x="10" y="10"/>
                </a:cubicBezTo>
                <a:cubicBezTo>
                  <a:pt x="10" y="7"/>
                  <a:pt x="10" y="3"/>
                  <a:pt x="10" y="0"/>
                </a:cubicBezTo>
              </a:path>
            </a:pathLst>
          </a:custGeom>
          <a:solidFill>
            <a:srgbClr val="6D6E7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Freeform 224"/>
          <p:cNvSpPr/>
          <p:nvPr/>
        </p:nvSpPr>
        <p:spPr bwMode="auto">
          <a:xfrm>
            <a:off x="5903038" y="3043730"/>
            <a:ext cx="7938" cy="34925"/>
          </a:xfrm>
          <a:custGeom>
            <a:avLst/>
            <a:gdLst>
              <a:gd name="T0" fmla="*/ 0 w 2"/>
              <a:gd name="T1" fmla="*/ 0 h 9"/>
              <a:gd name="T2" fmla="*/ 0 w 2"/>
              <a:gd name="T3" fmla="*/ 0 h 9"/>
              <a:gd name="T4" fmla="*/ 0 w 2"/>
              <a:gd name="T5" fmla="*/ 1 h 9"/>
              <a:gd name="T6" fmla="*/ 2 w 2"/>
              <a:gd name="T7" fmla="*/ 9 h 9"/>
              <a:gd name="T8" fmla="*/ 2 w 2"/>
              <a:gd name="T9" fmla="*/ 9 h 9"/>
              <a:gd name="T10" fmla="*/ 1 w 2"/>
              <a:gd name="T11" fmla="*/ 1 h 9"/>
              <a:gd name="T12" fmla="*/ 0 w 2"/>
              <a:gd name="T13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" h="9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1"/>
                  <a:pt x="0" y="1"/>
                </a:cubicBezTo>
                <a:cubicBezTo>
                  <a:pt x="1" y="4"/>
                  <a:pt x="1" y="6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2" y="6"/>
                  <a:pt x="1" y="4"/>
                  <a:pt x="1" y="1"/>
                </a:cubicBezTo>
                <a:cubicBezTo>
                  <a:pt x="1" y="1"/>
                  <a:pt x="1" y="0"/>
                  <a:pt x="0" y="0"/>
                </a:cubicBezTo>
              </a:path>
            </a:pathLst>
          </a:custGeom>
          <a:solidFill>
            <a:srgbClr val="6D6E7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Freeform 225"/>
          <p:cNvSpPr/>
          <p:nvPr/>
        </p:nvSpPr>
        <p:spPr bwMode="auto">
          <a:xfrm>
            <a:off x="7596900" y="3534268"/>
            <a:ext cx="14288" cy="11113"/>
          </a:xfrm>
          <a:custGeom>
            <a:avLst/>
            <a:gdLst>
              <a:gd name="T0" fmla="*/ 2 w 4"/>
              <a:gd name="T1" fmla="*/ 0 h 3"/>
              <a:gd name="T2" fmla="*/ 1 w 4"/>
              <a:gd name="T3" fmla="*/ 0 h 3"/>
              <a:gd name="T4" fmla="*/ 1 w 4"/>
              <a:gd name="T5" fmla="*/ 3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2 h 3"/>
              <a:gd name="T12" fmla="*/ 2 w 4"/>
              <a:gd name="T13" fmla="*/ 2 h 3"/>
              <a:gd name="T14" fmla="*/ 2 w 4"/>
              <a:gd name="T15" fmla="*/ 1 h 3"/>
              <a:gd name="T16" fmla="*/ 2 w 4"/>
              <a:gd name="T17" fmla="*/ 1 h 3"/>
              <a:gd name="T18" fmla="*/ 4 w 4"/>
              <a:gd name="T19" fmla="*/ 1 h 3"/>
              <a:gd name="T20" fmla="*/ 4 w 4"/>
              <a:gd name="T21" fmla="*/ 0 h 3"/>
              <a:gd name="T22" fmla="*/ 2 w 4"/>
              <a:gd name="T2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" h="3">
                <a:moveTo>
                  <a:pt x="2" y="0"/>
                </a:moveTo>
                <a:cubicBezTo>
                  <a:pt x="2" y="0"/>
                  <a:pt x="2" y="0"/>
                  <a:pt x="1" y="0"/>
                </a:cubicBezTo>
                <a:cubicBezTo>
                  <a:pt x="0" y="0"/>
                  <a:pt x="0" y="2"/>
                  <a:pt x="1" y="3"/>
                </a:cubicBezTo>
                <a:cubicBezTo>
                  <a:pt x="1" y="3"/>
                  <a:pt x="2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2"/>
                  <a:pt x="4" y="2"/>
                </a:cubicBezTo>
                <a:cubicBezTo>
                  <a:pt x="3" y="2"/>
                  <a:pt x="2" y="2"/>
                  <a:pt x="2" y="2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3" y="1"/>
                  <a:pt x="4" y="1"/>
                </a:cubicBezTo>
                <a:cubicBezTo>
                  <a:pt x="4" y="1"/>
                  <a:pt x="4" y="1"/>
                  <a:pt x="4" y="0"/>
                </a:cubicBezTo>
                <a:cubicBezTo>
                  <a:pt x="4" y="0"/>
                  <a:pt x="3" y="0"/>
                  <a:pt x="2" y="0"/>
                </a:cubicBezTo>
              </a:path>
            </a:pathLst>
          </a:custGeom>
          <a:solidFill>
            <a:srgbClr val="6D6E7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Freeform 226"/>
          <p:cNvSpPr/>
          <p:nvPr/>
        </p:nvSpPr>
        <p:spPr bwMode="auto">
          <a:xfrm>
            <a:off x="8062038" y="3273918"/>
            <a:ext cx="15875" cy="14288"/>
          </a:xfrm>
          <a:custGeom>
            <a:avLst/>
            <a:gdLst>
              <a:gd name="T0" fmla="*/ 2 w 4"/>
              <a:gd name="T1" fmla="*/ 0 h 4"/>
              <a:gd name="T2" fmla="*/ 1 w 4"/>
              <a:gd name="T3" fmla="*/ 1 h 4"/>
              <a:gd name="T4" fmla="*/ 0 w 4"/>
              <a:gd name="T5" fmla="*/ 3 h 4"/>
              <a:gd name="T6" fmla="*/ 1 w 4"/>
              <a:gd name="T7" fmla="*/ 3 h 4"/>
              <a:gd name="T8" fmla="*/ 1 w 4"/>
              <a:gd name="T9" fmla="*/ 2 h 4"/>
              <a:gd name="T10" fmla="*/ 2 w 4"/>
              <a:gd name="T11" fmla="*/ 2 h 4"/>
              <a:gd name="T12" fmla="*/ 1 w 4"/>
              <a:gd name="T13" fmla="*/ 4 h 4"/>
              <a:gd name="T14" fmla="*/ 2 w 4"/>
              <a:gd name="T15" fmla="*/ 4 h 4"/>
              <a:gd name="T16" fmla="*/ 3 w 4"/>
              <a:gd name="T17" fmla="*/ 3 h 4"/>
              <a:gd name="T18" fmla="*/ 3 w 4"/>
              <a:gd name="T19" fmla="*/ 1 h 4"/>
              <a:gd name="T20" fmla="*/ 2 w 4"/>
              <a:gd name="T21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" h="4">
                <a:moveTo>
                  <a:pt x="2" y="0"/>
                </a:moveTo>
                <a:cubicBezTo>
                  <a:pt x="1" y="0"/>
                  <a:pt x="1" y="1"/>
                  <a:pt x="1" y="1"/>
                </a:cubicBezTo>
                <a:cubicBezTo>
                  <a:pt x="0" y="1"/>
                  <a:pt x="0" y="2"/>
                  <a:pt x="0" y="3"/>
                </a:cubicBezTo>
                <a:cubicBezTo>
                  <a:pt x="0" y="3"/>
                  <a:pt x="1" y="3"/>
                  <a:pt x="1" y="3"/>
                </a:cubicBezTo>
                <a:cubicBezTo>
                  <a:pt x="1" y="3"/>
                  <a:pt x="1" y="2"/>
                  <a:pt x="1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3"/>
                  <a:pt x="1" y="3"/>
                  <a:pt x="1" y="4"/>
                </a:cubicBezTo>
                <a:cubicBezTo>
                  <a:pt x="1" y="4"/>
                  <a:pt x="2" y="4"/>
                  <a:pt x="2" y="4"/>
                </a:cubicBezTo>
                <a:cubicBezTo>
                  <a:pt x="2" y="4"/>
                  <a:pt x="2" y="4"/>
                  <a:pt x="3" y="3"/>
                </a:cubicBezTo>
                <a:cubicBezTo>
                  <a:pt x="3" y="3"/>
                  <a:pt x="4" y="2"/>
                  <a:pt x="3" y="1"/>
                </a:cubicBezTo>
                <a:cubicBezTo>
                  <a:pt x="3" y="1"/>
                  <a:pt x="2" y="0"/>
                  <a:pt x="2" y="0"/>
                </a:cubicBezTo>
              </a:path>
            </a:pathLst>
          </a:custGeom>
          <a:solidFill>
            <a:srgbClr val="6D6E7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Freeform 227"/>
          <p:cNvSpPr/>
          <p:nvPr/>
        </p:nvSpPr>
        <p:spPr bwMode="auto">
          <a:xfrm>
            <a:off x="7604838" y="3537443"/>
            <a:ext cx="36513" cy="3175"/>
          </a:xfrm>
          <a:custGeom>
            <a:avLst/>
            <a:gdLst>
              <a:gd name="T0" fmla="*/ 0 w 10"/>
              <a:gd name="T1" fmla="*/ 0 h 1"/>
              <a:gd name="T2" fmla="*/ 0 w 10"/>
              <a:gd name="T3" fmla="*/ 0 h 1"/>
              <a:gd name="T4" fmla="*/ 0 w 10"/>
              <a:gd name="T5" fmla="*/ 1 h 1"/>
              <a:gd name="T6" fmla="*/ 2 w 10"/>
              <a:gd name="T7" fmla="*/ 1 h 1"/>
              <a:gd name="T8" fmla="*/ 6 w 10"/>
              <a:gd name="T9" fmla="*/ 1 h 1"/>
              <a:gd name="T10" fmla="*/ 10 w 10"/>
              <a:gd name="T11" fmla="*/ 1 h 1"/>
              <a:gd name="T12" fmla="*/ 10 w 10"/>
              <a:gd name="T13" fmla="*/ 0 h 1"/>
              <a:gd name="T14" fmla="*/ 6 w 10"/>
              <a:gd name="T15" fmla="*/ 0 h 1"/>
              <a:gd name="T16" fmla="*/ 2 w 10"/>
              <a:gd name="T17" fmla="*/ 0 h 1"/>
              <a:gd name="T18" fmla="*/ 0 w 10"/>
              <a:gd name="T19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" h="1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1" y="1"/>
                  <a:pt x="2" y="1"/>
                </a:cubicBezTo>
                <a:cubicBezTo>
                  <a:pt x="3" y="1"/>
                  <a:pt x="4" y="1"/>
                  <a:pt x="6" y="1"/>
                </a:cubicBezTo>
                <a:cubicBezTo>
                  <a:pt x="7" y="1"/>
                  <a:pt x="8" y="1"/>
                  <a:pt x="10" y="1"/>
                </a:cubicBezTo>
                <a:cubicBezTo>
                  <a:pt x="10" y="0"/>
                  <a:pt x="10" y="0"/>
                  <a:pt x="10" y="0"/>
                </a:cubicBezTo>
                <a:cubicBezTo>
                  <a:pt x="8" y="0"/>
                  <a:pt x="7" y="0"/>
                  <a:pt x="6" y="0"/>
                </a:cubicBezTo>
                <a:cubicBezTo>
                  <a:pt x="4" y="0"/>
                  <a:pt x="3" y="0"/>
                  <a:pt x="2" y="0"/>
                </a:cubicBezTo>
                <a:cubicBezTo>
                  <a:pt x="1" y="0"/>
                  <a:pt x="0" y="0"/>
                  <a:pt x="0" y="0"/>
                </a:cubicBezTo>
              </a:path>
            </a:pathLst>
          </a:custGeom>
          <a:solidFill>
            <a:srgbClr val="6D6E7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Freeform 228"/>
          <p:cNvSpPr>
            <a:spLocks noEditPoints="1"/>
          </p:cNvSpPr>
          <p:nvPr/>
        </p:nvSpPr>
        <p:spPr bwMode="auto">
          <a:xfrm>
            <a:off x="7687388" y="3504105"/>
            <a:ext cx="127000" cy="33338"/>
          </a:xfrm>
          <a:custGeom>
            <a:avLst/>
            <a:gdLst>
              <a:gd name="T0" fmla="*/ 11 w 34"/>
              <a:gd name="T1" fmla="*/ 7 h 9"/>
              <a:gd name="T2" fmla="*/ 0 w 34"/>
              <a:gd name="T3" fmla="*/ 8 h 9"/>
              <a:gd name="T4" fmla="*/ 0 w 34"/>
              <a:gd name="T5" fmla="*/ 9 h 9"/>
              <a:gd name="T6" fmla="*/ 0 w 34"/>
              <a:gd name="T7" fmla="*/ 9 h 9"/>
              <a:gd name="T8" fmla="*/ 11 w 34"/>
              <a:gd name="T9" fmla="*/ 7 h 9"/>
              <a:gd name="T10" fmla="*/ 11 w 34"/>
              <a:gd name="T11" fmla="*/ 7 h 9"/>
              <a:gd name="T12" fmla="*/ 34 w 34"/>
              <a:gd name="T13" fmla="*/ 0 h 9"/>
              <a:gd name="T14" fmla="*/ 23 w 34"/>
              <a:gd name="T15" fmla="*/ 4 h 9"/>
              <a:gd name="T16" fmla="*/ 23 w 34"/>
              <a:gd name="T17" fmla="*/ 4 h 9"/>
              <a:gd name="T18" fmla="*/ 23 w 34"/>
              <a:gd name="T19" fmla="*/ 4 h 9"/>
              <a:gd name="T20" fmla="*/ 34 w 34"/>
              <a:gd name="T21" fmla="*/ 1 h 9"/>
              <a:gd name="T22" fmla="*/ 34 w 34"/>
              <a:gd name="T23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4" h="9">
                <a:moveTo>
                  <a:pt x="11" y="7"/>
                </a:moveTo>
                <a:cubicBezTo>
                  <a:pt x="7" y="7"/>
                  <a:pt x="3" y="8"/>
                  <a:pt x="0" y="8"/>
                </a:cubicBez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3" y="9"/>
                  <a:pt x="7" y="8"/>
                  <a:pt x="11" y="7"/>
                </a:cubicBezTo>
                <a:cubicBezTo>
                  <a:pt x="11" y="7"/>
                  <a:pt x="11" y="7"/>
                  <a:pt x="11" y="7"/>
                </a:cubicBezTo>
                <a:moveTo>
                  <a:pt x="34" y="0"/>
                </a:moveTo>
                <a:cubicBezTo>
                  <a:pt x="30" y="2"/>
                  <a:pt x="26" y="3"/>
                  <a:pt x="23" y="4"/>
                </a:cubicBezTo>
                <a:cubicBezTo>
                  <a:pt x="23" y="4"/>
                  <a:pt x="23" y="4"/>
                  <a:pt x="23" y="4"/>
                </a:cubicBezTo>
                <a:cubicBezTo>
                  <a:pt x="23" y="4"/>
                  <a:pt x="23" y="4"/>
                  <a:pt x="23" y="4"/>
                </a:cubicBezTo>
                <a:cubicBezTo>
                  <a:pt x="26" y="3"/>
                  <a:pt x="30" y="2"/>
                  <a:pt x="34" y="1"/>
                </a:cubicBezTo>
                <a:cubicBezTo>
                  <a:pt x="34" y="0"/>
                  <a:pt x="34" y="0"/>
                  <a:pt x="34" y="0"/>
                </a:cubicBezTo>
              </a:path>
            </a:pathLst>
          </a:custGeom>
          <a:solidFill>
            <a:srgbClr val="6D6E7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" name="Freeform 229"/>
          <p:cNvSpPr>
            <a:spLocks noEditPoints="1"/>
          </p:cNvSpPr>
          <p:nvPr/>
        </p:nvSpPr>
        <p:spPr bwMode="auto">
          <a:xfrm>
            <a:off x="7995363" y="3348530"/>
            <a:ext cx="30163" cy="34925"/>
          </a:xfrm>
          <a:custGeom>
            <a:avLst/>
            <a:gdLst>
              <a:gd name="T0" fmla="*/ 3 w 8"/>
              <a:gd name="T1" fmla="*/ 7 h 9"/>
              <a:gd name="T2" fmla="*/ 2 w 8"/>
              <a:gd name="T3" fmla="*/ 7 h 9"/>
              <a:gd name="T4" fmla="*/ 0 w 8"/>
              <a:gd name="T5" fmla="*/ 9 h 9"/>
              <a:gd name="T6" fmla="*/ 1 w 8"/>
              <a:gd name="T7" fmla="*/ 9 h 9"/>
              <a:gd name="T8" fmla="*/ 3 w 8"/>
              <a:gd name="T9" fmla="*/ 7 h 9"/>
              <a:gd name="T10" fmla="*/ 8 w 8"/>
              <a:gd name="T11" fmla="*/ 0 h 9"/>
              <a:gd name="T12" fmla="*/ 6 w 8"/>
              <a:gd name="T13" fmla="*/ 2 h 9"/>
              <a:gd name="T14" fmla="*/ 7 w 8"/>
              <a:gd name="T15" fmla="*/ 2 h 9"/>
              <a:gd name="T16" fmla="*/ 8 w 8"/>
              <a:gd name="T17" fmla="*/ 0 h 9"/>
              <a:gd name="T18" fmla="*/ 8 w 8"/>
              <a:gd name="T19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" h="9">
                <a:moveTo>
                  <a:pt x="3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1" y="8"/>
                  <a:pt x="0" y="9"/>
                </a:cubicBezTo>
                <a:cubicBezTo>
                  <a:pt x="1" y="9"/>
                  <a:pt x="1" y="9"/>
                  <a:pt x="1" y="9"/>
                </a:cubicBezTo>
                <a:cubicBezTo>
                  <a:pt x="2" y="8"/>
                  <a:pt x="2" y="7"/>
                  <a:pt x="3" y="7"/>
                </a:cubicBezTo>
                <a:moveTo>
                  <a:pt x="8" y="0"/>
                </a:moveTo>
                <a:cubicBezTo>
                  <a:pt x="7" y="1"/>
                  <a:pt x="7" y="1"/>
                  <a:pt x="6" y="2"/>
                </a:cubicBezTo>
                <a:cubicBezTo>
                  <a:pt x="7" y="2"/>
                  <a:pt x="7" y="2"/>
                  <a:pt x="7" y="2"/>
                </a:cubicBezTo>
                <a:cubicBezTo>
                  <a:pt x="7" y="2"/>
                  <a:pt x="8" y="1"/>
                  <a:pt x="8" y="0"/>
                </a:cubicBezTo>
                <a:cubicBezTo>
                  <a:pt x="8" y="0"/>
                  <a:pt x="8" y="0"/>
                  <a:pt x="8" y="0"/>
                </a:cubicBezTo>
              </a:path>
            </a:pathLst>
          </a:custGeom>
          <a:solidFill>
            <a:srgbClr val="6D6E7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" name="Freeform 230"/>
          <p:cNvSpPr/>
          <p:nvPr/>
        </p:nvSpPr>
        <p:spPr bwMode="auto">
          <a:xfrm>
            <a:off x="8001713" y="3356468"/>
            <a:ext cx="19050" cy="19050"/>
          </a:xfrm>
          <a:custGeom>
            <a:avLst/>
            <a:gdLst>
              <a:gd name="T0" fmla="*/ 5 w 5"/>
              <a:gd name="T1" fmla="*/ 0 h 5"/>
              <a:gd name="T2" fmla="*/ 4 w 5"/>
              <a:gd name="T3" fmla="*/ 0 h 5"/>
              <a:gd name="T4" fmla="*/ 0 w 5"/>
              <a:gd name="T5" fmla="*/ 5 h 5"/>
              <a:gd name="T6" fmla="*/ 1 w 5"/>
              <a:gd name="T7" fmla="*/ 5 h 5"/>
              <a:gd name="T8" fmla="*/ 5 w 5"/>
              <a:gd name="T9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5">
                <a:moveTo>
                  <a:pt x="5" y="0"/>
                </a:moveTo>
                <a:cubicBezTo>
                  <a:pt x="4" y="0"/>
                  <a:pt x="4" y="0"/>
                  <a:pt x="4" y="0"/>
                </a:cubicBezTo>
                <a:cubicBezTo>
                  <a:pt x="3" y="2"/>
                  <a:pt x="2" y="3"/>
                  <a:pt x="0" y="5"/>
                </a:cubicBezTo>
                <a:cubicBezTo>
                  <a:pt x="1" y="5"/>
                  <a:pt x="1" y="5"/>
                  <a:pt x="1" y="5"/>
                </a:cubicBezTo>
                <a:cubicBezTo>
                  <a:pt x="2" y="3"/>
                  <a:pt x="4" y="2"/>
                  <a:pt x="5" y="0"/>
                </a:cubicBezTo>
              </a:path>
            </a:pathLst>
          </a:custGeom>
          <a:solidFill>
            <a:srgbClr val="2F2F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" name="Freeform 231"/>
          <p:cNvSpPr>
            <a:spLocks noEditPoints="1"/>
          </p:cNvSpPr>
          <p:nvPr/>
        </p:nvSpPr>
        <p:spPr bwMode="auto">
          <a:xfrm>
            <a:off x="7855663" y="3413618"/>
            <a:ext cx="109538" cy="74613"/>
          </a:xfrm>
          <a:custGeom>
            <a:avLst/>
            <a:gdLst>
              <a:gd name="T0" fmla="*/ 10 w 29"/>
              <a:gd name="T1" fmla="*/ 14 h 20"/>
              <a:gd name="T2" fmla="*/ 0 w 29"/>
              <a:gd name="T3" fmla="*/ 20 h 20"/>
              <a:gd name="T4" fmla="*/ 0 w 29"/>
              <a:gd name="T5" fmla="*/ 20 h 20"/>
              <a:gd name="T6" fmla="*/ 0 w 29"/>
              <a:gd name="T7" fmla="*/ 20 h 20"/>
              <a:gd name="T8" fmla="*/ 10 w 29"/>
              <a:gd name="T9" fmla="*/ 14 h 20"/>
              <a:gd name="T10" fmla="*/ 10 w 29"/>
              <a:gd name="T11" fmla="*/ 14 h 20"/>
              <a:gd name="T12" fmla="*/ 29 w 29"/>
              <a:gd name="T13" fmla="*/ 0 h 20"/>
              <a:gd name="T14" fmla="*/ 20 w 29"/>
              <a:gd name="T15" fmla="*/ 7 h 20"/>
              <a:gd name="T16" fmla="*/ 20 w 29"/>
              <a:gd name="T17" fmla="*/ 8 h 20"/>
              <a:gd name="T18" fmla="*/ 29 w 29"/>
              <a:gd name="T19" fmla="*/ 1 h 20"/>
              <a:gd name="T20" fmla="*/ 29 w 29"/>
              <a:gd name="T21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" h="20">
                <a:moveTo>
                  <a:pt x="10" y="14"/>
                </a:moveTo>
                <a:cubicBezTo>
                  <a:pt x="7" y="16"/>
                  <a:pt x="3" y="18"/>
                  <a:pt x="0" y="20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cubicBezTo>
                  <a:pt x="3" y="18"/>
                  <a:pt x="7" y="17"/>
                  <a:pt x="10" y="14"/>
                </a:cubicBezTo>
                <a:cubicBezTo>
                  <a:pt x="10" y="14"/>
                  <a:pt x="10" y="14"/>
                  <a:pt x="10" y="14"/>
                </a:cubicBezTo>
                <a:moveTo>
                  <a:pt x="29" y="0"/>
                </a:moveTo>
                <a:cubicBezTo>
                  <a:pt x="26" y="3"/>
                  <a:pt x="23" y="5"/>
                  <a:pt x="20" y="7"/>
                </a:cubicBezTo>
                <a:cubicBezTo>
                  <a:pt x="20" y="8"/>
                  <a:pt x="20" y="8"/>
                  <a:pt x="20" y="8"/>
                </a:cubicBezTo>
                <a:cubicBezTo>
                  <a:pt x="23" y="6"/>
                  <a:pt x="26" y="3"/>
                  <a:pt x="29" y="1"/>
                </a:cubicBezTo>
                <a:cubicBezTo>
                  <a:pt x="29" y="0"/>
                  <a:pt x="29" y="0"/>
                  <a:pt x="29" y="0"/>
                </a:cubicBezTo>
              </a:path>
            </a:pathLst>
          </a:custGeom>
          <a:solidFill>
            <a:srgbClr val="6D6E7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" name="Freeform 232"/>
          <p:cNvSpPr/>
          <p:nvPr/>
        </p:nvSpPr>
        <p:spPr bwMode="auto">
          <a:xfrm>
            <a:off x="8050925" y="3281855"/>
            <a:ext cx="19050" cy="30163"/>
          </a:xfrm>
          <a:custGeom>
            <a:avLst/>
            <a:gdLst>
              <a:gd name="T0" fmla="*/ 4 w 5"/>
              <a:gd name="T1" fmla="*/ 0 h 8"/>
              <a:gd name="T2" fmla="*/ 4 w 5"/>
              <a:gd name="T3" fmla="*/ 1 h 8"/>
              <a:gd name="T4" fmla="*/ 0 w 5"/>
              <a:gd name="T5" fmla="*/ 8 h 8"/>
              <a:gd name="T6" fmla="*/ 0 w 5"/>
              <a:gd name="T7" fmla="*/ 8 h 8"/>
              <a:gd name="T8" fmla="*/ 0 w 5"/>
              <a:gd name="T9" fmla="*/ 8 h 8"/>
              <a:gd name="T10" fmla="*/ 4 w 5"/>
              <a:gd name="T11" fmla="*/ 2 h 8"/>
              <a:gd name="T12" fmla="*/ 5 w 5"/>
              <a:gd name="T13" fmla="*/ 0 h 8"/>
              <a:gd name="T14" fmla="*/ 4 w 5"/>
              <a:gd name="T15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" h="8">
                <a:moveTo>
                  <a:pt x="4" y="0"/>
                </a:moveTo>
                <a:cubicBezTo>
                  <a:pt x="4" y="0"/>
                  <a:pt x="4" y="1"/>
                  <a:pt x="4" y="1"/>
                </a:cubicBezTo>
                <a:cubicBezTo>
                  <a:pt x="2" y="4"/>
                  <a:pt x="1" y="6"/>
                  <a:pt x="0" y="8"/>
                </a:cubicBez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cubicBezTo>
                  <a:pt x="2" y="6"/>
                  <a:pt x="3" y="4"/>
                  <a:pt x="4" y="2"/>
                </a:cubicBezTo>
                <a:cubicBezTo>
                  <a:pt x="4" y="1"/>
                  <a:pt x="5" y="1"/>
                  <a:pt x="5" y="0"/>
                </a:cubicBezTo>
                <a:cubicBezTo>
                  <a:pt x="4" y="0"/>
                  <a:pt x="4" y="0"/>
                  <a:pt x="4" y="0"/>
                </a:cubicBezTo>
              </a:path>
            </a:pathLst>
          </a:custGeom>
          <a:solidFill>
            <a:srgbClr val="6D6E7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" name="Freeform 248"/>
          <p:cNvSpPr/>
          <p:nvPr/>
        </p:nvSpPr>
        <p:spPr bwMode="auto">
          <a:xfrm>
            <a:off x="6480888" y="1818180"/>
            <a:ext cx="22225" cy="19050"/>
          </a:xfrm>
          <a:custGeom>
            <a:avLst/>
            <a:gdLst>
              <a:gd name="T0" fmla="*/ 3 w 6"/>
              <a:gd name="T1" fmla="*/ 0 h 5"/>
              <a:gd name="T2" fmla="*/ 2 w 6"/>
              <a:gd name="T3" fmla="*/ 0 h 5"/>
              <a:gd name="T4" fmla="*/ 0 w 6"/>
              <a:gd name="T5" fmla="*/ 3 h 5"/>
              <a:gd name="T6" fmla="*/ 3 w 6"/>
              <a:gd name="T7" fmla="*/ 5 h 5"/>
              <a:gd name="T8" fmla="*/ 3 w 6"/>
              <a:gd name="T9" fmla="*/ 5 h 5"/>
              <a:gd name="T10" fmla="*/ 5 w 6"/>
              <a:gd name="T11" fmla="*/ 2 h 5"/>
              <a:gd name="T12" fmla="*/ 5 w 6"/>
              <a:gd name="T13" fmla="*/ 1 h 5"/>
              <a:gd name="T14" fmla="*/ 3 w 6"/>
              <a:gd name="T15" fmla="*/ 3 h 5"/>
              <a:gd name="T16" fmla="*/ 2 w 6"/>
              <a:gd name="T17" fmla="*/ 2 h 5"/>
              <a:gd name="T18" fmla="*/ 4 w 6"/>
              <a:gd name="T19" fmla="*/ 0 h 5"/>
              <a:gd name="T20" fmla="*/ 3 w 6"/>
              <a:gd name="T21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" h="5">
                <a:moveTo>
                  <a:pt x="3" y="0"/>
                </a:moveTo>
                <a:cubicBezTo>
                  <a:pt x="3" y="0"/>
                  <a:pt x="2" y="0"/>
                  <a:pt x="2" y="0"/>
                </a:cubicBezTo>
                <a:cubicBezTo>
                  <a:pt x="1" y="0"/>
                  <a:pt x="0" y="2"/>
                  <a:pt x="0" y="3"/>
                </a:cubicBezTo>
                <a:cubicBezTo>
                  <a:pt x="0" y="4"/>
                  <a:pt x="1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5" y="5"/>
                  <a:pt x="6" y="3"/>
                  <a:pt x="5" y="2"/>
                </a:cubicBezTo>
                <a:cubicBezTo>
                  <a:pt x="5" y="2"/>
                  <a:pt x="5" y="1"/>
                  <a:pt x="5" y="1"/>
                </a:cubicBezTo>
                <a:cubicBezTo>
                  <a:pt x="4" y="2"/>
                  <a:pt x="4" y="2"/>
                  <a:pt x="3" y="3"/>
                </a:cubicBezTo>
                <a:cubicBezTo>
                  <a:pt x="2" y="2"/>
                  <a:pt x="2" y="2"/>
                  <a:pt x="2" y="2"/>
                </a:cubicBezTo>
                <a:cubicBezTo>
                  <a:pt x="3" y="1"/>
                  <a:pt x="4" y="1"/>
                  <a:pt x="4" y="0"/>
                </a:cubicBezTo>
                <a:cubicBezTo>
                  <a:pt x="4" y="0"/>
                  <a:pt x="3" y="0"/>
                  <a:pt x="3" y="0"/>
                </a:cubicBezTo>
              </a:path>
            </a:pathLst>
          </a:custGeom>
          <a:solidFill>
            <a:srgbClr val="5724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" name="Freeform 253"/>
          <p:cNvSpPr/>
          <p:nvPr/>
        </p:nvSpPr>
        <p:spPr bwMode="auto">
          <a:xfrm>
            <a:off x="6488825" y="1802305"/>
            <a:ext cx="30163" cy="26988"/>
          </a:xfrm>
          <a:custGeom>
            <a:avLst/>
            <a:gdLst>
              <a:gd name="T0" fmla="*/ 8 w 8"/>
              <a:gd name="T1" fmla="*/ 0 h 7"/>
              <a:gd name="T2" fmla="*/ 2 w 8"/>
              <a:gd name="T3" fmla="*/ 4 h 7"/>
              <a:gd name="T4" fmla="*/ 0 w 8"/>
              <a:gd name="T5" fmla="*/ 6 h 7"/>
              <a:gd name="T6" fmla="*/ 1 w 8"/>
              <a:gd name="T7" fmla="*/ 7 h 7"/>
              <a:gd name="T8" fmla="*/ 3 w 8"/>
              <a:gd name="T9" fmla="*/ 5 h 7"/>
              <a:gd name="T10" fmla="*/ 8 w 8"/>
              <a:gd name="T11" fmla="*/ 1 h 7"/>
              <a:gd name="T12" fmla="*/ 8 w 8"/>
              <a:gd name="T13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" h="7">
                <a:moveTo>
                  <a:pt x="8" y="0"/>
                </a:moveTo>
                <a:cubicBezTo>
                  <a:pt x="6" y="1"/>
                  <a:pt x="4" y="3"/>
                  <a:pt x="2" y="4"/>
                </a:cubicBezTo>
                <a:cubicBezTo>
                  <a:pt x="2" y="5"/>
                  <a:pt x="1" y="5"/>
                  <a:pt x="0" y="6"/>
                </a:cubicBezTo>
                <a:cubicBezTo>
                  <a:pt x="1" y="7"/>
                  <a:pt x="1" y="7"/>
                  <a:pt x="1" y="7"/>
                </a:cubicBezTo>
                <a:cubicBezTo>
                  <a:pt x="2" y="6"/>
                  <a:pt x="2" y="6"/>
                  <a:pt x="3" y="5"/>
                </a:cubicBezTo>
                <a:cubicBezTo>
                  <a:pt x="5" y="4"/>
                  <a:pt x="7" y="2"/>
                  <a:pt x="8" y="1"/>
                </a:cubicBezTo>
                <a:cubicBezTo>
                  <a:pt x="8" y="0"/>
                  <a:pt x="8" y="0"/>
                  <a:pt x="8" y="0"/>
                </a:cubicBezTo>
              </a:path>
            </a:pathLst>
          </a:custGeom>
          <a:solidFill>
            <a:srgbClr val="5724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56" name="组合 255"/>
          <p:cNvGrpSpPr/>
          <p:nvPr/>
        </p:nvGrpSpPr>
        <p:grpSpPr>
          <a:xfrm>
            <a:off x="5962926" y="3762529"/>
            <a:ext cx="1715272" cy="918251"/>
            <a:chOff x="2510383" y="5083767"/>
            <a:chExt cx="1715272" cy="918251"/>
          </a:xfrm>
        </p:grpSpPr>
        <p:sp>
          <p:nvSpPr>
            <p:cNvPr id="254" name="矩形 253"/>
            <p:cNvSpPr/>
            <p:nvPr/>
          </p:nvSpPr>
          <p:spPr>
            <a:xfrm>
              <a:off x="2510384" y="5294132"/>
              <a:ext cx="1715271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800" dirty="0" smtClean="0"/>
                <a:t>LOREM IPSUM DOLOR SIT AMET, CONSECTETUR ADIPISICING ELIT, SED DO EIUSMOD TEMPOR INCIDIDUNT UT LABORE ET DOLORE MAGNA ALIQUA</a:t>
              </a:r>
              <a:endParaRPr lang="zh-CN" altLang="en-US" sz="800" dirty="0"/>
            </a:p>
          </p:txBody>
        </p:sp>
        <p:sp>
          <p:nvSpPr>
            <p:cNvPr id="255" name="矩形 254"/>
            <p:cNvSpPr/>
            <p:nvPr/>
          </p:nvSpPr>
          <p:spPr>
            <a:xfrm>
              <a:off x="2510383" y="5083767"/>
              <a:ext cx="130843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 b="1" dirty="0" smtClean="0">
                  <a:solidFill>
                    <a:srgbClr val="1AB49C"/>
                  </a:solidFill>
                </a:rPr>
                <a:t>LOREM</a:t>
              </a:r>
              <a:r>
                <a:rPr lang="en-US" altLang="zh-CN" sz="1400" b="1" dirty="0" smtClean="0"/>
                <a:t> IPSUM </a:t>
              </a:r>
              <a:endParaRPr lang="zh-CN" altLang="en-US" sz="1400" b="1" dirty="0"/>
            </a:p>
          </p:txBody>
        </p:sp>
      </p:grpSp>
      <p:grpSp>
        <p:nvGrpSpPr>
          <p:cNvPr id="257" name="组合 256"/>
          <p:cNvGrpSpPr/>
          <p:nvPr/>
        </p:nvGrpSpPr>
        <p:grpSpPr>
          <a:xfrm>
            <a:off x="2510383" y="3616819"/>
            <a:ext cx="1715272" cy="918251"/>
            <a:chOff x="2510383" y="5083767"/>
            <a:chExt cx="1715272" cy="918251"/>
          </a:xfrm>
        </p:grpSpPr>
        <p:sp>
          <p:nvSpPr>
            <p:cNvPr id="258" name="矩形 257"/>
            <p:cNvSpPr/>
            <p:nvPr/>
          </p:nvSpPr>
          <p:spPr>
            <a:xfrm>
              <a:off x="2510384" y="5294132"/>
              <a:ext cx="1715271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800" dirty="0" smtClean="0"/>
                <a:t>LOREM IPSUM DOLOR SIT AMET, CONSECTETUR ADIPISICING ELIT, SED DO EIUSMOD TEMPOR INCIDIDUNT UT LABORE ET DOLORE MAGNA ALIQUA</a:t>
              </a:r>
              <a:endParaRPr lang="zh-CN" altLang="en-US" sz="800" dirty="0"/>
            </a:p>
          </p:txBody>
        </p:sp>
        <p:sp>
          <p:nvSpPr>
            <p:cNvPr id="259" name="矩形 258"/>
            <p:cNvSpPr/>
            <p:nvPr/>
          </p:nvSpPr>
          <p:spPr>
            <a:xfrm>
              <a:off x="2510383" y="5083767"/>
              <a:ext cx="130843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 b="1" dirty="0" smtClean="0">
                  <a:solidFill>
                    <a:srgbClr val="1AB49C"/>
                  </a:solidFill>
                </a:rPr>
                <a:t>LOREM</a:t>
              </a:r>
              <a:r>
                <a:rPr lang="en-US" altLang="zh-CN" sz="1400" b="1" dirty="0" smtClean="0"/>
                <a:t> IPSUM </a:t>
              </a:r>
              <a:endParaRPr lang="zh-CN" altLang="en-US" sz="1400" b="1" dirty="0"/>
            </a:p>
          </p:txBody>
        </p:sp>
      </p:grpSp>
      <p:grpSp>
        <p:nvGrpSpPr>
          <p:cNvPr id="260" name="组合 259"/>
          <p:cNvGrpSpPr/>
          <p:nvPr/>
        </p:nvGrpSpPr>
        <p:grpSpPr>
          <a:xfrm>
            <a:off x="4345906" y="2002183"/>
            <a:ext cx="1715272" cy="918251"/>
            <a:chOff x="2510383" y="5083767"/>
            <a:chExt cx="1715272" cy="918251"/>
          </a:xfrm>
        </p:grpSpPr>
        <p:sp>
          <p:nvSpPr>
            <p:cNvPr id="261" name="矩形 260"/>
            <p:cNvSpPr/>
            <p:nvPr/>
          </p:nvSpPr>
          <p:spPr>
            <a:xfrm>
              <a:off x="2510384" y="5294132"/>
              <a:ext cx="1715271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800" dirty="0" smtClean="0"/>
                <a:t>LOREM IPSUM DOLOR SIT AMET, CONSECTETUR ADIPISICING ELIT, SED DO EIUSMOD TEMPOR INCIDIDUNT UT LABORE ET DOLORE MAGNA ALIQUA</a:t>
              </a:r>
              <a:endParaRPr lang="zh-CN" altLang="en-US" sz="800" dirty="0"/>
            </a:p>
          </p:txBody>
        </p:sp>
        <p:sp>
          <p:nvSpPr>
            <p:cNvPr id="262" name="矩形 261"/>
            <p:cNvSpPr/>
            <p:nvPr/>
          </p:nvSpPr>
          <p:spPr>
            <a:xfrm>
              <a:off x="2510383" y="5083767"/>
              <a:ext cx="130843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 b="1" dirty="0" smtClean="0">
                  <a:solidFill>
                    <a:srgbClr val="1AB49C"/>
                  </a:solidFill>
                </a:rPr>
                <a:t>LOREM</a:t>
              </a:r>
              <a:r>
                <a:rPr lang="en-US" altLang="zh-CN" sz="1400" b="1" dirty="0" smtClean="0"/>
                <a:t> IPSUM </a:t>
              </a:r>
              <a:endParaRPr lang="zh-CN" altLang="en-US" sz="1400" b="1" dirty="0"/>
            </a:p>
          </p:txBody>
        </p:sp>
      </p:grpSp>
      <p:grpSp>
        <p:nvGrpSpPr>
          <p:cNvPr id="263" name="组合 262"/>
          <p:cNvGrpSpPr/>
          <p:nvPr/>
        </p:nvGrpSpPr>
        <p:grpSpPr>
          <a:xfrm>
            <a:off x="7698500" y="2002183"/>
            <a:ext cx="1715272" cy="918251"/>
            <a:chOff x="2510383" y="5083767"/>
            <a:chExt cx="1715272" cy="918251"/>
          </a:xfrm>
        </p:grpSpPr>
        <p:sp>
          <p:nvSpPr>
            <p:cNvPr id="264" name="矩形 263"/>
            <p:cNvSpPr/>
            <p:nvPr/>
          </p:nvSpPr>
          <p:spPr>
            <a:xfrm>
              <a:off x="2510384" y="5294132"/>
              <a:ext cx="1715271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800" dirty="0" smtClean="0"/>
                <a:t>LOREM IPSUM DOLOR SIT AMET, CONSECTETUR ADIPISICING ELIT, SED DO EIUSMOD TEMPOR INCIDIDUNT UT LABORE ET DOLORE MAGNA ALIQUA</a:t>
              </a:r>
              <a:endParaRPr lang="zh-CN" altLang="en-US" sz="800" dirty="0"/>
            </a:p>
          </p:txBody>
        </p:sp>
        <p:sp>
          <p:nvSpPr>
            <p:cNvPr id="265" name="矩形 264"/>
            <p:cNvSpPr/>
            <p:nvPr/>
          </p:nvSpPr>
          <p:spPr>
            <a:xfrm>
              <a:off x="2510383" y="5083767"/>
              <a:ext cx="130843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 b="1" dirty="0" smtClean="0">
                  <a:solidFill>
                    <a:srgbClr val="1AB49C"/>
                  </a:solidFill>
                </a:rPr>
                <a:t>LOREM</a:t>
              </a:r>
              <a:r>
                <a:rPr lang="en-US" altLang="zh-CN" sz="1400" b="1" dirty="0" smtClean="0"/>
                <a:t> IPSUM </a:t>
              </a:r>
              <a:endParaRPr lang="zh-CN" altLang="en-US" sz="1400" b="1" dirty="0"/>
            </a:p>
          </p:txBody>
        </p:sp>
      </p:grpSp>
      <p:sp>
        <p:nvSpPr>
          <p:cNvPr id="74" name="矩形 73"/>
          <p:cNvSpPr/>
          <p:nvPr/>
        </p:nvSpPr>
        <p:spPr>
          <a:xfrm>
            <a:off x="0" y="0"/>
            <a:ext cx="12192000" cy="4214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任意多边形 14"/>
          <p:cNvSpPr/>
          <p:nvPr/>
        </p:nvSpPr>
        <p:spPr>
          <a:xfrm>
            <a:off x="238040" y="664713"/>
            <a:ext cx="537482" cy="393337"/>
          </a:xfrm>
          <a:custGeom>
            <a:avLst/>
            <a:gdLst>
              <a:gd name="connsiteX0" fmla="*/ 0 w 640080"/>
              <a:gd name="connsiteY0" fmla="*/ 0 h 327660"/>
              <a:gd name="connsiteX1" fmla="*/ 472440 w 640080"/>
              <a:gd name="connsiteY1" fmla="*/ 0 h 327660"/>
              <a:gd name="connsiteX2" fmla="*/ 640080 w 640080"/>
              <a:gd name="connsiteY2" fmla="*/ 163830 h 327660"/>
              <a:gd name="connsiteX3" fmla="*/ 472440 w 640080"/>
              <a:gd name="connsiteY3" fmla="*/ 327660 h 327660"/>
              <a:gd name="connsiteX4" fmla="*/ 0 w 640080"/>
              <a:gd name="connsiteY4" fmla="*/ 327660 h 32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080" h="327660">
                <a:moveTo>
                  <a:pt x="0" y="0"/>
                </a:moveTo>
                <a:lnTo>
                  <a:pt x="472440" y="0"/>
                </a:lnTo>
                <a:cubicBezTo>
                  <a:pt x="565025" y="0"/>
                  <a:pt x="640080" y="73349"/>
                  <a:pt x="640080" y="163830"/>
                </a:cubicBezTo>
                <a:cubicBezTo>
                  <a:pt x="640080" y="254311"/>
                  <a:pt x="565025" y="327660"/>
                  <a:pt x="472440" y="327660"/>
                </a:cubicBezTo>
                <a:lnTo>
                  <a:pt x="0" y="327660"/>
                </a:lnTo>
                <a:close/>
              </a:path>
            </a:pathLst>
          </a:custGeom>
          <a:solidFill>
            <a:srgbClr val="19B59C"/>
          </a:solidFill>
          <a:ln>
            <a:solidFill>
              <a:srgbClr val="19B5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8E6D48"/>
              </a:solidFill>
              <a:cs typeface="+mn-ea"/>
              <a:sym typeface="+mn-lt"/>
            </a:endParaRPr>
          </a:p>
        </p:txBody>
      </p:sp>
      <p:sp>
        <p:nvSpPr>
          <p:cNvPr id="76" name="矩形 75"/>
          <p:cNvSpPr/>
          <p:nvPr/>
        </p:nvSpPr>
        <p:spPr>
          <a:xfrm>
            <a:off x="-5529" y="664713"/>
            <a:ext cx="188685" cy="39333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8E6D48"/>
              </a:solidFill>
              <a:cs typeface="+mn-ea"/>
              <a:sym typeface="+mn-lt"/>
            </a:endParaRPr>
          </a:p>
        </p:txBody>
      </p:sp>
      <p:sp>
        <p:nvSpPr>
          <p:cNvPr id="77" name="标题 4"/>
          <p:cNvSpPr txBox="1"/>
          <p:nvPr/>
        </p:nvSpPr>
        <p:spPr>
          <a:xfrm>
            <a:off x="831406" y="484177"/>
            <a:ext cx="2651095" cy="714638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342900">
              <a:defRPr/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相关建议与论文总结</a:t>
            </a:r>
          </a:p>
        </p:txBody>
      </p:sp>
      <p:sp>
        <p:nvSpPr>
          <p:cNvPr id="78" name="矩形 77"/>
          <p:cNvSpPr/>
          <p:nvPr/>
        </p:nvSpPr>
        <p:spPr>
          <a:xfrm>
            <a:off x="830405" y="957983"/>
            <a:ext cx="190848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00" dirty="0" smtClean="0">
                <a:solidFill>
                  <a:srgbClr val="19B59C"/>
                </a:solidFill>
                <a:cs typeface="+mn-ea"/>
                <a:sym typeface="+mn-lt"/>
              </a:rPr>
              <a:t>LOREM IPSUM DOLOR</a:t>
            </a:r>
            <a:endParaRPr lang="zh-CN" altLang="en-US" sz="1000" dirty="0">
              <a:solidFill>
                <a:srgbClr val="19B59C"/>
              </a:solidFill>
              <a:cs typeface="+mn-ea"/>
              <a:sym typeface="+mn-lt"/>
            </a:endParaRPr>
          </a:p>
        </p:txBody>
      </p:sp>
      <p:sp>
        <p:nvSpPr>
          <p:cNvPr id="79" name="矩形 78"/>
          <p:cNvSpPr/>
          <p:nvPr/>
        </p:nvSpPr>
        <p:spPr>
          <a:xfrm>
            <a:off x="5862994" y="55274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342900">
              <a:spcBef>
                <a:spcPct val="0"/>
              </a:spcBef>
              <a:defRPr/>
            </a:pPr>
            <a:r>
              <a:rPr kumimoji="1" lang="zh-CN" altLang="en-US" sz="1400" b="1" dirty="0" smtClean="0">
                <a:solidFill>
                  <a:srgbClr val="19B59C"/>
                </a:solidFill>
                <a:latin typeface="Arial" panose="020B0604020202020204"/>
              </a:rPr>
              <a:t>选题背景</a:t>
            </a:r>
            <a:endParaRPr lang="zh-CN" altLang="en-US" sz="1400" b="1" dirty="0">
              <a:solidFill>
                <a:srgbClr val="19B59C"/>
              </a:solidFill>
              <a:latin typeface="Arial" panose="020B0604020202020204"/>
              <a:sym typeface="微软雅黑" panose="020B0503020204020204" charset="-122"/>
            </a:endParaRPr>
          </a:p>
        </p:txBody>
      </p:sp>
      <p:sp>
        <p:nvSpPr>
          <p:cNvPr id="80" name="矩形 79"/>
          <p:cNvSpPr/>
          <p:nvPr/>
        </p:nvSpPr>
        <p:spPr>
          <a:xfrm>
            <a:off x="7576077" y="55274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342900">
              <a:defRPr/>
            </a:pPr>
            <a:r>
              <a:rPr lang="zh-CN" altLang="en-US" sz="1400" dirty="0" smtClean="0">
                <a:solidFill>
                  <a:srgbClr val="19B59C"/>
                </a:solidFill>
                <a:latin typeface="Arial" panose="020B0604020202020204"/>
              </a:rPr>
              <a:t>研究意义</a:t>
            </a:r>
            <a:endParaRPr lang="zh-CN" altLang="en-US" sz="1400" dirty="0">
              <a:solidFill>
                <a:srgbClr val="19B59C"/>
              </a:solidFill>
              <a:latin typeface="Arial" panose="020B0604020202020204"/>
            </a:endParaRPr>
          </a:p>
        </p:txBody>
      </p:sp>
      <p:sp>
        <p:nvSpPr>
          <p:cNvPr id="81" name="矩形 80"/>
          <p:cNvSpPr/>
          <p:nvPr/>
        </p:nvSpPr>
        <p:spPr>
          <a:xfrm>
            <a:off x="9289160" y="55274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342900">
              <a:defRPr/>
            </a:pPr>
            <a:r>
              <a:rPr kumimoji="1" lang="zh-CN" altLang="en-US" sz="1400" dirty="0">
                <a:solidFill>
                  <a:srgbClr val="19B59C"/>
                </a:solidFill>
                <a:latin typeface="Arial" panose="020B0604020202020204"/>
              </a:rPr>
              <a:t>理论基础</a:t>
            </a:r>
            <a:endParaRPr lang="zh-CN" altLang="en-US" sz="1400" dirty="0">
              <a:solidFill>
                <a:srgbClr val="19B59C"/>
              </a:solidFill>
              <a:latin typeface="Arial" panose="020B0604020202020204"/>
            </a:endParaRPr>
          </a:p>
        </p:txBody>
      </p:sp>
      <p:sp>
        <p:nvSpPr>
          <p:cNvPr id="82" name="矩形 81"/>
          <p:cNvSpPr/>
          <p:nvPr/>
        </p:nvSpPr>
        <p:spPr>
          <a:xfrm>
            <a:off x="11002244" y="55274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342900">
              <a:defRPr/>
            </a:pPr>
            <a:r>
              <a:rPr kumimoji="1" lang="zh-CN" altLang="en-US" sz="1400" dirty="0">
                <a:solidFill>
                  <a:srgbClr val="19B59C"/>
                </a:solidFill>
                <a:latin typeface="Arial" panose="020B0604020202020204"/>
              </a:rPr>
              <a:t>贡献创新</a:t>
            </a:r>
            <a:endParaRPr lang="zh-CN" altLang="en-US" sz="1400" dirty="0">
              <a:solidFill>
                <a:srgbClr val="19B59C"/>
              </a:solidFill>
              <a:latin typeface="Arial" panose="020B0604020202020204"/>
            </a:endParaRPr>
          </a:p>
        </p:txBody>
      </p:sp>
      <p:cxnSp>
        <p:nvCxnSpPr>
          <p:cNvPr id="83" name="直接连接符 82"/>
          <p:cNvCxnSpPr/>
          <p:nvPr/>
        </p:nvCxnSpPr>
        <p:spPr>
          <a:xfrm>
            <a:off x="7138627" y="86337"/>
            <a:ext cx="0" cy="267735"/>
          </a:xfrm>
          <a:prstGeom prst="line">
            <a:avLst/>
          </a:prstGeom>
          <a:ln w="19050">
            <a:solidFill>
              <a:srgbClr val="19B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接连接符 83"/>
          <p:cNvCxnSpPr/>
          <p:nvPr/>
        </p:nvCxnSpPr>
        <p:spPr>
          <a:xfrm>
            <a:off x="8848158" y="86337"/>
            <a:ext cx="0" cy="267735"/>
          </a:xfrm>
          <a:prstGeom prst="line">
            <a:avLst/>
          </a:prstGeom>
          <a:ln w="19050">
            <a:solidFill>
              <a:srgbClr val="19B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接连接符 84"/>
          <p:cNvCxnSpPr/>
          <p:nvPr/>
        </p:nvCxnSpPr>
        <p:spPr>
          <a:xfrm>
            <a:off x="10557689" y="86337"/>
            <a:ext cx="0" cy="267735"/>
          </a:xfrm>
          <a:prstGeom prst="line">
            <a:avLst/>
          </a:prstGeom>
          <a:ln w="19050">
            <a:solidFill>
              <a:srgbClr val="19B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6" name="图片 8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55" y="62758"/>
            <a:ext cx="1114276" cy="3302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109463" y="957983"/>
            <a:ext cx="7795180" cy="5643343"/>
            <a:chOff x="2036387" y="560608"/>
            <a:chExt cx="7795180" cy="5643343"/>
          </a:xfrm>
        </p:grpSpPr>
        <p:sp>
          <p:nvSpPr>
            <p:cNvPr id="491" name="Freeform 5"/>
            <p:cNvSpPr/>
            <p:nvPr/>
          </p:nvSpPr>
          <p:spPr bwMode="auto">
            <a:xfrm>
              <a:off x="3016250" y="1703388"/>
              <a:ext cx="6132513" cy="3929063"/>
            </a:xfrm>
            <a:custGeom>
              <a:avLst/>
              <a:gdLst>
                <a:gd name="T0" fmla="*/ 1604 w 1632"/>
                <a:gd name="T1" fmla="*/ 1046 h 1046"/>
                <a:gd name="T2" fmla="*/ 275 w 1632"/>
                <a:gd name="T3" fmla="*/ 1046 h 1046"/>
                <a:gd name="T4" fmla="*/ 0 w 1632"/>
                <a:gd name="T5" fmla="*/ 770 h 1046"/>
                <a:gd name="T6" fmla="*/ 275 w 1632"/>
                <a:gd name="T7" fmla="*/ 495 h 1046"/>
                <a:gd name="T8" fmla="*/ 1356 w 1632"/>
                <a:gd name="T9" fmla="*/ 495 h 1046"/>
                <a:gd name="T10" fmla="*/ 1576 w 1632"/>
                <a:gd name="T11" fmla="*/ 276 h 1046"/>
                <a:gd name="T12" fmla="*/ 1356 w 1632"/>
                <a:gd name="T13" fmla="*/ 56 h 1046"/>
                <a:gd name="T14" fmla="*/ 28 w 1632"/>
                <a:gd name="T15" fmla="*/ 56 h 1046"/>
                <a:gd name="T16" fmla="*/ 28 w 1632"/>
                <a:gd name="T17" fmla="*/ 0 h 1046"/>
                <a:gd name="T18" fmla="*/ 1356 w 1632"/>
                <a:gd name="T19" fmla="*/ 0 h 1046"/>
                <a:gd name="T20" fmla="*/ 1632 w 1632"/>
                <a:gd name="T21" fmla="*/ 276 h 1046"/>
                <a:gd name="T22" fmla="*/ 1356 w 1632"/>
                <a:gd name="T23" fmla="*/ 551 h 1046"/>
                <a:gd name="T24" fmla="*/ 275 w 1632"/>
                <a:gd name="T25" fmla="*/ 551 h 1046"/>
                <a:gd name="T26" fmla="*/ 56 w 1632"/>
                <a:gd name="T27" fmla="*/ 770 h 1046"/>
                <a:gd name="T28" fmla="*/ 275 w 1632"/>
                <a:gd name="T29" fmla="*/ 990 h 1046"/>
                <a:gd name="T30" fmla="*/ 1604 w 1632"/>
                <a:gd name="T31" fmla="*/ 990 h 1046"/>
                <a:gd name="T32" fmla="*/ 1604 w 1632"/>
                <a:gd name="T33" fmla="*/ 1046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32" h="1046">
                  <a:moveTo>
                    <a:pt x="1604" y="1046"/>
                  </a:moveTo>
                  <a:cubicBezTo>
                    <a:pt x="275" y="1046"/>
                    <a:pt x="275" y="1046"/>
                    <a:pt x="275" y="1046"/>
                  </a:cubicBezTo>
                  <a:cubicBezTo>
                    <a:pt x="123" y="1046"/>
                    <a:pt x="0" y="922"/>
                    <a:pt x="0" y="770"/>
                  </a:cubicBezTo>
                  <a:cubicBezTo>
                    <a:pt x="0" y="619"/>
                    <a:pt x="123" y="495"/>
                    <a:pt x="275" y="495"/>
                  </a:cubicBezTo>
                  <a:cubicBezTo>
                    <a:pt x="1356" y="495"/>
                    <a:pt x="1356" y="495"/>
                    <a:pt x="1356" y="495"/>
                  </a:cubicBezTo>
                  <a:cubicBezTo>
                    <a:pt x="1477" y="495"/>
                    <a:pt x="1576" y="397"/>
                    <a:pt x="1576" y="276"/>
                  </a:cubicBezTo>
                  <a:cubicBezTo>
                    <a:pt x="1576" y="155"/>
                    <a:pt x="1477" y="56"/>
                    <a:pt x="1356" y="56"/>
                  </a:cubicBezTo>
                  <a:cubicBezTo>
                    <a:pt x="28" y="56"/>
                    <a:pt x="28" y="56"/>
                    <a:pt x="28" y="56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1356" y="0"/>
                    <a:pt x="1356" y="0"/>
                    <a:pt x="1356" y="0"/>
                  </a:cubicBezTo>
                  <a:cubicBezTo>
                    <a:pt x="1508" y="0"/>
                    <a:pt x="1632" y="124"/>
                    <a:pt x="1632" y="276"/>
                  </a:cubicBezTo>
                  <a:cubicBezTo>
                    <a:pt x="1632" y="428"/>
                    <a:pt x="1508" y="551"/>
                    <a:pt x="1356" y="551"/>
                  </a:cubicBezTo>
                  <a:cubicBezTo>
                    <a:pt x="275" y="551"/>
                    <a:pt x="275" y="551"/>
                    <a:pt x="275" y="551"/>
                  </a:cubicBezTo>
                  <a:cubicBezTo>
                    <a:pt x="154" y="551"/>
                    <a:pt x="56" y="649"/>
                    <a:pt x="56" y="770"/>
                  </a:cubicBezTo>
                  <a:cubicBezTo>
                    <a:pt x="56" y="891"/>
                    <a:pt x="154" y="990"/>
                    <a:pt x="275" y="990"/>
                  </a:cubicBezTo>
                  <a:cubicBezTo>
                    <a:pt x="1604" y="990"/>
                    <a:pt x="1604" y="990"/>
                    <a:pt x="1604" y="990"/>
                  </a:cubicBezTo>
                  <a:cubicBezTo>
                    <a:pt x="1604" y="1046"/>
                    <a:pt x="1604" y="1046"/>
                    <a:pt x="1604" y="1046"/>
                  </a:cubicBezTo>
                </a:path>
              </a:pathLst>
            </a:custGeom>
            <a:solidFill>
              <a:srgbClr val="1AB4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2" name="Rectangle 6"/>
            <p:cNvSpPr>
              <a:spLocks noChangeArrowheads="1"/>
            </p:cNvSpPr>
            <p:nvPr/>
          </p:nvSpPr>
          <p:spPr bwMode="auto">
            <a:xfrm>
              <a:off x="6765925" y="3562351"/>
              <a:ext cx="1319213" cy="211138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3" name="Rectangle 7"/>
            <p:cNvSpPr>
              <a:spLocks noChangeArrowheads="1"/>
            </p:cNvSpPr>
            <p:nvPr/>
          </p:nvSpPr>
          <p:spPr bwMode="auto">
            <a:xfrm>
              <a:off x="6765925" y="3562351"/>
              <a:ext cx="1319213" cy="211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4" name="Rectangle 8"/>
            <p:cNvSpPr>
              <a:spLocks noChangeArrowheads="1"/>
            </p:cNvSpPr>
            <p:nvPr/>
          </p:nvSpPr>
          <p:spPr bwMode="auto">
            <a:xfrm>
              <a:off x="5443538" y="3562351"/>
              <a:ext cx="1322388" cy="211138"/>
            </a:xfrm>
            <a:prstGeom prst="rect">
              <a:avLst/>
            </a:prstGeom>
            <a:solidFill>
              <a:srgbClr val="1AB4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5" name="Rectangle 9"/>
            <p:cNvSpPr>
              <a:spLocks noChangeArrowheads="1"/>
            </p:cNvSpPr>
            <p:nvPr/>
          </p:nvSpPr>
          <p:spPr bwMode="auto">
            <a:xfrm>
              <a:off x="5443538" y="3562351"/>
              <a:ext cx="1322388" cy="211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6" name="Rectangle 10"/>
            <p:cNvSpPr>
              <a:spLocks noChangeArrowheads="1"/>
            </p:cNvSpPr>
            <p:nvPr/>
          </p:nvSpPr>
          <p:spPr bwMode="auto">
            <a:xfrm>
              <a:off x="4125913" y="3562351"/>
              <a:ext cx="1317625" cy="211138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8" name="Rectangle 12"/>
            <p:cNvSpPr>
              <a:spLocks noChangeArrowheads="1"/>
            </p:cNvSpPr>
            <p:nvPr/>
          </p:nvSpPr>
          <p:spPr bwMode="auto">
            <a:xfrm>
              <a:off x="6765925" y="5418138"/>
              <a:ext cx="1319213" cy="211138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9" name="Rectangle 13"/>
            <p:cNvSpPr>
              <a:spLocks noChangeArrowheads="1"/>
            </p:cNvSpPr>
            <p:nvPr/>
          </p:nvSpPr>
          <p:spPr bwMode="auto">
            <a:xfrm>
              <a:off x="6765925" y="5418138"/>
              <a:ext cx="1319213" cy="211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0" name="Rectangle 14"/>
            <p:cNvSpPr>
              <a:spLocks noChangeArrowheads="1"/>
            </p:cNvSpPr>
            <p:nvPr/>
          </p:nvSpPr>
          <p:spPr bwMode="auto">
            <a:xfrm>
              <a:off x="5443538" y="5418138"/>
              <a:ext cx="1322388" cy="211138"/>
            </a:xfrm>
            <a:prstGeom prst="rect">
              <a:avLst/>
            </a:prstGeom>
            <a:solidFill>
              <a:srgbClr val="1AB4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1" name="Rectangle 15"/>
            <p:cNvSpPr>
              <a:spLocks noChangeArrowheads="1"/>
            </p:cNvSpPr>
            <p:nvPr/>
          </p:nvSpPr>
          <p:spPr bwMode="auto">
            <a:xfrm>
              <a:off x="5443538" y="5418138"/>
              <a:ext cx="1322388" cy="211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2" name="Rectangle 16"/>
            <p:cNvSpPr>
              <a:spLocks noChangeArrowheads="1"/>
            </p:cNvSpPr>
            <p:nvPr/>
          </p:nvSpPr>
          <p:spPr bwMode="auto">
            <a:xfrm>
              <a:off x="4125913" y="5418138"/>
              <a:ext cx="1317625" cy="211138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4" name="Rectangle 18"/>
            <p:cNvSpPr>
              <a:spLocks noChangeArrowheads="1"/>
            </p:cNvSpPr>
            <p:nvPr/>
          </p:nvSpPr>
          <p:spPr bwMode="auto">
            <a:xfrm>
              <a:off x="6765925" y="1703388"/>
              <a:ext cx="1319213" cy="20955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5" name="Rectangle 19"/>
            <p:cNvSpPr>
              <a:spLocks noChangeArrowheads="1"/>
            </p:cNvSpPr>
            <p:nvPr/>
          </p:nvSpPr>
          <p:spPr bwMode="auto">
            <a:xfrm>
              <a:off x="6765925" y="1703388"/>
              <a:ext cx="1319213" cy="209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6" name="Rectangle 20"/>
            <p:cNvSpPr>
              <a:spLocks noChangeArrowheads="1"/>
            </p:cNvSpPr>
            <p:nvPr/>
          </p:nvSpPr>
          <p:spPr bwMode="auto">
            <a:xfrm>
              <a:off x="5443538" y="1703388"/>
              <a:ext cx="1322388" cy="209550"/>
            </a:xfrm>
            <a:prstGeom prst="rect">
              <a:avLst/>
            </a:prstGeom>
            <a:solidFill>
              <a:srgbClr val="1AB4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7" name="Rectangle 21"/>
            <p:cNvSpPr>
              <a:spLocks noChangeArrowheads="1"/>
            </p:cNvSpPr>
            <p:nvPr/>
          </p:nvSpPr>
          <p:spPr bwMode="auto">
            <a:xfrm>
              <a:off x="5443538" y="1703388"/>
              <a:ext cx="1322388" cy="209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8" name="Rectangle 22"/>
            <p:cNvSpPr>
              <a:spLocks noChangeArrowheads="1"/>
            </p:cNvSpPr>
            <p:nvPr/>
          </p:nvSpPr>
          <p:spPr bwMode="auto">
            <a:xfrm>
              <a:off x="4035425" y="1703388"/>
              <a:ext cx="1408113" cy="20955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9" name="Rectangle 23"/>
            <p:cNvSpPr>
              <a:spLocks noChangeArrowheads="1"/>
            </p:cNvSpPr>
            <p:nvPr/>
          </p:nvSpPr>
          <p:spPr bwMode="auto">
            <a:xfrm>
              <a:off x="4035425" y="1703388"/>
              <a:ext cx="1408113" cy="209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0" name="Oval 24"/>
            <p:cNvSpPr>
              <a:spLocks noChangeArrowheads="1"/>
            </p:cNvSpPr>
            <p:nvPr/>
          </p:nvSpPr>
          <p:spPr bwMode="auto">
            <a:xfrm>
              <a:off x="2762250" y="1093788"/>
              <a:ext cx="1363663" cy="1363663"/>
            </a:xfrm>
            <a:prstGeom prst="ellipse">
              <a:avLst/>
            </a:prstGeom>
            <a:solidFill>
              <a:srgbClr val="1AB4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1" name="Oval 25"/>
            <p:cNvSpPr>
              <a:spLocks noChangeArrowheads="1"/>
            </p:cNvSpPr>
            <p:nvPr/>
          </p:nvSpPr>
          <p:spPr bwMode="auto">
            <a:xfrm>
              <a:off x="2911475" y="1244601"/>
              <a:ext cx="1060450" cy="10588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5" name="Oval 49"/>
            <p:cNvSpPr>
              <a:spLocks noChangeArrowheads="1"/>
            </p:cNvSpPr>
            <p:nvPr/>
          </p:nvSpPr>
          <p:spPr bwMode="auto">
            <a:xfrm>
              <a:off x="8062913" y="4843463"/>
              <a:ext cx="1363663" cy="1360488"/>
            </a:xfrm>
            <a:prstGeom prst="ellipse">
              <a:avLst/>
            </a:prstGeom>
            <a:solidFill>
              <a:srgbClr val="1AB4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6" name="Oval 50"/>
            <p:cNvSpPr>
              <a:spLocks noChangeArrowheads="1"/>
            </p:cNvSpPr>
            <p:nvPr/>
          </p:nvSpPr>
          <p:spPr bwMode="auto">
            <a:xfrm>
              <a:off x="8216900" y="4994276"/>
              <a:ext cx="1058863" cy="10588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9" name="Oval 123"/>
            <p:cNvSpPr>
              <a:spLocks noChangeArrowheads="1"/>
            </p:cNvSpPr>
            <p:nvPr/>
          </p:nvSpPr>
          <p:spPr bwMode="auto">
            <a:xfrm>
              <a:off x="8439150" y="4610101"/>
              <a:ext cx="588963" cy="5905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0" name="Freeform 124"/>
            <p:cNvSpPr/>
            <p:nvPr/>
          </p:nvSpPr>
          <p:spPr bwMode="auto">
            <a:xfrm>
              <a:off x="8423275" y="4595813"/>
              <a:ext cx="620713" cy="619125"/>
            </a:xfrm>
            <a:custGeom>
              <a:avLst/>
              <a:gdLst>
                <a:gd name="T0" fmla="*/ 4 w 165"/>
                <a:gd name="T1" fmla="*/ 83 h 165"/>
                <a:gd name="T2" fmla="*/ 8 w 165"/>
                <a:gd name="T3" fmla="*/ 83 h 165"/>
                <a:gd name="T4" fmla="*/ 30 w 165"/>
                <a:gd name="T5" fmla="*/ 30 h 165"/>
                <a:gd name="T6" fmla="*/ 82 w 165"/>
                <a:gd name="T7" fmla="*/ 8 h 165"/>
                <a:gd name="T8" fmla="*/ 135 w 165"/>
                <a:gd name="T9" fmla="*/ 30 h 165"/>
                <a:gd name="T10" fmla="*/ 157 w 165"/>
                <a:gd name="T11" fmla="*/ 83 h 165"/>
                <a:gd name="T12" fmla="*/ 135 w 165"/>
                <a:gd name="T13" fmla="*/ 135 h 165"/>
                <a:gd name="T14" fmla="*/ 82 w 165"/>
                <a:gd name="T15" fmla="*/ 157 h 165"/>
                <a:gd name="T16" fmla="*/ 30 w 165"/>
                <a:gd name="T17" fmla="*/ 135 h 165"/>
                <a:gd name="T18" fmla="*/ 8 w 165"/>
                <a:gd name="T19" fmla="*/ 83 h 165"/>
                <a:gd name="T20" fmla="*/ 4 w 165"/>
                <a:gd name="T21" fmla="*/ 83 h 165"/>
                <a:gd name="T22" fmla="*/ 0 w 165"/>
                <a:gd name="T23" fmla="*/ 83 h 165"/>
                <a:gd name="T24" fmla="*/ 82 w 165"/>
                <a:gd name="T25" fmla="*/ 165 h 165"/>
                <a:gd name="T26" fmla="*/ 165 w 165"/>
                <a:gd name="T27" fmla="*/ 83 h 165"/>
                <a:gd name="T28" fmla="*/ 82 w 165"/>
                <a:gd name="T29" fmla="*/ 0 h 165"/>
                <a:gd name="T30" fmla="*/ 0 w 165"/>
                <a:gd name="T31" fmla="*/ 83 h 165"/>
                <a:gd name="T32" fmla="*/ 4 w 165"/>
                <a:gd name="T33" fmla="*/ 8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5" h="165">
                  <a:moveTo>
                    <a:pt x="4" y="83"/>
                  </a:moveTo>
                  <a:cubicBezTo>
                    <a:pt x="8" y="83"/>
                    <a:pt x="8" y="83"/>
                    <a:pt x="8" y="83"/>
                  </a:cubicBezTo>
                  <a:cubicBezTo>
                    <a:pt x="8" y="62"/>
                    <a:pt x="16" y="43"/>
                    <a:pt x="30" y="30"/>
                  </a:cubicBezTo>
                  <a:cubicBezTo>
                    <a:pt x="43" y="16"/>
                    <a:pt x="62" y="8"/>
                    <a:pt x="82" y="8"/>
                  </a:cubicBezTo>
                  <a:cubicBezTo>
                    <a:pt x="103" y="8"/>
                    <a:pt x="122" y="16"/>
                    <a:pt x="135" y="30"/>
                  </a:cubicBezTo>
                  <a:cubicBezTo>
                    <a:pt x="149" y="43"/>
                    <a:pt x="157" y="62"/>
                    <a:pt x="157" y="83"/>
                  </a:cubicBezTo>
                  <a:cubicBezTo>
                    <a:pt x="157" y="103"/>
                    <a:pt x="149" y="122"/>
                    <a:pt x="135" y="135"/>
                  </a:cubicBezTo>
                  <a:cubicBezTo>
                    <a:pt x="122" y="149"/>
                    <a:pt x="103" y="157"/>
                    <a:pt x="82" y="157"/>
                  </a:cubicBezTo>
                  <a:cubicBezTo>
                    <a:pt x="62" y="157"/>
                    <a:pt x="43" y="149"/>
                    <a:pt x="30" y="135"/>
                  </a:cubicBezTo>
                  <a:cubicBezTo>
                    <a:pt x="16" y="122"/>
                    <a:pt x="8" y="103"/>
                    <a:pt x="8" y="83"/>
                  </a:cubicBezTo>
                  <a:cubicBezTo>
                    <a:pt x="4" y="83"/>
                    <a:pt x="4" y="83"/>
                    <a:pt x="4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128"/>
                    <a:pt x="37" y="165"/>
                    <a:pt x="82" y="165"/>
                  </a:cubicBezTo>
                  <a:cubicBezTo>
                    <a:pt x="128" y="165"/>
                    <a:pt x="165" y="128"/>
                    <a:pt x="165" y="83"/>
                  </a:cubicBezTo>
                  <a:cubicBezTo>
                    <a:pt x="165" y="37"/>
                    <a:pt x="128" y="0"/>
                    <a:pt x="82" y="0"/>
                  </a:cubicBezTo>
                  <a:cubicBezTo>
                    <a:pt x="37" y="0"/>
                    <a:pt x="0" y="37"/>
                    <a:pt x="0" y="83"/>
                  </a:cubicBezTo>
                  <a:lnTo>
                    <a:pt x="4" y="83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1" name="Freeform 125"/>
            <p:cNvSpPr/>
            <p:nvPr/>
          </p:nvSpPr>
          <p:spPr bwMode="auto">
            <a:xfrm>
              <a:off x="8524875" y="4697413"/>
              <a:ext cx="417513" cy="415925"/>
            </a:xfrm>
            <a:custGeom>
              <a:avLst/>
              <a:gdLst>
                <a:gd name="T0" fmla="*/ 4 w 111"/>
                <a:gd name="T1" fmla="*/ 56 h 111"/>
                <a:gd name="T2" fmla="*/ 8 w 111"/>
                <a:gd name="T3" fmla="*/ 56 h 111"/>
                <a:gd name="T4" fmla="*/ 22 w 111"/>
                <a:gd name="T5" fmla="*/ 22 h 111"/>
                <a:gd name="T6" fmla="*/ 55 w 111"/>
                <a:gd name="T7" fmla="*/ 8 h 111"/>
                <a:gd name="T8" fmla="*/ 89 w 111"/>
                <a:gd name="T9" fmla="*/ 22 h 111"/>
                <a:gd name="T10" fmla="*/ 103 w 111"/>
                <a:gd name="T11" fmla="*/ 56 h 111"/>
                <a:gd name="T12" fmla="*/ 89 w 111"/>
                <a:gd name="T13" fmla="*/ 89 h 111"/>
                <a:gd name="T14" fmla="*/ 55 w 111"/>
                <a:gd name="T15" fmla="*/ 103 h 111"/>
                <a:gd name="T16" fmla="*/ 22 w 111"/>
                <a:gd name="T17" fmla="*/ 89 h 111"/>
                <a:gd name="T18" fmla="*/ 8 w 111"/>
                <a:gd name="T19" fmla="*/ 56 h 111"/>
                <a:gd name="T20" fmla="*/ 4 w 111"/>
                <a:gd name="T21" fmla="*/ 56 h 111"/>
                <a:gd name="T22" fmla="*/ 0 w 111"/>
                <a:gd name="T23" fmla="*/ 56 h 111"/>
                <a:gd name="T24" fmla="*/ 55 w 111"/>
                <a:gd name="T25" fmla="*/ 111 h 111"/>
                <a:gd name="T26" fmla="*/ 111 w 111"/>
                <a:gd name="T27" fmla="*/ 56 h 111"/>
                <a:gd name="T28" fmla="*/ 55 w 111"/>
                <a:gd name="T29" fmla="*/ 0 h 111"/>
                <a:gd name="T30" fmla="*/ 0 w 111"/>
                <a:gd name="T31" fmla="*/ 56 h 111"/>
                <a:gd name="T32" fmla="*/ 4 w 111"/>
                <a:gd name="T33" fmla="*/ 56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1" h="111">
                  <a:moveTo>
                    <a:pt x="4" y="56"/>
                  </a:moveTo>
                  <a:cubicBezTo>
                    <a:pt x="8" y="56"/>
                    <a:pt x="8" y="56"/>
                    <a:pt x="8" y="56"/>
                  </a:cubicBezTo>
                  <a:cubicBezTo>
                    <a:pt x="8" y="43"/>
                    <a:pt x="13" y="31"/>
                    <a:pt x="22" y="22"/>
                  </a:cubicBezTo>
                  <a:cubicBezTo>
                    <a:pt x="30" y="13"/>
                    <a:pt x="42" y="8"/>
                    <a:pt x="55" y="8"/>
                  </a:cubicBezTo>
                  <a:cubicBezTo>
                    <a:pt x="68" y="8"/>
                    <a:pt x="80" y="13"/>
                    <a:pt x="89" y="22"/>
                  </a:cubicBezTo>
                  <a:cubicBezTo>
                    <a:pt x="98" y="31"/>
                    <a:pt x="103" y="43"/>
                    <a:pt x="103" y="56"/>
                  </a:cubicBezTo>
                  <a:cubicBezTo>
                    <a:pt x="103" y="69"/>
                    <a:pt x="98" y="81"/>
                    <a:pt x="89" y="89"/>
                  </a:cubicBezTo>
                  <a:cubicBezTo>
                    <a:pt x="80" y="98"/>
                    <a:pt x="68" y="103"/>
                    <a:pt x="55" y="103"/>
                  </a:cubicBezTo>
                  <a:cubicBezTo>
                    <a:pt x="42" y="103"/>
                    <a:pt x="30" y="98"/>
                    <a:pt x="22" y="89"/>
                  </a:cubicBezTo>
                  <a:cubicBezTo>
                    <a:pt x="13" y="81"/>
                    <a:pt x="8" y="69"/>
                    <a:pt x="8" y="56"/>
                  </a:cubicBezTo>
                  <a:cubicBezTo>
                    <a:pt x="4" y="56"/>
                    <a:pt x="4" y="56"/>
                    <a:pt x="4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86"/>
                    <a:pt x="25" y="111"/>
                    <a:pt x="55" y="111"/>
                  </a:cubicBezTo>
                  <a:cubicBezTo>
                    <a:pt x="86" y="111"/>
                    <a:pt x="111" y="86"/>
                    <a:pt x="111" y="56"/>
                  </a:cubicBezTo>
                  <a:cubicBezTo>
                    <a:pt x="111" y="25"/>
                    <a:pt x="86" y="0"/>
                    <a:pt x="55" y="0"/>
                  </a:cubicBezTo>
                  <a:cubicBezTo>
                    <a:pt x="25" y="0"/>
                    <a:pt x="0" y="25"/>
                    <a:pt x="0" y="56"/>
                  </a:cubicBezTo>
                  <a:lnTo>
                    <a:pt x="4" y="5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2" name="Oval 126"/>
            <p:cNvSpPr>
              <a:spLocks noChangeArrowheads="1"/>
            </p:cNvSpPr>
            <p:nvPr/>
          </p:nvSpPr>
          <p:spPr bwMode="auto">
            <a:xfrm>
              <a:off x="8645525" y="4816476"/>
              <a:ext cx="176213" cy="17780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3" name="Freeform 127"/>
            <p:cNvSpPr/>
            <p:nvPr/>
          </p:nvSpPr>
          <p:spPr bwMode="auto">
            <a:xfrm>
              <a:off x="8950325" y="4632326"/>
              <a:ext cx="171450" cy="161925"/>
            </a:xfrm>
            <a:custGeom>
              <a:avLst/>
              <a:gdLst>
                <a:gd name="T0" fmla="*/ 43 w 46"/>
                <a:gd name="T1" fmla="*/ 5 h 43"/>
                <a:gd name="T2" fmla="*/ 26 w 46"/>
                <a:gd name="T3" fmla="*/ 2 h 43"/>
                <a:gd name="T4" fmla="*/ 1 w 46"/>
                <a:gd name="T5" fmla="*/ 42 h 43"/>
                <a:gd name="T6" fmla="*/ 39 w 46"/>
                <a:gd name="T7" fmla="*/ 23 h 43"/>
                <a:gd name="T8" fmla="*/ 43 w 46"/>
                <a:gd name="T9" fmla="*/ 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3">
                  <a:moveTo>
                    <a:pt x="43" y="5"/>
                  </a:moveTo>
                  <a:cubicBezTo>
                    <a:pt x="40" y="0"/>
                    <a:pt x="31" y="0"/>
                    <a:pt x="26" y="2"/>
                  </a:cubicBezTo>
                  <a:cubicBezTo>
                    <a:pt x="10" y="7"/>
                    <a:pt x="1" y="26"/>
                    <a:pt x="1" y="42"/>
                  </a:cubicBezTo>
                  <a:cubicBezTo>
                    <a:pt x="0" y="43"/>
                    <a:pt x="39" y="24"/>
                    <a:pt x="39" y="23"/>
                  </a:cubicBezTo>
                  <a:cubicBezTo>
                    <a:pt x="42" y="19"/>
                    <a:pt x="46" y="11"/>
                    <a:pt x="43" y="5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4" name="Freeform 128"/>
            <p:cNvSpPr/>
            <p:nvPr/>
          </p:nvSpPr>
          <p:spPr bwMode="auto">
            <a:xfrm>
              <a:off x="8953500" y="4733926"/>
              <a:ext cx="217488" cy="123825"/>
            </a:xfrm>
            <a:custGeom>
              <a:avLst/>
              <a:gdLst>
                <a:gd name="T0" fmla="*/ 56 w 58"/>
                <a:gd name="T1" fmla="*/ 10 h 33"/>
                <a:gd name="T2" fmla="*/ 48 w 58"/>
                <a:gd name="T3" fmla="*/ 24 h 33"/>
                <a:gd name="T4" fmla="*/ 2 w 58"/>
                <a:gd name="T5" fmla="*/ 16 h 33"/>
                <a:gd name="T6" fmla="*/ 41 w 58"/>
                <a:gd name="T7" fmla="*/ 1 h 33"/>
                <a:gd name="T8" fmla="*/ 56 w 58"/>
                <a:gd name="T9" fmla="*/ 1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3">
                  <a:moveTo>
                    <a:pt x="56" y="10"/>
                  </a:moveTo>
                  <a:cubicBezTo>
                    <a:pt x="58" y="15"/>
                    <a:pt x="53" y="22"/>
                    <a:pt x="48" y="24"/>
                  </a:cubicBezTo>
                  <a:cubicBezTo>
                    <a:pt x="33" y="33"/>
                    <a:pt x="14" y="27"/>
                    <a:pt x="2" y="16"/>
                  </a:cubicBezTo>
                  <a:cubicBezTo>
                    <a:pt x="0" y="16"/>
                    <a:pt x="40" y="0"/>
                    <a:pt x="41" y="1"/>
                  </a:cubicBezTo>
                  <a:cubicBezTo>
                    <a:pt x="46" y="1"/>
                    <a:pt x="54" y="4"/>
                    <a:pt x="56" y="1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5" name="Freeform 129"/>
            <p:cNvSpPr/>
            <p:nvPr/>
          </p:nvSpPr>
          <p:spPr bwMode="auto">
            <a:xfrm>
              <a:off x="8731250" y="4708526"/>
              <a:ext cx="417513" cy="198438"/>
            </a:xfrm>
            <a:custGeom>
              <a:avLst/>
              <a:gdLst>
                <a:gd name="T0" fmla="*/ 0 w 111"/>
                <a:gd name="T1" fmla="*/ 53 h 53"/>
                <a:gd name="T2" fmla="*/ 10 w 111"/>
                <a:gd name="T3" fmla="*/ 45 h 53"/>
                <a:gd name="T4" fmla="*/ 101 w 111"/>
                <a:gd name="T5" fmla="*/ 2 h 53"/>
                <a:gd name="T6" fmla="*/ 111 w 111"/>
                <a:gd name="T7" fmla="*/ 0 h 53"/>
                <a:gd name="T8" fmla="*/ 8 w 111"/>
                <a:gd name="T9" fmla="*/ 51 h 53"/>
                <a:gd name="T10" fmla="*/ 0 w 111"/>
                <a:gd name="T11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53">
                  <a:moveTo>
                    <a:pt x="0" y="53"/>
                  </a:moveTo>
                  <a:cubicBezTo>
                    <a:pt x="0" y="53"/>
                    <a:pt x="4" y="50"/>
                    <a:pt x="10" y="45"/>
                  </a:cubicBezTo>
                  <a:cubicBezTo>
                    <a:pt x="36" y="24"/>
                    <a:pt x="68" y="9"/>
                    <a:pt x="101" y="2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82" y="26"/>
                    <a:pt x="46" y="44"/>
                    <a:pt x="8" y="51"/>
                  </a:cubicBezTo>
                  <a:cubicBezTo>
                    <a:pt x="5" y="52"/>
                    <a:pt x="3" y="52"/>
                    <a:pt x="0" y="53"/>
                  </a:cubicBezTo>
                  <a:close/>
                </a:path>
              </a:pathLst>
            </a:custGeom>
            <a:solidFill>
              <a:srgbClr val="1AB4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6" name="Freeform 130"/>
            <p:cNvSpPr/>
            <p:nvPr/>
          </p:nvSpPr>
          <p:spPr bwMode="auto">
            <a:xfrm>
              <a:off x="5443538" y="1703388"/>
              <a:ext cx="106363" cy="209550"/>
            </a:xfrm>
            <a:custGeom>
              <a:avLst/>
              <a:gdLst>
                <a:gd name="T0" fmla="*/ 0 w 28"/>
                <a:gd name="T1" fmla="*/ 0 h 56"/>
                <a:gd name="T2" fmla="*/ 0 w 28"/>
                <a:gd name="T3" fmla="*/ 0 h 56"/>
                <a:gd name="T4" fmla="*/ 0 w 28"/>
                <a:gd name="T5" fmla="*/ 56 h 56"/>
                <a:gd name="T6" fmla="*/ 0 w 28"/>
                <a:gd name="T7" fmla="*/ 56 h 56"/>
                <a:gd name="T8" fmla="*/ 28 w 28"/>
                <a:gd name="T9" fmla="*/ 28 h 56"/>
                <a:gd name="T10" fmla="*/ 0 w 28"/>
                <a:gd name="T1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5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16" y="56"/>
                    <a:pt x="28" y="44"/>
                    <a:pt x="28" y="28"/>
                  </a:cubicBezTo>
                  <a:cubicBezTo>
                    <a:pt x="28" y="13"/>
                    <a:pt x="16" y="0"/>
                    <a:pt x="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7" name="Freeform 131"/>
            <p:cNvSpPr/>
            <p:nvPr/>
          </p:nvSpPr>
          <p:spPr bwMode="auto">
            <a:xfrm>
              <a:off x="5338763" y="1703388"/>
              <a:ext cx="104775" cy="209550"/>
            </a:xfrm>
            <a:custGeom>
              <a:avLst/>
              <a:gdLst>
                <a:gd name="T0" fmla="*/ 28 w 28"/>
                <a:gd name="T1" fmla="*/ 0 h 56"/>
                <a:gd name="T2" fmla="*/ 28 w 28"/>
                <a:gd name="T3" fmla="*/ 0 h 56"/>
                <a:gd name="T4" fmla="*/ 0 w 28"/>
                <a:gd name="T5" fmla="*/ 28 h 56"/>
                <a:gd name="T6" fmla="*/ 28 w 28"/>
                <a:gd name="T7" fmla="*/ 56 h 56"/>
                <a:gd name="T8" fmla="*/ 28 w 28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56">
                  <a:moveTo>
                    <a:pt x="28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13" y="0"/>
                    <a:pt x="0" y="13"/>
                    <a:pt x="0" y="28"/>
                  </a:cubicBezTo>
                  <a:cubicBezTo>
                    <a:pt x="0" y="44"/>
                    <a:pt x="13" y="56"/>
                    <a:pt x="28" y="56"/>
                  </a:cubicBezTo>
                  <a:cubicBezTo>
                    <a:pt x="28" y="0"/>
                    <a:pt x="28" y="0"/>
                    <a:pt x="28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8" name="Oval 132"/>
            <p:cNvSpPr>
              <a:spLocks noChangeArrowheads="1"/>
            </p:cNvSpPr>
            <p:nvPr/>
          </p:nvSpPr>
          <p:spPr bwMode="auto">
            <a:xfrm>
              <a:off x="5384800" y="1747838"/>
              <a:ext cx="119063" cy="120650"/>
            </a:xfrm>
            <a:prstGeom prst="ellipse">
              <a:avLst/>
            </a:prstGeom>
            <a:solidFill>
              <a:srgbClr val="1AB4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9" name="Freeform 133"/>
            <p:cNvSpPr/>
            <p:nvPr/>
          </p:nvSpPr>
          <p:spPr bwMode="auto">
            <a:xfrm>
              <a:off x="6765925" y="1703388"/>
              <a:ext cx="106363" cy="209550"/>
            </a:xfrm>
            <a:custGeom>
              <a:avLst/>
              <a:gdLst>
                <a:gd name="T0" fmla="*/ 0 w 28"/>
                <a:gd name="T1" fmla="*/ 0 h 56"/>
                <a:gd name="T2" fmla="*/ 0 w 28"/>
                <a:gd name="T3" fmla="*/ 0 h 56"/>
                <a:gd name="T4" fmla="*/ 0 w 28"/>
                <a:gd name="T5" fmla="*/ 56 h 56"/>
                <a:gd name="T6" fmla="*/ 0 w 28"/>
                <a:gd name="T7" fmla="*/ 56 h 56"/>
                <a:gd name="T8" fmla="*/ 28 w 28"/>
                <a:gd name="T9" fmla="*/ 28 h 56"/>
                <a:gd name="T10" fmla="*/ 0 w 28"/>
                <a:gd name="T1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5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15" y="56"/>
                    <a:pt x="28" y="44"/>
                    <a:pt x="28" y="28"/>
                  </a:cubicBezTo>
                  <a:cubicBezTo>
                    <a:pt x="28" y="13"/>
                    <a:pt x="15" y="0"/>
                    <a:pt x="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0" name="Freeform 134"/>
            <p:cNvSpPr/>
            <p:nvPr/>
          </p:nvSpPr>
          <p:spPr bwMode="auto">
            <a:xfrm>
              <a:off x="6661150" y="1703388"/>
              <a:ext cx="104775" cy="209550"/>
            </a:xfrm>
            <a:custGeom>
              <a:avLst/>
              <a:gdLst>
                <a:gd name="T0" fmla="*/ 28 w 28"/>
                <a:gd name="T1" fmla="*/ 0 h 56"/>
                <a:gd name="T2" fmla="*/ 28 w 28"/>
                <a:gd name="T3" fmla="*/ 0 h 56"/>
                <a:gd name="T4" fmla="*/ 0 w 28"/>
                <a:gd name="T5" fmla="*/ 28 h 56"/>
                <a:gd name="T6" fmla="*/ 28 w 28"/>
                <a:gd name="T7" fmla="*/ 56 h 56"/>
                <a:gd name="T8" fmla="*/ 28 w 28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56">
                  <a:moveTo>
                    <a:pt x="28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12" y="0"/>
                    <a:pt x="0" y="13"/>
                    <a:pt x="0" y="28"/>
                  </a:cubicBezTo>
                  <a:cubicBezTo>
                    <a:pt x="0" y="44"/>
                    <a:pt x="12" y="56"/>
                    <a:pt x="28" y="56"/>
                  </a:cubicBezTo>
                  <a:cubicBezTo>
                    <a:pt x="28" y="0"/>
                    <a:pt x="28" y="0"/>
                    <a:pt x="28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1" name="Oval 135"/>
            <p:cNvSpPr>
              <a:spLocks noChangeArrowheads="1"/>
            </p:cNvSpPr>
            <p:nvPr/>
          </p:nvSpPr>
          <p:spPr bwMode="auto">
            <a:xfrm>
              <a:off x="6707188" y="1747838"/>
              <a:ext cx="119063" cy="120650"/>
            </a:xfrm>
            <a:prstGeom prst="ellipse">
              <a:avLst/>
            </a:prstGeom>
            <a:solidFill>
              <a:srgbClr val="1AB4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2" name="Freeform 136"/>
            <p:cNvSpPr/>
            <p:nvPr/>
          </p:nvSpPr>
          <p:spPr bwMode="auto">
            <a:xfrm>
              <a:off x="8085138" y="1703388"/>
              <a:ext cx="104775" cy="209550"/>
            </a:xfrm>
            <a:custGeom>
              <a:avLst/>
              <a:gdLst>
                <a:gd name="T0" fmla="*/ 0 w 28"/>
                <a:gd name="T1" fmla="*/ 0 h 56"/>
                <a:gd name="T2" fmla="*/ 0 w 28"/>
                <a:gd name="T3" fmla="*/ 0 h 56"/>
                <a:gd name="T4" fmla="*/ 0 w 28"/>
                <a:gd name="T5" fmla="*/ 56 h 56"/>
                <a:gd name="T6" fmla="*/ 0 w 28"/>
                <a:gd name="T7" fmla="*/ 56 h 56"/>
                <a:gd name="T8" fmla="*/ 28 w 28"/>
                <a:gd name="T9" fmla="*/ 28 h 56"/>
                <a:gd name="T10" fmla="*/ 0 w 28"/>
                <a:gd name="T1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5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16" y="56"/>
                    <a:pt x="28" y="44"/>
                    <a:pt x="28" y="28"/>
                  </a:cubicBezTo>
                  <a:cubicBezTo>
                    <a:pt x="28" y="13"/>
                    <a:pt x="16" y="0"/>
                    <a:pt x="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3" name="Freeform 137"/>
            <p:cNvSpPr/>
            <p:nvPr/>
          </p:nvSpPr>
          <p:spPr bwMode="auto">
            <a:xfrm>
              <a:off x="7980363" y="1703388"/>
              <a:ext cx="104775" cy="209550"/>
            </a:xfrm>
            <a:custGeom>
              <a:avLst/>
              <a:gdLst>
                <a:gd name="T0" fmla="*/ 28 w 28"/>
                <a:gd name="T1" fmla="*/ 0 h 56"/>
                <a:gd name="T2" fmla="*/ 28 w 28"/>
                <a:gd name="T3" fmla="*/ 0 h 56"/>
                <a:gd name="T4" fmla="*/ 0 w 28"/>
                <a:gd name="T5" fmla="*/ 28 h 56"/>
                <a:gd name="T6" fmla="*/ 28 w 28"/>
                <a:gd name="T7" fmla="*/ 56 h 56"/>
                <a:gd name="T8" fmla="*/ 28 w 28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56">
                  <a:moveTo>
                    <a:pt x="28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13" y="0"/>
                    <a:pt x="0" y="13"/>
                    <a:pt x="0" y="28"/>
                  </a:cubicBezTo>
                  <a:cubicBezTo>
                    <a:pt x="0" y="44"/>
                    <a:pt x="13" y="56"/>
                    <a:pt x="28" y="56"/>
                  </a:cubicBezTo>
                  <a:cubicBezTo>
                    <a:pt x="28" y="0"/>
                    <a:pt x="28" y="0"/>
                    <a:pt x="28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4" name="Oval 138"/>
            <p:cNvSpPr>
              <a:spLocks noChangeArrowheads="1"/>
            </p:cNvSpPr>
            <p:nvPr/>
          </p:nvSpPr>
          <p:spPr bwMode="auto">
            <a:xfrm>
              <a:off x="8024813" y="1747838"/>
              <a:ext cx="120650" cy="120650"/>
            </a:xfrm>
            <a:prstGeom prst="ellipse">
              <a:avLst/>
            </a:prstGeom>
            <a:solidFill>
              <a:srgbClr val="1AB4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5" name="Freeform 139"/>
            <p:cNvSpPr/>
            <p:nvPr/>
          </p:nvSpPr>
          <p:spPr bwMode="auto">
            <a:xfrm>
              <a:off x="8070850" y="3562351"/>
              <a:ext cx="33338" cy="0"/>
            </a:xfrm>
            <a:custGeom>
              <a:avLst/>
              <a:gdLst>
                <a:gd name="T0" fmla="*/ 4 w 9"/>
                <a:gd name="T1" fmla="*/ 0 w 9"/>
                <a:gd name="T2" fmla="*/ 4 w 9"/>
                <a:gd name="T3" fmla="*/ 9 w 9"/>
                <a:gd name="T4" fmla="*/ 4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9">
                  <a:moveTo>
                    <a:pt x="4" y="0"/>
                  </a:moveTo>
                  <a:cubicBezTo>
                    <a:pt x="3" y="0"/>
                    <a:pt x="1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7" y="0"/>
                    <a:pt x="6" y="0"/>
                    <a:pt x="4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6" name="Freeform 140"/>
            <p:cNvSpPr/>
            <p:nvPr/>
          </p:nvSpPr>
          <p:spPr bwMode="auto">
            <a:xfrm>
              <a:off x="8085138" y="3562351"/>
              <a:ext cx="104775" cy="211138"/>
            </a:xfrm>
            <a:custGeom>
              <a:avLst/>
              <a:gdLst>
                <a:gd name="T0" fmla="*/ 5 w 28"/>
                <a:gd name="T1" fmla="*/ 0 h 56"/>
                <a:gd name="T2" fmla="*/ 0 w 28"/>
                <a:gd name="T3" fmla="*/ 0 h 56"/>
                <a:gd name="T4" fmla="*/ 0 w 28"/>
                <a:gd name="T5" fmla="*/ 56 h 56"/>
                <a:gd name="T6" fmla="*/ 0 w 28"/>
                <a:gd name="T7" fmla="*/ 56 h 56"/>
                <a:gd name="T8" fmla="*/ 28 w 28"/>
                <a:gd name="T9" fmla="*/ 28 h 56"/>
                <a:gd name="T10" fmla="*/ 5 w 28"/>
                <a:gd name="T1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56">
                  <a:moveTo>
                    <a:pt x="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16" y="56"/>
                    <a:pt x="28" y="43"/>
                    <a:pt x="28" y="28"/>
                  </a:cubicBezTo>
                  <a:cubicBezTo>
                    <a:pt x="28" y="14"/>
                    <a:pt x="18" y="2"/>
                    <a:pt x="5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7" name="Freeform 141"/>
            <p:cNvSpPr/>
            <p:nvPr/>
          </p:nvSpPr>
          <p:spPr bwMode="auto">
            <a:xfrm>
              <a:off x="7980363" y="3562351"/>
              <a:ext cx="104775" cy="211138"/>
            </a:xfrm>
            <a:custGeom>
              <a:avLst/>
              <a:gdLst>
                <a:gd name="T0" fmla="*/ 28 w 28"/>
                <a:gd name="T1" fmla="*/ 0 h 56"/>
                <a:gd name="T2" fmla="*/ 24 w 28"/>
                <a:gd name="T3" fmla="*/ 0 h 56"/>
                <a:gd name="T4" fmla="*/ 0 w 28"/>
                <a:gd name="T5" fmla="*/ 28 h 56"/>
                <a:gd name="T6" fmla="*/ 28 w 28"/>
                <a:gd name="T7" fmla="*/ 56 h 56"/>
                <a:gd name="T8" fmla="*/ 28 w 28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56">
                  <a:moveTo>
                    <a:pt x="28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0" y="2"/>
                    <a:pt x="0" y="14"/>
                    <a:pt x="0" y="28"/>
                  </a:cubicBezTo>
                  <a:cubicBezTo>
                    <a:pt x="0" y="43"/>
                    <a:pt x="13" y="56"/>
                    <a:pt x="28" y="56"/>
                  </a:cubicBezTo>
                  <a:cubicBezTo>
                    <a:pt x="28" y="0"/>
                    <a:pt x="28" y="0"/>
                    <a:pt x="28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8" name="Oval 142"/>
            <p:cNvSpPr>
              <a:spLocks noChangeArrowheads="1"/>
            </p:cNvSpPr>
            <p:nvPr/>
          </p:nvSpPr>
          <p:spPr bwMode="auto">
            <a:xfrm>
              <a:off x="8024813" y="3606801"/>
              <a:ext cx="120650" cy="120650"/>
            </a:xfrm>
            <a:prstGeom prst="ellipse">
              <a:avLst/>
            </a:prstGeom>
            <a:solidFill>
              <a:srgbClr val="1AB4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9" name="Freeform 143"/>
            <p:cNvSpPr/>
            <p:nvPr/>
          </p:nvSpPr>
          <p:spPr bwMode="auto">
            <a:xfrm>
              <a:off x="5443538" y="3562351"/>
              <a:ext cx="106363" cy="211138"/>
            </a:xfrm>
            <a:custGeom>
              <a:avLst/>
              <a:gdLst>
                <a:gd name="T0" fmla="*/ 0 w 28"/>
                <a:gd name="T1" fmla="*/ 0 h 56"/>
                <a:gd name="T2" fmla="*/ 0 w 28"/>
                <a:gd name="T3" fmla="*/ 0 h 56"/>
                <a:gd name="T4" fmla="*/ 0 w 28"/>
                <a:gd name="T5" fmla="*/ 56 h 56"/>
                <a:gd name="T6" fmla="*/ 0 w 28"/>
                <a:gd name="T7" fmla="*/ 56 h 56"/>
                <a:gd name="T8" fmla="*/ 28 w 28"/>
                <a:gd name="T9" fmla="*/ 28 h 56"/>
                <a:gd name="T10" fmla="*/ 0 w 28"/>
                <a:gd name="T1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5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16" y="56"/>
                    <a:pt x="28" y="44"/>
                    <a:pt x="28" y="28"/>
                  </a:cubicBezTo>
                  <a:cubicBezTo>
                    <a:pt x="28" y="13"/>
                    <a:pt x="16" y="0"/>
                    <a:pt x="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0" name="Freeform 144"/>
            <p:cNvSpPr/>
            <p:nvPr/>
          </p:nvSpPr>
          <p:spPr bwMode="auto">
            <a:xfrm>
              <a:off x="5338763" y="3562351"/>
              <a:ext cx="104775" cy="211138"/>
            </a:xfrm>
            <a:custGeom>
              <a:avLst/>
              <a:gdLst>
                <a:gd name="T0" fmla="*/ 28 w 28"/>
                <a:gd name="T1" fmla="*/ 0 h 56"/>
                <a:gd name="T2" fmla="*/ 28 w 28"/>
                <a:gd name="T3" fmla="*/ 0 h 56"/>
                <a:gd name="T4" fmla="*/ 0 w 28"/>
                <a:gd name="T5" fmla="*/ 28 h 56"/>
                <a:gd name="T6" fmla="*/ 28 w 28"/>
                <a:gd name="T7" fmla="*/ 56 h 56"/>
                <a:gd name="T8" fmla="*/ 28 w 28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56">
                  <a:moveTo>
                    <a:pt x="28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13" y="0"/>
                    <a:pt x="0" y="13"/>
                    <a:pt x="0" y="28"/>
                  </a:cubicBezTo>
                  <a:cubicBezTo>
                    <a:pt x="0" y="44"/>
                    <a:pt x="13" y="56"/>
                    <a:pt x="28" y="56"/>
                  </a:cubicBezTo>
                  <a:cubicBezTo>
                    <a:pt x="28" y="0"/>
                    <a:pt x="28" y="0"/>
                    <a:pt x="28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1" name="Oval 145"/>
            <p:cNvSpPr>
              <a:spLocks noChangeArrowheads="1"/>
            </p:cNvSpPr>
            <p:nvPr/>
          </p:nvSpPr>
          <p:spPr bwMode="auto">
            <a:xfrm>
              <a:off x="5384800" y="3606801"/>
              <a:ext cx="119063" cy="120650"/>
            </a:xfrm>
            <a:prstGeom prst="ellipse">
              <a:avLst/>
            </a:prstGeom>
            <a:solidFill>
              <a:srgbClr val="1AB4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2" name="Freeform 146"/>
            <p:cNvSpPr/>
            <p:nvPr/>
          </p:nvSpPr>
          <p:spPr bwMode="auto">
            <a:xfrm>
              <a:off x="4019550" y="3562351"/>
              <a:ext cx="106363" cy="211138"/>
            </a:xfrm>
            <a:custGeom>
              <a:avLst/>
              <a:gdLst>
                <a:gd name="T0" fmla="*/ 28 w 28"/>
                <a:gd name="T1" fmla="*/ 0 h 56"/>
                <a:gd name="T2" fmla="*/ 28 w 28"/>
                <a:gd name="T3" fmla="*/ 0 h 56"/>
                <a:gd name="T4" fmla="*/ 0 w 28"/>
                <a:gd name="T5" fmla="*/ 28 h 56"/>
                <a:gd name="T6" fmla="*/ 28 w 28"/>
                <a:gd name="T7" fmla="*/ 56 h 56"/>
                <a:gd name="T8" fmla="*/ 28 w 28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56">
                  <a:moveTo>
                    <a:pt x="28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12" y="0"/>
                    <a:pt x="0" y="13"/>
                    <a:pt x="0" y="28"/>
                  </a:cubicBezTo>
                  <a:cubicBezTo>
                    <a:pt x="0" y="44"/>
                    <a:pt x="12" y="56"/>
                    <a:pt x="28" y="56"/>
                  </a:cubicBezTo>
                  <a:cubicBezTo>
                    <a:pt x="28" y="0"/>
                    <a:pt x="28" y="0"/>
                    <a:pt x="28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3" name="Freeform 147"/>
            <p:cNvSpPr/>
            <p:nvPr/>
          </p:nvSpPr>
          <p:spPr bwMode="auto">
            <a:xfrm>
              <a:off x="4125913" y="3562351"/>
              <a:ext cx="104775" cy="211138"/>
            </a:xfrm>
            <a:custGeom>
              <a:avLst/>
              <a:gdLst>
                <a:gd name="T0" fmla="*/ 0 w 28"/>
                <a:gd name="T1" fmla="*/ 0 h 56"/>
                <a:gd name="T2" fmla="*/ 0 w 28"/>
                <a:gd name="T3" fmla="*/ 0 h 56"/>
                <a:gd name="T4" fmla="*/ 0 w 28"/>
                <a:gd name="T5" fmla="*/ 56 h 56"/>
                <a:gd name="T6" fmla="*/ 0 w 28"/>
                <a:gd name="T7" fmla="*/ 56 h 56"/>
                <a:gd name="T8" fmla="*/ 28 w 28"/>
                <a:gd name="T9" fmla="*/ 28 h 56"/>
                <a:gd name="T10" fmla="*/ 0 w 28"/>
                <a:gd name="T1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5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15" y="56"/>
                    <a:pt x="28" y="44"/>
                    <a:pt x="28" y="28"/>
                  </a:cubicBezTo>
                  <a:cubicBezTo>
                    <a:pt x="28" y="13"/>
                    <a:pt x="15" y="0"/>
                    <a:pt x="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4" name="Oval 148"/>
            <p:cNvSpPr>
              <a:spLocks noChangeArrowheads="1"/>
            </p:cNvSpPr>
            <p:nvPr/>
          </p:nvSpPr>
          <p:spPr bwMode="auto">
            <a:xfrm>
              <a:off x="4060825" y="3606801"/>
              <a:ext cx="125413" cy="120650"/>
            </a:xfrm>
            <a:prstGeom prst="ellipse">
              <a:avLst/>
            </a:prstGeom>
            <a:solidFill>
              <a:srgbClr val="1AB4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5" name="Freeform 149"/>
            <p:cNvSpPr/>
            <p:nvPr/>
          </p:nvSpPr>
          <p:spPr bwMode="auto">
            <a:xfrm>
              <a:off x="4095750" y="5418138"/>
              <a:ext cx="41275" cy="3175"/>
            </a:xfrm>
            <a:custGeom>
              <a:avLst/>
              <a:gdLst>
                <a:gd name="T0" fmla="*/ 8 w 11"/>
                <a:gd name="T1" fmla="*/ 0 h 1"/>
                <a:gd name="T2" fmla="*/ 0 w 11"/>
                <a:gd name="T3" fmla="*/ 1 h 1"/>
                <a:gd name="T4" fmla="*/ 8 w 11"/>
                <a:gd name="T5" fmla="*/ 1 h 1"/>
                <a:gd name="T6" fmla="*/ 8 w 11"/>
                <a:gd name="T7" fmla="*/ 0 h 1"/>
                <a:gd name="T8" fmla="*/ 11 w 11"/>
                <a:gd name="T9" fmla="*/ 0 h 1"/>
                <a:gd name="T10" fmla="*/ 8 w 1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">
                  <a:moveTo>
                    <a:pt x="8" y="0"/>
                  </a:moveTo>
                  <a:cubicBezTo>
                    <a:pt x="5" y="0"/>
                    <a:pt x="2" y="0"/>
                    <a:pt x="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0"/>
                    <a:pt x="9" y="0"/>
                    <a:pt x="8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6" name="Freeform 150"/>
            <p:cNvSpPr/>
            <p:nvPr/>
          </p:nvSpPr>
          <p:spPr bwMode="auto">
            <a:xfrm>
              <a:off x="4019550" y="5421313"/>
              <a:ext cx="106363" cy="207963"/>
            </a:xfrm>
            <a:custGeom>
              <a:avLst/>
              <a:gdLst>
                <a:gd name="T0" fmla="*/ 28 w 28"/>
                <a:gd name="T1" fmla="*/ 0 h 55"/>
                <a:gd name="T2" fmla="*/ 20 w 28"/>
                <a:gd name="T3" fmla="*/ 0 h 55"/>
                <a:gd name="T4" fmla="*/ 0 w 28"/>
                <a:gd name="T5" fmla="*/ 27 h 55"/>
                <a:gd name="T6" fmla="*/ 28 w 28"/>
                <a:gd name="T7" fmla="*/ 55 h 55"/>
                <a:gd name="T8" fmla="*/ 28 w 28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55">
                  <a:moveTo>
                    <a:pt x="28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8" y="3"/>
                    <a:pt x="0" y="14"/>
                    <a:pt x="0" y="27"/>
                  </a:cubicBezTo>
                  <a:cubicBezTo>
                    <a:pt x="0" y="42"/>
                    <a:pt x="12" y="55"/>
                    <a:pt x="28" y="55"/>
                  </a:cubicBezTo>
                  <a:cubicBezTo>
                    <a:pt x="28" y="0"/>
                    <a:pt x="28" y="0"/>
                    <a:pt x="28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7" name="Freeform 151"/>
            <p:cNvSpPr/>
            <p:nvPr/>
          </p:nvSpPr>
          <p:spPr bwMode="auto">
            <a:xfrm>
              <a:off x="4125913" y="5418138"/>
              <a:ext cx="104775" cy="211138"/>
            </a:xfrm>
            <a:custGeom>
              <a:avLst/>
              <a:gdLst>
                <a:gd name="T0" fmla="*/ 3 w 28"/>
                <a:gd name="T1" fmla="*/ 0 h 56"/>
                <a:gd name="T2" fmla="*/ 0 w 28"/>
                <a:gd name="T3" fmla="*/ 0 h 56"/>
                <a:gd name="T4" fmla="*/ 0 w 28"/>
                <a:gd name="T5" fmla="*/ 1 h 56"/>
                <a:gd name="T6" fmla="*/ 0 w 28"/>
                <a:gd name="T7" fmla="*/ 56 h 56"/>
                <a:gd name="T8" fmla="*/ 0 w 28"/>
                <a:gd name="T9" fmla="*/ 56 h 56"/>
                <a:gd name="T10" fmla="*/ 28 w 28"/>
                <a:gd name="T11" fmla="*/ 28 h 56"/>
                <a:gd name="T12" fmla="*/ 3 w 28"/>
                <a:gd name="T13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56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15" y="56"/>
                    <a:pt x="28" y="43"/>
                    <a:pt x="28" y="28"/>
                  </a:cubicBezTo>
                  <a:cubicBezTo>
                    <a:pt x="28" y="14"/>
                    <a:pt x="17" y="2"/>
                    <a:pt x="3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8" name="Oval 152"/>
            <p:cNvSpPr>
              <a:spLocks noChangeArrowheads="1"/>
            </p:cNvSpPr>
            <p:nvPr/>
          </p:nvSpPr>
          <p:spPr bwMode="auto">
            <a:xfrm>
              <a:off x="4060825" y="5462588"/>
              <a:ext cx="125413" cy="120650"/>
            </a:xfrm>
            <a:prstGeom prst="ellipse">
              <a:avLst/>
            </a:prstGeom>
            <a:solidFill>
              <a:srgbClr val="1AB4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9" name="Freeform 153"/>
            <p:cNvSpPr/>
            <p:nvPr/>
          </p:nvSpPr>
          <p:spPr bwMode="auto">
            <a:xfrm>
              <a:off x="6765925" y="3562351"/>
              <a:ext cx="106363" cy="211138"/>
            </a:xfrm>
            <a:custGeom>
              <a:avLst/>
              <a:gdLst>
                <a:gd name="T0" fmla="*/ 0 w 28"/>
                <a:gd name="T1" fmla="*/ 0 h 56"/>
                <a:gd name="T2" fmla="*/ 0 w 28"/>
                <a:gd name="T3" fmla="*/ 0 h 56"/>
                <a:gd name="T4" fmla="*/ 0 w 28"/>
                <a:gd name="T5" fmla="*/ 56 h 56"/>
                <a:gd name="T6" fmla="*/ 0 w 28"/>
                <a:gd name="T7" fmla="*/ 56 h 56"/>
                <a:gd name="T8" fmla="*/ 28 w 28"/>
                <a:gd name="T9" fmla="*/ 28 h 56"/>
                <a:gd name="T10" fmla="*/ 0 w 28"/>
                <a:gd name="T1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5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15" y="56"/>
                    <a:pt x="28" y="44"/>
                    <a:pt x="28" y="28"/>
                  </a:cubicBezTo>
                  <a:cubicBezTo>
                    <a:pt x="28" y="13"/>
                    <a:pt x="15" y="0"/>
                    <a:pt x="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0" name="Freeform 154"/>
            <p:cNvSpPr/>
            <p:nvPr/>
          </p:nvSpPr>
          <p:spPr bwMode="auto">
            <a:xfrm>
              <a:off x="6661150" y="3562351"/>
              <a:ext cx="104775" cy="211138"/>
            </a:xfrm>
            <a:custGeom>
              <a:avLst/>
              <a:gdLst>
                <a:gd name="T0" fmla="*/ 28 w 28"/>
                <a:gd name="T1" fmla="*/ 0 h 56"/>
                <a:gd name="T2" fmla="*/ 28 w 28"/>
                <a:gd name="T3" fmla="*/ 0 h 56"/>
                <a:gd name="T4" fmla="*/ 0 w 28"/>
                <a:gd name="T5" fmla="*/ 28 h 56"/>
                <a:gd name="T6" fmla="*/ 28 w 28"/>
                <a:gd name="T7" fmla="*/ 56 h 56"/>
                <a:gd name="T8" fmla="*/ 28 w 28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56">
                  <a:moveTo>
                    <a:pt x="28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12" y="0"/>
                    <a:pt x="0" y="13"/>
                    <a:pt x="0" y="28"/>
                  </a:cubicBezTo>
                  <a:cubicBezTo>
                    <a:pt x="0" y="44"/>
                    <a:pt x="12" y="56"/>
                    <a:pt x="28" y="56"/>
                  </a:cubicBezTo>
                  <a:cubicBezTo>
                    <a:pt x="28" y="0"/>
                    <a:pt x="28" y="0"/>
                    <a:pt x="28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1" name="Oval 155"/>
            <p:cNvSpPr>
              <a:spLocks noChangeArrowheads="1"/>
            </p:cNvSpPr>
            <p:nvPr/>
          </p:nvSpPr>
          <p:spPr bwMode="auto">
            <a:xfrm>
              <a:off x="6707188" y="3606801"/>
              <a:ext cx="119063" cy="120650"/>
            </a:xfrm>
            <a:prstGeom prst="ellipse">
              <a:avLst/>
            </a:prstGeom>
            <a:solidFill>
              <a:srgbClr val="1AB4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2" name="Freeform 156"/>
            <p:cNvSpPr/>
            <p:nvPr/>
          </p:nvSpPr>
          <p:spPr bwMode="auto">
            <a:xfrm>
              <a:off x="5443538" y="5418138"/>
              <a:ext cx="106363" cy="211138"/>
            </a:xfrm>
            <a:custGeom>
              <a:avLst/>
              <a:gdLst>
                <a:gd name="T0" fmla="*/ 0 w 28"/>
                <a:gd name="T1" fmla="*/ 0 h 56"/>
                <a:gd name="T2" fmla="*/ 0 w 28"/>
                <a:gd name="T3" fmla="*/ 0 h 56"/>
                <a:gd name="T4" fmla="*/ 0 w 28"/>
                <a:gd name="T5" fmla="*/ 56 h 56"/>
                <a:gd name="T6" fmla="*/ 0 w 28"/>
                <a:gd name="T7" fmla="*/ 56 h 56"/>
                <a:gd name="T8" fmla="*/ 28 w 28"/>
                <a:gd name="T9" fmla="*/ 28 h 56"/>
                <a:gd name="T10" fmla="*/ 0 w 28"/>
                <a:gd name="T1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5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16" y="56"/>
                    <a:pt x="28" y="44"/>
                    <a:pt x="28" y="28"/>
                  </a:cubicBezTo>
                  <a:cubicBezTo>
                    <a:pt x="28" y="13"/>
                    <a:pt x="16" y="0"/>
                    <a:pt x="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3" name="Freeform 157"/>
            <p:cNvSpPr/>
            <p:nvPr/>
          </p:nvSpPr>
          <p:spPr bwMode="auto">
            <a:xfrm>
              <a:off x="5338763" y="5418138"/>
              <a:ext cx="104775" cy="211138"/>
            </a:xfrm>
            <a:custGeom>
              <a:avLst/>
              <a:gdLst>
                <a:gd name="T0" fmla="*/ 28 w 28"/>
                <a:gd name="T1" fmla="*/ 0 h 56"/>
                <a:gd name="T2" fmla="*/ 28 w 28"/>
                <a:gd name="T3" fmla="*/ 0 h 56"/>
                <a:gd name="T4" fmla="*/ 0 w 28"/>
                <a:gd name="T5" fmla="*/ 28 h 56"/>
                <a:gd name="T6" fmla="*/ 28 w 28"/>
                <a:gd name="T7" fmla="*/ 56 h 56"/>
                <a:gd name="T8" fmla="*/ 28 w 28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56">
                  <a:moveTo>
                    <a:pt x="28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13" y="0"/>
                    <a:pt x="0" y="13"/>
                    <a:pt x="0" y="28"/>
                  </a:cubicBezTo>
                  <a:cubicBezTo>
                    <a:pt x="0" y="44"/>
                    <a:pt x="13" y="56"/>
                    <a:pt x="28" y="56"/>
                  </a:cubicBezTo>
                  <a:cubicBezTo>
                    <a:pt x="28" y="0"/>
                    <a:pt x="28" y="0"/>
                    <a:pt x="28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4" name="Oval 158"/>
            <p:cNvSpPr>
              <a:spLocks noChangeArrowheads="1"/>
            </p:cNvSpPr>
            <p:nvPr/>
          </p:nvSpPr>
          <p:spPr bwMode="auto">
            <a:xfrm>
              <a:off x="5384800" y="5462588"/>
              <a:ext cx="119063" cy="120650"/>
            </a:xfrm>
            <a:prstGeom prst="ellipse">
              <a:avLst/>
            </a:prstGeom>
            <a:solidFill>
              <a:srgbClr val="1AB4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5" name="Freeform 159"/>
            <p:cNvSpPr/>
            <p:nvPr/>
          </p:nvSpPr>
          <p:spPr bwMode="auto">
            <a:xfrm>
              <a:off x="6765925" y="5418138"/>
              <a:ext cx="106363" cy="211138"/>
            </a:xfrm>
            <a:custGeom>
              <a:avLst/>
              <a:gdLst>
                <a:gd name="T0" fmla="*/ 0 w 28"/>
                <a:gd name="T1" fmla="*/ 0 h 56"/>
                <a:gd name="T2" fmla="*/ 0 w 28"/>
                <a:gd name="T3" fmla="*/ 0 h 56"/>
                <a:gd name="T4" fmla="*/ 0 w 28"/>
                <a:gd name="T5" fmla="*/ 56 h 56"/>
                <a:gd name="T6" fmla="*/ 0 w 28"/>
                <a:gd name="T7" fmla="*/ 56 h 56"/>
                <a:gd name="T8" fmla="*/ 28 w 28"/>
                <a:gd name="T9" fmla="*/ 28 h 56"/>
                <a:gd name="T10" fmla="*/ 0 w 28"/>
                <a:gd name="T1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5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15" y="56"/>
                    <a:pt x="28" y="44"/>
                    <a:pt x="28" y="28"/>
                  </a:cubicBezTo>
                  <a:cubicBezTo>
                    <a:pt x="28" y="13"/>
                    <a:pt x="15" y="0"/>
                    <a:pt x="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6" name="Freeform 160"/>
            <p:cNvSpPr/>
            <p:nvPr/>
          </p:nvSpPr>
          <p:spPr bwMode="auto">
            <a:xfrm>
              <a:off x="6661150" y="5418138"/>
              <a:ext cx="104775" cy="211138"/>
            </a:xfrm>
            <a:custGeom>
              <a:avLst/>
              <a:gdLst>
                <a:gd name="T0" fmla="*/ 28 w 28"/>
                <a:gd name="T1" fmla="*/ 0 h 56"/>
                <a:gd name="T2" fmla="*/ 28 w 28"/>
                <a:gd name="T3" fmla="*/ 0 h 56"/>
                <a:gd name="T4" fmla="*/ 0 w 28"/>
                <a:gd name="T5" fmla="*/ 28 h 56"/>
                <a:gd name="T6" fmla="*/ 28 w 28"/>
                <a:gd name="T7" fmla="*/ 56 h 56"/>
                <a:gd name="T8" fmla="*/ 28 w 28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56">
                  <a:moveTo>
                    <a:pt x="28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12" y="0"/>
                    <a:pt x="0" y="13"/>
                    <a:pt x="0" y="28"/>
                  </a:cubicBezTo>
                  <a:cubicBezTo>
                    <a:pt x="0" y="44"/>
                    <a:pt x="12" y="56"/>
                    <a:pt x="28" y="56"/>
                  </a:cubicBezTo>
                  <a:cubicBezTo>
                    <a:pt x="28" y="0"/>
                    <a:pt x="28" y="0"/>
                    <a:pt x="28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7" name="Oval 161"/>
            <p:cNvSpPr>
              <a:spLocks noChangeArrowheads="1"/>
            </p:cNvSpPr>
            <p:nvPr/>
          </p:nvSpPr>
          <p:spPr bwMode="auto">
            <a:xfrm>
              <a:off x="6707188" y="5462588"/>
              <a:ext cx="119063" cy="120650"/>
            </a:xfrm>
            <a:prstGeom prst="ellipse">
              <a:avLst/>
            </a:prstGeom>
            <a:solidFill>
              <a:srgbClr val="1AB4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8" name="Rectangle 162"/>
            <p:cNvSpPr>
              <a:spLocks noChangeArrowheads="1"/>
            </p:cNvSpPr>
            <p:nvPr/>
          </p:nvSpPr>
          <p:spPr bwMode="auto">
            <a:xfrm>
              <a:off x="5940425" y="2600326"/>
              <a:ext cx="77788" cy="508000"/>
            </a:xfrm>
            <a:prstGeom prst="rect">
              <a:avLst/>
            </a:prstGeom>
            <a:solidFill>
              <a:srgbClr val="1AB4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9" name="Rectangle 163"/>
            <p:cNvSpPr>
              <a:spLocks noChangeArrowheads="1"/>
            </p:cNvSpPr>
            <p:nvPr/>
          </p:nvSpPr>
          <p:spPr bwMode="auto">
            <a:xfrm>
              <a:off x="6064250" y="2743201"/>
              <a:ext cx="79375" cy="365125"/>
            </a:xfrm>
            <a:prstGeom prst="rect">
              <a:avLst/>
            </a:prstGeom>
            <a:solidFill>
              <a:srgbClr val="1AB4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0" name="Rectangle 164"/>
            <p:cNvSpPr>
              <a:spLocks noChangeArrowheads="1"/>
            </p:cNvSpPr>
            <p:nvPr/>
          </p:nvSpPr>
          <p:spPr bwMode="auto">
            <a:xfrm>
              <a:off x="6191250" y="2924176"/>
              <a:ext cx="79375" cy="184150"/>
            </a:xfrm>
            <a:prstGeom prst="rect">
              <a:avLst/>
            </a:prstGeom>
            <a:solidFill>
              <a:srgbClr val="1AB4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1" name="Rectangle 165"/>
            <p:cNvSpPr>
              <a:spLocks noChangeArrowheads="1"/>
            </p:cNvSpPr>
            <p:nvPr/>
          </p:nvSpPr>
          <p:spPr bwMode="auto">
            <a:xfrm>
              <a:off x="7454900" y="1330326"/>
              <a:ext cx="14288" cy="395288"/>
            </a:xfrm>
            <a:prstGeom prst="rect">
              <a:avLst/>
            </a:prstGeom>
            <a:solidFill>
              <a:srgbClr val="1AB4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2" name="Freeform 166"/>
            <p:cNvSpPr/>
            <p:nvPr/>
          </p:nvSpPr>
          <p:spPr bwMode="auto">
            <a:xfrm>
              <a:off x="7454900" y="1330326"/>
              <a:ext cx="14288" cy="395288"/>
            </a:xfrm>
            <a:custGeom>
              <a:avLst/>
              <a:gdLst>
                <a:gd name="T0" fmla="*/ 0 w 9"/>
                <a:gd name="T1" fmla="*/ 0 h 249"/>
                <a:gd name="T2" fmla="*/ 0 w 9"/>
                <a:gd name="T3" fmla="*/ 249 h 249"/>
                <a:gd name="T4" fmla="*/ 9 w 9"/>
                <a:gd name="T5" fmla="*/ 249 h 249"/>
                <a:gd name="T6" fmla="*/ 9 w 9"/>
                <a:gd name="T7" fmla="*/ 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49">
                  <a:moveTo>
                    <a:pt x="0" y="0"/>
                  </a:moveTo>
                  <a:lnTo>
                    <a:pt x="0" y="249"/>
                  </a:lnTo>
                  <a:lnTo>
                    <a:pt x="9" y="249"/>
                  </a:lnTo>
                  <a:lnTo>
                    <a:pt x="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3" name="Freeform 167"/>
            <p:cNvSpPr/>
            <p:nvPr/>
          </p:nvSpPr>
          <p:spPr bwMode="auto">
            <a:xfrm>
              <a:off x="7375525" y="1717676"/>
              <a:ext cx="168275" cy="169863"/>
            </a:xfrm>
            <a:custGeom>
              <a:avLst/>
              <a:gdLst>
                <a:gd name="T0" fmla="*/ 43 w 45"/>
                <a:gd name="T1" fmla="*/ 22 h 45"/>
                <a:gd name="T2" fmla="*/ 41 w 45"/>
                <a:gd name="T3" fmla="*/ 22 h 45"/>
                <a:gd name="T4" fmla="*/ 36 w 45"/>
                <a:gd name="T5" fmla="*/ 36 h 45"/>
                <a:gd name="T6" fmla="*/ 23 w 45"/>
                <a:gd name="T7" fmla="*/ 41 h 45"/>
                <a:gd name="T8" fmla="*/ 9 w 45"/>
                <a:gd name="T9" fmla="*/ 36 h 45"/>
                <a:gd name="T10" fmla="*/ 4 w 45"/>
                <a:gd name="T11" fmla="*/ 22 h 45"/>
                <a:gd name="T12" fmla="*/ 9 w 45"/>
                <a:gd name="T13" fmla="*/ 9 h 45"/>
                <a:gd name="T14" fmla="*/ 23 w 45"/>
                <a:gd name="T15" fmla="*/ 4 h 45"/>
                <a:gd name="T16" fmla="*/ 36 w 45"/>
                <a:gd name="T17" fmla="*/ 9 h 45"/>
                <a:gd name="T18" fmla="*/ 41 w 45"/>
                <a:gd name="T19" fmla="*/ 22 h 45"/>
                <a:gd name="T20" fmla="*/ 43 w 45"/>
                <a:gd name="T21" fmla="*/ 22 h 45"/>
                <a:gd name="T22" fmla="*/ 45 w 45"/>
                <a:gd name="T23" fmla="*/ 22 h 45"/>
                <a:gd name="T24" fmla="*/ 23 w 45"/>
                <a:gd name="T25" fmla="*/ 0 h 45"/>
                <a:gd name="T26" fmla="*/ 0 w 45"/>
                <a:gd name="T27" fmla="*/ 22 h 45"/>
                <a:gd name="T28" fmla="*/ 23 w 45"/>
                <a:gd name="T29" fmla="*/ 45 h 45"/>
                <a:gd name="T30" fmla="*/ 45 w 45"/>
                <a:gd name="T31" fmla="*/ 22 h 45"/>
                <a:gd name="T32" fmla="*/ 43 w 45"/>
                <a:gd name="T33" fmla="*/ 2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" h="45">
                  <a:moveTo>
                    <a:pt x="43" y="22"/>
                  </a:moveTo>
                  <a:cubicBezTo>
                    <a:pt x="41" y="22"/>
                    <a:pt x="41" y="22"/>
                    <a:pt x="41" y="22"/>
                  </a:cubicBezTo>
                  <a:cubicBezTo>
                    <a:pt x="41" y="28"/>
                    <a:pt x="39" y="32"/>
                    <a:pt x="36" y="36"/>
                  </a:cubicBezTo>
                  <a:cubicBezTo>
                    <a:pt x="32" y="39"/>
                    <a:pt x="28" y="41"/>
                    <a:pt x="23" y="41"/>
                  </a:cubicBezTo>
                  <a:cubicBezTo>
                    <a:pt x="17" y="41"/>
                    <a:pt x="13" y="39"/>
                    <a:pt x="9" y="36"/>
                  </a:cubicBezTo>
                  <a:cubicBezTo>
                    <a:pt x="6" y="32"/>
                    <a:pt x="4" y="28"/>
                    <a:pt x="4" y="22"/>
                  </a:cubicBezTo>
                  <a:cubicBezTo>
                    <a:pt x="4" y="17"/>
                    <a:pt x="6" y="13"/>
                    <a:pt x="9" y="9"/>
                  </a:cubicBezTo>
                  <a:cubicBezTo>
                    <a:pt x="13" y="6"/>
                    <a:pt x="17" y="4"/>
                    <a:pt x="23" y="4"/>
                  </a:cubicBezTo>
                  <a:cubicBezTo>
                    <a:pt x="28" y="4"/>
                    <a:pt x="32" y="6"/>
                    <a:pt x="36" y="9"/>
                  </a:cubicBezTo>
                  <a:cubicBezTo>
                    <a:pt x="39" y="13"/>
                    <a:pt x="41" y="17"/>
                    <a:pt x="41" y="22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5" y="22"/>
                    <a:pt x="45" y="22"/>
                    <a:pt x="45" y="22"/>
                  </a:cubicBezTo>
                  <a:cubicBezTo>
                    <a:pt x="45" y="10"/>
                    <a:pt x="35" y="0"/>
                    <a:pt x="23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35"/>
                    <a:pt x="10" y="45"/>
                    <a:pt x="23" y="45"/>
                  </a:cubicBezTo>
                  <a:cubicBezTo>
                    <a:pt x="35" y="45"/>
                    <a:pt x="45" y="35"/>
                    <a:pt x="45" y="22"/>
                  </a:cubicBezTo>
                  <a:lnTo>
                    <a:pt x="43" y="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4" name="Oval 168"/>
            <p:cNvSpPr>
              <a:spLocks noChangeArrowheads="1"/>
            </p:cNvSpPr>
            <p:nvPr/>
          </p:nvSpPr>
          <p:spPr bwMode="auto">
            <a:xfrm>
              <a:off x="7424738" y="1766888"/>
              <a:ext cx="71438" cy="714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5" name="Freeform 169"/>
            <p:cNvSpPr>
              <a:spLocks noEditPoints="1"/>
            </p:cNvSpPr>
            <p:nvPr/>
          </p:nvSpPr>
          <p:spPr bwMode="auto">
            <a:xfrm>
              <a:off x="7194550" y="658813"/>
              <a:ext cx="522288" cy="525463"/>
            </a:xfrm>
            <a:custGeom>
              <a:avLst/>
              <a:gdLst>
                <a:gd name="T0" fmla="*/ 70 w 139"/>
                <a:gd name="T1" fmla="*/ 0 h 140"/>
                <a:gd name="T2" fmla="*/ 0 w 139"/>
                <a:gd name="T3" fmla="*/ 70 h 140"/>
                <a:gd name="T4" fmla="*/ 70 w 139"/>
                <a:gd name="T5" fmla="*/ 140 h 140"/>
                <a:gd name="T6" fmla="*/ 139 w 139"/>
                <a:gd name="T7" fmla="*/ 70 h 140"/>
                <a:gd name="T8" fmla="*/ 70 w 139"/>
                <a:gd name="T9" fmla="*/ 0 h 140"/>
                <a:gd name="T10" fmla="*/ 70 w 139"/>
                <a:gd name="T11" fmla="*/ 122 h 140"/>
                <a:gd name="T12" fmla="*/ 18 w 139"/>
                <a:gd name="T13" fmla="*/ 70 h 140"/>
                <a:gd name="T14" fmla="*/ 70 w 139"/>
                <a:gd name="T15" fmla="*/ 18 h 140"/>
                <a:gd name="T16" fmla="*/ 122 w 139"/>
                <a:gd name="T17" fmla="*/ 70 h 140"/>
                <a:gd name="T18" fmla="*/ 70 w 139"/>
                <a:gd name="T19" fmla="*/ 12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9" h="140">
                  <a:moveTo>
                    <a:pt x="70" y="0"/>
                  </a:moveTo>
                  <a:cubicBezTo>
                    <a:pt x="31" y="0"/>
                    <a:pt x="0" y="32"/>
                    <a:pt x="0" y="70"/>
                  </a:cubicBezTo>
                  <a:cubicBezTo>
                    <a:pt x="0" y="108"/>
                    <a:pt x="31" y="140"/>
                    <a:pt x="70" y="140"/>
                  </a:cubicBezTo>
                  <a:cubicBezTo>
                    <a:pt x="108" y="140"/>
                    <a:pt x="139" y="108"/>
                    <a:pt x="139" y="70"/>
                  </a:cubicBezTo>
                  <a:cubicBezTo>
                    <a:pt x="139" y="32"/>
                    <a:pt x="108" y="0"/>
                    <a:pt x="70" y="0"/>
                  </a:cubicBezTo>
                  <a:close/>
                  <a:moveTo>
                    <a:pt x="70" y="122"/>
                  </a:moveTo>
                  <a:cubicBezTo>
                    <a:pt x="41" y="122"/>
                    <a:pt x="18" y="99"/>
                    <a:pt x="18" y="70"/>
                  </a:cubicBezTo>
                  <a:cubicBezTo>
                    <a:pt x="18" y="41"/>
                    <a:pt x="41" y="18"/>
                    <a:pt x="70" y="18"/>
                  </a:cubicBezTo>
                  <a:cubicBezTo>
                    <a:pt x="99" y="18"/>
                    <a:pt x="122" y="41"/>
                    <a:pt x="122" y="70"/>
                  </a:cubicBezTo>
                  <a:cubicBezTo>
                    <a:pt x="122" y="99"/>
                    <a:pt x="99" y="122"/>
                    <a:pt x="70" y="122"/>
                  </a:cubicBezTo>
                  <a:close/>
                </a:path>
              </a:pathLst>
            </a:custGeom>
            <a:solidFill>
              <a:srgbClr val="1AB4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6" name="Freeform 170"/>
            <p:cNvSpPr/>
            <p:nvPr/>
          </p:nvSpPr>
          <p:spPr bwMode="auto">
            <a:xfrm>
              <a:off x="7454900" y="658813"/>
              <a:ext cx="266700" cy="525463"/>
            </a:xfrm>
            <a:custGeom>
              <a:avLst/>
              <a:gdLst>
                <a:gd name="T0" fmla="*/ 2 w 71"/>
                <a:gd name="T1" fmla="*/ 0 h 140"/>
                <a:gd name="T2" fmla="*/ 2 w 71"/>
                <a:gd name="T3" fmla="*/ 18 h 140"/>
                <a:gd name="T4" fmla="*/ 53 w 71"/>
                <a:gd name="T5" fmla="*/ 70 h 140"/>
                <a:gd name="T6" fmla="*/ 1 w 71"/>
                <a:gd name="T7" fmla="*/ 122 h 140"/>
                <a:gd name="T8" fmla="*/ 0 w 71"/>
                <a:gd name="T9" fmla="*/ 122 h 140"/>
                <a:gd name="T10" fmla="*/ 0 w 71"/>
                <a:gd name="T11" fmla="*/ 140 h 140"/>
                <a:gd name="T12" fmla="*/ 1 w 71"/>
                <a:gd name="T13" fmla="*/ 140 h 140"/>
                <a:gd name="T14" fmla="*/ 71 w 71"/>
                <a:gd name="T15" fmla="*/ 70 h 140"/>
                <a:gd name="T16" fmla="*/ 2 w 71"/>
                <a:gd name="T17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140">
                  <a:moveTo>
                    <a:pt x="2" y="0"/>
                  </a:moveTo>
                  <a:cubicBezTo>
                    <a:pt x="2" y="18"/>
                    <a:pt x="2" y="18"/>
                    <a:pt x="2" y="18"/>
                  </a:cubicBezTo>
                  <a:cubicBezTo>
                    <a:pt x="30" y="19"/>
                    <a:pt x="53" y="42"/>
                    <a:pt x="53" y="70"/>
                  </a:cubicBezTo>
                  <a:cubicBezTo>
                    <a:pt x="53" y="99"/>
                    <a:pt x="30" y="122"/>
                    <a:pt x="1" y="122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1" y="140"/>
                    <a:pt x="1" y="140"/>
                    <a:pt x="1" y="140"/>
                  </a:cubicBezTo>
                  <a:cubicBezTo>
                    <a:pt x="39" y="140"/>
                    <a:pt x="71" y="108"/>
                    <a:pt x="71" y="70"/>
                  </a:cubicBezTo>
                  <a:cubicBezTo>
                    <a:pt x="71" y="32"/>
                    <a:pt x="40" y="1"/>
                    <a:pt x="2" y="0"/>
                  </a:cubicBezTo>
                  <a:close/>
                </a:path>
              </a:pathLst>
            </a:custGeom>
            <a:solidFill>
              <a:srgbClr val="1AB4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7" name="Freeform 171"/>
            <p:cNvSpPr/>
            <p:nvPr/>
          </p:nvSpPr>
          <p:spPr bwMode="auto">
            <a:xfrm>
              <a:off x="7458075" y="658813"/>
              <a:ext cx="263525" cy="258763"/>
            </a:xfrm>
            <a:custGeom>
              <a:avLst/>
              <a:gdLst>
                <a:gd name="T0" fmla="*/ 52 w 70"/>
                <a:gd name="T1" fmla="*/ 69 h 69"/>
                <a:gd name="T2" fmla="*/ 70 w 70"/>
                <a:gd name="T3" fmla="*/ 69 h 69"/>
                <a:gd name="T4" fmla="*/ 0 w 70"/>
                <a:gd name="T5" fmla="*/ 0 h 69"/>
                <a:gd name="T6" fmla="*/ 0 w 70"/>
                <a:gd name="T7" fmla="*/ 0 h 69"/>
                <a:gd name="T8" fmla="*/ 0 w 70"/>
                <a:gd name="T9" fmla="*/ 18 h 69"/>
                <a:gd name="T10" fmla="*/ 0 w 70"/>
                <a:gd name="T11" fmla="*/ 18 h 69"/>
                <a:gd name="T12" fmla="*/ 52 w 70"/>
                <a:gd name="T13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69">
                  <a:moveTo>
                    <a:pt x="52" y="69"/>
                  </a:moveTo>
                  <a:cubicBezTo>
                    <a:pt x="70" y="69"/>
                    <a:pt x="70" y="69"/>
                    <a:pt x="70" y="69"/>
                  </a:cubicBezTo>
                  <a:cubicBezTo>
                    <a:pt x="69" y="31"/>
                    <a:pt x="38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29" y="18"/>
                    <a:pt x="52" y="41"/>
                    <a:pt x="52" y="69"/>
                  </a:cubicBezTo>
                  <a:close/>
                </a:path>
              </a:pathLst>
            </a:custGeom>
            <a:solidFill>
              <a:srgbClr val="1AB4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8" name="Oval 172"/>
            <p:cNvSpPr>
              <a:spLocks noChangeArrowheads="1"/>
            </p:cNvSpPr>
            <p:nvPr/>
          </p:nvSpPr>
          <p:spPr bwMode="auto">
            <a:xfrm>
              <a:off x="7397750" y="796926"/>
              <a:ext cx="115888" cy="120650"/>
            </a:xfrm>
            <a:prstGeom prst="ellipse">
              <a:avLst/>
            </a:prstGeom>
            <a:solidFill>
              <a:srgbClr val="1AB4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9" name="Freeform 173"/>
            <p:cNvSpPr/>
            <p:nvPr/>
          </p:nvSpPr>
          <p:spPr bwMode="auto">
            <a:xfrm>
              <a:off x="7389813" y="931863"/>
              <a:ext cx="136525" cy="87313"/>
            </a:xfrm>
            <a:custGeom>
              <a:avLst/>
              <a:gdLst>
                <a:gd name="T0" fmla="*/ 36 w 36"/>
                <a:gd name="T1" fmla="*/ 23 h 23"/>
                <a:gd name="T2" fmla="*/ 36 w 36"/>
                <a:gd name="T3" fmla="*/ 18 h 23"/>
                <a:gd name="T4" fmla="*/ 18 w 36"/>
                <a:gd name="T5" fmla="*/ 0 h 23"/>
                <a:gd name="T6" fmla="*/ 0 w 36"/>
                <a:gd name="T7" fmla="*/ 18 h 23"/>
                <a:gd name="T8" fmla="*/ 0 w 36"/>
                <a:gd name="T9" fmla="*/ 23 h 23"/>
                <a:gd name="T10" fmla="*/ 36 w 36"/>
                <a:gd name="T11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3">
                  <a:moveTo>
                    <a:pt x="36" y="23"/>
                  </a:moveTo>
                  <a:cubicBezTo>
                    <a:pt x="36" y="18"/>
                    <a:pt x="36" y="18"/>
                    <a:pt x="36" y="18"/>
                  </a:cubicBezTo>
                  <a:cubicBezTo>
                    <a:pt x="36" y="8"/>
                    <a:pt x="28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36" y="23"/>
                  </a:lnTo>
                  <a:close/>
                </a:path>
              </a:pathLst>
            </a:custGeom>
            <a:solidFill>
              <a:srgbClr val="1AB4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0" name="Rectangle 174"/>
            <p:cNvSpPr>
              <a:spLocks noChangeArrowheads="1"/>
            </p:cNvSpPr>
            <p:nvPr/>
          </p:nvSpPr>
          <p:spPr bwMode="auto">
            <a:xfrm>
              <a:off x="4775200" y="1330326"/>
              <a:ext cx="15875" cy="395288"/>
            </a:xfrm>
            <a:prstGeom prst="rect">
              <a:avLst/>
            </a:prstGeom>
            <a:solidFill>
              <a:srgbClr val="1AB4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1" name="Freeform 175"/>
            <p:cNvSpPr/>
            <p:nvPr/>
          </p:nvSpPr>
          <p:spPr bwMode="auto">
            <a:xfrm>
              <a:off x="4775200" y="1330326"/>
              <a:ext cx="15875" cy="395288"/>
            </a:xfrm>
            <a:custGeom>
              <a:avLst/>
              <a:gdLst>
                <a:gd name="T0" fmla="*/ 0 w 10"/>
                <a:gd name="T1" fmla="*/ 0 h 249"/>
                <a:gd name="T2" fmla="*/ 0 w 10"/>
                <a:gd name="T3" fmla="*/ 249 h 249"/>
                <a:gd name="T4" fmla="*/ 10 w 10"/>
                <a:gd name="T5" fmla="*/ 249 h 249"/>
                <a:gd name="T6" fmla="*/ 10 w 10"/>
                <a:gd name="T7" fmla="*/ 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49">
                  <a:moveTo>
                    <a:pt x="0" y="0"/>
                  </a:moveTo>
                  <a:lnTo>
                    <a:pt x="0" y="249"/>
                  </a:lnTo>
                  <a:lnTo>
                    <a:pt x="10" y="249"/>
                  </a:lnTo>
                  <a:lnTo>
                    <a:pt x="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2" name="Freeform 176"/>
            <p:cNvSpPr/>
            <p:nvPr/>
          </p:nvSpPr>
          <p:spPr bwMode="auto">
            <a:xfrm>
              <a:off x="4700588" y="1717676"/>
              <a:ext cx="168275" cy="169863"/>
            </a:xfrm>
            <a:custGeom>
              <a:avLst/>
              <a:gdLst>
                <a:gd name="T0" fmla="*/ 43 w 45"/>
                <a:gd name="T1" fmla="*/ 22 h 45"/>
                <a:gd name="T2" fmla="*/ 41 w 45"/>
                <a:gd name="T3" fmla="*/ 22 h 45"/>
                <a:gd name="T4" fmla="*/ 36 w 45"/>
                <a:gd name="T5" fmla="*/ 36 h 45"/>
                <a:gd name="T6" fmla="*/ 22 w 45"/>
                <a:gd name="T7" fmla="*/ 41 h 45"/>
                <a:gd name="T8" fmla="*/ 9 w 45"/>
                <a:gd name="T9" fmla="*/ 36 h 45"/>
                <a:gd name="T10" fmla="*/ 4 w 45"/>
                <a:gd name="T11" fmla="*/ 22 h 45"/>
                <a:gd name="T12" fmla="*/ 9 w 45"/>
                <a:gd name="T13" fmla="*/ 9 h 45"/>
                <a:gd name="T14" fmla="*/ 22 w 45"/>
                <a:gd name="T15" fmla="*/ 4 h 45"/>
                <a:gd name="T16" fmla="*/ 36 w 45"/>
                <a:gd name="T17" fmla="*/ 9 h 45"/>
                <a:gd name="T18" fmla="*/ 41 w 45"/>
                <a:gd name="T19" fmla="*/ 22 h 45"/>
                <a:gd name="T20" fmla="*/ 43 w 45"/>
                <a:gd name="T21" fmla="*/ 22 h 45"/>
                <a:gd name="T22" fmla="*/ 45 w 45"/>
                <a:gd name="T23" fmla="*/ 22 h 45"/>
                <a:gd name="T24" fmla="*/ 22 w 45"/>
                <a:gd name="T25" fmla="*/ 0 h 45"/>
                <a:gd name="T26" fmla="*/ 0 w 45"/>
                <a:gd name="T27" fmla="*/ 22 h 45"/>
                <a:gd name="T28" fmla="*/ 22 w 45"/>
                <a:gd name="T29" fmla="*/ 45 h 45"/>
                <a:gd name="T30" fmla="*/ 45 w 45"/>
                <a:gd name="T31" fmla="*/ 22 h 45"/>
                <a:gd name="T32" fmla="*/ 43 w 45"/>
                <a:gd name="T33" fmla="*/ 2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" h="45">
                  <a:moveTo>
                    <a:pt x="43" y="22"/>
                  </a:moveTo>
                  <a:cubicBezTo>
                    <a:pt x="41" y="22"/>
                    <a:pt x="41" y="22"/>
                    <a:pt x="41" y="22"/>
                  </a:cubicBezTo>
                  <a:cubicBezTo>
                    <a:pt x="41" y="28"/>
                    <a:pt x="39" y="32"/>
                    <a:pt x="36" y="36"/>
                  </a:cubicBezTo>
                  <a:cubicBezTo>
                    <a:pt x="32" y="39"/>
                    <a:pt x="27" y="41"/>
                    <a:pt x="22" y="41"/>
                  </a:cubicBezTo>
                  <a:cubicBezTo>
                    <a:pt x="17" y="41"/>
                    <a:pt x="13" y="39"/>
                    <a:pt x="9" y="36"/>
                  </a:cubicBezTo>
                  <a:cubicBezTo>
                    <a:pt x="6" y="32"/>
                    <a:pt x="4" y="28"/>
                    <a:pt x="4" y="22"/>
                  </a:cubicBezTo>
                  <a:cubicBezTo>
                    <a:pt x="4" y="17"/>
                    <a:pt x="6" y="13"/>
                    <a:pt x="9" y="9"/>
                  </a:cubicBezTo>
                  <a:cubicBezTo>
                    <a:pt x="13" y="6"/>
                    <a:pt x="17" y="4"/>
                    <a:pt x="22" y="4"/>
                  </a:cubicBezTo>
                  <a:cubicBezTo>
                    <a:pt x="27" y="4"/>
                    <a:pt x="32" y="6"/>
                    <a:pt x="36" y="9"/>
                  </a:cubicBezTo>
                  <a:cubicBezTo>
                    <a:pt x="39" y="13"/>
                    <a:pt x="41" y="17"/>
                    <a:pt x="41" y="22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5" y="22"/>
                    <a:pt x="45" y="22"/>
                    <a:pt x="45" y="22"/>
                  </a:cubicBezTo>
                  <a:cubicBezTo>
                    <a:pt x="45" y="10"/>
                    <a:pt x="35" y="0"/>
                    <a:pt x="22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35"/>
                    <a:pt x="10" y="45"/>
                    <a:pt x="22" y="45"/>
                  </a:cubicBezTo>
                  <a:cubicBezTo>
                    <a:pt x="35" y="45"/>
                    <a:pt x="45" y="35"/>
                    <a:pt x="45" y="22"/>
                  </a:cubicBezTo>
                  <a:lnTo>
                    <a:pt x="43" y="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3" name="Oval 177"/>
            <p:cNvSpPr>
              <a:spLocks noChangeArrowheads="1"/>
            </p:cNvSpPr>
            <p:nvPr/>
          </p:nvSpPr>
          <p:spPr bwMode="auto">
            <a:xfrm>
              <a:off x="4749800" y="1766888"/>
              <a:ext cx="71438" cy="714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4" name="Freeform 178"/>
            <p:cNvSpPr/>
            <p:nvPr/>
          </p:nvSpPr>
          <p:spPr bwMode="auto">
            <a:xfrm>
              <a:off x="4527550" y="719138"/>
              <a:ext cx="131763" cy="112713"/>
            </a:xfrm>
            <a:custGeom>
              <a:avLst/>
              <a:gdLst>
                <a:gd name="T0" fmla="*/ 11 w 35"/>
                <a:gd name="T1" fmla="*/ 5 h 30"/>
                <a:gd name="T2" fmla="*/ 35 w 35"/>
                <a:gd name="T3" fmla="*/ 10 h 30"/>
                <a:gd name="T4" fmla="*/ 5 w 35"/>
                <a:gd name="T5" fmla="*/ 30 h 30"/>
                <a:gd name="T6" fmla="*/ 11 w 35"/>
                <a:gd name="T7" fmla="*/ 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1" y="5"/>
                  </a:moveTo>
                  <a:cubicBezTo>
                    <a:pt x="19" y="0"/>
                    <a:pt x="30" y="2"/>
                    <a:pt x="35" y="10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0" y="21"/>
                    <a:pt x="2" y="11"/>
                    <a:pt x="11" y="5"/>
                  </a:cubicBezTo>
                  <a:close/>
                </a:path>
              </a:pathLst>
            </a:custGeom>
            <a:solidFill>
              <a:srgbClr val="1AB4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5" name="Freeform 179"/>
            <p:cNvSpPr/>
            <p:nvPr/>
          </p:nvSpPr>
          <p:spPr bwMode="auto">
            <a:xfrm>
              <a:off x="4546600" y="755651"/>
              <a:ext cx="330200" cy="409575"/>
            </a:xfrm>
            <a:custGeom>
              <a:avLst/>
              <a:gdLst>
                <a:gd name="T0" fmla="*/ 0 w 208"/>
                <a:gd name="T1" fmla="*/ 48 h 258"/>
                <a:gd name="T2" fmla="*/ 0 w 208"/>
                <a:gd name="T3" fmla="*/ 48 h 258"/>
                <a:gd name="T4" fmla="*/ 71 w 208"/>
                <a:gd name="T5" fmla="*/ 0 h 258"/>
                <a:gd name="T6" fmla="*/ 71 w 208"/>
                <a:gd name="T7" fmla="*/ 3 h 258"/>
                <a:gd name="T8" fmla="*/ 208 w 208"/>
                <a:gd name="T9" fmla="*/ 211 h 258"/>
                <a:gd name="T10" fmla="*/ 208 w 208"/>
                <a:gd name="T11" fmla="*/ 211 h 258"/>
                <a:gd name="T12" fmla="*/ 137 w 208"/>
                <a:gd name="T13" fmla="*/ 258 h 258"/>
                <a:gd name="T14" fmla="*/ 137 w 208"/>
                <a:gd name="T15" fmla="*/ 256 h 258"/>
                <a:gd name="T16" fmla="*/ 0 w 208"/>
                <a:gd name="T17" fmla="*/ 48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58">
                  <a:moveTo>
                    <a:pt x="0" y="48"/>
                  </a:moveTo>
                  <a:lnTo>
                    <a:pt x="0" y="48"/>
                  </a:lnTo>
                  <a:lnTo>
                    <a:pt x="71" y="0"/>
                  </a:lnTo>
                  <a:lnTo>
                    <a:pt x="71" y="3"/>
                  </a:lnTo>
                  <a:lnTo>
                    <a:pt x="208" y="211"/>
                  </a:lnTo>
                  <a:lnTo>
                    <a:pt x="208" y="211"/>
                  </a:lnTo>
                  <a:lnTo>
                    <a:pt x="137" y="258"/>
                  </a:lnTo>
                  <a:lnTo>
                    <a:pt x="137" y="256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1AB4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6" name="Freeform 180"/>
            <p:cNvSpPr/>
            <p:nvPr/>
          </p:nvSpPr>
          <p:spPr bwMode="auto">
            <a:xfrm>
              <a:off x="4764088" y="1090613"/>
              <a:ext cx="139700" cy="161925"/>
            </a:xfrm>
            <a:custGeom>
              <a:avLst/>
              <a:gdLst>
                <a:gd name="T0" fmla="*/ 71 w 88"/>
                <a:gd name="T1" fmla="*/ 0 h 102"/>
                <a:gd name="T2" fmla="*/ 88 w 88"/>
                <a:gd name="T3" fmla="*/ 102 h 102"/>
                <a:gd name="T4" fmla="*/ 0 w 88"/>
                <a:gd name="T5" fmla="*/ 47 h 102"/>
                <a:gd name="T6" fmla="*/ 71 w 88"/>
                <a:gd name="T7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8" h="102">
                  <a:moveTo>
                    <a:pt x="71" y="0"/>
                  </a:moveTo>
                  <a:lnTo>
                    <a:pt x="88" y="102"/>
                  </a:lnTo>
                  <a:lnTo>
                    <a:pt x="0" y="47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DF5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7" name="Freeform 181"/>
            <p:cNvSpPr/>
            <p:nvPr/>
          </p:nvSpPr>
          <p:spPr bwMode="auto">
            <a:xfrm>
              <a:off x="4835525" y="1173163"/>
              <a:ext cx="68263" cy="79375"/>
            </a:xfrm>
            <a:custGeom>
              <a:avLst/>
              <a:gdLst>
                <a:gd name="T0" fmla="*/ 35 w 43"/>
                <a:gd name="T1" fmla="*/ 0 h 50"/>
                <a:gd name="T2" fmla="*/ 43 w 43"/>
                <a:gd name="T3" fmla="*/ 50 h 50"/>
                <a:gd name="T4" fmla="*/ 0 w 43"/>
                <a:gd name="T5" fmla="*/ 24 h 50"/>
                <a:gd name="T6" fmla="*/ 35 w 43"/>
                <a:gd name="T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50">
                  <a:moveTo>
                    <a:pt x="35" y="0"/>
                  </a:moveTo>
                  <a:lnTo>
                    <a:pt x="43" y="50"/>
                  </a:lnTo>
                  <a:lnTo>
                    <a:pt x="0" y="24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2950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8" name="Freeform 182"/>
            <p:cNvSpPr/>
            <p:nvPr/>
          </p:nvSpPr>
          <p:spPr bwMode="auto">
            <a:xfrm>
              <a:off x="4598988" y="804863"/>
              <a:ext cx="239713" cy="334963"/>
            </a:xfrm>
            <a:custGeom>
              <a:avLst/>
              <a:gdLst>
                <a:gd name="T0" fmla="*/ 54 w 64"/>
                <a:gd name="T1" fmla="*/ 89 h 89"/>
                <a:gd name="T2" fmla="*/ 64 w 64"/>
                <a:gd name="T3" fmla="*/ 83 h 89"/>
                <a:gd name="T4" fmla="*/ 11 w 64"/>
                <a:gd name="T5" fmla="*/ 2 h 89"/>
                <a:gd name="T6" fmla="*/ 7 w 64"/>
                <a:gd name="T7" fmla="*/ 1 h 89"/>
                <a:gd name="T8" fmla="*/ 2 w 64"/>
                <a:gd name="T9" fmla="*/ 4 h 89"/>
                <a:gd name="T10" fmla="*/ 1 w 64"/>
                <a:gd name="T11" fmla="*/ 8 h 89"/>
                <a:gd name="T12" fmla="*/ 54 w 64"/>
                <a:gd name="T13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89">
                  <a:moveTo>
                    <a:pt x="54" y="89"/>
                  </a:moveTo>
                  <a:cubicBezTo>
                    <a:pt x="64" y="83"/>
                    <a:pt x="64" y="83"/>
                    <a:pt x="64" y="8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0" y="0"/>
                    <a:pt x="8" y="0"/>
                    <a:pt x="7" y="1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5"/>
                    <a:pt x="0" y="7"/>
                    <a:pt x="1" y="8"/>
                  </a:cubicBezTo>
                  <a:lnTo>
                    <a:pt x="54" y="89"/>
                  </a:lnTo>
                  <a:close/>
                </a:path>
              </a:pathLst>
            </a:custGeom>
            <a:solidFill>
              <a:srgbClr val="2950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9" name="Rectangle 183"/>
            <p:cNvSpPr>
              <a:spLocks noChangeArrowheads="1"/>
            </p:cNvSpPr>
            <p:nvPr/>
          </p:nvSpPr>
          <p:spPr bwMode="auto">
            <a:xfrm>
              <a:off x="6097588" y="5049838"/>
              <a:ext cx="15875" cy="395288"/>
            </a:xfrm>
            <a:prstGeom prst="rect">
              <a:avLst/>
            </a:prstGeom>
            <a:solidFill>
              <a:srgbClr val="1AB4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0" name="Freeform 184"/>
            <p:cNvSpPr/>
            <p:nvPr/>
          </p:nvSpPr>
          <p:spPr bwMode="auto">
            <a:xfrm>
              <a:off x="6097588" y="5049838"/>
              <a:ext cx="15875" cy="395288"/>
            </a:xfrm>
            <a:custGeom>
              <a:avLst/>
              <a:gdLst>
                <a:gd name="T0" fmla="*/ 0 w 10"/>
                <a:gd name="T1" fmla="*/ 0 h 249"/>
                <a:gd name="T2" fmla="*/ 0 w 10"/>
                <a:gd name="T3" fmla="*/ 249 h 249"/>
                <a:gd name="T4" fmla="*/ 10 w 10"/>
                <a:gd name="T5" fmla="*/ 249 h 249"/>
                <a:gd name="T6" fmla="*/ 10 w 10"/>
                <a:gd name="T7" fmla="*/ 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49">
                  <a:moveTo>
                    <a:pt x="0" y="0"/>
                  </a:moveTo>
                  <a:lnTo>
                    <a:pt x="0" y="249"/>
                  </a:lnTo>
                  <a:lnTo>
                    <a:pt x="10" y="249"/>
                  </a:lnTo>
                  <a:lnTo>
                    <a:pt x="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1" name="Freeform 185"/>
            <p:cNvSpPr/>
            <p:nvPr/>
          </p:nvSpPr>
          <p:spPr bwMode="auto">
            <a:xfrm>
              <a:off x="6018213" y="5437188"/>
              <a:ext cx="173038" cy="168275"/>
            </a:xfrm>
            <a:custGeom>
              <a:avLst/>
              <a:gdLst>
                <a:gd name="T0" fmla="*/ 44 w 46"/>
                <a:gd name="T1" fmla="*/ 23 h 45"/>
                <a:gd name="T2" fmla="*/ 42 w 46"/>
                <a:gd name="T3" fmla="*/ 23 h 45"/>
                <a:gd name="T4" fmla="*/ 36 w 46"/>
                <a:gd name="T5" fmla="*/ 36 h 45"/>
                <a:gd name="T6" fmla="*/ 23 w 46"/>
                <a:gd name="T7" fmla="*/ 41 h 45"/>
                <a:gd name="T8" fmla="*/ 10 w 46"/>
                <a:gd name="T9" fmla="*/ 36 h 45"/>
                <a:gd name="T10" fmla="*/ 4 w 46"/>
                <a:gd name="T11" fmla="*/ 23 h 45"/>
                <a:gd name="T12" fmla="*/ 10 w 46"/>
                <a:gd name="T13" fmla="*/ 10 h 45"/>
                <a:gd name="T14" fmla="*/ 23 w 46"/>
                <a:gd name="T15" fmla="*/ 4 h 45"/>
                <a:gd name="T16" fmla="*/ 36 w 46"/>
                <a:gd name="T17" fmla="*/ 10 h 45"/>
                <a:gd name="T18" fmla="*/ 42 w 46"/>
                <a:gd name="T19" fmla="*/ 23 h 45"/>
                <a:gd name="T20" fmla="*/ 44 w 46"/>
                <a:gd name="T21" fmla="*/ 23 h 45"/>
                <a:gd name="T22" fmla="*/ 46 w 46"/>
                <a:gd name="T23" fmla="*/ 23 h 45"/>
                <a:gd name="T24" fmla="*/ 23 w 46"/>
                <a:gd name="T25" fmla="*/ 0 h 45"/>
                <a:gd name="T26" fmla="*/ 0 w 46"/>
                <a:gd name="T27" fmla="*/ 23 h 45"/>
                <a:gd name="T28" fmla="*/ 23 w 46"/>
                <a:gd name="T29" fmla="*/ 45 h 45"/>
                <a:gd name="T30" fmla="*/ 46 w 46"/>
                <a:gd name="T31" fmla="*/ 23 h 45"/>
                <a:gd name="T32" fmla="*/ 44 w 46"/>
                <a:gd name="T33" fmla="*/ 2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45">
                  <a:moveTo>
                    <a:pt x="44" y="23"/>
                  </a:moveTo>
                  <a:cubicBezTo>
                    <a:pt x="42" y="23"/>
                    <a:pt x="42" y="23"/>
                    <a:pt x="42" y="23"/>
                  </a:cubicBezTo>
                  <a:cubicBezTo>
                    <a:pt x="42" y="28"/>
                    <a:pt x="39" y="33"/>
                    <a:pt x="36" y="36"/>
                  </a:cubicBezTo>
                  <a:cubicBezTo>
                    <a:pt x="33" y="39"/>
                    <a:pt x="28" y="41"/>
                    <a:pt x="23" y="41"/>
                  </a:cubicBezTo>
                  <a:cubicBezTo>
                    <a:pt x="18" y="41"/>
                    <a:pt x="13" y="39"/>
                    <a:pt x="10" y="36"/>
                  </a:cubicBezTo>
                  <a:cubicBezTo>
                    <a:pt x="6" y="33"/>
                    <a:pt x="4" y="28"/>
                    <a:pt x="4" y="23"/>
                  </a:cubicBezTo>
                  <a:cubicBezTo>
                    <a:pt x="4" y="18"/>
                    <a:pt x="6" y="13"/>
                    <a:pt x="10" y="10"/>
                  </a:cubicBezTo>
                  <a:cubicBezTo>
                    <a:pt x="13" y="6"/>
                    <a:pt x="18" y="4"/>
                    <a:pt x="23" y="4"/>
                  </a:cubicBezTo>
                  <a:cubicBezTo>
                    <a:pt x="28" y="4"/>
                    <a:pt x="33" y="6"/>
                    <a:pt x="36" y="10"/>
                  </a:cubicBezTo>
                  <a:cubicBezTo>
                    <a:pt x="39" y="13"/>
                    <a:pt x="42" y="18"/>
                    <a:pt x="42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6" y="10"/>
                    <a:pt x="35" y="0"/>
                    <a:pt x="23" y="0"/>
                  </a:cubicBezTo>
                  <a:cubicBezTo>
                    <a:pt x="10" y="0"/>
                    <a:pt x="0" y="10"/>
                    <a:pt x="0" y="23"/>
                  </a:cubicBezTo>
                  <a:cubicBezTo>
                    <a:pt x="0" y="35"/>
                    <a:pt x="10" y="45"/>
                    <a:pt x="23" y="45"/>
                  </a:cubicBezTo>
                  <a:cubicBezTo>
                    <a:pt x="35" y="45"/>
                    <a:pt x="46" y="35"/>
                    <a:pt x="46" y="23"/>
                  </a:cubicBezTo>
                  <a:lnTo>
                    <a:pt x="44" y="2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2" name="Oval 186"/>
            <p:cNvSpPr>
              <a:spLocks noChangeArrowheads="1"/>
            </p:cNvSpPr>
            <p:nvPr/>
          </p:nvSpPr>
          <p:spPr bwMode="auto">
            <a:xfrm>
              <a:off x="6072188" y="5489576"/>
              <a:ext cx="66675" cy="682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3" name="Oval 187"/>
            <p:cNvSpPr>
              <a:spLocks noChangeArrowheads="1"/>
            </p:cNvSpPr>
            <p:nvPr/>
          </p:nvSpPr>
          <p:spPr bwMode="auto">
            <a:xfrm>
              <a:off x="5864225" y="4467226"/>
              <a:ext cx="481013" cy="481013"/>
            </a:xfrm>
            <a:prstGeom prst="ellipse">
              <a:avLst/>
            </a:prstGeom>
            <a:solidFill>
              <a:srgbClr val="39B7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4" name="Oval 188"/>
            <p:cNvSpPr>
              <a:spLocks noChangeArrowheads="1"/>
            </p:cNvSpPr>
            <p:nvPr/>
          </p:nvSpPr>
          <p:spPr bwMode="auto">
            <a:xfrm>
              <a:off x="5905500" y="4508501"/>
              <a:ext cx="398463" cy="3984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5" name="Freeform 189"/>
            <p:cNvSpPr/>
            <p:nvPr/>
          </p:nvSpPr>
          <p:spPr bwMode="auto">
            <a:xfrm>
              <a:off x="6018213" y="4579938"/>
              <a:ext cx="196850" cy="142875"/>
            </a:xfrm>
            <a:custGeom>
              <a:avLst/>
              <a:gdLst>
                <a:gd name="T0" fmla="*/ 49 w 52"/>
                <a:gd name="T1" fmla="*/ 10 h 38"/>
                <a:gd name="T2" fmla="*/ 23 w 52"/>
                <a:gd name="T3" fmla="*/ 33 h 38"/>
                <a:gd name="T4" fmla="*/ 3 w 52"/>
                <a:gd name="T5" fmla="*/ 0 h 38"/>
                <a:gd name="T6" fmla="*/ 0 w 52"/>
                <a:gd name="T7" fmla="*/ 2 h 38"/>
                <a:gd name="T8" fmla="*/ 21 w 52"/>
                <a:gd name="T9" fmla="*/ 37 h 38"/>
                <a:gd name="T10" fmla="*/ 23 w 52"/>
                <a:gd name="T11" fmla="*/ 38 h 38"/>
                <a:gd name="T12" fmla="*/ 24 w 52"/>
                <a:gd name="T13" fmla="*/ 38 h 38"/>
                <a:gd name="T14" fmla="*/ 52 w 52"/>
                <a:gd name="T15" fmla="*/ 13 h 38"/>
                <a:gd name="T16" fmla="*/ 49 w 52"/>
                <a:gd name="T17" fmla="*/ 1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38">
                  <a:moveTo>
                    <a:pt x="49" y="10"/>
                  </a:moveTo>
                  <a:cubicBezTo>
                    <a:pt x="23" y="33"/>
                    <a:pt x="23" y="33"/>
                    <a:pt x="23" y="33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1" y="38"/>
                    <a:pt x="22" y="38"/>
                    <a:pt x="23" y="38"/>
                  </a:cubicBezTo>
                  <a:cubicBezTo>
                    <a:pt x="23" y="38"/>
                    <a:pt x="24" y="38"/>
                    <a:pt x="24" y="38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49" y="10"/>
                    <a:pt x="49" y="10"/>
                    <a:pt x="49" y="10"/>
                  </a:cubicBezTo>
                  <a:close/>
                </a:path>
              </a:pathLst>
            </a:custGeom>
            <a:solidFill>
              <a:srgbClr val="39B7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6" name="Rectangle 190"/>
            <p:cNvSpPr>
              <a:spLocks noChangeArrowheads="1"/>
            </p:cNvSpPr>
            <p:nvPr/>
          </p:nvSpPr>
          <p:spPr bwMode="auto">
            <a:xfrm>
              <a:off x="6097588" y="4513263"/>
              <a:ext cx="15875" cy="30163"/>
            </a:xfrm>
            <a:prstGeom prst="rect">
              <a:avLst/>
            </a:prstGeom>
            <a:solidFill>
              <a:srgbClr val="39B7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7" name="Freeform 191"/>
            <p:cNvSpPr/>
            <p:nvPr/>
          </p:nvSpPr>
          <p:spPr bwMode="auto">
            <a:xfrm>
              <a:off x="6097588" y="4513263"/>
              <a:ext cx="15875" cy="30163"/>
            </a:xfrm>
            <a:custGeom>
              <a:avLst/>
              <a:gdLst>
                <a:gd name="T0" fmla="*/ 0 w 10"/>
                <a:gd name="T1" fmla="*/ 0 h 19"/>
                <a:gd name="T2" fmla="*/ 0 w 10"/>
                <a:gd name="T3" fmla="*/ 19 h 19"/>
                <a:gd name="T4" fmla="*/ 10 w 10"/>
                <a:gd name="T5" fmla="*/ 19 h 19"/>
                <a:gd name="T6" fmla="*/ 10 w 10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9">
                  <a:moveTo>
                    <a:pt x="0" y="0"/>
                  </a:moveTo>
                  <a:lnTo>
                    <a:pt x="0" y="19"/>
                  </a:lnTo>
                  <a:lnTo>
                    <a:pt x="10" y="19"/>
                  </a:lnTo>
                  <a:lnTo>
                    <a:pt x="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8" name="Rectangle 192"/>
            <p:cNvSpPr>
              <a:spLocks noChangeArrowheads="1"/>
            </p:cNvSpPr>
            <p:nvPr/>
          </p:nvSpPr>
          <p:spPr bwMode="auto">
            <a:xfrm>
              <a:off x="6267450" y="4700588"/>
              <a:ext cx="30163" cy="15875"/>
            </a:xfrm>
            <a:prstGeom prst="rect">
              <a:avLst/>
            </a:prstGeom>
            <a:solidFill>
              <a:srgbClr val="39B7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9" name="Freeform 193"/>
            <p:cNvSpPr/>
            <p:nvPr/>
          </p:nvSpPr>
          <p:spPr bwMode="auto">
            <a:xfrm>
              <a:off x="6267450" y="4700588"/>
              <a:ext cx="30163" cy="15875"/>
            </a:xfrm>
            <a:custGeom>
              <a:avLst/>
              <a:gdLst>
                <a:gd name="T0" fmla="*/ 19 w 19"/>
                <a:gd name="T1" fmla="*/ 0 h 10"/>
                <a:gd name="T2" fmla="*/ 0 w 19"/>
                <a:gd name="T3" fmla="*/ 0 h 10"/>
                <a:gd name="T4" fmla="*/ 0 w 19"/>
                <a:gd name="T5" fmla="*/ 10 h 10"/>
                <a:gd name="T6" fmla="*/ 19 w 19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0">
                  <a:moveTo>
                    <a:pt x="19" y="0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19" y="1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0" name="Rectangle 194"/>
            <p:cNvSpPr>
              <a:spLocks noChangeArrowheads="1"/>
            </p:cNvSpPr>
            <p:nvPr/>
          </p:nvSpPr>
          <p:spPr bwMode="auto">
            <a:xfrm>
              <a:off x="6097588" y="4870451"/>
              <a:ext cx="15875" cy="28575"/>
            </a:xfrm>
            <a:prstGeom prst="rect">
              <a:avLst/>
            </a:prstGeom>
            <a:solidFill>
              <a:srgbClr val="39B7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1" name="Freeform 195"/>
            <p:cNvSpPr/>
            <p:nvPr/>
          </p:nvSpPr>
          <p:spPr bwMode="auto">
            <a:xfrm>
              <a:off x="6097588" y="4870451"/>
              <a:ext cx="15875" cy="28575"/>
            </a:xfrm>
            <a:custGeom>
              <a:avLst/>
              <a:gdLst>
                <a:gd name="T0" fmla="*/ 10 w 10"/>
                <a:gd name="T1" fmla="*/ 18 h 18"/>
                <a:gd name="T2" fmla="*/ 10 w 10"/>
                <a:gd name="T3" fmla="*/ 0 h 18"/>
                <a:gd name="T4" fmla="*/ 0 w 10"/>
                <a:gd name="T5" fmla="*/ 0 h 18"/>
                <a:gd name="T6" fmla="*/ 0 w 10"/>
                <a:gd name="T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8">
                  <a:moveTo>
                    <a:pt x="10" y="18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0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2" name="Rectangle 196"/>
            <p:cNvSpPr>
              <a:spLocks noChangeArrowheads="1"/>
            </p:cNvSpPr>
            <p:nvPr/>
          </p:nvSpPr>
          <p:spPr bwMode="auto">
            <a:xfrm>
              <a:off x="5913438" y="4700588"/>
              <a:ext cx="30163" cy="15875"/>
            </a:xfrm>
            <a:prstGeom prst="rect">
              <a:avLst/>
            </a:prstGeom>
            <a:solidFill>
              <a:srgbClr val="39B7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3" name="Freeform 197"/>
            <p:cNvSpPr/>
            <p:nvPr/>
          </p:nvSpPr>
          <p:spPr bwMode="auto">
            <a:xfrm>
              <a:off x="5913438" y="4700588"/>
              <a:ext cx="30163" cy="15875"/>
            </a:xfrm>
            <a:custGeom>
              <a:avLst/>
              <a:gdLst>
                <a:gd name="T0" fmla="*/ 0 w 19"/>
                <a:gd name="T1" fmla="*/ 10 h 10"/>
                <a:gd name="T2" fmla="*/ 19 w 19"/>
                <a:gd name="T3" fmla="*/ 10 h 10"/>
                <a:gd name="T4" fmla="*/ 19 w 19"/>
                <a:gd name="T5" fmla="*/ 0 h 10"/>
                <a:gd name="T6" fmla="*/ 0 w 19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0">
                  <a:moveTo>
                    <a:pt x="0" y="10"/>
                  </a:moveTo>
                  <a:lnTo>
                    <a:pt x="19" y="10"/>
                  </a:lnTo>
                  <a:lnTo>
                    <a:pt x="19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5" name="Rectangle 280"/>
            <p:cNvSpPr>
              <a:spLocks noChangeArrowheads="1"/>
            </p:cNvSpPr>
            <p:nvPr/>
          </p:nvSpPr>
          <p:spPr bwMode="auto">
            <a:xfrm>
              <a:off x="6097588" y="1330325"/>
              <a:ext cx="15875" cy="395288"/>
            </a:xfrm>
            <a:prstGeom prst="rect">
              <a:avLst/>
            </a:prstGeom>
            <a:solidFill>
              <a:srgbClr val="1AB4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6" name="Freeform 281"/>
            <p:cNvSpPr/>
            <p:nvPr/>
          </p:nvSpPr>
          <p:spPr bwMode="auto">
            <a:xfrm>
              <a:off x="6097588" y="1330325"/>
              <a:ext cx="15875" cy="395288"/>
            </a:xfrm>
            <a:custGeom>
              <a:avLst/>
              <a:gdLst>
                <a:gd name="T0" fmla="*/ 0 w 10"/>
                <a:gd name="T1" fmla="*/ 0 h 249"/>
                <a:gd name="T2" fmla="*/ 0 w 10"/>
                <a:gd name="T3" fmla="*/ 249 h 249"/>
                <a:gd name="T4" fmla="*/ 10 w 10"/>
                <a:gd name="T5" fmla="*/ 249 h 249"/>
                <a:gd name="T6" fmla="*/ 10 w 10"/>
                <a:gd name="T7" fmla="*/ 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49">
                  <a:moveTo>
                    <a:pt x="0" y="0"/>
                  </a:moveTo>
                  <a:lnTo>
                    <a:pt x="0" y="249"/>
                  </a:lnTo>
                  <a:lnTo>
                    <a:pt x="10" y="249"/>
                  </a:lnTo>
                  <a:lnTo>
                    <a:pt x="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7" name="Freeform 282"/>
            <p:cNvSpPr/>
            <p:nvPr/>
          </p:nvSpPr>
          <p:spPr bwMode="auto">
            <a:xfrm>
              <a:off x="6018213" y="1717675"/>
              <a:ext cx="173038" cy="169863"/>
            </a:xfrm>
            <a:custGeom>
              <a:avLst/>
              <a:gdLst>
                <a:gd name="T0" fmla="*/ 44 w 46"/>
                <a:gd name="T1" fmla="*/ 22 h 45"/>
                <a:gd name="T2" fmla="*/ 42 w 46"/>
                <a:gd name="T3" fmla="*/ 22 h 45"/>
                <a:gd name="T4" fmla="*/ 36 w 46"/>
                <a:gd name="T5" fmla="*/ 36 h 45"/>
                <a:gd name="T6" fmla="*/ 23 w 46"/>
                <a:gd name="T7" fmla="*/ 41 h 45"/>
                <a:gd name="T8" fmla="*/ 10 w 46"/>
                <a:gd name="T9" fmla="*/ 36 h 45"/>
                <a:gd name="T10" fmla="*/ 4 w 46"/>
                <a:gd name="T11" fmla="*/ 22 h 45"/>
                <a:gd name="T12" fmla="*/ 10 w 46"/>
                <a:gd name="T13" fmla="*/ 9 h 45"/>
                <a:gd name="T14" fmla="*/ 23 w 46"/>
                <a:gd name="T15" fmla="*/ 4 h 45"/>
                <a:gd name="T16" fmla="*/ 36 w 46"/>
                <a:gd name="T17" fmla="*/ 9 h 45"/>
                <a:gd name="T18" fmla="*/ 42 w 46"/>
                <a:gd name="T19" fmla="*/ 22 h 45"/>
                <a:gd name="T20" fmla="*/ 44 w 46"/>
                <a:gd name="T21" fmla="*/ 22 h 45"/>
                <a:gd name="T22" fmla="*/ 46 w 46"/>
                <a:gd name="T23" fmla="*/ 22 h 45"/>
                <a:gd name="T24" fmla="*/ 23 w 46"/>
                <a:gd name="T25" fmla="*/ 0 h 45"/>
                <a:gd name="T26" fmla="*/ 0 w 46"/>
                <a:gd name="T27" fmla="*/ 22 h 45"/>
                <a:gd name="T28" fmla="*/ 23 w 46"/>
                <a:gd name="T29" fmla="*/ 45 h 45"/>
                <a:gd name="T30" fmla="*/ 46 w 46"/>
                <a:gd name="T31" fmla="*/ 22 h 45"/>
                <a:gd name="T32" fmla="*/ 44 w 46"/>
                <a:gd name="T33" fmla="*/ 2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45">
                  <a:moveTo>
                    <a:pt x="44" y="22"/>
                  </a:moveTo>
                  <a:cubicBezTo>
                    <a:pt x="42" y="22"/>
                    <a:pt x="42" y="22"/>
                    <a:pt x="42" y="22"/>
                  </a:cubicBezTo>
                  <a:cubicBezTo>
                    <a:pt x="42" y="28"/>
                    <a:pt x="39" y="32"/>
                    <a:pt x="36" y="36"/>
                  </a:cubicBezTo>
                  <a:cubicBezTo>
                    <a:pt x="33" y="39"/>
                    <a:pt x="28" y="41"/>
                    <a:pt x="23" y="41"/>
                  </a:cubicBezTo>
                  <a:cubicBezTo>
                    <a:pt x="18" y="41"/>
                    <a:pt x="13" y="39"/>
                    <a:pt x="10" y="36"/>
                  </a:cubicBezTo>
                  <a:cubicBezTo>
                    <a:pt x="6" y="32"/>
                    <a:pt x="4" y="28"/>
                    <a:pt x="4" y="22"/>
                  </a:cubicBezTo>
                  <a:cubicBezTo>
                    <a:pt x="4" y="17"/>
                    <a:pt x="6" y="13"/>
                    <a:pt x="10" y="9"/>
                  </a:cubicBezTo>
                  <a:cubicBezTo>
                    <a:pt x="13" y="6"/>
                    <a:pt x="18" y="4"/>
                    <a:pt x="23" y="4"/>
                  </a:cubicBezTo>
                  <a:cubicBezTo>
                    <a:pt x="28" y="4"/>
                    <a:pt x="33" y="6"/>
                    <a:pt x="36" y="9"/>
                  </a:cubicBezTo>
                  <a:cubicBezTo>
                    <a:pt x="39" y="13"/>
                    <a:pt x="42" y="17"/>
                    <a:pt x="42" y="22"/>
                  </a:cubicBezTo>
                  <a:cubicBezTo>
                    <a:pt x="44" y="22"/>
                    <a:pt x="44" y="22"/>
                    <a:pt x="44" y="22"/>
                  </a:cubicBezTo>
                  <a:cubicBezTo>
                    <a:pt x="46" y="22"/>
                    <a:pt x="46" y="22"/>
                    <a:pt x="46" y="22"/>
                  </a:cubicBezTo>
                  <a:cubicBezTo>
                    <a:pt x="46" y="10"/>
                    <a:pt x="35" y="0"/>
                    <a:pt x="23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35"/>
                    <a:pt x="10" y="45"/>
                    <a:pt x="23" y="45"/>
                  </a:cubicBezTo>
                  <a:cubicBezTo>
                    <a:pt x="35" y="45"/>
                    <a:pt x="46" y="35"/>
                    <a:pt x="46" y="22"/>
                  </a:cubicBezTo>
                  <a:lnTo>
                    <a:pt x="44" y="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8" name="Oval 283"/>
            <p:cNvSpPr>
              <a:spLocks noChangeArrowheads="1"/>
            </p:cNvSpPr>
            <p:nvPr/>
          </p:nvSpPr>
          <p:spPr bwMode="auto">
            <a:xfrm>
              <a:off x="6072188" y="1766888"/>
              <a:ext cx="66675" cy="714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0" name="Rectangle 365"/>
            <p:cNvSpPr>
              <a:spLocks noChangeArrowheads="1"/>
            </p:cNvSpPr>
            <p:nvPr/>
          </p:nvSpPr>
          <p:spPr bwMode="auto">
            <a:xfrm>
              <a:off x="4775200" y="5049838"/>
              <a:ext cx="15875" cy="395288"/>
            </a:xfrm>
            <a:prstGeom prst="rect">
              <a:avLst/>
            </a:prstGeom>
            <a:solidFill>
              <a:srgbClr val="1AB4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1" name="Freeform 366"/>
            <p:cNvSpPr/>
            <p:nvPr/>
          </p:nvSpPr>
          <p:spPr bwMode="auto">
            <a:xfrm>
              <a:off x="4775200" y="5049838"/>
              <a:ext cx="15875" cy="395288"/>
            </a:xfrm>
            <a:custGeom>
              <a:avLst/>
              <a:gdLst>
                <a:gd name="T0" fmla="*/ 0 w 10"/>
                <a:gd name="T1" fmla="*/ 0 h 249"/>
                <a:gd name="T2" fmla="*/ 0 w 10"/>
                <a:gd name="T3" fmla="*/ 249 h 249"/>
                <a:gd name="T4" fmla="*/ 10 w 10"/>
                <a:gd name="T5" fmla="*/ 249 h 249"/>
                <a:gd name="T6" fmla="*/ 10 w 10"/>
                <a:gd name="T7" fmla="*/ 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49">
                  <a:moveTo>
                    <a:pt x="0" y="0"/>
                  </a:moveTo>
                  <a:lnTo>
                    <a:pt x="0" y="249"/>
                  </a:lnTo>
                  <a:lnTo>
                    <a:pt x="10" y="249"/>
                  </a:lnTo>
                  <a:lnTo>
                    <a:pt x="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2" name="Freeform 367"/>
            <p:cNvSpPr/>
            <p:nvPr/>
          </p:nvSpPr>
          <p:spPr bwMode="auto">
            <a:xfrm>
              <a:off x="4700588" y="5437188"/>
              <a:ext cx="168275" cy="168275"/>
            </a:xfrm>
            <a:custGeom>
              <a:avLst/>
              <a:gdLst>
                <a:gd name="T0" fmla="*/ 43 w 45"/>
                <a:gd name="T1" fmla="*/ 23 h 45"/>
                <a:gd name="T2" fmla="*/ 41 w 45"/>
                <a:gd name="T3" fmla="*/ 23 h 45"/>
                <a:gd name="T4" fmla="*/ 36 w 45"/>
                <a:gd name="T5" fmla="*/ 36 h 45"/>
                <a:gd name="T6" fmla="*/ 22 w 45"/>
                <a:gd name="T7" fmla="*/ 41 h 45"/>
                <a:gd name="T8" fmla="*/ 9 w 45"/>
                <a:gd name="T9" fmla="*/ 36 h 45"/>
                <a:gd name="T10" fmla="*/ 4 w 45"/>
                <a:gd name="T11" fmla="*/ 23 h 45"/>
                <a:gd name="T12" fmla="*/ 9 w 45"/>
                <a:gd name="T13" fmla="*/ 10 h 45"/>
                <a:gd name="T14" fmla="*/ 22 w 45"/>
                <a:gd name="T15" fmla="*/ 4 h 45"/>
                <a:gd name="T16" fmla="*/ 36 w 45"/>
                <a:gd name="T17" fmla="*/ 10 h 45"/>
                <a:gd name="T18" fmla="*/ 41 w 45"/>
                <a:gd name="T19" fmla="*/ 23 h 45"/>
                <a:gd name="T20" fmla="*/ 43 w 45"/>
                <a:gd name="T21" fmla="*/ 23 h 45"/>
                <a:gd name="T22" fmla="*/ 45 w 45"/>
                <a:gd name="T23" fmla="*/ 23 h 45"/>
                <a:gd name="T24" fmla="*/ 22 w 45"/>
                <a:gd name="T25" fmla="*/ 0 h 45"/>
                <a:gd name="T26" fmla="*/ 0 w 45"/>
                <a:gd name="T27" fmla="*/ 23 h 45"/>
                <a:gd name="T28" fmla="*/ 22 w 45"/>
                <a:gd name="T29" fmla="*/ 45 h 45"/>
                <a:gd name="T30" fmla="*/ 45 w 45"/>
                <a:gd name="T31" fmla="*/ 23 h 45"/>
                <a:gd name="T32" fmla="*/ 43 w 45"/>
                <a:gd name="T33" fmla="*/ 2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" h="45">
                  <a:moveTo>
                    <a:pt x="43" y="23"/>
                  </a:moveTo>
                  <a:cubicBezTo>
                    <a:pt x="41" y="23"/>
                    <a:pt x="41" y="23"/>
                    <a:pt x="41" y="23"/>
                  </a:cubicBezTo>
                  <a:cubicBezTo>
                    <a:pt x="41" y="28"/>
                    <a:pt x="39" y="33"/>
                    <a:pt x="36" y="36"/>
                  </a:cubicBezTo>
                  <a:cubicBezTo>
                    <a:pt x="32" y="39"/>
                    <a:pt x="27" y="41"/>
                    <a:pt x="22" y="41"/>
                  </a:cubicBezTo>
                  <a:cubicBezTo>
                    <a:pt x="17" y="41"/>
                    <a:pt x="13" y="39"/>
                    <a:pt x="9" y="36"/>
                  </a:cubicBezTo>
                  <a:cubicBezTo>
                    <a:pt x="6" y="33"/>
                    <a:pt x="4" y="28"/>
                    <a:pt x="4" y="23"/>
                  </a:cubicBezTo>
                  <a:cubicBezTo>
                    <a:pt x="4" y="18"/>
                    <a:pt x="6" y="13"/>
                    <a:pt x="9" y="10"/>
                  </a:cubicBezTo>
                  <a:cubicBezTo>
                    <a:pt x="13" y="6"/>
                    <a:pt x="17" y="4"/>
                    <a:pt x="22" y="4"/>
                  </a:cubicBezTo>
                  <a:cubicBezTo>
                    <a:pt x="27" y="4"/>
                    <a:pt x="32" y="6"/>
                    <a:pt x="36" y="10"/>
                  </a:cubicBezTo>
                  <a:cubicBezTo>
                    <a:pt x="39" y="13"/>
                    <a:pt x="41" y="18"/>
                    <a:pt x="41" y="23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10"/>
                    <a:pt x="35" y="0"/>
                    <a:pt x="22" y="0"/>
                  </a:cubicBezTo>
                  <a:cubicBezTo>
                    <a:pt x="10" y="0"/>
                    <a:pt x="0" y="10"/>
                    <a:pt x="0" y="23"/>
                  </a:cubicBezTo>
                  <a:cubicBezTo>
                    <a:pt x="0" y="35"/>
                    <a:pt x="10" y="45"/>
                    <a:pt x="22" y="45"/>
                  </a:cubicBezTo>
                  <a:cubicBezTo>
                    <a:pt x="35" y="45"/>
                    <a:pt x="45" y="35"/>
                    <a:pt x="45" y="23"/>
                  </a:cubicBezTo>
                  <a:lnTo>
                    <a:pt x="43" y="2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3" name="Oval 368"/>
            <p:cNvSpPr>
              <a:spLocks noChangeArrowheads="1"/>
            </p:cNvSpPr>
            <p:nvPr/>
          </p:nvSpPr>
          <p:spPr bwMode="auto">
            <a:xfrm>
              <a:off x="4749800" y="5489575"/>
              <a:ext cx="71438" cy="682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Rectangle 687"/>
            <p:cNvSpPr>
              <a:spLocks noChangeArrowheads="1"/>
            </p:cNvSpPr>
            <p:nvPr/>
          </p:nvSpPr>
          <p:spPr bwMode="auto">
            <a:xfrm>
              <a:off x="4741863" y="3197225"/>
              <a:ext cx="14288" cy="392113"/>
            </a:xfrm>
            <a:prstGeom prst="rect">
              <a:avLst/>
            </a:prstGeom>
            <a:solidFill>
              <a:srgbClr val="1AB4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688"/>
            <p:cNvSpPr/>
            <p:nvPr/>
          </p:nvSpPr>
          <p:spPr bwMode="auto">
            <a:xfrm>
              <a:off x="4741863" y="3197225"/>
              <a:ext cx="14288" cy="392113"/>
            </a:xfrm>
            <a:custGeom>
              <a:avLst/>
              <a:gdLst>
                <a:gd name="T0" fmla="*/ 0 w 9"/>
                <a:gd name="T1" fmla="*/ 0 h 247"/>
                <a:gd name="T2" fmla="*/ 0 w 9"/>
                <a:gd name="T3" fmla="*/ 247 h 247"/>
                <a:gd name="T4" fmla="*/ 9 w 9"/>
                <a:gd name="T5" fmla="*/ 247 h 247"/>
                <a:gd name="T6" fmla="*/ 9 w 9"/>
                <a:gd name="T7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47">
                  <a:moveTo>
                    <a:pt x="0" y="0"/>
                  </a:moveTo>
                  <a:lnTo>
                    <a:pt x="0" y="247"/>
                  </a:lnTo>
                  <a:lnTo>
                    <a:pt x="9" y="247"/>
                  </a:lnTo>
                  <a:lnTo>
                    <a:pt x="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689"/>
            <p:cNvSpPr/>
            <p:nvPr/>
          </p:nvSpPr>
          <p:spPr bwMode="auto">
            <a:xfrm>
              <a:off x="4665663" y="3581400"/>
              <a:ext cx="169863" cy="173038"/>
            </a:xfrm>
            <a:custGeom>
              <a:avLst/>
              <a:gdLst>
                <a:gd name="T0" fmla="*/ 43 w 45"/>
                <a:gd name="T1" fmla="*/ 23 h 46"/>
                <a:gd name="T2" fmla="*/ 41 w 45"/>
                <a:gd name="T3" fmla="*/ 23 h 46"/>
                <a:gd name="T4" fmla="*/ 35 w 45"/>
                <a:gd name="T5" fmla="*/ 36 h 46"/>
                <a:gd name="T6" fmla="*/ 22 w 45"/>
                <a:gd name="T7" fmla="*/ 42 h 46"/>
                <a:gd name="T8" fmla="*/ 9 w 45"/>
                <a:gd name="T9" fmla="*/ 36 h 46"/>
                <a:gd name="T10" fmla="*/ 3 w 45"/>
                <a:gd name="T11" fmla="*/ 23 h 46"/>
                <a:gd name="T12" fmla="*/ 9 w 45"/>
                <a:gd name="T13" fmla="*/ 10 h 46"/>
                <a:gd name="T14" fmla="*/ 22 w 45"/>
                <a:gd name="T15" fmla="*/ 4 h 46"/>
                <a:gd name="T16" fmla="*/ 35 w 45"/>
                <a:gd name="T17" fmla="*/ 10 h 46"/>
                <a:gd name="T18" fmla="*/ 41 w 45"/>
                <a:gd name="T19" fmla="*/ 23 h 46"/>
                <a:gd name="T20" fmla="*/ 43 w 45"/>
                <a:gd name="T21" fmla="*/ 23 h 46"/>
                <a:gd name="T22" fmla="*/ 45 w 45"/>
                <a:gd name="T23" fmla="*/ 23 h 46"/>
                <a:gd name="T24" fmla="*/ 22 w 45"/>
                <a:gd name="T25" fmla="*/ 0 h 46"/>
                <a:gd name="T26" fmla="*/ 0 w 45"/>
                <a:gd name="T27" fmla="*/ 23 h 46"/>
                <a:gd name="T28" fmla="*/ 22 w 45"/>
                <a:gd name="T29" fmla="*/ 46 h 46"/>
                <a:gd name="T30" fmla="*/ 45 w 45"/>
                <a:gd name="T31" fmla="*/ 23 h 46"/>
                <a:gd name="T32" fmla="*/ 43 w 45"/>
                <a:gd name="T33" fmla="*/ 2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" h="46">
                  <a:moveTo>
                    <a:pt x="43" y="23"/>
                  </a:moveTo>
                  <a:cubicBezTo>
                    <a:pt x="41" y="23"/>
                    <a:pt x="41" y="23"/>
                    <a:pt x="41" y="23"/>
                  </a:cubicBezTo>
                  <a:cubicBezTo>
                    <a:pt x="41" y="28"/>
                    <a:pt x="39" y="33"/>
                    <a:pt x="35" y="36"/>
                  </a:cubicBezTo>
                  <a:cubicBezTo>
                    <a:pt x="32" y="40"/>
                    <a:pt x="27" y="42"/>
                    <a:pt x="22" y="42"/>
                  </a:cubicBezTo>
                  <a:cubicBezTo>
                    <a:pt x="17" y="42"/>
                    <a:pt x="12" y="40"/>
                    <a:pt x="9" y="36"/>
                  </a:cubicBezTo>
                  <a:cubicBezTo>
                    <a:pt x="6" y="33"/>
                    <a:pt x="4" y="28"/>
                    <a:pt x="3" y="23"/>
                  </a:cubicBezTo>
                  <a:cubicBezTo>
                    <a:pt x="4" y="18"/>
                    <a:pt x="6" y="13"/>
                    <a:pt x="9" y="10"/>
                  </a:cubicBezTo>
                  <a:cubicBezTo>
                    <a:pt x="12" y="6"/>
                    <a:pt x="17" y="4"/>
                    <a:pt x="22" y="4"/>
                  </a:cubicBezTo>
                  <a:cubicBezTo>
                    <a:pt x="27" y="4"/>
                    <a:pt x="32" y="6"/>
                    <a:pt x="35" y="10"/>
                  </a:cubicBezTo>
                  <a:cubicBezTo>
                    <a:pt x="39" y="13"/>
                    <a:pt x="41" y="18"/>
                    <a:pt x="41" y="23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11"/>
                    <a:pt x="35" y="0"/>
                    <a:pt x="22" y="0"/>
                  </a:cubicBezTo>
                  <a:cubicBezTo>
                    <a:pt x="10" y="0"/>
                    <a:pt x="0" y="11"/>
                    <a:pt x="0" y="23"/>
                  </a:cubicBezTo>
                  <a:cubicBezTo>
                    <a:pt x="0" y="36"/>
                    <a:pt x="10" y="46"/>
                    <a:pt x="22" y="46"/>
                  </a:cubicBezTo>
                  <a:cubicBezTo>
                    <a:pt x="35" y="46"/>
                    <a:pt x="45" y="36"/>
                    <a:pt x="45" y="23"/>
                  </a:cubicBezTo>
                  <a:lnTo>
                    <a:pt x="43" y="2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Oval 690"/>
            <p:cNvSpPr>
              <a:spLocks noChangeArrowheads="1"/>
            </p:cNvSpPr>
            <p:nvPr/>
          </p:nvSpPr>
          <p:spPr bwMode="auto">
            <a:xfrm>
              <a:off x="4714875" y="3633788"/>
              <a:ext cx="68263" cy="682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1" name="矩形 690"/>
            <p:cNvSpPr/>
            <p:nvPr/>
          </p:nvSpPr>
          <p:spPr>
            <a:xfrm>
              <a:off x="4275139" y="2242208"/>
              <a:ext cx="156624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600" dirty="0" smtClean="0"/>
                <a:t>LOREM IPSUM DOLOR SIT AMET, CONSECTETUR ADIPISICING ELIT, SED DO EIUSMOD TEMPOR INCIDIDUNT UT LABORE ET DOLORE MAGNA ALIQUA</a:t>
              </a:r>
              <a:endParaRPr lang="zh-CN" altLang="en-US" sz="600" dirty="0"/>
            </a:p>
          </p:txBody>
        </p:sp>
        <p:sp>
          <p:nvSpPr>
            <p:cNvPr id="692" name="矩形 691"/>
            <p:cNvSpPr/>
            <p:nvPr/>
          </p:nvSpPr>
          <p:spPr>
            <a:xfrm>
              <a:off x="4275138" y="2031843"/>
              <a:ext cx="1354138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b="1" dirty="0" smtClean="0">
                  <a:solidFill>
                    <a:srgbClr val="1AB49C"/>
                  </a:solidFill>
                </a:rPr>
                <a:t>LOREM</a:t>
              </a:r>
              <a:r>
                <a:rPr lang="en-US" altLang="zh-CN" sz="1000" b="1" dirty="0" smtClean="0"/>
                <a:t> IPSUM </a:t>
              </a:r>
              <a:endParaRPr lang="zh-CN" altLang="en-US" sz="1000" b="1" dirty="0"/>
            </a:p>
          </p:txBody>
        </p:sp>
        <p:sp>
          <p:nvSpPr>
            <p:cNvPr id="693" name="矩形 692"/>
            <p:cNvSpPr/>
            <p:nvPr/>
          </p:nvSpPr>
          <p:spPr>
            <a:xfrm>
              <a:off x="6535564" y="2242208"/>
              <a:ext cx="156624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600" dirty="0" smtClean="0"/>
                <a:t>LOREM IPSUM DOLOR SIT AMET, CONSECTETUR ADIPISICING ELIT, SED DO EIUSMOD TEMPOR INCIDIDUNT UT LABORE ET DOLORE MAGNA ALIQUA</a:t>
              </a:r>
              <a:endParaRPr lang="zh-CN" altLang="en-US" sz="600" dirty="0"/>
            </a:p>
          </p:txBody>
        </p:sp>
        <p:sp>
          <p:nvSpPr>
            <p:cNvPr id="694" name="矩形 693"/>
            <p:cNvSpPr/>
            <p:nvPr/>
          </p:nvSpPr>
          <p:spPr>
            <a:xfrm>
              <a:off x="6535563" y="2031843"/>
              <a:ext cx="1354138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b="1" dirty="0" smtClean="0">
                  <a:solidFill>
                    <a:srgbClr val="1AB49C"/>
                  </a:solidFill>
                </a:rPr>
                <a:t>LOREM</a:t>
              </a:r>
              <a:r>
                <a:rPr lang="en-US" altLang="zh-CN" sz="1000" b="1" dirty="0" smtClean="0"/>
                <a:t> IPSUM </a:t>
              </a:r>
              <a:endParaRPr lang="zh-CN" altLang="en-US" sz="1000" b="1" dirty="0"/>
            </a:p>
          </p:txBody>
        </p:sp>
        <p:sp>
          <p:nvSpPr>
            <p:cNvPr id="695" name="矩形 694"/>
            <p:cNvSpPr/>
            <p:nvPr/>
          </p:nvSpPr>
          <p:spPr>
            <a:xfrm>
              <a:off x="3850790" y="4360804"/>
              <a:ext cx="156624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600" dirty="0" smtClean="0"/>
                <a:t>LOREM IPSUM DOLOR SIT AMET, CONSECTETUR ADIPISICING ELIT, SED DO EIUSMOD TEMPOR INCIDIDUNT UT LABORE ET DOLORE MAGNA ALIQUA</a:t>
              </a:r>
              <a:endParaRPr lang="zh-CN" altLang="en-US" sz="600" dirty="0"/>
            </a:p>
          </p:txBody>
        </p:sp>
        <p:sp>
          <p:nvSpPr>
            <p:cNvPr id="696" name="矩形 695"/>
            <p:cNvSpPr/>
            <p:nvPr/>
          </p:nvSpPr>
          <p:spPr>
            <a:xfrm>
              <a:off x="3850789" y="4150439"/>
              <a:ext cx="1354138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b="1" dirty="0" smtClean="0">
                  <a:solidFill>
                    <a:srgbClr val="1AB49C"/>
                  </a:solidFill>
                </a:rPr>
                <a:t>LOREM</a:t>
              </a:r>
              <a:r>
                <a:rPr lang="en-US" altLang="zh-CN" sz="1000" b="1" dirty="0" smtClean="0"/>
                <a:t> IPSUM </a:t>
              </a:r>
              <a:endParaRPr lang="zh-CN" altLang="en-US" sz="1000" b="1" dirty="0"/>
            </a:p>
          </p:txBody>
        </p:sp>
        <p:sp>
          <p:nvSpPr>
            <p:cNvPr id="699" name="矩形 698"/>
            <p:cNvSpPr/>
            <p:nvPr/>
          </p:nvSpPr>
          <p:spPr>
            <a:xfrm>
              <a:off x="6622369" y="4399171"/>
              <a:ext cx="156624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600" dirty="0" smtClean="0"/>
                <a:t>LOREM IPSUM DOLOR SIT AMET, CONSECTETUR ADIPISICING ELIT, SED DO EIUSMOD TEMPOR INCIDIDUNT UT LABORE ET DOLORE MAGNA ALIQUA</a:t>
              </a:r>
              <a:endParaRPr lang="zh-CN" altLang="en-US" sz="600" dirty="0"/>
            </a:p>
          </p:txBody>
        </p:sp>
        <p:sp>
          <p:nvSpPr>
            <p:cNvPr id="700" name="矩形 699"/>
            <p:cNvSpPr/>
            <p:nvPr/>
          </p:nvSpPr>
          <p:spPr>
            <a:xfrm>
              <a:off x="6622368" y="4188806"/>
              <a:ext cx="1354138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b="1" dirty="0" smtClean="0">
                  <a:solidFill>
                    <a:srgbClr val="1AB49C"/>
                  </a:solidFill>
                </a:rPr>
                <a:t>LOREM</a:t>
              </a:r>
              <a:r>
                <a:rPr lang="en-US" altLang="zh-CN" sz="1000" b="1" dirty="0" smtClean="0"/>
                <a:t> IPSUM </a:t>
              </a:r>
              <a:endParaRPr lang="zh-CN" altLang="en-US" sz="1000" b="1" dirty="0"/>
            </a:p>
          </p:txBody>
        </p:sp>
        <p:sp>
          <p:nvSpPr>
            <p:cNvPr id="701" name="矩形 700"/>
            <p:cNvSpPr/>
            <p:nvPr/>
          </p:nvSpPr>
          <p:spPr>
            <a:xfrm>
              <a:off x="5424989" y="770973"/>
              <a:ext cx="156624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600" dirty="0" smtClean="0"/>
                <a:t>LOREM IPSUM DOLOR SIT AMET, CONSECTETUR ADIPISICING ELIT, SED DO EIUSMOD TEMPOR INCIDIDUNT UT LABORE ET DOLORE MAGNA ALIQUA</a:t>
              </a:r>
              <a:endParaRPr lang="zh-CN" altLang="en-US" sz="600" dirty="0"/>
            </a:p>
          </p:txBody>
        </p:sp>
        <p:sp>
          <p:nvSpPr>
            <p:cNvPr id="702" name="矩形 701"/>
            <p:cNvSpPr/>
            <p:nvPr/>
          </p:nvSpPr>
          <p:spPr>
            <a:xfrm>
              <a:off x="5424988" y="560608"/>
              <a:ext cx="1354138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b="1" dirty="0" smtClean="0">
                  <a:solidFill>
                    <a:srgbClr val="1AB49C"/>
                  </a:solidFill>
                </a:rPr>
                <a:t>LOREM</a:t>
              </a:r>
              <a:r>
                <a:rPr lang="en-US" altLang="zh-CN" sz="1000" b="1" dirty="0" smtClean="0"/>
                <a:t> IPSUM </a:t>
              </a:r>
              <a:endParaRPr lang="zh-CN" altLang="en-US" sz="1000" b="1" dirty="0"/>
            </a:p>
          </p:txBody>
        </p:sp>
        <p:sp>
          <p:nvSpPr>
            <p:cNvPr id="703" name="矩形 702"/>
            <p:cNvSpPr/>
            <p:nvPr/>
          </p:nvSpPr>
          <p:spPr>
            <a:xfrm>
              <a:off x="2921103" y="1676285"/>
              <a:ext cx="1026009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400" dirty="0" smtClean="0"/>
                <a:t>LOREM IPSUM DOLOR SIT AMET, CONSECTETUR ADIPISICING ELIT, SED DO EIUSMOD TEMPOR INCIDIDUNT UT LABORE ET DOLORE MAGNA ALIQUA</a:t>
              </a:r>
              <a:endParaRPr lang="zh-CN" altLang="en-US" sz="400" dirty="0"/>
            </a:p>
          </p:txBody>
        </p:sp>
        <p:sp>
          <p:nvSpPr>
            <p:cNvPr id="704" name="矩形 703"/>
            <p:cNvSpPr/>
            <p:nvPr/>
          </p:nvSpPr>
          <p:spPr>
            <a:xfrm>
              <a:off x="2911475" y="1534239"/>
              <a:ext cx="1354138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b="1" dirty="0" smtClean="0">
                  <a:solidFill>
                    <a:srgbClr val="1AB49C"/>
                  </a:solidFill>
                </a:rPr>
                <a:t>LOREM</a:t>
              </a:r>
              <a:r>
                <a:rPr lang="en-US" altLang="zh-CN" sz="1000" b="1" dirty="0" smtClean="0"/>
                <a:t> IPSUM </a:t>
              </a:r>
              <a:endParaRPr lang="zh-CN" altLang="en-US" sz="1000" b="1" dirty="0"/>
            </a:p>
          </p:txBody>
        </p:sp>
        <p:sp>
          <p:nvSpPr>
            <p:cNvPr id="705" name="矩形 704"/>
            <p:cNvSpPr/>
            <p:nvPr/>
          </p:nvSpPr>
          <p:spPr>
            <a:xfrm>
              <a:off x="8244296" y="5453719"/>
              <a:ext cx="1026009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400" dirty="0" smtClean="0"/>
                <a:t>LOREM IPSUM DOLOR SIT AMET, CONSECTETUR ADIPISICING ELIT, SED DO EIUSMOD TEMPOR INCIDIDUNT UT LABORE ET DOLORE MAGNA ALIQUA</a:t>
              </a:r>
              <a:endParaRPr lang="zh-CN" altLang="en-US" sz="400" dirty="0"/>
            </a:p>
          </p:txBody>
        </p:sp>
        <p:sp>
          <p:nvSpPr>
            <p:cNvPr id="706" name="矩形 705"/>
            <p:cNvSpPr/>
            <p:nvPr/>
          </p:nvSpPr>
          <p:spPr>
            <a:xfrm>
              <a:off x="8244295" y="5243354"/>
              <a:ext cx="1354138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b="1" dirty="0" smtClean="0">
                  <a:solidFill>
                    <a:srgbClr val="1AB49C"/>
                  </a:solidFill>
                </a:rPr>
                <a:t>LOREM</a:t>
              </a:r>
              <a:r>
                <a:rPr lang="en-US" altLang="zh-CN" sz="1000" b="1" dirty="0" smtClean="0"/>
                <a:t> IPSUM </a:t>
              </a:r>
              <a:endParaRPr lang="zh-CN" altLang="en-US" sz="1000" b="1" dirty="0"/>
            </a:p>
          </p:txBody>
        </p:sp>
        <p:sp>
          <p:nvSpPr>
            <p:cNvPr id="707" name="矩形 706"/>
            <p:cNvSpPr/>
            <p:nvPr/>
          </p:nvSpPr>
          <p:spPr>
            <a:xfrm>
              <a:off x="8265320" y="1157975"/>
              <a:ext cx="156624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600" dirty="0" smtClean="0"/>
                <a:t>LOREM IPSUM DOLOR SIT AMET, CONSECTETUR ADIPISICING ELIT, SED DO EIUSMOD TEMPOR INCIDIDUNT UT LABORE ET DOLORE MAGNA ALIQUA</a:t>
              </a:r>
              <a:endParaRPr lang="zh-CN" altLang="en-US" sz="600" dirty="0"/>
            </a:p>
          </p:txBody>
        </p:sp>
        <p:sp>
          <p:nvSpPr>
            <p:cNvPr id="708" name="矩形 707"/>
            <p:cNvSpPr/>
            <p:nvPr/>
          </p:nvSpPr>
          <p:spPr>
            <a:xfrm>
              <a:off x="8265319" y="947610"/>
              <a:ext cx="1354138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b="1" dirty="0" smtClean="0">
                  <a:solidFill>
                    <a:srgbClr val="1AB49C"/>
                  </a:solidFill>
                </a:rPr>
                <a:t>LOREM</a:t>
              </a:r>
              <a:r>
                <a:rPr lang="en-US" altLang="zh-CN" sz="1000" b="1" dirty="0" smtClean="0"/>
                <a:t> IPSUM </a:t>
              </a:r>
              <a:endParaRPr lang="zh-CN" altLang="en-US" sz="1000" b="1" dirty="0"/>
            </a:p>
          </p:txBody>
        </p:sp>
        <p:sp>
          <p:nvSpPr>
            <p:cNvPr id="709" name="矩形 708"/>
            <p:cNvSpPr/>
            <p:nvPr/>
          </p:nvSpPr>
          <p:spPr>
            <a:xfrm>
              <a:off x="8265320" y="4076223"/>
              <a:ext cx="156624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600" dirty="0" smtClean="0"/>
                <a:t>LOREM IPSUM DOLOR SIT AMET, CONSECTETUR ADIPISICING ELIT, SED DO EIUSMOD TEMPOR INCIDIDUNT UT LABORE ET DOLORE MAGNA ALIQUA</a:t>
              </a:r>
              <a:endParaRPr lang="zh-CN" altLang="en-US" sz="600" dirty="0"/>
            </a:p>
          </p:txBody>
        </p:sp>
        <p:sp>
          <p:nvSpPr>
            <p:cNvPr id="710" name="矩形 709"/>
            <p:cNvSpPr/>
            <p:nvPr/>
          </p:nvSpPr>
          <p:spPr>
            <a:xfrm>
              <a:off x="8265319" y="3865858"/>
              <a:ext cx="1354138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b="1" dirty="0" smtClean="0">
                  <a:solidFill>
                    <a:srgbClr val="1AB49C"/>
                  </a:solidFill>
                </a:rPr>
                <a:t>LOREM</a:t>
              </a:r>
              <a:r>
                <a:rPr lang="en-US" altLang="zh-CN" sz="1000" b="1" dirty="0" smtClean="0"/>
                <a:t> IPSUM </a:t>
              </a:r>
              <a:endParaRPr lang="zh-CN" altLang="en-US" sz="1000" b="1" dirty="0"/>
            </a:p>
          </p:txBody>
        </p:sp>
        <p:sp>
          <p:nvSpPr>
            <p:cNvPr id="711" name="矩形 710"/>
            <p:cNvSpPr/>
            <p:nvPr/>
          </p:nvSpPr>
          <p:spPr>
            <a:xfrm>
              <a:off x="2036388" y="3254091"/>
              <a:ext cx="156624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600" dirty="0" smtClean="0"/>
                <a:t>LOREM IPSUM DOLOR SIT AMET, CONSECTETUR ADIPISICING ELIT, SED DO EIUSMOD TEMPOR INCIDIDUNT UT LABORE ET DOLORE MAGNA ALIQUA</a:t>
              </a:r>
              <a:endParaRPr lang="zh-CN" altLang="en-US" sz="600" dirty="0"/>
            </a:p>
          </p:txBody>
        </p:sp>
        <p:sp>
          <p:nvSpPr>
            <p:cNvPr id="712" name="矩形 711"/>
            <p:cNvSpPr/>
            <p:nvPr/>
          </p:nvSpPr>
          <p:spPr>
            <a:xfrm>
              <a:off x="2036387" y="3043726"/>
              <a:ext cx="1354138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b="1" dirty="0" smtClean="0">
                  <a:solidFill>
                    <a:srgbClr val="1AB49C"/>
                  </a:solidFill>
                </a:rPr>
                <a:t>LOREM</a:t>
              </a:r>
              <a:r>
                <a:rPr lang="en-US" altLang="zh-CN" sz="1000" b="1" dirty="0" smtClean="0"/>
                <a:t> IPSUM </a:t>
              </a:r>
              <a:endParaRPr lang="zh-CN" altLang="en-US" sz="1000" b="1" dirty="0"/>
            </a:p>
          </p:txBody>
        </p:sp>
        <p:sp>
          <p:nvSpPr>
            <p:cNvPr id="713" name="矩形 712"/>
            <p:cNvSpPr/>
            <p:nvPr/>
          </p:nvSpPr>
          <p:spPr>
            <a:xfrm>
              <a:off x="2036388" y="5586712"/>
              <a:ext cx="156624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600" dirty="0" smtClean="0"/>
                <a:t>LOREM IPSUM DOLOR SIT AMET, CONSECTETUR ADIPISICING ELIT, SED DO EIUSMOD TEMPOR INCIDIDUNT UT LABORE ET DOLORE MAGNA ALIQUA</a:t>
              </a:r>
              <a:endParaRPr lang="zh-CN" altLang="en-US" sz="600" dirty="0"/>
            </a:p>
          </p:txBody>
        </p:sp>
        <p:sp>
          <p:nvSpPr>
            <p:cNvPr id="714" name="矩形 713"/>
            <p:cNvSpPr/>
            <p:nvPr/>
          </p:nvSpPr>
          <p:spPr>
            <a:xfrm>
              <a:off x="2036387" y="5376347"/>
              <a:ext cx="1354138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b="1" dirty="0" smtClean="0">
                  <a:solidFill>
                    <a:srgbClr val="1AB49C"/>
                  </a:solidFill>
                </a:rPr>
                <a:t>LOREM</a:t>
              </a:r>
              <a:r>
                <a:rPr lang="en-US" altLang="zh-CN" sz="1000" b="1" dirty="0" smtClean="0"/>
                <a:t> IPSUM </a:t>
              </a:r>
              <a:endParaRPr lang="zh-CN" altLang="en-US" sz="1000" b="1" dirty="0"/>
            </a:p>
          </p:txBody>
        </p:sp>
        <p:sp>
          <p:nvSpPr>
            <p:cNvPr id="135" name="Freeform 218"/>
            <p:cNvSpPr/>
            <p:nvPr/>
          </p:nvSpPr>
          <p:spPr bwMode="auto">
            <a:xfrm>
              <a:off x="2574050" y="1478455"/>
              <a:ext cx="34925" cy="7938"/>
            </a:xfrm>
            <a:custGeom>
              <a:avLst/>
              <a:gdLst>
                <a:gd name="T0" fmla="*/ 9 w 9"/>
                <a:gd name="T1" fmla="*/ 0 h 2"/>
                <a:gd name="T2" fmla="*/ 3 w 9"/>
                <a:gd name="T3" fmla="*/ 0 h 2"/>
                <a:gd name="T4" fmla="*/ 0 w 9"/>
                <a:gd name="T5" fmla="*/ 1 h 2"/>
                <a:gd name="T6" fmla="*/ 0 w 9"/>
                <a:gd name="T7" fmla="*/ 2 h 2"/>
                <a:gd name="T8" fmla="*/ 3 w 9"/>
                <a:gd name="T9" fmla="*/ 2 h 2"/>
                <a:gd name="T10" fmla="*/ 9 w 9"/>
                <a:gd name="T11" fmla="*/ 1 h 2"/>
                <a:gd name="T12" fmla="*/ 9 w 9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2">
                  <a:moveTo>
                    <a:pt x="9" y="0"/>
                  </a:moveTo>
                  <a:cubicBezTo>
                    <a:pt x="7" y="0"/>
                    <a:pt x="5" y="0"/>
                    <a:pt x="3" y="0"/>
                  </a:cubicBezTo>
                  <a:cubicBezTo>
                    <a:pt x="2" y="0"/>
                    <a:pt x="1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2" y="2"/>
                    <a:pt x="3" y="2"/>
                  </a:cubicBezTo>
                  <a:cubicBezTo>
                    <a:pt x="5" y="1"/>
                    <a:pt x="7" y="1"/>
                    <a:pt x="9" y="1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6D6E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36" name="矩形 135"/>
          <p:cNvSpPr/>
          <p:nvPr/>
        </p:nvSpPr>
        <p:spPr>
          <a:xfrm>
            <a:off x="0" y="0"/>
            <a:ext cx="12192000" cy="4214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7" name="任意多边形 14"/>
          <p:cNvSpPr/>
          <p:nvPr/>
        </p:nvSpPr>
        <p:spPr>
          <a:xfrm>
            <a:off x="238040" y="664713"/>
            <a:ext cx="537482" cy="393337"/>
          </a:xfrm>
          <a:custGeom>
            <a:avLst/>
            <a:gdLst>
              <a:gd name="connsiteX0" fmla="*/ 0 w 640080"/>
              <a:gd name="connsiteY0" fmla="*/ 0 h 327660"/>
              <a:gd name="connsiteX1" fmla="*/ 472440 w 640080"/>
              <a:gd name="connsiteY1" fmla="*/ 0 h 327660"/>
              <a:gd name="connsiteX2" fmla="*/ 640080 w 640080"/>
              <a:gd name="connsiteY2" fmla="*/ 163830 h 327660"/>
              <a:gd name="connsiteX3" fmla="*/ 472440 w 640080"/>
              <a:gd name="connsiteY3" fmla="*/ 327660 h 327660"/>
              <a:gd name="connsiteX4" fmla="*/ 0 w 640080"/>
              <a:gd name="connsiteY4" fmla="*/ 327660 h 32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080" h="327660">
                <a:moveTo>
                  <a:pt x="0" y="0"/>
                </a:moveTo>
                <a:lnTo>
                  <a:pt x="472440" y="0"/>
                </a:lnTo>
                <a:cubicBezTo>
                  <a:pt x="565025" y="0"/>
                  <a:pt x="640080" y="73349"/>
                  <a:pt x="640080" y="163830"/>
                </a:cubicBezTo>
                <a:cubicBezTo>
                  <a:pt x="640080" y="254311"/>
                  <a:pt x="565025" y="327660"/>
                  <a:pt x="472440" y="327660"/>
                </a:cubicBezTo>
                <a:lnTo>
                  <a:pt x="0" y="327660"/>
                </a:lnTo>
                <a:close/>
              </a:path>
            </a:pathLst>
          </a:custGeom>
          <a:solidFill>
            <a:srgbClr val="19B59C"/>
          </a:solidFill>
          <a:ln>
            <a:solidFill>
              <a:srgbClr val="19B5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8E6D48"/>
              </a:solidFill>
              <a:cs typeface="+mn-ea"/>
              <a:sym typeface="+mn-lt"/>
            </a:endParaRPr>
          </a:p>
        </p:txBody>
      </p:sp>
      <p:sp>
        <p:nvSpPr>
          <p:cNvPr id="138" name="矩形 137"/>
          <p:cNvSpPr/>
          <p:nvPr/>
        </p:nvSpPr>
        <p:spPr>
          <a:xfrm>
            <a:off x="-5529" y="664713"/>
            <a:ext cx="188685" cy="39333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8E6D48"/>
              </a:solidFill>
              <a:cs typeface="+mn-ea"/>
              <a:sym typeface="+mn-lt"/>
            </a:endParaRPr>
          </a:p>
        </p:txBody>
      </p:sp>
      <p:sp>
        <p:nvSpPr>
          <p:cNvPr id="139" name="标题 4"/>
          <p:cNvSpPr txBox="1"/>
          <p:nvPr/>
        </p:nvSpPr>
        <p:spPr>
          <a:xfrm>
            <a:off x="831406" y="484177"/>
            <a:ext cx="2651095" cy="714638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342900">
              <a:defRPr/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相关建议与论文总结</a:t>
            </a:r>
          </a:p>
        </p:txBody>
      </p:sp>
      <p:sp>
        <p:nvSpPr>
          <p:cNvPr id="140" name="矩形 139"/>
          <p:cNvSpPr/>
          <p:nvPr/>
        </p:nvSpPr>
        <p:spPr>
          <a:xfrm>
            <a:off x="830405" y="957983"/>
            <a:ext cx="190848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00" dirty="0" smtClean="0">
                <a:solidFill>
                  <a:srgbClr val="19B59C"/>
                </a:solidFill>
                <a:cs typeface="+mn-ea"/>
                <a:sym typeface="+mn-lt"/>
              </a:rPr>
              <a:t>LOREM IPSUM DOLOR</a:t>
            </a:r>
            <a:endParaRPr lang="zh-CN" altLang="en-US" sz="1000" dirty="0">
              <a:solidFill>
                <a:srgbClr val="19B59C"/>
              </a:solidFill>
              <a:cs typeface="+mn-ea"/>
              <a:sym typeface="+mn-lt"/>
            </a:endParaRPr>
          </a:p>
        </p:txBody>
      </p:sp>
      <p:sp>
        <p:nvSpPr>
          <p:cNvPr id="141" name="矩形 140"/>
          <p:cNvSpPr/>
          <p:nvPr/>
        </p:nvSpPr>
        <p:spPr>
          <a:xfrm>
            <a:off x="5862994" y="55274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342900">
              <a:spcBef>
                <a:spcPct val="0"/>
              </a:spcBef>
              <a:defRPr/>
            </a:pPr>
            <a:r>
              <a:rPr kumimoji="1" lang="zh-CN" altLang="en-US" sz="1400" b="1" dirty="0" smtClean="0">
                <a:solidFill>
                  <a:srgbClr val="19B59C"/>
                </a:solidFill>
                <a:latin typeface="Arial" panose="020B0604020202020204"/>
              </a:rPr>
              <a:t>选题背景</a:t>
            </a:r>
            <a:endParaRPr lang="zh-CN" altLang="en-US" sz="1400" b="1" dirty="0">
              <a:solidFill>
                <a:srgbClr val="19B59C"/>
              </a:solidFill>
              <a:latin typeface="Arial" panose="020B0604020202020204"/>
              <a:sym typeface="微软雅黑" panose="020B0503020204020204" charset="-122"/>
            </a:endParaRPr>
          </a:p>
        </p:txBody>
      </p:sp>
      <p:sp>
        <p:nvSpPr>
          <p:cNvPr id="142" name="矩形 141"/>
          <p:cNvSpPr/>
          <p:nvPr/>
        </p:nvSpPr>
        <p:spPr>
          <a:xfrm>
            <a:off x="7576077" y="55274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342900">
              <a:defRPr/>
            </a:pPr>
            <a:r>
              <a:rPr lang="zh-CN" altLang="en-US" sz="1400" dirty="0" smtClean="0">
                <a:solidFill>
                  <a:srgbClr val="19B59C"/>
                </a:solidFill>
                <a:latin typeface="Arial" panose="020B0604020202020204"/>
              </a:rPr>
              <a:t>研究意义</a:t>
            </a:r>
            <a:endParaRPr lang="zh-CN" altLang="en-US" sz="1400" dirty="0">
              <a:solidFill>
                <a:srgbClr val="19B59C"/>
              </a:solidFill>
              <a:latin typeface="Arial" panose="020B0604020202020204"/>
            </a:endParaRPr>
          </a:p>
        </p:txBody>
      </p:sp>
      <p:sp>
        <p:nvSpPr>
          <p:cNvPr id="143" name="矩形 142"/>
          <p:cNvSpPr/>
          <p:nvPr/>
        </p:nvSpPr>
        <p:spPr>
          <a:xfrm>
            <a:off x="9289160" y="55274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342900">
              <a:defRPr/>
            </a:pPr>
            <a:r>
              <a:rPr kumimoji="1" lang="zh-CN" altLang="en-US" sz="1400" dirty="0">
                <a:solidFill>
                  <a:srgbClr val="19B59C"/>
                </a:solidFill>
                <a:latin typeface="Arial" panose="020B0604020202020204"/>
              </a:rPr>
              <a:t>理论基础</a:t>
            </a:r>
            <a:endParaRPr lang="zh-CN" altLang="en-US" sz="1400" dirty="0">
              <a:solidFill>
                <a:srgbClr val="19B59C"/>
              </a:solidFill>
              <a:latin typeface="Arial" panose="020B0604020202020204"/>
            </a:endParaRPr>
          </a:p>
        </p:txBody>
      </p:sp>
      <p:sp>
        <p:nvSpPr>
          <p:cNvPr id="144" name="矩形 143"/>
          <p:cNvSpPr/>
          <p:nvPr/>
        </p:nvSpPr>
        <p:spPr>
          <a:xfrm>
            <a:off x="11002244" y="55274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342900">
              <a:defRPr/>
            </a:pPr>
            <a:r>
              <a:rPr kumimoji="1" lang="zh-CN" altLang="en-US" sz="1400" dirty="0">
                <a:solidFill>
                  <a:srgbClr val="19B59C"/>
                </a:solidFill>
                <a:latin typeface="Arial" panose="020B0604020202020204"/>
              </a:rPr>
              <a:t>贡献创新</a:t>
            </a:r>
            <a:endParaRPr lang="zh-CN" altLang="en-US" sz="1400" dirty="0">
              <a:solidFill>
                <a:srgbClr val="19B59C"/>
              </a:solidFill>
              <a:latin typeface="Arial" panose="020B0604020202020204"/>
            </a:endParaRPr>
          </a:p>
        </p:txBody>
      </p:sp>
      <p:cxnSp>
        <p:nvCxnSpPr>
          <p:cNvPr id="145" name="直接连接符 144"/>
          <p:cNvCxnSpPr/>
          <p:nvPr/>
        </p:nvCxnSpPr>
        <p:spPr>
          <a:xfrm>
            <a:off x="7138627" y="86337"/>
            <a:ext cx="0" cy="267735"/>
          </a:xfrm>
          <a:prstGeom prst="line">
            <a:avLst/>
          </a:prstGeom>
          <a:ln w="19050">
            <a:solidFill>
              <a:srgbClr val="19B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直接连接符 145"/>
          <p:cNvCxnSpPr/>
          <p:nvPr/>
        </p:nvCxnSpPr>
        <p:spPr>
          <a:xfrm>
            <a:off x="8848158" y="86337"/>
            <a:ext cx="0" cy="267735"/>
          </a:xfrm>
          <a:prstGeom prst="line">
            <a:avLst/>
          </a:prstGeom>
          <a:ln w="19050">
            <a:solidFill>
              <a:srgbClr val="19B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直接连接符 146"/>
          <p:cNvCxnSpPr/>
          <p:nvPr/>
        </p:nvCxnSpPr>
        <p:spPr>
          <a:xfrm>
            <a:off x="10557689" y="86337"/>
            <a:ext cx="0" cy="267735"/>
          </a:xfrm>
          <a:prstGeom prst="line">
            <a:avLst/>
          </a:prstGeom>
          <a:ln w="19050">
            <a:solidFill>
              <a:srgbClr val="19B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8" name="图片 14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55" y="62758"/>
            <a:ext cx="1114276" cy="3302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1388269" y="3159988"/>
            <a:ext cx="1152080" cy="1001690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rgbClr val="19B59C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/01</a:t>
            </a:r>
            <a:endParaRPr lang="zh-CN" altLang="en-US" spc="100" dirty="0">
              <a:solidFill>
                <a:srgbClr val="19B59C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sp>
        <p:nvSpPr>
          <p:cNvPr id="7" name="标题 1"/>
          <p:cNvSpPr>
            <a:spLocks noGrp="1"/>
          </p:cNvSpPr>
          <p:nvPr/>
        </p:nvSpPr>
        <p:spPr>
          <a:xfrm>
            <a:off x="2698994" y="2991098"/>
            <a:ext cx="5419185" cy="895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z="4800" kern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绪论</a:t>
            </a:r>
          </a:p>
        </p:txBody>
      </p:sp>
      <p:sp>
        <p:nvSpPr>
          <p:cNvPr id="8" name="矩形 7"/>
          <p:cNvSpPr/>
          <p:nvPr/>
        </p:nvSpPr>
        <p:spPr>
          <a:xfrm>
            <a:off x="2689553" y="3884679"/>
            <a:ext cx="9733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lvl="0" indent="-171450" algn="ctr" defTabSz="342900">
              <a:spcBef>
                <a:spcPct val="0"/>
              </a:spcBef>
              <a:buFont typeface="Wingdings" panose="05000000000000000000" pitchFamily="2" charset="2"/>
              <a:buChar char="l"/>
              <a:defRPr/>
            </a:pPr>
            <a:r>
              <a:rPr kumimoji="1" lang="zh-CN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/>
              </a:rPr>
              <a:t>选题背景</a:t>
            </a:r>
            <a:endParaRPr lang="zh-CN" altLang="en-US" sz="12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/>
              <a:sym typeface="微软雅黑" panose="020B050302020402020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878188" y="3884678"/>
            <a:ext cx="9733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lvl="0" indent="-171450" algn="ctr" defTabSz="342900">
              <a:buFont typeface="Wingdings" panose="05000000000000000000" pitchFamily="2" charset="2"/>
              <a:buChar char="l"/>
              <a:defRPr/>
            </a:pPr>
            <a:r>
              <a:rPr lang="zh-CN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/>
              </a:rPr>
              <a:t>研究意义</a:t>
            </a:r>
          </a:p>
        </p:txBody>
      </p:sp>
      <p:sp>
        <p:nvSpPr>
          <p:cNvPr id="11" name="矩形 10"/>
          <p:cNvSpPr/>
          <p:nvPr/>
        </p:nvSpPr>
        <p:spPr>
          <a:xfrm>
            <a:off x="5066823" y="3872864"/>
            <a:ext cx="9733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lvl="0" indent="-171450" algn="ctr" defTabSz="342900">
              <a:buFont typeface="Wingdings" panose="05000000000000000000" pitchFamily="2" charset="2"/>
              <a:buChar char="l"/>
              <a:defRPr/>
            </a:pPr>
            <a:r>
              <a:rPr kumimoji="1" lang="zh-CN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/>
              </a:rPr>
              <a:t>理论基础</a:t>
            </a:r>
            <a:endParaRPr lang="zh-CN" altLang="en-US" sz="12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255458" y="3869496"/>
            <a:ext cx="9733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lvl="0" indent="-171450" algn="ctr" defTabSz="342900">
              <a:buFont typeface="Wingdings" panose="05000000000000000000" pitchFamily="2" charset="2"/>
              <a:buChar char="l"/>
              <a:defRPr/>
            </a:pPr>
            <a:r>
              <a:rPr kumimoji="1" lang="zh-CN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/>
              </a:rPr>
              <a:t>贡献创新</a:t>
            </a:r>
            <a:endParaRPr lang="zh-CN" altLang="en-US" sz="12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1488853" y="1092941"/>
            <a:ext cx="950912" cy="1279559"/>
            <a:chOff x="5002695" y="1957835"/>
            <a:chExt cx="2186609" cy="2942329"/>
          </a:xfrm>
          <a:solidFill>
            <a:srgbClr val="EB953E"/>
          </a:solidFill>
        </p:grpSpPr>
        <p:sp>
          <p:nvSpPr>
            <p:cNvPr id="14" name="任意多边形 13"/>
            <p:cNvSpPr/>
            <p:nvPr/>
          </p:nvSpPr>
          <p:spPr>
            <a:xfrm>
              <a:off x="5002695" y="1957835"/>
              <a:ext cx="2186609" cy="2942329"/>
            </a:xfrm>
            <a:custGeom>
              <a:avLst/>
              <a:gdLst>
                <a:gd name="connsiteX0" fmla="*/ 0 w 2186609"/>
                <a:gd name="connsiteY0" fmla="*/ 0 h 2942329"/>
                <a:gd name="connsiteX1" fmla="*/ 2186609 w 2186609"/>
                <a:gd name="connsiteY1" fmla="*/ 0 h 2942329"/>
                <a:gd name="connsiteX2" fmla="*/ 2186609 w 2186609"/>
                <a:gd name="connsiteY2" fmla="*/ 1849729 h 2942329"/>
                <a:gd name="connsiteX3" fmla="*/ 2186609 w 2186609"/>
                <a:gd name="connsiteY3" fmla="*/ 1958009 h 2942329"/>
                <a:gd name="connsiteX4" fmla="*/ 2181142 w 2186609"/>
                <a:gd name="connsiteY4" fmla="*/ 1958009 h 2942329"/>
                <a:gd name="connsiteX5" fmla="*/ 2180968 w 2186609"/>
                <a:gd name="connsiteY5" fmla="*/ 1961441 h 2942329"/>
                <a:gd name="connsiteX6" fmla="*/ 1094009 w 2186609"/>
                <a:gd name="connsiteY6" fmla="*/ 2942329 h 2942329"/>
                <a:gd name="connsiteX7" fmla="*/ 7050 w 2186609"/>
                <a:gd name="connsiteY7" fmla="*/ 1961441 h 2942329"/>
                <a:gd name="connsiteX8" fmla="*/ 6877 w 2186609"/>
                <a:gd name="connsiteY8" fmla="*/ 1958009 h 2942329"/>
                <a:gd name="connsiteX9" fmla="*/ 0 w 2186609"/>
                <a:gd name="connsiteY9" fmla="*/ 1958009 h 2942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86609" h="2942329">
                  <a:moveTo>
                    <a:pt x="0" y="0"/>
                  </a:moveTo>
                  <a:lnTo>
                    <a:pt x="2186609" y="0"/>
                  </a:lnTo>
                  <a:lnTo>
                    <a:pt x="2186609" y="1849729"/>
                  </a:lnTo>
                  <a:lnTo>
                    <a:pt x="2186609" y="1958009"/>
                  </a:lnTo>
                  <a:lnTo>
                    <a:pt x="2181142" y="1958009"/>
                  </a:lnTo>
                  <a:lnTo>
                    <a:pt x="2180968" y="1961441"/>
                  </a:lnTo>
                  <a:cubicBezTo>
                    <a:pt x="2125016" y="2512391"/>
                    <a:pt x="1659721" y="2942329"/>
                    <a:pt x="1094009" y="2942329"/>
                  </a:cubicBezTo>
                  <a:cubicBezTo>
                    <a:pt x="528297" y="2942329"/>
                    <a:pt x="63002" y="2512391"/>
                    <a:pt x="7050" y="1961441"/>
                  </a:cubicBezTo>
                  <a:lnTo>
                    <a:pt x="6877" y="1958009"/>
                  </a:lnTo>
                  <a:lnTo>
                    <a:pt x="0" y="195800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6415"/>
            <a:stretch>
              <a:fillRect/>
            </a:stretch>
          </p:blipFill>
          <p:spPr>
            <a:xfrm>
              <a:off x="5267085" y="2756368"/>
              <a:ext cx="1922219" cy="169618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5179685" y="5841108"/>
            <a:ext cx="173038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800" b="0" i="0" u="none" strike="noStrike" cap="none" normalizeH="0" baseline="0" smtClean="0">
                <a:ln>
                  <a:noFill/>
                </a:ln>
                <a:solidFill>
                  <a:srgbClr val="A2A9BA"/>
                </a:solidFill>
                <a:effectLst/>
                <a:latin typeface="Times New Roman" panose="02020603050405020304" pitchFamily="18" charset="0"/>
              </a:rPr>
              <a:t>, 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auto">
          <a:xfrm>
            <a:off x="5179685" y="5947470"/>
            <a:ext cx="173038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800" b="0" i="0" u="none" strike="noStrike" cap="none" normalizeH="0" baseline="0" smtClean="0">
                <a:ln>
                  <a:noFill/>
                </a:ln>
                <a:solidFill>
                  <a:srgbClr val="A2A9BA"/>
                </a:solidFill>
                <a:effectLst/>
                <a:latin typeface="Times New Roman" panose="02020603050405020304" pitchFamily="18" charset="0"/>
              </a:rPr>
              <a:t>, 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Rectangle 22"/>
          <p:cNvSpPr>
            <a:spLocks noChangeArrowheads="1"/>
          </p:cNvSpPr>
          <p:nvPr/>
        </p:nvSpPr>
        <p:spPr bwMode="auto">
          <a:xfrm>
            <a:off x="5309860" y="5658545"/>
            <a:ext cx="73025" cy="509588"/>
          </a:xfrm>
          <a:prstGeom prst="rect">
            <a:avLst/>
          </a:prstGeom>
          <a:solidFill>
            <a:srgbClr val="1AB4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Rectangle 23"/>
          <p:cNvSpPr>
            <a:spLocks noChangeArrowheads="1"/>
          </p:cNvSpPr>
          <p:nvPr/>
        </p:nvSpPr>
        <p:spPr bwMode="auto">
          <a:xfrm>
            <a:off x="5474960" y="5652195"/>
            <a:ext cx="141064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100" b="1" i="0" u="none" strike="noStrike" cap="none" normalizeH="0" baseline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</a:rPr>
              <a:t>01</a:t>
            </a:r>
            <a:endParaRPr kumimoji="0" lang="zh-CN" altLang="zh-CN" sz="1800" b="1" i="0" u="none" strike="noStrike" cap="none" normalizeH="0" baseline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</p:txBody>
      </p:sp>
      <p:sp>
        <p:nvSpPr>
          <p:cNvPr id="41" name="Rectangle 41"/>
          <p:cNvSpPr>
            <a:spLocks noChangeArrowheads="1"/>
          </p:cNvSpPr>
          <p:nvPr/>
        </p:nvSpPr>
        <p:spPr bwMode="auto">
          <a:xfrm>
            <a:off x="6911648" y="4882258"/>
            <a:ext cx="73025" cy="509588"/>
          </a:xfrm>
          <a:prstGeom prst="rect">
            <a:avLst/>
          </a:prstGeom>
          <a:solidFill>
            <a:srgbClr val="1AB4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" name="Rectangle 42"/>
          <p:cNvSpPr>
            <a:spLocks noChangeArrowheads="1"/>
          </p:cNvSpPr>
          <p:nvPr/>
        </p:nvSpPr>
        <p:spPr bwMode="auto">
          <a:xfrm>
            <a:off x="6695748" y="4875908"/>
            <a:ext cx="141064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100" b="1" i="0" u="none" strike="noStrike" cap="none" normalizeH="0" baseline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</a:rPr>
              <a:t>02</a:t>
            </a:r>
            <a:endParaRPr kumimoji="0" lang="zh-CN" altLang="zh-CN" sz="1800" b="1" i="0" u="none" strike="noStrike" cap="none" normalizeH="0" baseline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</p:txBody>
      </p:sp>
      <p:sp>
        <p:nvSpPr>
          <p:cNvPr id="60" name="Rectangle 60"/>
          <p:cNvSpPr>
            <a:spLocks noChangeArrowheads="1"/>
          </p:cNvSpPr>
          <p:nvPr/>
        </p:nvSpPr>
        <p:spPr bwMode="auto">
          <a:xfrm>
            <a:off x="5362248" y="3955158"/>
            <a:ext cx="68263" cy="509588"/>
          </a:xfrm>
          <a:prstGeom prst="rect">
            <a:avLst/>
          </a:prstGeom>
          <a:solidFill>
            <a:srgbClr val="1AB4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" name="Rectangle 61"/>
          <p:cNvSpPr>
            <a:spLocks noChangeArrowheads="1"/>
          </p:cNvSpPr>
          <p:nvPr/>
        </p:nvSpPr>
        <p:spPr bwMode="auto">
          <a:xfrm>
            <a:off x="5474960" y="3948808"/>
            <a:ext cx="141064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100" b="1" i="0" u="none" strike="noStrike" cap="none" normalizeH="0" baseline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</a:rPr>
              <a:t>03</a:t>
            </a:r>
            <a:endParaRPr kumimoji="0" lang="zh-CN" altLang="zh-CN" sz="1800" b="1" i="0" u="none" strike="noStrike" cap="none" normalizeH="0" baseline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</p:txBody>
      </p:sp>
      <p:sp>
        <p:nvSpPr>
          <p:cNvPr id="68" name="Rectangle 68"/>
          <p:cNvSpPr>
            <a:spLocks noChangeArrowheads="1"/>
          </p:cNvSpPr>
          <p:nvPr/>
        </p:nvSpPr>
        <p:spPr bwMode="auto">
          <a:xfrm>
            <a:off x="5138410" y="2489895"/>
            <a:ext cx="173038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800" b="0" i="0" u="none" strike="noStrike" cap="none" normalizeH="0" baseline="0" smtClean="0">
                <a:ln>
                  <a:noFill/>
                </a:ln>
                <a:solidFill>
                  <a:srgbClr val="A2A9BA"/>
                </a:solidFill>
                <a:effectLst/>
                <a:latin typeface="Times New Roman" panose="02020603050405020304" pitchFamily="18" charset="0"/>
              </a:rPr>
              <a:t>, 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5" name="Rectangle 75"/>
          <p:cNvSpPr>
            <a:spLocks noChangeArrowheads="1"/>
          </p:cNvSpPr>
          <p:nvPr/>
        </p:nvSpPr>
        <p:spPr bwMode="auto">
          <a:xfrm>
            <a:off x="5138410" y="2596258"/>
            <a:ext cx="173038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800" b="0" i="0" u="none" strike="noStrike" cap="none" normalizeH="0" baseline="0" smtClean="0">
                <a:ln>
                  <a:noFill/>
                </a:ln>
                <a:solidFill>
                  <a:srgbClr val="A2A9BA"/>
                </a:solidFill>
                <a:effectLst/>
                <a:latin typeface="Times New Roman" panose="02020603050405020304" pitchFamily="18" charset="0"/>
              </a:rPr>
              <a:t>, 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9" name="Rectangle 79"/>
          <p:cNvSpPr>
            <a:spLocks noChangeArrowheads="1"/>
          </p:cNvSpPr>
          <p:nvPr/>
        </p:nvSpPr>
        <p:spPr bwMode="auto">
          <a:xfrm>
            <a:off x="5362248" y="2307333"/>
            <a:ext cx="68263" cy="508000"/>
          </a:xfrm>
          <a:prstGeom prst="rect">
            <a:avLst/>
          </a:prstGeom>
          <a:solidFill>
            <a:srgbClr val="1AB4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0" name="Rectangle 80"/>
          <p:cNvSpPr>
            <a:spLocks noChangeArrowheads="1"/>
          </p:cNvSpPr>
          <p:nvPr/>
        </p:nvSpPr>
        <p:spPr bwMode="auto">
          <a:xfrm>
            <a:off x="5474960" y="2300983"/>
            <a:ext cx="141064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100" b="1" i="0" u="none" strike="noStrike" cap="none" normalizeH="0" baseline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</a:rPr>
              <a:t>05</a:t>
            </a:r>
            <a:endParaRPr kumimoji="0" lang="zh-CN" altLang="zh-CN" sz="1800" b="1" i="0" u="none" strike="noStrike" cap="none" normalizeH="0" baseline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</p:txBody>
      </p:sp>
      <p:sp>
        <p:nvSpPr>
          <p:cNvPr id="98" name="Rectangle 98"/>
          <p:cNvSpPr>
            <a:spLocks noChangeArrowheads="1"/>
          </p:cNvSpPr>
          <p:nvPr/>
        </p:nvSpPr>
        <p:spPr bwMode="auto">
          <a:xfrm>
            <a:off x="6884660" y="3048695"/>
            <a:ext cx="71438" cy="509588"/>
          </a:xfrm>
          <a:prstGeom prst="rect">
            <a:avLst/>
          </a:prstGeom>
          <a:solidFill>
            <a:srgbClr val="1AB4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9" name="Rectangle 99"/>
          <p:cNvSpPr>
            <a:spLocks noChangeArrowheads="1"/>
          </p:cNvSpPr>
          <p:nvPr/>
        </p:nvSpPr>
        <p:spPr bwMode="auto">
          <a:xfrm>
            <a:off x="6671935" y="3045520"/>
            <a:ext cx="141064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100" b="1" i="0" u="none" strike="noStrike" cap="none" normalizeH="0" baseline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</a:rPr>
              <a:t>04</a:t>
            </a:r>
            <a:endParaRPr kumimoji="0" lang="zh-CN" altLang="zh-CN" sz="1800" b="1" i="0" u="none" strike="noStrike" cap="none" normalizeH="0" baseline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</p:txBody>
      </p:sp>
      <p:sp>
        <p:nvSpPr>
          <p:cNvPr id="117" name="Rectangle 117"/>
          <p:cNvSpPr>
            <a:spLocks noChangeArrowheads="1"/>
          </p:cNvSpPr>
          <p:nvPr/>
        </p:nvSpPr>
        <p:spPr bwMode="auto">
          <a:xfrm>
            <a:off x="6870373" y="1572320"/>
            <a:ext cx="69850" cy="508000"/>
          </a:xfrm>
          <a:prstGeom prst="rect">
            <a:avLst/>
          </a:prstGeom>
          <a:solidFill>
            <a:srgbClr val="1AB4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8" name="Rectangle 118"/>
          <p:cNvSpPr>
            <a:spLocks noChangeArrowheads="1"/>
          </p:cNvSpPr>
          <p:nvPr/>
        </p:nvSpPr>
        <p:spPr bwMode="auto">
          <a:xfrm>
            <a:off x="6657648" y="1565970"/>
            <a:ext cx="141064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100" b="1" i="0" u="none" strike="noStrike" cap="none" normalizeH="0" baseline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</a:rPr>
              <a:t>06</a:t>
            </a:r>
            <a:endParaRPr kumimoji="0" lang="zh-CN" altLang="zh-CN" sz="1800" b="1" i="0" u="none" strike="noStrike" cap="none" normalizeH="0" baseline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</p:txBody>
      </p:sp>
      <p:sp>
        <p:nvSpPr>
          <p:cNvPr id="121" name="Freeform 121"/>
          <p:cNvSpPr>
            <a:spLocks noEditPoints="1"/>
          </p:cNvSpPr>
          <p:nvPr/>
        </p:nvSpPr>
        <p:spPr bwMode="auto">
          <a:xfrm>
            <a:off x="7273598" y="5779195"/>
            <a:ext cx="215900" cy="392113"/>
          </a:xfrm>
          <a:custGeom>
            <a:avLst/>
            <a:gdLst>
              <a:gd name="T0" fmla="*/ 52 w 63"/>
              <a:gd name="T1" fmla="*/ 47 h 114"/>
              <a:gd name="T2" fmla="*/ 52 w 63"/>
              <a:gd name="T3" fmla="*/ 47 h 114"/>
              <a:gd name="T4" fmla="*/ 63 w 63"/>
              <a:gd name="T5" fmla="*/ 28 h 114"/>
              <a:gd name="T6" fmla="*/ 63 w 63"/>
              <a:gd name="T7" fmla="*/ 0 h 114"/>
              <a:gd name="T8" fmla="*/ 0 w 63"/>
              <a:gd name="T9" fmla="*/ 0 h 114"/>
              <a:gd name="T10" fmla="*/ 0 w 63"/>
              <a:gd name="T11" fmla="*/ 28 h 114"/>
              <a:gd name="T12" fmla="*/ 11 w 63"/>
              <a:gd name="T13" fmla="*/ 47 h 114"/>
              <a:gd name="T14" fmla="*/ 11 w 63"/>
              <a:gd name="T15" fmla="*/ 47 h 114"/>
              <a:gd name="T16" fmla="*/ 17 w 63"/>
              <a:gd name="T17" fmla="*/ 57 h 114"/>
              <a:gd name="T18" fmla="*/ 11 w 63"/>
              <a:gd name="T19" fmla="*/ 66 h 114"/>
              <a:gd name="T20" fmla="*/ 11 w 63"/>
              <a:gd name="T21" fmla="*/ 66 h 114"/>
              <a:gd name="T22" fmla="*/ 0 w 63"/>
              <a:gd name="T23" fmla="*/ 86 h 114"/>
              <a:gd name="T24" fmla="*/ 0 w 63"/>
              <a:gd name="T25" fmla="*/ 114 h 114"/>
              <a:gd name="T26" fmla="*/ 63 w 63"/>
              <a:gd name="T27" fmla="*/ 114 h 114"/>
              <a:gd name="T28" fmla="*/ 63 w 63"/>
              <a:gd name="T29" fmla="*/ 86 h 114"/>
              <a:gd name="T30" fmla="*/ 52 w 63"/>
              <a:gd name="T31" fmla="*/ 66 h 114"/>
              <a:gd name="T32" fmla="*/ 52 w 63"/>
              <a:gd name="T33" fmla="*/ 66 h 114"/>
              <a:gd name="T34" fmla="*/ 46 w 63"/>
              <a:gd name="T35" fmla="*/ 57 h 114"/>
              <a:gd name="T36" fmla="*/ 52 w 63"/>
              <a:gd name="T37" fmla="*/ 47 h 114"/>
              <a:gd name="T38" fmla="*/ 47 w 63"/>
              <a:gd name="T39" fmla="*/ 104 h 114"/>
              <a:gd name="T40" fmla="*/ 15 w 63"/>
              <a:gd name="T41" fmla="*/ 104 h 114"/>
              <a:gd name="T42" fmla="*/ 30 w 63"/>
              <a:gd name="T43" fmla="*/ 93 h 114"/>
              <a:gd name="T44" fmla="*/ 32 w 63"/>
              <a:gd name="T45" fmla="*/ 93 h 114"/>
              <a:gd name="T46" fmla="*/ 47 w 63"/>
              <a:gd name="T47" fmla="*/ 104 h 114"/>
              <a:gd name="T48" fmla="*/ 49 w 63"/>
              <a:gd name="T49" fmla="*/ 42 h 114"/>
              <a:gd name="T50" fmla="*/ 42 w 63"/>
              <a:gd name="T51" fmla="*/ 48 h 114"/>
              <a:gd name="T52" fmla="*/ 33 w 63"/>
              <a:gd name="T53" fmla="*/ 54 h 114"/>
              <a:gd name="T54" fmla="*/ 31 w 63"/>
              <a:gd name="T55" fmla="*/ 54 h 114"/>
              <a:gd name="T56" fmla="*/ 21 w 63"/>
              <a:gd name="T57" fmla="*/ 48 h 114"/>
              <a:gd name="T58" fmla="*/ 14 w 63"/>
              <a:gd name="T59" fmla="*/ 42 h 114"/>
              <a:gd name="T60" fmla="*/ 14 w 63"/>
              <a:gd name="T61" fmla="*/ 41 h 114"/>
              <a:gd name="T62" fmla="*/ 6 w 63"/>
              <a:gd name="T63" fmla="*/ 28 h 114"/>
              <a:gd name="T64" fmla="*/ 6 w 63"/>
              <a:gd name="T65" fmla="*/ 20 h 114"/>
              <a:gd name="T66" fmla="*/ 57 w 63"/>
              <a:gd name="T67" fmla="*/ 20 h 114"/>
              <a:gd name="T68" fmla="*/ 57 w 63"/>
              <a:gd name="T69" fmla="*/ 28 h 114"/>
              <a:gd name="T70" fmla="*/ 49 w 63"/>
              <a:gd name="T71" fmla="*/ 41 h 114"/>
              <a:gd name="T72" fmla="*/ 49 w 63"/>
              <a:gd name="T73" fmla="*/ 42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63" h="114">
                <a:moveTo>
                  <a:pt x="52" y="47"/>
                </a:moveTo>
                <a:cubicBezTo>
                  <a:pt x="52" y="47"/>
                  <a:pt x="52" y="47"/>
                  <a:pt x="52" y="47"/>
                </a:cubicBezTo>
                <a:cubicBezTo>
                  <a:pt x="59" y="43"/>
                  <a:pt x="63" y="36"/>
                  <a:pt x="63" y="28"/>
                </a:cubicBezTo>
                <a:cubicBezTo>
                  <a:pt x="63" y="0"/>
                  <a:pt x="63" y="0"/>
                  <a:pt x="6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36"/>
                  <a:pt x="4" y="43"/>
                  <a:pt x="11" y="47"/>
                </a:cubicBezTo>
                <a:cubicBezTo>
                  <a:pt x="11" y="47"/>
                  <a:pt x="11" y="47"/>
                  <a:pt x="11" y="47"/>
                </a:cubicBezTo>
                <a:cubicBezTo>
                  <a:pt x="15" y="49"/>
                  <a:pt x="17" y="53"/>
                  <a:pt x="17" y="57"/>
                </a:cubicBezTo>
                <a:cubicBezTo>
                  <a:pt x="17" y="61"/>
                  <a:pt x="15" y="64"/>
                  <a:pt x="11" y="66"/>
                </a:cubicBezTo>
                <a:cubicBezTo>
                  <a:pt x="11" y="66"/>
                  <a:pt x="11" y="66"/>
                  <a:pt x="11" y="66"/>
                </a:cubicBezTo>
                <a:cubicBezTo>
                  <a:pt x="4" y="70"/>
                  <a:pt x="0" y="78"/>
                  <a:pt x="0" y="86"/>
                </a:cubicBezTo>
                <a:cubicBezTo>
                  <a:pt x="0" y="114"/>
                  <a:pt x="0" y="114"/>
                  <a:pt x="0" y="114"/>
                </a:cubicBezTo>
                <a:cubicBezTo>
                  <a:pt x="63" y="114"/>
                  <a:pt x="63" y="114"/>
                  <a:pt x="63" y="114"/>
                </a:cubicBezTo>
                <a:cubicBezTo>
                  <a:pt x="63" y="86"/>
                  <a:pt x="63" y="86"/>
                  <a:pt x="63" y="86"/>
                </a:cubicBezTo>
                <a:cubicBezTo>
                  <a:pt x="63" y="78"/>
                  <a:pt x="59" y="70"/>
                  <a:pt x="52" y="66"/>
                </a:cubicBezTo>
                <a:cubicBezTo>
                  <a:pt x="52" y="66"/>
                  <a:pt x="52" y="66"/>
                  <a:pt x="52" y="66"/>
                </a:cubicBezTo>
                <a:cubicBezTo>
                  <a:pt x="49" y="64"/>
                  <a:pt x="46" y="61"/>
                  <a:pt x="46" y="57"/>
                </a:cubicBezTo>
                <a:cubicBezTo>
                  <a:pt x="46" y="53"/>
                  <a:pt x="49" y="49"/>
                  <a:pt x="52" y="47"/>
                </a:cubicBezTo>
                <a:close/>
                <a:moveTo>
                  <a:pt x="47" y="104"/>
                </a:moveTo>
                <a:cubicBezTo>
                  <a:pt x="15" y="104"/>
                  <a:pt x="15" y="104"/>
                  <a:pt x="15" y="104"/>
                </a:cubicBezTo>
                <a:cubicBezTo>
                  <a:pt x="17" y="97"/>
                  <a:pt x="23" y="93"/>
                  <a:pt x="30" y="93"/>
                </a:cubicBezTo>
                <a:cubicBezTo>
                  <a:pt x="32" y="93"/>
                  <a:pt x="32" y="93"/>
                  <a:pt x="32" y="93"/>
                </a:cubicBezTo>
                <a:cubicBezTo>
                  <a:pt x="39" y="93"/>
                  <a:pt x="45" y="97"/>
                  <a:pt x="47" y="104"/>
                </a:cubicBezTo>
                <a:close/>
                <a:moveTo>
                  <a:pt x="49" y="42"/>
                </a:moveTo>
                <a:cubicBezTo>
                  <a:pt x="46" y="43"/>
                  <a:pt x="44" y="46"/>
                  <a:pt x="42" y="48"/>
                </a:cubicBezTo>
                <a:cubicBezTo>
                  <a:pt x="40" y="52"/>
                  <a:pt x="37" y="54"/>
                  <a:pt x="33" y="54"/>
                </a:cubicBezTo>
                <a:cubicBezTo>
                  <a:pt x="31" y="54"/>
                  <a:pt x="31" y="54"/>
                  <a:pt x="31" y="54"/>
                </a:cubicBezTo>
                <a:cubicBezTo>
                  <a:pt x="26" y="54"/>
                  <a:pt x="23" y="52"/>
                  <a:pt x="21" y="48"/>
                </a:cubicBezTo>
                <a:cubicBezTo>
                  <a:pt x="19" y="46"/>
                  <a:pt x="17" y="43"/>
                  <a:pt x="14" y="42"/>
                </a:cubicBezTo>
                <a:cubicBezTo>
                  <a:pt x="14" y="41"/>
                  <a:pt x="14" y="41"/>
                  <a:pt x="14" y="41"/>
                </a:cubicBezTo>
                <a:cubicBezTo>
                  <a:pt x="9" y="39"/>
                  <a:pt x="6" y="33"/>
                  <a:pt x="6" y="28"/>
                </a:cubicBezTo>
                <a:cubicBezTo>
                  <a:pt x="6" y="20"/>
                  <a:pt x="6" y="20"/>
                  <a:pt x="6" y="20"/>
                </a:cubicBezTo>
                <a:cubicBezTo>
                  <a:pt x="57" y="20"/>
                  <a:pt x="57" y="20"/>
                  <a:pt x="57" y="20"/>
                </a:cubicBezTo>
                <a:cubicBezTo>
                  <a:pt x="57" y="28"/>
                  <a:pt x="57" y="28"/>
                  <a:pt x="57" y="28"/>
                </a:cubicBezTo>
                <a:cubicBezTo>
                  <a:pt x="57" y="33"/>
                  <a:pt x="54" y="39"/>
                  <a:pt x="49" y="41"/>
                </a:cubicBezTo>
                <a:lnTo>
                  <a:pt x="49" y="42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87" name="组合 186"/>
          <p:cNvGrpSpPr/>
          <p:nvPr/>
        </p:nvGrpSpPr>
        <p:grpSpPr>
          <a:xfrm>
            <a:off x="7173586" y="4001195"/>
            <a:ext cx="346076" cy="390987"/>
            <a:chOff x="7154130" y="3631544"/>
            <a:chExt cx="415925" cy="469901"/>
          </a:xfrm>
        </p:grpSpPr>
        <p:sp>
          <p:nvSpPr>
            <p:cNvPr id="122" name="Rectangle 122"/>
            <p:cNvSpPr>
              <a:spLocks noChangeArrowheads="1"/>
            </p:cNvSpPr>
            <p:nvPr/>
          </p:nvSpPr>
          <p:spPr bwMode="auto">
            <a:xfrm>
              <a:off x="7263668" y="4001432"/>
              <a:ext cx="85725" cy="100013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Rectangle 123"/>
            <p:cNvSpPr>
              <a:spLocks noChangeArrowheads="1"/>
            </p:cNvSpPr>
            <p:nvPr/>
          </p:nvSpPr>
          <p:spPr bwMode="auto">
            <a:xfrm>
              <a:off x="7484330" y="3733144"/>
              <a:ext cx="85725" cy="3683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Rectangle 124"/>
            <p:cNvSpPr>
              <a:spLocks noChangeArrowheads="1"/>
            </p:cNvSpPr>
            <p:nvPr/>
          </p:nvSpPr>
          <p:spPr bwMode="auto">
            <a:xfrm>
              <a:off x="7373205" y="3631544"/>
              <a:ext cx="85725" cy="4699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Rectangle 125"/>
            <p:cNvSpPr>
              <a:spLocks noChangeArrowheads="1"/>
            </p:cNvSpPr>
            <p:nvPr/>
          </p:nvSpPr>
          <p:spPr bwMode="auto">
            <a:xfrm>
              <a:off x="7154130" y="3864907"/>
              <a:ext cx="85725" cy="236538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26" name="Freeform 126"/>
          <p:cNvSpPr>
            <a:spLocks noEditPoints="1"/>
          </p:cNvSpPr>
          <p:nvPr/>
        </p:nvSpPr>
        <p:spPr bwMode="auto">
          <a:xfrm>
            <a:off x="5949623" y="975420"/>
            <a:ext cx="377825" cy="460375"/>
          </a:xfrm>
          <a:custGeom>
            <a:avLst/>
            <a:gdLst>
              <a:gd name="T0" fmla="*/ 58 w 110"/>
              <a:gd name="T1" fmla="*/ 0 h 134"/>
              <a:gd name="T2" fmla="*/ 55 w 110"/>
              <a:gd name="T3" fmla="*/ 0 h 134"/>
              <a:gd name="T4" fmla="*/ 52 w 110"/>
              <a:gd name="T5" fmla="*/ 0 h 134"/>
              <a:gd name="T6" fmla="*/ 17 w 110"/>
              <a:gd name="T7" fmla="*/ 68 h 134"/>
              <a:gd name="T8" fmla="*/ 30 w 110"/>
              <a:gd name="T9" fmla="*/ 92 h 134"/>
              <a:gd name="T10" fmla="*/ 55 w 110"/>
              <a:gd name="T11" fmla="*/ 134 h 134"/>
              <a:gd name="T12" fmla="*/ 80 w 110"/>
              <a:gd name="T13" fmla="*/ 92 h 134"/>
              <a:gd name="T14" fmla="*/ 93 w 110"/>
              <a:gd name="T15" fmla="*/ 68 h 134"/>
              <a:gd name="T16" fmla="*/ 58 w 110"/>
              <a:gd name="T17" fmla="*/ 0 h 134"/>
              <a:gd name="T18" fmla="*/ 55 w 110"/>
              <a:gd name="T19" fmla="*/ 58 h 134"/>
              <a:gd name="T20" fmla="*/ 40 w 110"/>
              <a:gd name="T21" fmla="*/ 44 h 134"/>
              <a:gd name="T22" fmla="*/ 55 w 110"/>
              <a:gd name="T23" fmla="*/ 29 h 134"/>
              <a:gd name="T24" fmla="*/ 70 w 110"/>
              <a:gd name="T25" fmla="*/ 44 h 134"/>
              <a:gd name="T26" fmla="*/ 55 w 110"/>
              <a:gd name="T27" fmla="*/ 58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0" h="134">
                <a:moveTo>
                  <a:pt x="58" y="0"/>
                </a:moveTo>
                <a:cubicBezTo>
                  <a:pt x="57" y="0"/>
                  <a:pt x="56" y="0"/>
                  <a:pt x="55" y="0"/>
                </a:cubicBezTo>
                <a:cubicBezTo>
                  <a:pt x="54" y="0"/>
                  <a:pt x="53" y="0"/>
                  <a:pt x="52" y="0"/>
                </a:cubicBezTo>
                <a:cubicBezTo>
                  <a:pt x="19" y="2"/>
                  <a:pt x="0" y="39"/>
                  <a:pt x="17" y="68"/>
                </a:cubicBezTo>
                <a:cubicBezTo>
                  <a:pt x="30" y="92"/>
                  <a:pt x="30" y="92"/>
                  <a:pt x="30" y="92"/>
                </a:cubicBezTo>
                <a:cubicBezTo>
                  <a:pt x="55" y="134"/>
                  <a:pt x="55" y="134"/>
                  <a:pt x="55" y="134"/>
                </a:cubicBezTo>
                <a:cubicBezTo>
                  <a:pt x="80" y="92"/>
                  <a:pt x="80" y="92"/>
                  <a:pt x="80" y="92"/>
                </a:cubicBezTo>
                <a:cubicBezTo>
                  <a:pt x="93" y="68"/>
                  <a:pt x="93" y="68"/>
                  <a:pt x="93" y="68"/>
                </a:cubicBezTo>
                <a:cubicBezTo>
                  <a:pt x="110" y="39"/>
                  <a:pt x="91" y="2"/>
                  <a:pt x="58" y="0"/>
                </a:cubicBezTo>
                <a:close/>
                <a:moveTo>
                  <a:pt x="55" y="58"/>
                </a:moveTo>
                <a:cubicBezTo>
                  <a:pt x="47" y="58"/>
                  <a:pt x="40" y="52"/>
                  <a:pt x="40" y="44"/>
                </a:cubicBezTo>
                <a:cubicBezTo>
                  <a:pt x="40" y="36"/>
                  <a:pt x="47" y="29"/>
                  <a:pt x="55" y="29"/>
                </a:cubicBezTo>
                <a:cubicBezTo>
                  <a:pt x="63" y="29"/>
                  <a:pt x="70" y="36"/>
                  <a:pt x="70" y="44"/>
                </a:cubicBezTo>
                <a:cubicBezTo>
                  <a:pt x="70" y="52"/>
                  <a:pt x="63" y="58"/>
                  <a:pt x="55" y="58"/>
                </a:cubicBezTo>
                <a:close/>
              </a:path>
            </a:pathLst>
          </a:custGeom>
          <a:solidFill>
            <a:srgbClr val="1AB4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7" name="Freeform 127"/>
          <p:cNvSpPr/>
          <p:nvPr/>
        </p:nvSpPr>
        <p:spPr bwMode="auto">
          <a:xfrm>
            <a:off x="5843260" y="5407720"/>
            <a:ext cx="587375" cy="341313"/>
          </a:xfrm>
          <a:custGeom>
            <a:avLst/>
            <a:gdLst>
              <a:gd name="T0" fmla="*/ 370 w 370"/>
              <a:gd name="T1" fmla="*/ 106 h 215"/>
              <a:gd name="T2" fmla="*/ 186 w 370"/>
              <a:gd name="T3" fmla="*/ 215 h 215"/>
              <a:gd name="T4" fmla="*/ 0 w 370"/>
              <a:gd name="T5" fmla="*/ 106 h 215"/>
              <a:gd name="T6" fmla="*/ 184 w 370"/>
              <a:gd name="T7" fmla="*/ 0 h 215"/>
              <a:gd name="T8" fmla="*/ 370 w 370"/>
              <a:gd name="T9" fmla="*/ 106 h 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0" h="215">
                <a:moveTo>
                  <a:pt x="370" y="106"/>
                </a:moveTo>
                <a:lnTo>
                  <a:pt x="186" y="215"/>
                </a:lnTo>
                <a:lnTo>
                  <a:pt x="0" y="106"/>
                </a:lnTo>
                <a:lnTo>
                  <a:pt x="184" y="0"/>
                </a:lnTo>
                <a:lnTo>
                  <a:pt x="370" y="10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8" name="Freeform 128"/>
          <p:cNvSpPr/>
          <p:nvPr/>
        </p:nvSpPr>
        <p:spPr bwMode="auto">
          <a:xfrm>
            <a:off x="6135360" y="5575995"/>
            <a:ext cx="295275" cy="793750"/>
          </a:xfrm>
          <a:custGeom>
            <a:avLst/>
            <a:gdLst>
              <a:gd name="T0" fmla="*/ 0 w 186"/>
              <a:gd name="T1" fmla="*/ 500 h 500"/>
              <a:gd name="T2" fmla="*/ 2 w 186"/>
              <a:gd name="T3" fmla="*/ 109 h 500"/>
              <a:gd name="T4" fmla="*/ 186 w 186"/>
              <a:gd name="T5" fmla="*/ 0 h 500"/>
              <a:gd name="T6" fmla="*/ 186 w 186"/>
              <a:gd name="T7" fmla="*/ 392 h 500"/>
              <a:gd name="T8" fmla="*/ 0 w 186"/>
              <a:gd name="T9" fmla="*/ 500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" h="500">
                <a:moveTo>
                  <a:pt x="0" y="500"/>
                </a:moveTo>
                <a:lnTo>
                  <a:pt x="2" y="109"/>
                </a:lnTo>
                <a:lnTo>
                  <a:pt x="186" y="0"/>
                </a:lnTo>
                <a:lnTo>
                  <a:pt x="186" y="392"/>
                </a:lnTo>
                <a:lnTo>
                  <a:pt x="0" y="50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9" name="Freeform 129"/>
          <p:cNvSpPr/>
          <p:nvPr/>
        </p:nvSpPr>
        <p:spPr bwMode="auto">
          <a:xfrm>
            <a:off x="6135360" y="5575995"/>
            <a:ext cx="295275" cy="793750"/>
          </a:xfrm>
          <a:custGeom>
            <a:avLst/>
            <a:gdLst>
              <a:gd name="T0" fmla="*/ 0 w 186"/>
              <a:gd name="T1" fmla="*/ 500 h 500"/>
              <a:gd name="T2" fmla="*/ 2 w 186"/>
              <a:gd name="T3" fmla="*/ 109 h 500"/>
              <a:gd name="T4" fmla="*/ 186 w 186"/>
              <a:gd name="T5" fmla="*/ 0 h 500"/>
              <a:gd name="T6" fmla="*/ 186 w 186"/>
              <a:gd name="T7" fmla="*/ 392 h 500"/>
              <a:gd name="T8" fmla="*/ 0 w 186"/>
              <a:gd name="T9" fmla="*/ 500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" h="500">
                <a:moveTo>
                  <a:pt x="0" y="500"/>
                </a:moveTo>
                <a:lnTo>
                  <a:pt x="2" y="109"/>
                </a:lnTo>
                <a:lnTo>
                  <a:pt x="186" y="0"/>
                </a:lnTo>
                <a:lnTo>
                  <a:pt x="186" y="392"/>
                </a:lnTo>
                <a:lnTo>
                  <a:pt x="0" y="50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0" name="Freeform 130"/>
          <p:cNvSpPr/>
          <p:nvPr/>
        </p:nvSpPr>
        <p:spPr bwMode="auto">
          <a:xfrm>
            <a:off x="5840085" y="5575995"/>
            <a:ext cx="298450" cy="793750"/>
          </a:xfrm>
          <a:custGeom>
            <a:avLst/>
            <a:gdLst>
              <a:gd name="T0" fmla="*/ 186 w 188"/>
              <a:gd name="T1" fmla="*/ 500 h 500"/>
              <a:gd name="T2" fmla="*/ 0 w 188"/>
              <a:gd name="T3" fmla="*/ 392 h 500"/>
              <a:gd name="T4" fmla="*/ 2 w 188"/>
              <a:gd name="T5" fmla="*/ 0 h 500"/>
              <a:gd name="T6" fmla="*/ 188 w 188"/>
              <a:gd name="T7" fmla="*/ 109 h 500"/>
              <a:gd name="T8" fmla="*/ 186 w 188"/>
              <a:gd name="T9" fmla="*/ 500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8" h="500">
                <a:moveTo>
                  <a:pt x="186" y="500"/>
                </a:moveTo>
                <a:lnTo>
                  <a:pt x="0" y="392"/>
                </a:lnTo>
                <a:lnTo>
                  <a:pt x="2" y="0"/>
                </a:lnTo>
                <a:lnTo>
                  <a:pt x="188" y="109"/>
                </a:lnTo>
                <a:lnTo>
                  <a:pt x="186" y="50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1" name="Freeform 131"/>
          <p:cNvSpPr/>
          <p:nvPr/>
        </p:nvSpPr>
        <p:spPr bwMode="auto">
          <a:xfrm>
            <a:off x="5840085" y="5575995"/>
            <a:ext cx="298450" cy="793750"/>
          </a:xfrm>
          <a:custGeom>
            <a:avLst/>
            <a:gdLst>
              <a:gd name="T0" fmla="*/ 186 w 188"/>
              <a:gd name="T1" fmla="*/ 500 h 500"/>
              <a:gd name="T2" fmla="*/ 0 w 188"/>
              <a:gd name="T3" fmla="*/ 392 h 500"/>
              <a:gd name="T4" fmla="*/ 2 w 188"/>
              <a:gd name="T5" fmla="*/ 0 h 500"/>
              <a:gd name="T6" fmla="*/ 188 w 188"/>
              <a:gd name="T7" fmla="*/ 109 h 500"/>
              <a:gd name="T8" fmla="*/ 186 w 188"/>
              <a:gd name="T9" fmla="*/ 500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8" h="500">
                <a:moveTo>
                  <a:pt x="186" y="500"/>
                </a:moveTo>
                <a:lnTo>
                  <a:pt x="0" y="392"/>
                </a:lnTo>
                <a:lnTo>
                  <a:pt x="2" y="0"/>
                </a:lnTo>
                <a:lnTo>
                  <a:pt x="188" y="109"/>
                </a:lnTo>
                <a:lnTo>
                  <a:pt x="186" y="50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2" name="Freeform 132"/>
          <p:cNvSpPr/>
          <p:nvPr/>
        </p:nvSpPr>
        <p:spPr bwMode="auto">
          <a:xfrm>
            <a:off x="5843260" y="4660008"/>
            <a:ext cx="587375" cy="342900"/>
          </a:xfrm>
          <a:custGeom>
            <a:avLst/>
            <a:gdLst>
              <a:gd name="T0" fmla="*/ 370 w 370"/>
              <a:gd name="T1" fmla="*/ 108 h 216"/>
              <a:gd name="T2" fmla="*/ 186 w 370"/>
              <a:gd name="T3" fmla="*/ 216 h 216"/>
              <a:gd name="T4" fmla="*/ 0 w 370"/>
              <a:gd name="T5" fmla="*/ 108 h 216"/>
              <a:gd name="T6" fmla="*/ 184 w 370"/>
              <a:gd name="T7" fmla="*/ 0 h 216"/>
              <a:gd name="T8" fmla="*/ 370 w 370"/>
              <a:gd name="T9" fmla="*/ 108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0" h="216">
                <a:moveTo>
                  <a:pt x="370" y="108"/>
                </a:moveTo>
                <a:lnTo>
                  <a:pt x="186" y="216"/>
                </a:lnTo>
                <a:lnTo>
                  <a:pt x="0" y="108"/>
                </a:lnTo>
                <a:lnTo>
                  <a:pt x="184" y="0"/>
                </a:lnTo>
                <a:lnTo>
                  <a:pt x="370" y="10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3" name="Freeform 133"/>
          <p:cNvSpPr/>
          <p:nvPr/>
        </p:nvSpPr>
        <p:spPr bwMode="auto">
          <a:xfrm>
            <a:off x="6135360" y="4831458"/>
            <a:ext cx="295275" cy="793750"/>
          </a:xfrm>
          <a:custGeom>
            <a:avLst/>
            <a:gdLst>
              <a:gd name="T0" fmla="*/ 186 w 186"/>
              <a:gd name="T1" fmla="*/ 0 h 500"/>
              <a:gd name="T2" fmla="*/ 186 w 186"/>
              <a:gd name="T3" fmla="*/ 392 h 500"/>
              <a:gd name="T4" fmla="*/ 0 w 186"/>
              <a:gd name="T5" fmla="*/ 500 h 500"/>
              <a:gd name="T6" fmla="*/ 2 w 186"/>
              <a:gd name="T7" fmla="*/ 108 h 500"/>
              <a:gd name="T8" fmla="*/ 186 w 186"/>
              <a:gd name="T9" fmla="*/ 0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" h="500">
                <a:moveTo>
                  <a:pt x="186" y="0"/>
                </a:moveTo>
                <a:lnTo>
                  <a:pt x="186" y="392"/>
                </a:lnTo>
                <a:lnTo>
                  <a:pt x="0" y="500"/>
                </a:lnTo>
                <a:lnTo>
                  <a:pt x="2" y="108"/>
                </a:lnTo>
                <a:lnTo>
                  <a:pt x="186" y="0"/>
                </a:lnTo>
                <a:close/>
              </a:path>
            </a:pathLst>
          </a:custGeom>
          <a:solidFill>
            <a:srgbClr val="1AB4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4" name="Freeform 134"/>
          <p:cNvSpPr/>
          <p:nvPr/>
        </p:nvSpPr>
        <p:spPr bwMode="auto">
          <a:xfrm>
            <a:off x="5840085" y="4831458"/>
            <a:ext cx="298450" cy="793750"/>
          </a:xfrm>
          <a:custGeom>
            <a:avLst/>
            <a:gdLst>
              <a:gd name="T0" fmla="*/ 188 w 188"/>
              <a:gd name="T1" fmla="*/ 108 h 500"/>
              <a:gd name="T2" fmla="*/ 186 w 188"/>
              <a:gd name="T3" fmla="*/ 500 h 500"/>
              <a:gd name="T4" fmla="*/ 0 w 188"/>
              <a:gd name="T5" fmla="*/ 392 h 500"/>
              <a:gd name="T6" fmla="*/ 2 w 188"/>
              <a:gd name="T7" fmla="*/ 0 h 500"/>
              <a:gd name="T8" fmla="*/ 188 w 188"/>
              <a:gd name="T9" fmla="*/ 108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8" h="500">
                <a:moveTo>
                  <a:pt x="188" y="108"/>
                </a:moveTo>
                <a:lnTo>
                  <a:pt x="186" y="500"/>
                </a:lnTo>
                <a:lnTo>
                  <a:pt x="0" y="392"/>
                </a:lnTo>
                <a:lnTo>
                  <a:pt x="2" y="0"/>
                </a:lnTo>
                <a:lnTo>
                  <a:pt x="188" y="108"/>
                </a:lnTo>
                <a:close/>
              </a:path>
            </a:pathLst>
          </a:custGeom>
          <a:solidFill>
            <a:srgbClr val="1AB4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5" name="Freeform 135"/>
          <p:cNvSpPr/>
          <p:nvPr/>
        </p:nvSpPr>
        <p:spPr bwMode="auto">
          <a:xfrm>
            <a:off x="5843260" y="3526533"/>
            <a:ext cx="587375" cy="342900"/>
          </a:xfrm>
          <a:custGeom>
            <a:avLst/>
            <a:gdLst>
              <a:gd name="T0" fmla="*/ 370 w 370"/>
              <a:gd name="T1" fmla="*/ 108 h 216"/>
              <a:gd name="T2" fmla="*/ 186 w 370"/>
              <a:gd name="T3" fmla="*/ 216 h 216"/>
              <a:gd name="T4" fmla="*/ 0 w 370"/>
              <a:gd name="T5" fmla="*/ 108 h 216"/>
              <a:gd name="T6" fmla="*/ 184 w 370"/>
              <a:gd name="T7" fmla="*/ 0 h 216"/>
              <a:gd name="T8" fmla="*/ 370 w 370"/>
              <a:gd name="T9" fmla="*/ 108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0" h="216">
                <a:moveTo>
                  <a:pt x="370" y="108"/>
                </a:moveTo>
                <a:lnTo>
                  <a:pt x="186" y="216"/>
                </a:lnTo>
                <a:lnTo>
                  <a:pt x="0" y="108"/>
                </a:lnTo>
                <a:lnTo>
                  <a:pt x="184" y="0"/>
                </a:lnTo>
                <a:lnTo>
                  <a:pt x="370" y="10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6" name="Freeform 136"/>
          <p:cNvSpPr/>
          <p:nvPr/>
        </p:nvSpPr>
        <p:spPr bwMode="auto">
          <a:xfrm>
            <a:off x="6135360" y="3697983"/>
            <a:ext cx="295275" cy="1177925"/>
          </a:xfrm>
          <a:custGeom>
            <a:avLst/>
            <a:gdLst>
              <a:gd name="T0" fmla="*/ 186 w 186"/>
              <a:gd name="T1" fmla="*/ 0 h 742"/>
              <a:gd name="T2" fmla="*/ 186 w 186"/>
              <a:gd name="T3" fmla="*/ 634 h 742"/>
              <a:gd name="T4" fmla="*/ 0 w 186"/>
              <a:gd name="T5" fmla="*/ 742 h 742"/>
              <a:gd name="T6" fmla="*/ 2 w 186"/>
              <a:gd name="T7" fmla="*/ 108 h 742"/>
              <a:gd name="T8" fmla="*/ 186 w 186"/>
              <a:gd name="T9" fmla="*/ 0 h 7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" h="742">
                <a:moveTo>
                  <a:pt x="186" y="0"/>
                </a:moveTo>
                <a:lnTo>
                  <a:pt x="186" y="634"/>
                </a:lnTo>
                <a:lnTo>
                  <a:pt x="0" y="742"/>
                </a:lnTo>
                <a:lnTo>
                  <a:pt x="2" y="108"/>
                </a:lnTo>
                <a:lnTo>
                  <a:pt x="186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7" name="Freeform 137"/>
          <p:cNvSpPr/>
          <p:nvPr/>
        </p:nvSpPr>
        <p:spPr bwMode="auto">
          <a:xfrm>
            <a:off x="5840085" y="3697983"/>
            <a:ext cx="298450" cy="1177925"/>
          </a:xfrm>
          <a:custGeom>
            <a:avLst/>
            <a:gdLst>
              <a:gd name="T0" fmla="*/ 188 w 188"/>
              <a:gd name="T1" fmla="*/ 108 h 742"/>
              <a:gd name="T2" fmla="*/ 186 w 188"/>
              <a:gd name="T3" fmla="*/ 742 h 742"/>
              <a:gd name="T4" fmla="*/ 0 w 188"/>
              <a:gd name="T5" fmla="*/ 634 h 742"/>
              <a:gd name="T6" fmla="*/ 2 w 188"/>
              <a:gd name="T7" fmla="*/ 0 h 742"/>
              <a:gd name="T8" fmla="*/ 188 w 188"/>
              <a:gd name="T9" fmla="*/ 108 h 7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8" h="742">
                <a:moveTo>
                  <a:pt x="188" y="108"/>
                </a:moveTo>
                <a:lnTo>
                  <a:pt x="186" y="742"/>
                </a:lnTo>
                <a:lnTo>
                  <a:pt x="0" y="634"/>
                </a:lnTo>
                <a:lnTo>
                  <a:pt x="2" y="0"/>
                </a:lnTo>
                <a:lnTo>
                  <a:pt x="188" y="108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8" name="Freeform 138"/>
          <p:cNvSpPr/>
          <p:nvPr/>
        </p:nvSpPr>
        <p:spPr bwMode="auto">
          <a:xfrm>
            <a:off x="5843260" y="2781995"/>
            <a:ext cx="587375" cy="339725"/>
          </a:xfrm>
          <a:custGeom>
            <a:avLst/>
            <a:gdLst>
              <a:gd name="T0" fmla="*/ 370 w 370"/>
              <a:gd name="T1" fmla="*/ 106 h 214"/>
              <a:gd name="T2" fmla="*/ 186 w 370"/>
              <a:gd name="T3" fmla="*/ 214 h 214"/>
              <a:gd name="T4" fmla="*/ 0 w 370"/>
              <a:gd name="T5" fmla="*/ 106 h 214"/>
              <a:gd name="T6" fmla="*/ 184 w 370"/>
              <a:gd name="T7" fmla="*/ 0 h 214"/>
              <a:gd name="T8" fmla="*/ 370 w 370"/>
              <a:gd name="T9" fmla="*/ 106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0" h="214">
                <a:moveTo>
                  <a:pt x="370" y="106"/>
                </a:moveTo>
                <a:lnTo>
                  <a:pt x="186" y="214"/>
                </a:lnTo>
                <a:lnTo>
                  <a:pt x="0" y="106"/>
                </a:lnTo>
                <a:lnTo>
                  <a:pt x="184" y="0"/>
                </a:lnTo>
                <a:lnTo>
                  <a:pt x="370" y="10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9" name="Freeform 139"/>
          <p:cNvSpPr/>
          <p:nvPr/>
        </p:nvSpPr>
        <p:spPr bwMode="auto">
          <a:xfrm>
            <a:off x="6135360" y="2950270"/>
            <a:ext cx="295275" cy="792163"/>
          </a:xfrm>
          <a:custGeom>
            <a:avLst/>
            <a:gdLst>
              <a:gd name="T0" fmla="*/ 186 w 186"/>
              <a:gd name="T1" fmla="*/ 0 h 499"/>
              <a:gd name="T2" fmla="*/ 186 w 186"/>
              <a:gd name="T3" fmla="*/ 391 h 499"/>
              <a:gd name="T4" fmla="*/ 0 w 186"/>
              <a:gd name="T5" fmla="*/ 499 h 499"/>
              <a:gd name="T6" fmla="*/ 2 w 186"/>
              <a:gd name="T7" fmla="*/ 108 h 499"/>
              <a:gd name="T8" fmla="*/ 186 w 186"/>
              <a:gd name="T9" fmla="*/ 0 h 4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" h="499">
                <a:moveTo>
                  <a:pt x="186" y="0"/>
                </a:moveTo>
                <a:lnTo>
                  <a:pt x="186" y="391"/>
                </a:lnTo>
                <a:lnTo>
                  <a:pt x="0" y="499"/>
                </a:lnTo>
                <a:lnTo>
                  <a:pt x="2" y="108"/>
                </a:lnTo>
                <a:lnTo>
                  <a:pt x="186" y="0"/>
                </a:lnTo>
                <a:close/>
              </a:path>
            </a:pathLst>
          </a:custGeom>
          <a:solidFill>
            <a:srgbClr val="1AB4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0" name="Freeform 140"/>
          <p:cNvSpPr/>
          <p:nvPr/>
        </p:nvSpPr>
        <p:spPr bwMode="auto">
          <a:xfrm>
            <a:off x="5840085" y="2950270"/>
            <a:ext cx="298450" cy="792163"/>
          </a:xfrm>
          <a:custGeom>
            <a:avLst/>
            <a:gdLst>
              <a:gd name="T0" fmla="*/ 188 w 188"/>
              <a:gd name="T1" fmla="*/ 108 h 499"/>
              <a:gd name="T2" fmla="*/ 186 w 188"/>
              <a:gd name="T3" fmla="*/ 499 h 499"/>
              <a:gd name="T4" fmla="*/ 0 w 188"/>
              <a:gd name="T5" fmla="*/ 391 h 499"/>
              <a:gd name="T6" fmla="*/ 2 w 188"/>
              <a:gd name="T7" fmla="*/ 0 h 499"/>
              <a:gd name="T8" fmla="*/ 188 w 188"/>
              <a:gd name="T9" fmla="*/ 108 h 4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8" h="499">
                <a:moveTo>
                  <a:pt x="188" y="108"/>
                </a:moveTo>
                <a:lnTo>
                  <a:pt x="186" y="499"/>
                </a:lnTo>
                <a:lnTo>
                  <a:pt x="0" y="391"/>
                </a:lnTo>
                <a:lnTo>
                  <a:pt x="2" y="0"/>
                </a:lnTo>
                <a:lnTo>
                  <a:pt x="188" y="108"/>
                </a:lnTo>
                <a:close/>
              </a:path>
            </a:pathLst>
          </a:custGeom>
          <a:solidFill>
            <a:srgbClr val="1AB4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1" name="Freeform 141"/>
          <p:cNvSpPr/>
          <p:nvPr/>
        </p:nvSpPr>
        <p:spPr bwMode="auto">
          <a:xfrm>
            <a:off x="5843260" y="2032695"/>
            <a:ext cx="587375" cy="339725"/>
          </a:xfrm>
          <a:custGeom>
            <a:avLst/>
            <a:gdLst>
              <a:gd name="T0" fmla="*/ 370 w 370"/>
              <a:gd name="T1" fmla="*/ 108 h 214"/>
              <a:gd name="T2" fmla="*/ 186 w 370"/>
              <a:gd name="T3" fmla="*/ 214 h 214"/>
              <a:gd name="T4" fmla="*/ 0 w 370"/>
              <a:gd name="T5" fmla="*/ 108 h 214"/>
              <a:gd name="T6" fmla="*/ 184 w 370"/>
              <a:gd name="T7" fmla="*/ 0 h 214"/>
              <a:gd name="T8" fmla="*/ 370 w 370"/>
              <a:gd name="T9" fmla="*/ 108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0" h="214">
                <a:moveTo>
                  <a:pt x="370" y="108"/>
                </a:moveTo>
                <a:lnTo>
                  <a:pt x="186" y="214"/>
                </a:lnTo>
                <a:lnTo>
                  <a:pt x="0" y="108"/>
                </a:lnTo>
                <a:lnTo>
                  <a:pt x="184" y="0"/>
                </a:lnTo>
                <a:lnTo>
                  <a:pt x="370" y="10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2" name="Freeform 142"/>
          <p:cNvSpPr/>
          <p:nvPr/>
        </p:nvSpPr>
        <p:spPr bwMode="auto">
          <a:xfrm>
            <a:off x="6135360" y="2204145"/>
            <a:ext cx="295275" cy="790575"/>
          </a:xfrm>
          <a:custGeom>
            <a:avLst/>
            <a:gdLst>
              <a:gd name="T0" fmla="*/ 186 w 186"/>
              <a:gd name="T1" fmla="*/ 0 h 498"/>
              <a:gd name="T2" fmla="*/ 186 w 186"/>
              <a:gd name="T3" fmla="*/ 392 h 498"/>
              <a:gd name="T4" fmla="*/ 0 w 186"/>
              <a:gd name="T5" fmla="*/ 498 h 498"/>
              <a:gd name="T6" fmla="*/ 2 w 186"/>
              <a:gd name="T7" fmla="*/ 106 h 498"/>
              <a:gd name="T8" fmla="*/ 186 w 186"/>
              <a:gd name="T9" fmla="*/ 0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" h="498">
                <a:moveTo>
                  <a:pt x="186" y="0"/>
                </a:moveTo>
                <a:lnTo>
                  <a:pt x="186" y="392"/>
                </a:lnTo>
                <a:lnTo>
                  <a:pt x="0" y="498"/>
                </a:lnTo>
                <a:lnTo>
                  <a:pt x="2" y="106"/>
                </a:lnTo>
                <a:lnTo>
                  <a:pt x="186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3" name="Freeform 143"/>
          <p:cNvSpPr/>
          <p:nvPr/>
        </p:nvSpPr>
        <p:spPr bwMode="auto">
          <a:xfrm>
            <a:off x="5840085" y="2204145"/>
            <a:ext cx="298450" cy="790575"/>
          </a:xfrm>
          <a:custGeom>
            <a:avLst/>
            <a:gdLst>
              <a:gd name="T0" fmla="*/ 188 w 188"/>
              <a:gd name="T1" fmla="*/ 106 h 498"/>
              <a:gd name="T2" fmla="*/ 186 w 188"/>
              <a:gd name="T3" fmla="*/ 498 h 498"/>
              <a:gd name="T4" fmla="*/ 0 w 188"/>
              <a:gd name="T5" fmla="*/ 392 h 498"/>
              <a:gd name="T6" fmla="*/ 2 w 188"/>
              <a:gd name="T7" fmla="*/ 0 h 498"/>
              <a:gd name="T8" fmla="*/ 188 w 188"/>
              <a:gd name="T9" fmla="*/ 106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8" h="498">
                <a:moveTo>
                  <a:pt x="188" y="106"/>
                </a:moveTo>
                <a:lnTo>
                  <a:pt x="186" y="498"/>
                </a:lnTo>
                <a:lnTo>
                  <a:pt x="0" y="392"/>
                </a:lnTo>
                <a:lnTo>
                  <a:pt x="2" y="0"/>
                </a:lnTo>
                <a:lnTo>
                  <a:pt x="188" y="106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4" name="Freeform 144"/>
          <p:cNvSpPr/>
          <p:nvPr/>
        </p:nvSpPr>
        <p:spPr bwMode="auto">
          <a:xfrm>
            <a:off x="5843260" y="1569145"/>
            <a:ext cx="587375" cy="339725"/>
          </a:xfrm>
          <a:custGeom>
            <a:avLst/>
            <a:gdLst>
              <a:gd name="T0" fmla="*/ 370 w 370"/>
              <a:gd name="T1" fmla="*/ 108 h 214"/>
              <a:gd name="T2" fmla="*/ 186 w 370"/>
              <a:gd name="T3" fmla="*/ 214 h 214"/>
              <a:gd name="T4" fmla="*/ 0 w 370"/>
              <a:gd name="T5" fmla="*/ 108 h 214"/>
              <a:gd name="T6" fmla="*/ 184 w 370"/>
              <a:gd name="T7" fmla="*/ 0 h 214"/>
              <a:gd name="T8" fmla="*/ 370 w 370"/>
              <a:gd name="T9" fmla="*/ 108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0" h="214">
                <a:moveTo>
                  <a:pt x="370" y="108"/>
                </a:moveTo>
                <a:lnTo>
                  <a:pt x="186" y="214"/>
                </a:lnTo>
                <a:lnTo>
                  <a:pt x="0" y="108"/>
                </a:lnTo>
                <a:lnTo>
                  <a:pt x="184" y="0"/>
                </a:lnTo>
                <a:lnTo>
                  <a:pt x="370" y="108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5" name="Freeform 145"/>
          <p:cNvSpPr/>
          <p:nvPr/>
        </p:nvSpPr>
        <p:spPr bwMode="auto">
          <a:xfrm>
            <a:off x="6135360" y="1740595"/>
            <a:ext cx="295275" cy="508000"/>
          </a:xfrm>
          <a:custGeom>
            <a:avLst/>
            <a:gdLst>
              <a:gd name="T0" fmla="*/ 186 w 186"/>
              <a:gd name="T1" fmla="*/ 0 h 320"/>
              <a:gd name="T2" fmla="*/ 186 w 186"/>
              <a:gd name="T3" fmla="*/ 212 h 320"/>
              <a:gd name="T4" fmla="*/ 0 w 186"/>
              <a:gd name="T5" fmla="*/ 320 h 320"/>
              <a:gd name="T6" fmla="*/ 2 w 186"/>
              <a:gd name="T7" fmla="*/ 106 h 320"/>
              <a:gd name="T8" fmla="*/ 186 w 186"/>
              <a:gd name="T9" fmla="*/ 0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" h="320">
                <a:moveTo>
                  <a:pt x="186" y="0"/>
                </a:moveTo>
                <a:lnTo>
                  <a:pt x="186" y="212"/>
                </a:lnTo>
                <a:lnTo>
                  <a:pt x="0" y="320"/>
                </a:lnTo>
                <a:lnTo>
                  <a:pt x="2" y="106"/>
                </a:lnTo>
                <a:lnTo>
                  <a:pt x="186" y="0"/>
                </a:lnTo>
                <a:close/>
              </a:path>
            </a:pathLst>
          </a:custGeom>
          <a:solidFill>
            <a:srgbClr val="1AB4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6" name="Freeform 146"/>
          <p:cNvSpPr/>
          <p:nvPr/>
        </p:nvSpPr>
        <p:spPr bwMode="auto">
          <a:xfrm>
            <a:off x="5840085" y="1740595"/>
            <a:ext cx="298450" cy="508000"/>
          </a:xfrm>
          <a:custGeom>
            <a:avLst/>
            <a:gdLst>
              <a:gd name="T0" fmla="*/ 188 w 188"/>
              <a:gd name="T1" fmla="*/ 106 h 320"/>
              <a:gd name="T2" fmla="*/ 186 w 188"/>
              <a:gd name="T3" fmla="*/ 320 h 320"/>
              <a:gd name="T4" fmla="*/ 0 w 188"/>
              <a:gd name="T5" fmla="*/ 212 h 320"/>
              <a:gd name="T6" fmla="*/ 2 w 188"/>
              <a:gd name="T7" fmla="*/ 0 h 320"/>
              <a:gd name="T8" fmla="*/ 188 w 188"/>
              <a:gd name="T9" fmla="*/ 106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8" h="320">
                <a:moveTo>
                  <a:pt x="188" y="106"/>
                </a:moveTo>
                <a:lnTo>
                  <a:pt x="186" y="320"/>
                </a:lnTo>
                <a:lnTo>
                  <a:pt x="0" y="212"/>
                </a:lnTo>
                <a:lnTo>
                  <a:pt x="2" y="0"/>
                </a:lnTo>
                <a:lnTo>
                  <a:pt x="188" y="106"/>
                </a:lnTo>
                <a:close/>
              </a:path>
            </a:pathLst>
          </a:custGeom>
          <a:solidFill>
            <a:srgbClr val="1AB4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7" name="Oval 147"/>
          <p:cNvSpPr>
            <a:spLocks noChangeArrowheads="1"/>
          </p:cNvSpPr>
          <p:nvPr/>
        </p:nvSpPr>
        <p:spPr bwMode="auto">
          <a:xfrm>
            <a:off x="5940098" y="5112445"/>
            <a:ext cx="88900" cy="90488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8" name="Oval 148"/>
          <p:cNvSpPr>
            <a:spLocks noChangeArrowheads="1"/>
          </p:cNvSpPr>
          <p:nvPr/>
        </p:nvSpPr>
        <p:spPr bwMode="auto">
          <a:xfrm>
            <a:off x="5317798" y="5112445"/>
            <a:ext cx="85725" cy="90488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9" name="Line 149"/>
          <p:cNvSpPr>
            <a:spLocks noChangeShapeType="1"/>
          </p:cNvSpPr>
          <p:nvPr/>
        </p:nvSpPr>
        <p:spPr bwMode="auto">
          <a:xfrm flipH="1">
            <a:off x="5359073" y="5158483"/>
            <a:ext cx="625475" cy="0"/>
          </a:xfrm>
          <a:prstGeom prst="line">
            <a:avLst/>
          </a:prstGeom>
          <a:noFill/>
          <a:ln w="14288" cap="flat">
            <a:solidFill>
              <a:srgbClr val="000000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0" name="Oval 150"/>
          <p:cNvSpPr>
            <a:spLocks noChangeArrowheads="1"/>
          </p:cNvSpPr>
          <p:nvPr/>
        </p:nvSpPr>
        <p:spPr bwMode="auto">
          <a:xfrm>
            <a:off x="5940098" y="3245545"/>
            <a:ext cx="88900" cy="889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1" name="Oval 151"/>
          <p:cNvSpPr>
            <a:spLocks noChangeArrowheads="1"/>
          </p:cNvSpPr>
          <p:nvPr/>
        </p:nvSpPr>
        <p:spPr bwMode="auto">
          <a:xfrm>
            <a:off x="5317798" y="3245545"/>
            <a:ext cx="85725" cy="889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2" name="Line 152"/>
          <p:cNvSpPr>
            <a:spLocks noChangeShapeType="1"/>
          </p:cNvSpPr>
          <p:nvPr/>
        </p:nvSpPr>
        <p:spPr bwMode="auto">
          <a:xfrm flipH="1">
            <a:off x="5359073" y="3289995"/>
            <a:ext cx="625475" cy="0"/>
          </a:xfrm>
          <a:prstGeom prst="line">
            <a:avLst/>
          </a:prstGeom>
          <a:noFill/>
          <a:ln w="14288" cap="flat">
            <a:solidFill>
              <a:srgbClr val="000000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3" name="Oval 153"/>
          <p:cNvSpPr>
            <a:spLocks noChangeArrowheads="1"/>
          </p:cNvSpPr>
          <p:nvPr/>
        </p:nvSpPr>
        <p:spPr bwMode="auto">
          <a:xfrm>
            <a:off x="6878310" y="4148833"/>
            <a:ext cx="88900" cy="85725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4" name="Oval 154"/>
          <p:cNvSpPr>
            <a:spLocks noChangeArrowheads="1"/>
          </p:cNvSpPr>
          <p:nvPr/>
        </p:nvSpPr>
        <p:spPr bwMode="auto">
          <a:xfrm>
            <a:off x="6256010" y="4148833"/>
            <a:ext cx="88900" cy="85725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5" name="Line 155"/>
          <p:cNvSpPr>
            <a:spLocks noChangeShapeType="1"/>
          </p:cNvSpPr>
          <p:nvPr/>
        </p:nvSpPr>
        <p:spPr bwMode="auto">
          <a:xfrm flipH="1">
            <a:off x="6300460" y="4193283"/>
            <a:ext cx="622300" cy="0"/>
          </a:xfrm>
          <a:prstGeom prst="line">
            <a:avLst/>
          </a:prstGeom>
          <a:noFill/>
          <a:ln w="14288" cap="flat">
            <a:solidFill>
              <a:srgbClr val="000000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6" name="Oval 156"/>
          <p:cNvSpPr>
            <a:spLocks noChangeArrowheads="1"/>
          </p:cNvSpPr>
          <p:nvPr/>
        </p:nvSpPr>
        <p:spPr bwMode="auto">
          <a:xfrm>
            <a:off x="6878310" y="2499420"/>
            <a:ext cx="88900" cy="90488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7" name="Oval 157"/>
          <p:cNvSpPr>
            <a:spLocks noChangeArrowheads="1"/>
          </p:cNvSpPr>
          <p:nvPr/>
        </p:nvSpPr>
        <p:spPr bwMode="auto">
          <a:xfrm>
            <a:off x="6256010" y="2499420"/>
            <a:ext cx="88900" cy="90488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8" name="Line 158"/>
          <p:cNvSpPr>
            <a:spLocks noChangeShapeType="1"/>
          </p:cNvSpPr>
          <p:nvPr/>
        </p:nvSpPr>
        <p:spPr bwMode="auto">
          <a:xfrm flipH="1">
            <a:off x="6300460" y="2543870"/>
            <a:ext cx="622300" cy="0"/>
          </a:xfrm>
          <a:prstGeom prst="line">
            <a:avLst/>
          </a:prstGeom>
          <a:noFill/>
          <a:ln w="14288" cap="flat">
            <a:solidFill>
              <a:srgbClr val="000000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9" name="Oval 159"/>
          <p:cNvSpPr>
            <a:spLocks noChangeArrowheads="1"/>
          </p:cNvSpPr>
          <p:nvPr/>
        </p:nvSpPr>
        <p:spPr bwMode="auto">
          <a:xfrm>
            <a:off x="6878310" y="5885558"/>
            <a:ext cx="88900" cy="889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0" name="Oval 160"/>
          <p:cNvSpPr>
            <a:spLocks noChangeArrowheads="1"/>
          </p:cNvSpPr>
          <p:nvPr/>
        </p:nvSpPr>
        <p:spPr bwMode="auto">
          <a:xfrm>
            <a:off x="6256010" y="5885558"/>
            <a:ext cx="88900" cy="889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1" name="Line 161"/>
          <p:cNvSpPr>
            <a:spLocks noChangeShapeType="1"/>
          </p:cNvSpPr>
          <p:nvPr/>
        </p:nvSpPr>
        <p:spPr bwMode="auto">
          <a:xfrm flipH="1">
            <a:off x="6300460" y="5930008"/>
            <a:ext cx="622300" cy="0"/>
          </a:xfrm>
          <a:prstGeom prst="line">
            <a:avLst/>
          </a:prstGeom>
          <a:noFill/>
          <a:ln w="14288" cap="flat">
            <a:solidFill>
              <a:srgbClr val="000000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88" name="组合 187"/>
          <p:cNvGrpSpPr/>
          <p:nvPr/>
        </p:nvGrpSpPr>
        <p:grpSpPr>
          <a:xfrm>
            <a:off x="4726174" y="4956242"/>
            <a:ext cx="233397" cy="377699"/>
            <a:chOff x="4610957" y="4499910"/>
            <a:chExt cx="295275" cy="477834"/>
          </a:xfrm>
        </p:grpSpPr>
        <p:sp>
          <p:nvSpPr>
            <p:cNvPr id="162" name="Freeform 162"/>
            <p:cNvSpPr/>
            <p:nvPr/>
          </p:nvSpPr>
          <p:spPr bwMode="auto">
            <a:xfrm>
              <a:off x="4610957" y="4499910"/>
              <a:ext cx="295275" cy="369889"/>
            </a:xfrm>
            <a:custGeom>
              <a:avLst/>
              <a:gdLst>
                <a:gd name="T0" fmla="*/ 86 w 86"/>
                <a:gd name="T1" fmla="*/ 45 h 108"/>
                <a:gd name="T2" fmla="*/ 39 w 86"/>
                <a:gd name="T3" fmla="*/ 3 h 108"/>
                <a:gd name="T4" fmla="*/ 2 w 86"/>
                <a:gd name="T5" fmla="*/ 40 h 108"/>
                <a:gd name="T6" fmla="*/ 10 w 86"/>
                <a:gd name="T7" fmla="*/ 70 h 108"/>
                <a:gd name="T8" fmla="*/ 23 w 86"/>
                <a:gd name="T9" fmla="*/ 108 h 108"/>
                <a:gd name="T10" fmla="*/ 23 w 86"/>
                <a:gd name="T11" fmla="*/ 108 h 108"/>
                <a:gd name="T12" fmla="*/ 64 w 86"/>
                <a:gd name="T13" fmla="*/ 108 h 108"/>
                <a:gd name="T14" fmla="*/ 64 w 86"/>
                <a:gd name="T15" fmla="*/ 106 h 108"/>
                <a:gd name="T16" fmla="*/ 76 w 86"/>
                <a:gd name="T17" fmla="*/ 71 h 108"/>
                <a:gd name="T18" fmla="*/ 86 w 86"/>
                <a:gd name="T19" fmla="*/ 4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6" h="108">
                  <a:moveTo>
                    <a:pt x="86" y="45"/>
                  </a:moveTo>
                  <a:cubicBezTo>
                    <a:pt x="86" y="20"/>
                    <a:pt x="64" y="0"/>
                    <a:pt x="39" y="3"/>
                  </a:cubicBezTo>
                  <a:cubicBezTo>
                    <a:pt x="19" y="5"/>
                    <a:pt x="4" y="21"/>
                    <a:pt x="2" y="40"/>
                  </a:cubicBezTo>
                  <a:cubicBezTo>
                    <a:pt x="0" y="51"/>
                    <a:pt x="4" y="62"/>
                    <a:pt x="10" y="70"/>
                  </a:cubicBezTo>
                  <a:cubicBezTo>
                    <a:pt x="18" y="81"/>
                    <a:pt x="23" y="94"/>
                    <a:pt x="23" y="108"/>
                  </a:cubicBezTo>
                  <a:cubicBezTo>
                    <a:pt x="23" y="108"/>
                    <a:pt x="23" y="108"/>
                    <a:pt x="23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93"/>
                    <a:pt x="69" y="81"/>
                    <a:pt x="76" y="71"/>
                  </a:cubicBezTo>
                  <a:cubicBezTo>
                    <a:pt x="82" y="64"/>
                    <a:pt x="86" y="55"/>
                    <a:pt x="86" y="45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163"/>
            <p:cNvSpPr/>
            <p:nvPr/>
          </p:nvSpPr>
          <p:spPr bwMode="auto">
            <a:xfrm>
              <a:off x="4676043" y="4869794"/>
              <a:ext cx="168275" cy="76200"/>
            </a:xfrm>
            <a:custGeom>
              <a:avLst/>
              <a:gdLst>
                <a:gd name="T0" fmla="*/ 0 w 49"/>
                <a:gd name="T1" fmla="*/ 0 h 22"/>
                <a:gd name="T2" fmla="*/ 0 w 49"/>
                <a:gd name="T3" fmla="*/ 15 h 22"/>
                <a:gd name="T4" fmla="*/ 8 w 49"/>
                <a:gd name="T5" fmla="*/ 22 h 22"/>
                <a:gd name="T6" fmla="*/ 42 w 49"/>
                <a:gd name="T7" fmla="*/ 22 h 22"/>
                <a:gd name="T8" fmla="*/ 49 w 49"/>
                <a:gd name="T9" fmla="*/ 15 h 22"/>
                <a:gd name="T10" fmla="*/ 49 w 49"/>
                <a:gd name="T11" fmla="*/ 0 h 22"/>
                <a:gd name="T12" fmla="*/ 0 w 49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22">
                  <a:moveTo>
                    <a:pt x="0" y="0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9"/>
                    <a:pt x="3" y="22"/>
                    <a:pt x="8" y="22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6" y="22"/>
                    <a:pt x="49" y="19"/>
                    <a:pt x="49" y="15"/>
                  </a:cubicBezTo>
                  <a:cubicBezTo>
                    <a:pt x="49" y="0"/>
                    <a:pt x="49" y="0"/>
                    <a:pt x="4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Freeform 164"/>
            <p:cNvSpPr/>
            <p:nvPr/>
          </p:nvSpPr>
          <p:spPr bwMode="auto">
            <a:xfrm>
              <a:off x="4703030" y="4945994"/>
              <a:ext cx="114300" cy="31750"/>
            </a:xfrm>
            <a:custGeom>
              <a:avLst/>
              <a:gdLst>
                <a:gd name="T0" fmla="*/ 0 w 33"/>
                <a:gd name="T1" fmla="*/ 0 h 9"/>
                <a:gd name="T2" fmla="*/ 0 w 33"/>
                <a:gd name="T3" fmla="*/ 0 h 9"/>
                <a:gd name="T4" fmla="*/ 9 w 33"/>
                <a:gd name="T5" fmla="*/ 9 h 9"/>
                <a:gd name="T6" fmla="*/ 24 w 33"/>
                <a:gd name="T7" fmla="*/ 9 h 9"/>
                <a:gd name="T8" fmla="*/ 33 w 33"/>
                <a:gd name="T9" fmla="*/ 0 h 9"/>
                <a:gd name="T10" fmla="*/ 33 w 33"/>
                <a:gd name="T11" fmla="*/ 0 h 9"/>
                <a:gd name="T12" fmla="*/ 0 w 33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9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4" y="9"/>
                    <a:pt x="9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9" y="9"/>
                    <a:pt x="33" y="5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Freeform 165"/>
            <p:cNvSpPr>
              <a:spLocks noEditPoints="1"/>
            </p:cNvSpPr>
            <p:nvPr/>
          </p:nvSpPr>
          <p:spPr bwMode="auto">
            <a:xfrm>
              <a:off x="4706205" y="4623732"/>
              <a:ext cx="106363" cy="246063"/>
            </a:xfrm>
            <a:custGeom>
              <a:avLst/>
              <a:gdLst>
                <a:gd name="T0" fmla="*/ 25 w 31"/>
                <a:gd name="T1" fmla="*/ 72 h 72"/>
                <a:gd name="T2" fmla="*/ 22 w 31"/>
                <a:gd name="T3" fmla="*/ 72 h 72"/>
                <a:gd name="T4" fmla="*/ 22 w 31"/>
                <a:gd name="T5" fmla="*/ 10 h 72"/>
                <a:gd name="T6" fmla="*/ 9 w 31"/>
                <a:gd name="T7" fmla="*/ 10 h 72"/>
                <a:gd name="T8" fmla="*/ 9 w 31"/>
                <a:gd name="T9" fmla="*/ 72 h 72"/>
                <a:gd name="T10" fmla="*/ 6 w 31"/>
                <a:gd name="T11" fmla="*/ 72 h 72"/>
                <a:gd name="T12" fmla="*/ 6 w 31"/>
                <a:gd name="T13" fmla="*/ 10 h 72"/>
                <a:gd name="T14" fmla="*/ 5 w 31"/>
                <a:gd name="T15" fmla="*/ 10 h 72"/>
                <a:gd name="T16" fmla="*/ 0 w 31"/>
                <a:gd name="T17" fmla="*/ 5 h 72"/>
                <a:gd name="T18" fmla="*/ 0 w 31"/>
                <a:gd name="T19" fmla="*/ 5 h 72"/>
                <a:gd name="T20" fmla="*/ 5 w 31"/>
                <a:gd name="T21" fmla="*/ 0 h 72"/>
                <a:gd name="T22" fmla="*/ 9 w 31"/>
                <a:gd name="T23" fmla="*/ 5 h 72"/>
                <a:gd name="T24" fmla="*/ 9 w 31"/>
                <a:gd name="T25" fmla="*/ 7 h 72"/>
                <a:gd name="T26" fmla="*/ 22 w 31"/>
                <a:gd name="T27" fmla="*/ 7 h 72"/>
                <a:gd name="T28" fmla="*/ 22 w 31"/>
                <a:gd name="T29" fmla="*/ 5 h 72"/>
                <a:gd name="T30" fmla="*/ 27 w 31"/>
                <a:gd name="T31" fmla="*/ 0 h 72"/>
                <a:gd name="T32" fmla="*/ 31 w 31"/>
                <a:gd name="T33" fmla="*/ 5 h 72"/>
                <a:gd name="T34" fmla="*/ 31 w 31"/>
                <a:gd name="T35" fmla="*/ 5 h 72"/>
                <a:gd name="T36" fmla="*/ 27 w 31"/>
                <a:gd name="T37" fmla="*/ 10 h 72"/>
                <a:gd name="T38" fmla="*/ 25 w 31"/>
                <a:gd name="T39" fmla="*/ 10 h 72"/>
                <a:gd name="T40" fmla="*/ 25 w 31"/>
                <a:gd name="T41" fmla="*/ 72 h 72"/>
                <a:gd name="T42" fmla="*/ 25 w 31"/>
                <a:gd name="T43" fmla="*/ 7 h 72"/>
                <a:gd name="T44" fmla="*/ 27 w 31"/>
                <a:gd name="T45" fmla="*/ 7 h 72"/>
                <a:gd name="T46" fmla="*/ 28 w 31"/>
                <a:gd name="T47" fmla="*/ 5 h 72"/>
                <a:gd name="T48" fmla="*/ 28 w 31"/>
                <a:gd name="T49" fmla="*/ 5 h 72"/>
                <a:gd name="T50" fmla="*/ 27 w 31"/>
                <a:gd name="T51" fmla="*/ 3 h 72"/>
                <a:gd name="T52" fmla="*/ 25 w 31"/>
                <a:gd name="T53" fmla="*/ 5 h 72"/>
                <a:gd name="T54" fmla="*/ 25 w 31"/>
                <a:gd name="T55" fmla="*/ 7 h 72"/>
                <a:gd name="T56" fmla="*/ 5 w 31"/>
                <a:gd name="T57" fmla="*/ 3 h 72"/>
                <a:gd name="T58" fmla="*/ 3 w 31"/>
                <a:gd name="T59" fmla="*/ 5 h 72"/>
                <a:gd name="T60" fmla="*/ 3 w 31"/>
                <a:gd name="T61" fmla="*/ 5 h 72"/>
                <a:gd name="T62" fmla="*/ 5 w 31"/>
                <a:gd name="T63" fmla="*/ 7 h 72"/>
                <a:gd name="T64" fmla="*/ 6 w 31"/>
                <a:gd name="T65" fmla="*/ 7 h 72"/>
                <a:gd name="T66" fmla="*/ 6 w 31"/>
                <a:gd name="T67" fmla="*/ 5 h 72"/>
                <a:gd name="T68" fmla="*/ 5 w 31"/>
                <a:gd name="T69" fmla="*/ 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" h="72">
                  <a:moveTo>
                    <a:pt x="25" y="72"/>
                  </a:moveTo>
                  <a:cubicBezTo>
                    <a:pt x="22" y="72"/>
                    <a:pt x="22" y="72"/>
                    <a:pt x="22" y="72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72"/>
                    <a:pt x="9" y="72"/>
                    <a:pt x="9" y="72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2" y="10"/>
                    <a:pt x="0" y="8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2"/>
                    <a:pt x="24" y="0"/>
                    <a:pt x="27" y="0"/>
                  </a:cubicBezTo>
                  <a:cubicBezTo>
                    <a:pt x="29" y="0"/>
                    <a:pt x="31" y="2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8"/>
                    <a:pt x="29" y="10"/>
                    <a:pt x="27" y="10"/>
                  </a:cubicBezTo>
                  <a:cubicBezTo>
                    <a:pt x="25" y="10"/>
                    <a:pt x="25" y="10"/>
                    <a:pt x="25" y="10"/>
                  </a:cubicBezTo>
                  <a:lnTo>
                    <a:pt x="25" y="72"/>
                  </a:lnTo>
                  <a:close/>
                  <a:moveTo>
                    <a:pt x="25" y="7"/>
                  </a:moveTo>
                  <a:cubicBezTo>
                    <a:pt x="27" y="7"/>
                    <a:pt x="27" y="7"/>
                    <a:pt x="27" y="7"/>
                  </a:cubicBezTo>
                  <a:cubicBezTo>
                    <a:pt x="27" y="7"/>
                    <a:pt x="28" y="6"/>
                    <a:pt x="28" y="5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8" y="4"/>
                    <a:pt x="27" y="3"/>
                    <a:pt x="27" y="3"/>
                  </a:cubicBezTo>
                  <a:cubicBezTo>
                    <a:pt x="26" y="3"/>
                    <a:pt x="25" y="4"/>
                    <a:pt x="25" y="5"/>
                  </a:cubicBezTo>
                  <a:lnTo>
                    <a:pt x="25" y="7"/>
                  </a:lnTo>
                  <a:close/>
                  <a:moveTo>
                    <a:pt x="5" y="3"/>
                  </a:moveTo>
                  <a:cubicBezTo>
                    <a:pt x="4" y="3"/>
                    <a:pt x="3" y="4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6"/>
                    <a:pt x="4" y="7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4"/>
                    <a:pt x="5" y="3"/>
                    <a:pt x="5" y="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86" name="组合 185"/>
          <p:cNvGrpSpPr/>
          <p:nvPr/>
        </p:nvGrpSpPr>
        <p:grpSpPr>
          <a:xfrm>
            <a:off x="7087795" y="2362103"/>
            <a:ext cx="436876" cy="402223"/>
            <a:chOff x="7081105" y="1917044"/>
            <a:chExt cx="560388" cy="515938"/>
          </a:xfrm>
        </p:grpSpPr>
        <p:sp>
          <p:nvSpPr>
            <p:cNvPr id="166" name="Freeform 166"/>
            <p:cNvSpPr>
              <a:spLocks noEditPoints="1"/>
            </p:cNvSpPr>
            <p:nvPr/>
          </p:nvSpPr>
          <p:spPr bwMode="auto">
            <a:xfrm>
              <a:off x="7404955" y="2194857"/>
              <a:ext cx="236538" cy="238125"/>
            </a:xfrm>
            <a:custGeom>
              <a:avLst/>
              <a:gdLst>
                <a:gd name="T0" fmla="*/ 64 w 69"/>
                <a:gd name="T1" fmla="*/ 30 h 69"/>
                <a:gd name="T2" fmla="*/ 65 w 69"/>
                <a:gd name="T3" fmla="*/ 22 h 69"/>
                <a:gd name="T4" fmla="*/ 62 w 69"/>
                <a:gd name="T5" fmla="*/ 14 h 69"/>
                <a:gd name="T6" fmla="*/ 57 w 69"/>
                <a:gd name="T7" fmla="*/ 16 h 69"/>
                <a:gd name="T8" fmla="*/ 55 w 69"/>
                <a:gd name="T9" fmla="*/ 8 h 69"/>
                <a:gd name="T10" fmla="*/ 48 w 69"/>
                <a:gd name="T11" fmla="*/ 3 h 69"/>
                <a:gd name="T12" fmla="*/ 45 w 69"/>
                <a:gd name="T13" fmla="*/ 7 h 69"/>
                <a:gd name="T14" fmla="*/ 39 w 69"/>
                <a:gd name="T15" fmla="*/ 1 h 69"/>
                <a:gd name="T16" fmla="*/ 30 w 69"/>
                <a:gd name="T17" fmla="*/ 0 h 69"/>
                <a:gd name="T18" fmla="*/ 30 w 69"/>
                <a:gd name="T19" fmla="*/ 5 h 69"/>
                <a:gd name="T20" fmla="*/ 21 w 69"/>
                <a:gd name="T21" fmla="*/ 3 h 69"/>
                <a:gd name="T22" fmla="*/ 14 w 69"/>
                <a:gd name="T23" fmla="*/ 7 h 69"/>
                <a:gd name="T24" fmla="*/ 15 w 69"/>
                <a:gd name="T25" fmla="*/ 11 h 69"/>
                <a:gd name="T26" fmla="*/ 7 w 69"/>
                <a:gd name="T27" fmla="*/ 14 h 69"/>
                <a:gd name="T28" fmla="*/ 2 w 69"/>
                <a:gd name="T29" fmla="*/ 21 h 69"/>
                <a:gd name="T30" fmla="*/ 6 w 69"/>
                <a:gd name="T31" fmla="*/ 24 h 69"/>
                <a:gd name="T32" fmla="*/ 1 w 69"/>
                <a:gd name="T33" fmla="*/ 30 h 69"/>
                <a:gd name="T34" fmla="*/ 0 w 69"/>
                <a:gd name="T35" fmla="*/ 38 h 69"/>
                <a:gd name="T36" fmla="*/ 5 w 69"/>
                <a:gd name="T37" fmla="*/ 39 h 69"/>
                <a:gd name="T38" fmla="*/ 3 w 69"/>
                <a:gd name="T39" fmla="*/ 48 h 69"/>
                <a:gd name="T40" fmla="*/ 6 w 69"/>
                <a:gd name="T41" fmla="*/ 55 h 69"/>
                <a:gd name="T42" fmla="*/ 11 w 69"/>
                <a:gd name="T43" fmla="*/ 53 h 69"/>
                <a:gd name="T44" fmla="*/ 13 w 69"/>
                <a:gd name="T45" fmla="*/ 62 h 69"/>
                <a:gd name="T46" fmla="*/ 20 w 69"/>
                <a:gd name="T47" fmla="*/ 66 h 69"/>
                <a:gd name="T48" fmla="*/ 23 w 69"/>
                <a:gd name="T49" fmla="*/ 63 h 69"/>
                <a:gd name="T50" fmla="*/ 30 w 69"/>
                <a:gd name="T51" fmla="*/ 68 h 69"/>
                <a:gd name="T52" fmla="*/ 38 w 69"/>
                <a:gd name="T53" fmla="*/ 69 h 69"/>
                <a:gd name="T54" fmla="*/ 39 w 69"/>
                <a:gd name="T55" fmla="*/ 64 h 69"/>
                <a:gd name="T56" fmla="*/ 47 w 69"/>
                <a:gd name="T57" fmla="*/ 66 h 69"/>
                <a:gd name="T58" fmla="*/ 54 w 69"/>
                <a:gd name="T59" fmla="*/ 63 h 69"/>
                <a:gd name="T60" fmla="*/ 53 w 69"/>
                <a:gd name="T61" fmla="*/ 58 h 69"/>
                <a:gd name="T62" fmla="*/ 61 w 69"/>
                <a:gd name="T63" fmla="*/ 55 h 69"/>
                <a:gd name="T64" fmla="*/ 66 w 69"/>
                <a:gd name="T65" fmla="*/ 49 h 69"/>
                <a:gd name="T66" fmla="*/ 62 w 69"/>
                <a:gd name="T67" fmla="*/ 46 h 69"/>
                <a:gd name="T68" fmla="*/ 68 w 69"/>
                <a:gd name="T69" fmla="*/ 39 h 69"/>
                <a:gd name="T70" fmla="*/ 69 w 69"/>
                <a:gd name="T71" fmla="*/ 31 h 69"/>
                <a:gd name="T72" fmla="*/ 34 w 69"/>
                <a:gd name="T73" fmla="*/ 53 h 69"/>
                <a:gd name="T74" fmla="*/ 34 w 69"/>
                <a:gd name="T75" fmla="*/ 17 h 69"/>
                <a:gd name="T76" fmla="*/ 34 w 69"/>
                <a:gd name="T77" fmla="*/ 5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9" h="69">
                  <a:moveTo>
                    <a:pt x="68" y="30"/>
                  </a:moveTo>
                  <a:cubicBezTo>
                    <a:pt x="64" y="30"/>
                    <a:pt x="64" y="30"/>
                    <a:pt x="64" y="30"/>
                  </a:cubicBezTo>
                  <a:cubicBezTo>
                    <a:pt x="63" y="28"/>
                    <a:pt x="63" y="26"/>
                    <a:pt x="62" y="24"/>
                  </a:cubicBezTo>
                  <a:cubicBezTo>
                    <a:pt x="65" y="22"/>
                    <a:pt x="65" y="22"/>
                    <a:pt x="65" y="22"/>
                  </a:cubicBezTo>
                  <a:cubicBezTo>
                    <a:pt x="66" y="22"/>
                    <a:pt x="66" y="21"/>
                    <a:pt x="66" y="21"/>
                  </a:cubicBezTo>
                  <a:cubicBezTo>
                    <a:pt x="62" y="14"/>
                    <a:pt x="62" y="14"/>
                    <a:pt x="62" y="14"/>
                  </a:cubicBezTo>
                  <a:cubicBezTo>
                    <a:pt x="62" y="14"/>
                    <a:pt x="61" y="14"/>
                    <a:pt x="61" y="14"/>
                  </a:cubicBezTo>
                  <a:cubicBezTo>
                    <a:pt x="57" y="16"/>
                    <a:pt x="57" y="16"/>
                    <a:pt x="57" y="16"/>
                  </a:cubicBezTo>
                  <a:cubicBezTo>
                    <a:pt x="56" y="14"/>
                    <a:pt x="55" y="13"/>
                    <a:pt x="53" y="11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55" y="8"/>
                    <a:pt x="55" y="7"/>
                    <a:pt x="54" y="7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3"/>
                    <a:pt x="47" y="3"/>
                    <a:pt x="47" y="3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3" y="6"/>
                    <a:pt x="41" y="6"/>
                    <a:pt x="39" y="5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39" y="1"/>
                    <a:pt x="38" y="0"/>
                    <a:pt x="38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30" y="1"/>
                    <a:pt x="30" y="1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27" y="6"/>
                    <a:pt x="25" y="6"/>
                    <a:pt x="23" y="7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0" y="3"/>
                    <a:pt x="20" y="3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7"/>
                    <a:pt x="13" y="8"/>
                    <a:pt x="13" y="8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4" y="13"/>
                    <a:pt x="12" y="14"/>
                    <a:pt x="11" y="16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4"/>
                    <a:pt x="6" y="14"/>
                    <a:pt x="6" y="14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2"/>
                    <a:pt x="3" y="22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6"/>
                    <a:pt x="5" y="28"/>
                    <a:pt x="5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0" y="30"/>
                    <a:pt x="0" y="31"/>
                    <a:pt x="0" y="31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9"/>
                    <a:pt x="0" y="39"/>
                    <a:pt x="1" y="39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41"/>
                    <a:pt x="5" y="44"/>
                    <a:pt x="6" y="46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2" y="48"/>
                    <a:pt x="2" y="48"/>
                    <a:pt x="2" y="49"/>
                  </a:cubicBezTo>
                  <a:cubicBezTo>
                    <a:pt x="6" y="55"/>
                    <a:pt x="6" y="55"/>
                    <a:pt x="6" y="55"/>
                  </a:cubicBezTo>
                  <a:cubicBezTo>
                    <a:pt x="6" y="56"/>
                    <a:pt x="7" y="56"/>
                    <a:pt x="7" y="55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2" y="55"/>
                    <a:pt x="14" y="57"/>
                    <a:pt x="15" y="58"/>
                  </a:cubicBezTo>
                  <a:cubicBezTo>
                    <a:pt x="13" y="62"/>
                    <a:pt x="13" y="62"/>
                    <a:pt x="13" y="62"/>
                  </a:cubicBezTo>
                  <a:cubicBezTo>
                    <a:pt x="13" y="62"/>
                    <a:pt x="13" y="63"/>
                    <a:pt x="14" y="63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20" y="67"/>
                    <a:pt x="21" y="67"/>
                    <a:pt x="21" y="66"/>
                  </a:cubicBezTo>
                  <a:cubicBezTo>
                    <a:pt x="23" y="63"/>
                    <a:pt x="23" y="63"/>
                    <a:pt x="23" y="63"/>
                  </a:cubicBezTo>
                  <a:cubicBezTo>
                    <a:pt x="25" y="63"/>
                    <a:pt x="27" y="64"/>
                    <a:pt x="30" y="64"/>
                  </a:cubicBezTo>
                  <a:cubicBezTo>
                    <a:pt x="30" y="68"/>
                    <a:pt x="30" y="68"/>
                    <a:pt x="30" y="68"/>
                  </a:cubicBezTo>
                  <a:cubicBezTo>
                    <a:pt x="30" y="69"/>
                    <a:pt x="30" y="69"/>
                    <a:pt x="30" y="69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8" y="69"/>
                    <a:pt x="39" y="69"/>
                    <a:pt x="39" y="68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41" y="64"/>
                    <a:pt x="43" y="63"/>
                    <a:pt x="45" y="63"/>
                  </a:cubicBezTo>
                  <a:cubicBezTo>
                    <a:pt x="47" y="66"/>
                    <a:pt x="47" y="66"/>
                    <a:pt x="47" y="66"/>
                  </a:cubicBezTo>
                  <a:cubicBezTo>
                    <a:pt x="47" y="67"/>
                    <a:pt x="48" y="67"/>
                    <a:pt x="48" y="66"/>
                  </a:cubicBezTo>
                  <a:cubicBezTo>
                    <a:pt x="54" y="63"/>
                    <a:pt x="54" y="63"/>
                    <a:pt x="54" y="63"/>
                  </a:cubicBezTo>
                  <a:cubicBezTo>
                    <a:pt x="55" y="63"/>
                    <a:pt x="55" y="62"/>
                    <a:pt x="55" y="62"/>
                  </a:cubicBezTo>
                  <a:cubicBezTo>
                    <a:pt x="53" y="58"/>
                    <a:pt x="53" y="58"/>
                    <a:pt x="53" y="58"/>
                  </a:cubicBezTo>
                  <a:cubicBezTo>
                    <a:pt x="55" y="57"/>
                    <a:pt x="56" y="55"/>
                    <a:pt x="57" y="53"/>
                  </a:cubicBezTo>
                  <a:cubicBezTo>
                    <a:pt x="61" y="55"/>
                    <a:pt x="61" y="55"/>
                    <a:pt x="61" y="55"/>
                  </a:cubicBezTo>
                  <a:cubicBezTo>
                    <a:pt x="61" y="56"/>
                    <a:pt x="62" y="56"/>
                    <a:pt x="62" y="55"/>
                  </a:cubicBezTo>
                  <a:cubicBezTo>
                    <a:pt x="66" y="49"/>
                    <a:pt x="66" y="49"/>
                    <a:pt x="66" y="49"/>
                  </a:cubicBezTo>
                  <a:cubicBezTo>
                    <a:pt x="66" y="48"/>
                    <a:pt x="66" y="48"/>
                    <a:pt x="65" y="48"/>
                  </a:cubicBezTo>
                  <a:cubicBezTo>
                    <a:pt x="62" y="46"/>
                    <a:pt x="62" y="46"/>
                    <a:pt x="62" y="46"/>
                  </a:cubicBezTo>
                  <a:cubicBezTo>
                    <a:pt x="63" y="44"/>
                    <a:pt x="63" y="41"/>
                    <a:pt x="64" y="39"/>
                  </a:cubicBezTo>
                  <a:cubicBezTo>
                    <a:pt x="68" y="39"/>
                    <a:pt x="68" y="39"/>
                    <a:pt x="68" y="39"/>
                  </a:cubicBezTo>
                  <a:cubicBezTo>
                    <a:pt x="68" y="39"/>
                    <a:pt x="69" y="39"/>
                    <a:pt x="69" y="38"/>
                  </a:cubicBezTo>
                  <a:cubicBezTo>
                    <a:pt x="69" y="31"/>
                    <a:pt x="69" y="31"/>
                    <a:pt x="69" y="31"/>
                  </a:cubicBezTo>
                  <a:cubicBezTo>
                    <a:pt x="69" y="31"/>
                    <a:pt x="68" y="30"/>
                    <a:pt x="68" y="30"/>
                  </a:cubicBezTo>
                  <a:close/>
                  <a:moveTo>
                    <a:pt x="34" y="53"/>
                  </a:moveTo>
                  <a:cubicBezTo>
                    <a:pt x="24" y="53"/>
                    <a:pt x="16" y="45"/>
                    <a:pt x="16" y="35"/>
                  </a:cubicBezTo>
                  <a:cubicBezTo>
                    <a:pt x="16" y="25"/>
                    <a:pt x="24" y="17"/>
                    <a:pt x="34" y="17"/>
                  </a:cubicBezTo>
                  <a:cubicBezTo>
                    <a:pt x="44" y="17"/>
                    <a:pt x="52" y="25"/>
                    <a:pt x="52" y="35"/>
                  </a:cubicBezTo>
                  <a:cubicBezTo>
                    <a:pt x="52" y="45"/>
                    <a:pt x="44" y="53"/>
                    <a:pt x="34" y="5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Freeform 167"/>
            <p:cNvSpPr>
              <a:spLocks noEditPoints="1"/>
            </p:cNvSpPr>
            <p:nvPr/>
          </p:nvSpPr>
          <p:spPr bwMode="auto">
            <a:xfrm>
              <a:off x="7081105" y="1917044"/>
              <a:ext cx="388938" cy="388938"/>
            </a:xfrm>
            <a:custGeom>
              <a:avLst/>
              <a:gdLst>
                <a:gd name="T0" fmla="*/ 105 w 113"/>
                <a:gd name="T1" fmla="*/ 49 h 113"/>
                <a:gd name="T2" fmla="*/ 108 w 113"/>
                <a:gd name="T3" fmla="*/ 35 h 113"/>
                <a:gd name="T4" fmla="*/ 103 w 113"/>
                <a:gd name="T5" fmla="*/ 23 h 113"/>
                <a:gd name="T6" fmla="*/ 95 w 113"/>
                <a:gd name="T7" fmla="*/ 26 h 113"/>
                <a:gd name="T8" fmla="*/ 91 w 113"/>
                <a:gd name="T9" fmla="*/ 13 h 113"/>
                <a:gd name="T10" fmla="*/ 80 w 113"/>
                <a:gd name="T11" fmla="*/ 5 h 113"/>
                <a:gd name="T12" fmla="*/ 75 w 113"/>
                <a:gd name="T13" fmla="*/ 11 h 113"/>
                <a:gd name="T14" fmla="*/ 64 w 113"/>
                <a:gd name="T15" fmla="*/ 2 h 113"/>
                <a:gd name="T16" fmla="*/ 51 w 113"/>
                <a:gd name="T17" fmla="*/ 0 h 113"/>
                <a:gd name="T18" fmla="*/ 49 w 113"/>
                <a:gd name="T19" fmla="*/ 8 h 113"/>
                <a:gd name="T20" fmla="*/ 36 w 113"/>
                <a:gd name="T21" fmla="*/ 5 h 113"/>
                <a:gd name="T22" fmla="*/ 24 w 113"/>
                <a:gd name="T23" fmla="*/ 11 h 113"/>
                <a:gd name="T24" fmla="*/ 26 w 113"/>
                <a:gd name="T25" fmla="*/ 18 h 113"/>
                <a:gd name="T26" fmla="*/ 13 w 113"/>
                <a:gd name="T27" fmla="*/ 23 h 113"/>
                <a:gd name="T28" fmla="*/ 5 w 113"/>
                <a:gd name="T29" fmla="*/ 33 h 113"/>
                <a:gd name="T30" fmla="*/ 11 w 113"/>
                <a:gd name="T31" fmla="*/ 39 h 113"/>
                <a:gd name="T32" fmla="*/ 2 w 113"/>
                <a:gd name="T33" fmla="*/ 49 h 113"/>
                <a:gd name="T34" fmla="*/ 0 w 113"/>
                <a:gd name="T35" fmla="*/ 62 h 113"/>
                <a:gd name="T36" fmla="*/ 9 w 113"/>
                <a:gd name="T37" fmla="*/ 64 h 113"/>
                <a:gd name="T38" fmla="*/ 6 w 113"/>
                <a:gd name="T39" fmla="*/ 78 h 113"/>
                <a:gd name="T40" fmla="*/ 11 w 113"/>
                <a:gd name="T41" fmla="*/ 90 h 113"/>
                <a:gd name="T42" fmla="*/ 19 w 113"/>
                <a:gd name="T43" fmla="*/ 87 h 113"/>
                <a:gd name="T44" fmla="*/ 23 w 113"/>
                <a:gd name="T45" fmla="*/ 100 h 113"/>
                <a:gd name="T46" fmla="*/ 34 w 113"/>
                <a:gd name="T47" fmla="*/ 108 h 113"/>
                <a:gd name="T48" fmla="*/ 39 w 113"/>
                <a:gd name="T49" fmla="*/ 102 h 113"/>
                <a:gd name="T50" fmla="*/ 49 w 113"/>
                <a:gd name="T51" fmla="*/ 111 h 113"/>
                <a:gd name="T52" fmla="*/ 63 w 113"/>
                <a:gd name="T53" fmla="*/ 113 h 113"/>
                <a:gd name="T54" fmla="*/ 64 w 113"/>
                <a:gd name="T55" fmla="*/ 105 h 113"/>
                <a:gd name="T56" fmla="*/ 78 w 113"/>
                <a:gd name="T57" fmla="*/ 108 h 113"/>
                <a:gd name="T58" fmla="*/ 90 w 113"/>
                <a:gd name="T59" fmla="*/ 102 h 113"/>
                <a:gd name="T60" fmla="*/ 88 w 113"/>
                <a:gd name="T61" fmla="*/ 95 h 113"/>
                <a:gd name="T62" fmla="*/ 101 w 113"/>
                <a:gd name="T63" fmla="*/ 90 h 113"/>
                <a:gd name="T64" fmla="*/ 109 w 113"/>
                <a:gd name="T65" fmla="*/ 80 h 113"/>
                <a:gd name="T66" fmla="*/ 103 w 113"/>
                <a:gd name="T67" fmla="*/ 74 h 113"/>
                <a:gd name="T68" fmla="*/ 112 w 113"/>
                <a:gd name="T69" fmla="*/ 64 h 113"/>
                <a:gd name="T70" fmla="*/ 113 w 113"/>
                <a:gd name="T71" fmla="*/ 51 h 113"/>
                <a:gd name="T72" fmla="*/ 57 w 113"/>
                <a:gd name="T73" fmla="*/ 86 h 113"/>
                <a:gd name="T74" fmla="*/ 57 w 113"/>
                <a:gd name="T75" fmla="*/ 27 h 113"/>
                <a:gd name="T76" fmla="*/ 57 w 113"/>
                <a:gd name="T77" fmla="*/ 86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3" h="113">
                  <a:moveTo>
                    <a:pt x="112" y="49"/>
                  </a:moveTo>
                  <a:cubicBezTo>
                    <a:pt x="105" y="49"/>
                    <a:pt x="105" y="49"/>
                    <a:pt x="105" y="49"/>
                  </a:cubicBezTo>
                  <a:cubicBezTo>
                    <a:pt x="105" y="45"/>
                    <a:pt x="104" y="42"/>
                    <a:pt x="103" y="39"/>
                  </a:cubicBezTo>
                  <a:cubicBezTo>
                    <a:pt x="108" y="35"/>
                    <a:pt x="108" y="35"/>
                    <a:pt x="108" y="35"/>
                  </a:cubicBezTo>
                  <a:cubicBezTo>
                    <a:pt x="109" y="35"/>
                    <a:pt x="109" y="34"/>
                    <a:pt x="109" y="33"/>
                  </a:cubicBezTo>
                  <a:cubicBezTo>
                    <a:pt x="103" y="23"/>
                    <a:pt x="103" y="23"/>
                    <a:pt x="103" y="23"/>
                  </a:cubicBezTo>
                  <a:cubicBezTo>
                    <a:pt x="102" y="22"/>
                    <a:pt x="102" y="22"/>
                    <a:pt x="101" y="23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3" y="23"/>
                    <a:pt x="90" y="21"/>
                    <a:pt x="88" y="18"/>
                  </a:cubicBezTo>
                  <a:cubicBezTo>
                    <a:pt x="91" y="13"/>
                    <a:pt x="91" y="13"/>
                    <a:pt x="91" y="13"/>
                  </a:cubicBezTo>
                  <a:cubicBezTo>
                    <a:pt x="91" y="12"/>
                    <a:pt x="91" y="11"/>
                    <a:pt x="90" y="11"/>
                  </a:cubicBezTo>
                  <a:cubicBezTo>
                    <a:pt x="80" y="5"/>
                    <a:pt x="80" y="5"/>
                    <a:pt x="80" y="5"/>
                  </a:cubicBezTo>
                  <a:cubicBezTo>
                    <a:pt x="79" y="4"/>
                    <a:pt x="78" y="4"/>
                    <a:pt x="78" y="5"/>
                  </a:cubicBezTo>
                  <a:cubicBezTo>
                    <a:pt x="75" y="11"/>
                    <a:pt x="75" y="11"/>
                    <a:pt x="75" y="11"/>
                  </a:cubicBezTo>
                  <a:cubicBezTo>
                    <a:pt x="71" y="10"/>
                    <a:pt x="68" y="9"/>
                    <a:pt x="64" y="8"/>
                  </a:cubicBezTo>
                  <a:cubicBezTo>
                    <a:pt x="64" y="2"/>
                    <a:pt x="64" y="2"/>
                    <a:pt x="64" y="2"/>
                  </a:cubicBezTo>
                  <a:cubicBezTo>
                    <a:pt x="64" y="1"/>
                    <a:pt x="64" y="0"/>
                    <a:pt x="63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0" y="0"/>
                    <a:pt x="49" y="1"/>
                    <a:pt x="49" y="2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46" y="9"/>
                    <a:pt x="42" y="10"/>
                    <a:pt x="39" y="11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4"/>
                    <a:pt x="35" y="4"/>
                    <a:pt x="34" y="5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3" y="11"/>
                    <a:pt x="23" y="12"/>
                    <a:pt x="23" y="13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3" y="21"/>
                    <a:pt x="21" y="23"/>
                    <a:pt x="19" y="26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2" y="22"/>
                    <a:pt x="11" y="22"/>
                    <a:pt x="11" y="23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4"/>
                    <a:pt x="5" y="35"/>
                    <a:pt x="6" y="35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0" y="42"/>
                    <a:pt x="9" y="45"/>
                    <a:pt x="9" y="49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1" y="49"/>
                    <a:pt x="0" y="50"/>
                    <a:pt x="0" y="51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63"/>
                    <a:pt x="1" y="64"/>
                    <a:pt x="2" y="64"/>
                  </a:cubicBezTo>
                  <a:cubicBezTo>
                    <a:pt x="9" y="64"/>
                    <a:pt x="9" y="64"/>
                    <a:pt x="9" y="64"/>
                  </a:cubicBezTo>
                  <a:cubicBezTo>
                    <a:pt x="9" y="68"/>
                    <a:pt x="10" y="71"/>
                    <a:pt x="11" y="74"/>
                  </a:cubicBezTo>
                  <a:cubicBezTo>
                    <a:pt x="6" y="78"/>
                    <a:pt x="6" y="78"/>
                    <a:pt x="6" y="78"/>
                  </a:cubicBezTo>
                  <a:cubicBezTo>
                    <a:pt x="5" y="78"/>
                    <a:pt x="5" y="79"/>
                    <a:pt x="5" y="80"/>
                  </a:cubicBezTo>
                  <a:cubicBezTo>
                    <a:pt x="11" y="90"/>
                    <a:pt x="11" y="90"/>
                    <a:pt x="11" y="90"/>
                  </a:cubicBezTo>
                  <a:cubicBezTo>
                    <a:pt x="11" y="91"/>
                    <a:pt x="12" y="91"/>
                    <a:pt x="13" y="90"/>
                  </a:cubicBezTo>
                  <a:cubicBezTo>
                    <a:pt x="19" y="87"/>
                    <a:pt x="19" y="87"/>
                    <a:pt x="19" y="87"/>
                  </a:cubicBezTo>
                  <a:cubicBezTo>
                    <a:pt x="21" y="90"/>
                    <a:pt x="23" y="92"/>
                    <a:pt x="26" y="95"/>
                  </a:cubicBezTo>
                  <a:cubicBezTo>
                    <a:pt x="23" y="100"/>
                    <a:pt x="23" y="100"/>
                    <a:pt x="23" y="100"/>
                  </a:cubicBezTo>
                  <a:cubicBezTo>
                    <a:pt x="23" y="101"/>
                    <a:pt x="23" y="102"/>
                    <a:pt x="24" y="102"/>
                  </a:cubicBezTo>
                  <a:cubicBezTo>
                    <a:pt x="34" y="108"/>
                    <a:pt x="34" y="108"/>
                    <a:pt x="34" y="108"/>
                  </a:cubicBezTo>
                  <a:cubicBezTo>
                    <a:pt x="35" y="109"/>
                    <a:pt x="36" y="109"/>
                    <a:pt x="36" y="108"/>
                  </a:cubicBezTo>
                  <a:cubicBezTo>
                    <a:pt x="39" y="102"/>
                    <a:pt x="39" y="102"/>
                    <a:pt x="39" y="102"/>
                  </a:cubicBezTo>
                  <a:cubicBezTo>
                    <a:pt x="42" y="103"/>
                    <a:pt x="46" y="104"/>
                    <a:pt x="49" y="105"/>
                  </a:cubicBezTo>
                  <a:cubicBezTo>
                    <a:pt x="49" y="111"/>
                    <a:pt x="49" y="111"/>
                    <a:pt x="49" y="111"/>
                  </a:cubicBezTo>
                  <a:cubicBezTo>
                    <a:pt x="49" y="112"/>
                    <a:pt x="50" y="113"/>
                    <a:pt x="51" y="113"/>
                  </a:cubicBezTo>
                  <a:cubicBezTo>
                    <a:pt x="63" y="113"/>
                    <a:pt x="63" y="113"/>
                    <a:pt x="63" y="113"/>
                  </a:cubicBezTo>
                  <a:cubicBezTo>
                    <a:pt x="64" y="113"/>
                    <a:pt x="64" y="112"/>
                    <a:pt x="64" y="111"/>
                  </a:cubicBezTo>
                  <a:cubicBezTo>
                    <a:pt x="64" y="105"/>
                    <a:pt x="64" y="105"/>
                    <a:pt x="64" y="105"/>
                  </a:cubicBezTo>
                  <a:cubicBezTo>
                    <a:pt x="68" y="104"/>
                    <a:pt x="71" y="103"/>
                    <a:pt x="75" y="102"/>
                  </a:cubicBezTo>
                  <a:cubicBezTo>
                    <a:pt x="78" y="108"/>
                    <a:pt x="78" y="108"/>
                    <a:pt x="78" y="108"/>
                  </a:cubicBezTo>
                  <a:cubicBezTo>
                    <a:pt x="78" y="109"/>
                    <a:pt x="79" y="109"/>
                    <a:pt x="80" y="108"/>
                  </a:cubicBezTo>
                  <a:cubicBezTo>
                    <a:pt x="90" y="102"/>
                    <a:pt x="90" y="102"/>
                    <a:pt x="90" y="102"/>
                  </a:cubicBezTo>
                  <a:cubicBezTo>
                    <a:pt x="91" y="102"/>
                    <a:pt x="91" y="101"/>
                    <a:pt x="91" y="100"/>
                  </a:cubicBezTo>
                  <a:cubicBezTo>
                    <a:pt x="88" y="95"/>
                    <a:pt x="88" y="95"/>
                    <a:pt x="88" y="95"/>
                  </a:cubicBezTo>
                  <a:cubicBezTo>
                    <a:pt x="90" y="92"/>
                    <a:pt x="93" y="90"/>
                    <a:pt x="95" y="87"/>
                  </a:cubicBezTo>
                  <a:cubicBezTo>
                    <a:pt x="101" y="90"/>
                    <a:pt x="101" y="90"/>
                    <a:pt x="101" y="90"/>
                  </a:cubicBezTo>
                  <a:cubicBezTo>
                    <a:pt x="102" y="91"/>
                    <a:pt x="102" y="91"/>
                    <a:pt x="103" y="90"/>
                  </a:cubicBezTo>
                  <a:cubicBezTo>
                    <a:pt x="109" y="80"/>
                    <a:pt x="109" y="80"/>
                    <a:pt x="109" y="80"/>
                  </a:cubicBezTo>
                  <a:cubicBezTo>
                    <a:pt x="109" y="79"/>
                    <a:pt x="109" y="78"/>
                    <a:pt x="108" y="78"/>
                  </a:cubicBezTo>
                  <a:cubicBezTo>
                    <a:pt x="103" y="74"/>
                    <a:pt x="103" y="74"/>
                    <a:pt x="103" y="74"/>
                  </a:cubicBezTo>
                  <a:cubicBezTo>
                    <a:pt x="104" y="71"/>
                    <a:pt x="105" y="68"/>
                    <a:pt x="105" y="64"/>
                  </a:cubicBezTo>
                  <a:cubicBezTo>
                    <a:pt x="112" y="64"/>
                    <a:pt x="112" y="64"/>
                    <a:pt x="112" y="64"/>
                  </a:cubicBezTo>
                  <a:cubicBezTo>
                    <a:pt x="113" y="64"/>
                    <a:pt x="113" y="63"/>
                    <a:pt x="113" y="62"/>
                  </a:cubicBezTo>
                  <a:cubicBezTo>
                    <a:pt x="113" y="51"/>
                    <a:pt x="113" y="51"/>
                    <a:pt x="113" y="51"/>
                  </a:cubicBezTo>
                  <a:cubicBezTo>
                    <a:pt x="113" y="50"/>
                    <a:pt x="113" y="49"/>
                    <a:pt x="112" y="49"/>
                  </a:cubicBezTo>
                  <a:close/>
                  <a:moveTo>
                    <a:pt x="57" y="86"/>
                  </a:moveTo>
                  <a:cubicBezTo>
                    <a:pt x="41" y="86"/>
                    <a:pt x="27" y="73"/>
                    <a:pt x="27" y="56"/>
                  </a:cubicBezTo>
                  <a:cubicBezTo>
                    <a:pt x="27" y="40"/>
                    <a:pt x="41" y="27"/>
                    <a:pt x="57" y="27"/>
                  </a:cubicBezTo>
                  <a:cubicBezTo>
                    <a:pt x="73" y="27"/>
                    <a:pt x="87" y="40"/>
                    <a:pt x="87" y="56"/>
                  </a:cubicBezTo>
                  <a:cubicBezTo>
                    <a:pt x="87" y="73"/>
                    <a:pt x="73" y="86"/>
                    <a:pt x="57" y="8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Oval 168"/>
            <p:cNvSpPr>
              <a:spLocks noChangeArrowheads="1"/>
            </p:cNvSpPr>
            <p:nvPr/>
          </p:nvSpPr>
          <p:spPr bwMode="auto">
            <a:xfrm>
              <a:off x="7260493" y="2096432"/>
              <a:ext cx="34925" cy="30163"/>
            </a:xfrm>
            <a:prstGeom prst="ellipse">
              <a:avLst/>
            </a:prstGeom>
            <a:solidFill>
              <a:srgbClr val="4266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Oval 169"/>
            <p:cNvSpPr>
              <a:spLocks noChangeArrowheads="1"/>
            </p:cNvSpPr>
            <p:nvPr/>
          </p:nvSpPr>
          <p:spPr bwMode="auto">
            <a:xfrm>
              <a:off x="7511318" y="2305982"/>
              <a:ext cx="20638" cy="15875"/>
            </a:xfrm>
            <a:prstGeom prst="ellipse">
              <a:avLst/>
            </a:prstGeom>
            <a:solidFill>
              <a:srgbClr val="4266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89" name="组合 188"/>
          <p:cNvGrpSpPr/>
          <p:nvPr/>
        </p:nvGrpSpPr>
        <p:grpSpPr>
          <a:xfrm>
            <a:off x="4726174" y="3179593"/>
            <a:ext cx="360363" cy="337232"/>
            <a:chOff x="4525230" y="2744132"/>
            <a:chExt cx="469900" cy="439738"/>
          </a:xfrm>
        </p:grpSpPr>
        <p:sp>
          <p:nvSpPr>
            <p:cNvPr id="170" name="Freeform 170"/>
            <p:cNvSpPr/>
            <p:nvPr/>
          </p:nvSpPr>
          <p:spPr bwMode="auto">
            <a:xfrm>
              <a:off x="4525230" y="2744132"/>
              <a:ext cx="469900" cy="439738"/>
            </a:xfrm>
            <a:custGeom>
              <a:avLst/>
              <a:gdLst>
                <a:gd name="T0" fmla="*/ 0 w 296"/>
                <a:gd name="T1" fmla="*/ 0 h 277"/>
                <a:gd name="T2" fmla="*/ 0 w 296"/>
                <a:gd name="T3" fmla="*/ 206 h 277"/>
                <a:gd name="T4" fmla="*/ 108 w 296"/>
                <a:gd name="T5" fmla="*/ 206 h 277"/>
                <a:gd name="T6" fmla="*/ 149 w 296"/>
                <a:gd name="T7" fmla="*/ 277 h 277"/>
                <a:gd name="T8" fmla="*/ 188 w 296"/>
                <a:gd name="T9" fmla="*/ 206 h 277"/>
                <a:gd name="T10" fmla="*/ 296 w 296"/>
                <a:gd name="T11" fmla="*/ 206 h 277"/>
                <a:gd name="T12" fmla="*/ 296 w 296"/>
                <a:gd name="T13" fmla="*/ 0 h 277"/>
                <a:gd name="T14" fmla="*/ 0 w 296"/>
                <a:gd name="T15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6" h="277">
                  <a:moveTo>
                    <a:pt x="0" y="0"/>
                  </a:moveTo>
                  <a:lnTo>
                    <a:pt x="0" y="206"/>
                  </a:lnTo>
                  <a:lnTo>
                    <a:pt x="108" y="206"/>
                  </a:lnTo>
                  <a:lnTo>
                    <a:pt x="149" y="277"/>
                  </a:lnTo>
                  <a:lnTo>
                    <a:pt x="188" y="206"/>
                  </a:lnTo>
                  <a:lnTo>
                    <a:pt x="296" y="206"/>
                  </a:lnTo>
                  <a:lnTo>
                    <a:pt x="2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Rectangle 171"/>
            <p:cNvSpPr>
              <a:spLocks noChangeArrowheads="1"/>
            </p:cNvSpPr>
            <p:nvPr/>
          </p:nvSpPr>
          <p:spPr bwMode="auto">
            <a:xfrm>
              <a:off x="4620480" y="2847319"/>
              <a:ext cx="279400" cy="460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Rectangle 172"/>
            <p:cNvSpPr>
              <a:spLocks noChangeArrowheads="1"/>
            </p:cNvSpPr>
            <p:nvPr/>
          </p:nvSpPr>
          <p:spPr bwMode="auto">
            <a:xfrm>
              <a:off x="4620480" y="2929869"/>
              <a:ext cx="279400" cy="444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74" name="矩形 173"/>
          <p:cNvSpPr/>
          <p:nvPr/>
        </p:nvSpPr>
        <p:spPr>
          <a:xfrm>
            <a:off x="6907587" y="1713354"/>
            <a:ext cx="1639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600" dirty="0" smtClean="0"/>
              <a:t>LOREM IPSUM DOLOR SIT AMET, CONSECTETUR ADIPISICING ELIT, SED DO EIUSMOD TEMPOR INCIDIDUNT UT LABORE ET DOLORE MAGNA ALIQUA</a:t>
            </a:r>
            <a:endParaRPr lang="zh-CN" altLang="en-US" sz="600" dirty="0"/>
          </a:p>
        </p:txBody>
      </p:sp>
      <p:sp>
        <p:nvSpPr>
          <p:cNvPr id="175" name="矩形 174"/>
          <p:cNvSpPr/>
          <p:nvPr/>
        </p:nvSpPr>
        <p:spPr>
          <a:xfrm>
            <a:off x="6907585" y="1541901"/>
            <a:ext cx="141782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b="1" dirty="0" smtClean="0">
                <a:solidFill>
                  <a:srgbClr val="1AB49C"/>
                </a:solidFill>
              </a:rPr>
              <a:t>LOREM</a:t>
            </a:r>
            <a:r>
              <a:rPr lang="en-US" altLang="zh-CN" sz="1000" b="1" dirty="0" smtClean="0"/>
              <a:t> IPSUM </a:t>
            </a:r>
            <a:endParaRPr lang="zh-CN" altLang="en-US" sz="1000" b="1" dirty="0"/>
          </a:p>
        </p:txBody>
      </p:sp>
      <p:sp>
        <p:nvSpPr>
          <p:cNvPr id="176" name="矩形 175"/>
          <p:cNvSpPr/>
          <p:nvPr/>
        </p:nvSpPr>
        <p:spPr>
          <a:xfrm>
            <a:off x="6907587" y="3210918"/>
            <a:ext cx="1639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600" dirty="0" smtClean="0"/>
              <a:t>LOREM IPSUM DOLOR SIT AMET, CONSECTETUR ADIPISICING ELIT, SED DO EIUSMOD TEMPOR INCIDIDUNT UT LABORE ET DOLORE MAGNA ALIQUA</a:t>
            </a:r>
            <a:endParaRPr lang="zh-CN" altLang="en-US" sz="600" dirty="0"/>
          </a:p>
        </p:txBody>
      </p:sp>
      <p:sp>
        <p:nvSpPr>
          <p:cNvPr id="177" name="矩形 176"/>
          <p:cNvSpPr/>
          <p:nvPr/>
        </p:nvSpPr>
        <p:spPr>
          <a:xfrm>
            <a:off x="6907585" y="3039465"/>
            <a:ext cx="141782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b="1" dirty="0" smtClean="0">
                <a:solidFill>
                  <a:srgbClr val="1AB49C"/>
                </a:solidFill>
              </a:rPr>
              <a:t>LOREM</a:t>
            </a:r>
            <a:r>
              <a:rPr lang="en-US" altLang="zh-CN" sz="1000" b="1" dirty="0" smtClean="0"/>
              <a:t> IPSUM </a:t>
            </a:r>
            <a:endParaRPr lang="zh-CN" altLang="en-US" sz="1000" b="1" dirty="0"/>
          </a:p>
        </p:txBody>
      </p:sp>
      <p:sp>
        <p:nvSpPr>
          <p:cNvPr id="178" name="矩形 177"/>
          <p:cNvSpPr/>
          <p:nvPr/>
        </p:nvSpPr>
        <p:spPr>
          <a:xfrm>
            <a:off x="6952037" y="4993095"/>
            <a:ext cx="1639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600" dirty="0" smtClean="0"/>
              <a:t>LOREM IPSUM DOLOR SIT AMET, CONSECTETUR ADIPISICING ELIT, SED DO EIUSMOD TEMPOR INCIDIDUNT UT LABORE ET DOLORE MAGNA ALIQUA</a:t>
            </a:r>
            <a:endParaRPr lang="zh-CN" altLang="en-US" sz="600" dirty="0"/>
          </a:p>
        </p:txBody>
      </p:sp>
      <p:sp>
        <p:nvSpPr>
          <p:cNvPr id="179" name="矩形 178"/>
          <p:cNvSpPr/>
          <p:nvPr/>
        </p:nvSpPr>
        <p:spPr>
          <a:xfrm>
            <a:off x="6952035" y="4821642"/>
            <a:ext cx="141782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b="1" dirty="0" smtClean="0">
                <a:solidFill>
                  <a:srgbClr val="1AB49C"/>
                </a:solidFill>
              </a:rPr>
              <a:t>LOREM</a:t>
            </a:r>
            <a:r>
              <a:rPr lang="en-US" altLang="zh-CN" sz="1000" b="1" dirty="0" smtClean="0"/>
              <a:t> IPSUM </a:t>
            </a:r>
            <a:endParaRPr lang="zh-CN" altLang="en-US" sz="1000" b="1" dirty="0"/>
          </a:p>
        </p:txBody>
      </p:sp>
      <p:sp>
        <p:nvSpPr>
          <p:cNvPr id="180" name="矩形 179"/>
          <p:cNvSpPr/>
          <p:nvPr/>
        </p:nvSpPr>
        <p:spPr>
          <a:xfrm>
            <a:off x="3634314" y="4080240"/>
            <a:ext cx="1639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600" dirty="0" smtClean="0"/>
              <a:t>LOREM IPSUM DOLOR SIT AMET, CONSECTETUR ADIPISICING ELIT, SED DO EIUSMOD TEMPOR INCIDIDUNT UT LABORE ET DOLORE MAGNA ALIQUA</a:t>
            </a:r>
            <a:endParaRPr lang="zh-CN" altLang="en-US" sz="600" dirty="0"/>
          </a:p>
        </p:txBody>
      </p:sp>
      <p:sp>
        <p:nvSpPr>
          <p:cNvPr id="181" name="矩形 180"/>
          <p:cNvSpPr/>
          <p:nvPr/>
        </p:nvSpPr>
        <p:spPr>
          <a:xfrm>
            <a:off x="3816874" y="3925379"/>
            <a:ext cx="141782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1000" b="1" dirty="0" smtClean="0">
                <a:solidFill>
                  <a:srgbClr val="1AB49C"/>
                </a:solidFill>
              </a:rPr>
              <a:t>LOREM</a:t>
            </a:r>
            <a:r>
              <a:rPr lang="en-US" altLang="zh-CN" sz="1000" b="1" dirty="0" smtClean="0"/>
              <a:t> IPSUM </a:t>
            </a:r>
            <a:endParaRPr lang="zh-CN" altLang="en-US" sz="1000" b="1" dirty="0"/>
          </a:p>
        </p:txBody>
      </p:sp>
      <p:sp>
        <p:nvSpPr>
          <p:cNvPr id="182" name="矩形 181"/>
          <p:cNvSpPr/>
          <p:nvPr/>
        </p:nvSpPr>
        <p:spPr>
          <a:xfrm>
            <a:off x="3634314" y="2464234"/>
            <a:ext cx="1639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600" dirty="0" smtClean="0"/>
              <a:t>LOREM IPSUM DOLOR SIT AMET, CONSECTETUR ADIPISICING ELIT, SED DO EIUSMOD TEMPOR INCIDIDUNT UT LABORE ET DOLORE MAGNA ALIQUA</a:t>
            </a:r>
            <a:endParaRPr lang="zh-CN" altLang="en-US" sz="600" dirty="0"/>
          </a:p>
        </p:txBody>
      </p:sp>
      <p:sp>
        <p:nvSpPr>
          <p:cNvPr id="183" name="矩形 182"/>
          <p:cNvSpPr/>
          <p:nvPr/>
        </p:nvSpPr>
        <p:spPr>
          <a:xfrm>
            <a:off x="3816874" y="2309373"/>
            <a:ext cx="141782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1000" b="1" dirty="0" smtClean="0">
                <a:solidFill>
                  <a:srgbClr val="1AB49C"/>
                </a:solidFill>
              </a:rPr>
              <a:t>LOREM</a:t>
            </a:r>
            <a:r>
              <a:rPr lang="en-US" altLang="zh-CN" sz="1000" b="1" dirty="0" smtClean="0"/>
              <a:t> IPSUM </a:t>
            </a:r>
            <a:endParaRPr lang="zh-CN" altLang="en-US" sz="1000" b="1" dirty="0"/>
          </a:p>
        </p:txBody>
      </p:sp>
      <p:sp>
        <p:nvSpPr>
          <p:cNvPr id="184" name="矩形 183"/>
          <p:cNvSpPr/>
          <p:nvPr/>
        </p:nvSpPr>
        <p:spPr>
          <a:xfrm>
            <a:off x="3634314" y="5772426"/>
            <a:ext cx="1639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600" dirty="0" smtClean="0"/>
              <a:t>LOREM IPSUM DOLOR SIT AMET, CONSECTETUR ADIPISICING ELIT, SED DO EIUSMOD TEMPOR INCIDIDUNT UT LABORE ET DOLORE MAGNA ALIQUA</a:t>
            </a:r>
            <a:endParaRPr lang="zh-CN" altLang="en-US" sz="600" dirty="0"/>
          </a:p>
        </p:txBody>
      </p:sp>
      <p:sp>
        <p:nvSpPr>
          <p:cNvPr id="185" name="矩形 184"/>
          <p:cNvSpPr/>
          <p:nvPr/>
        </p:nvSpPr>
        <p:spPr>
          <a:xfrm>
            <a:off x="3816874" y="5617565"/>
            <a:ext cx="141782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1000" b="1" dirty="0" smtClean="0">
                <a:solidFill>
                  <a:srgbClr val="1AB49C"/>
                </a:solidFill>
              </a:rPr>
              <a:t>LOREM</a:t>
            </a:r>
            <a:r>
              <a:rPr lang="en-US" altLang="zh-CN" sz="1000" b="1" dirty="0" smtClean="0"/>
              <a:t> IPSUM </a:t>
            </a:r>
            <a:endParaRPr lang="zh-CN" altLang="en-US" sz="1000" b="1" dirty="0"/>
          </a:p>
        </p:txBody>
      </p:sp>
      <p:sp>
        <p:nvSpPr>
          <p:cNvPr id="89" name="矩形 88"/>
          <p:cNvSpPr/>
          <p:nvPr/>
        </p:nvSpPr>
        <p:spPr>
          <a:xfrm>
            <a:off x="0" y="0"/>
            <a:ext cx="12192000" cy="4214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0" name="任意多边形 14"/>
          <p:cNvSpPr/>
          <p:nvPr/>
        </p:nvSpPr>
        <p:spPr>
          <a:xfrm>
            <a:off x="238040" y="664713"/>
            <a:ext cx="537482" cy="393337"/>
          </a:xfrm>
          <a:custGeom>
            <a:avLst/>
            <a:gdLst>
              <a:gd name="connsiteX0" fmla="*/ 0 w 640080"/>
              <a:gd name="connsiteY0" fmla="*/ 0 h 327660"/>
              <a:gd name="connsiteX1" fmla="*/ 472440 w 640080"/>
              <a:gd name="connsiteY1" fmla="*/ 0 h 327660"/>
              <a:gd name="connsiteX2" fmla="*/ 640080 w 640080"/>
              <a:gd name="connsiteY2" fmla="*/ 163830 h 327660"/>
              <a:gd name="connsiteX3" fmla="*/ 472440 w 640080"/>
              <a:gd name="connsiteY3" fmla="*/ 327660 h 327660"/>
              <a:gd name="connsiteX4" fmla="*/ 0 w 640080"/>
              <a:gd name="connsiteY4" fmla="*/ 327660 h 32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080" h="327660">
                <a:moveTo>
                  <a:pt x="0" y="0"/>
                </a:moveTo>
                <a:lnTo>
                  <a:pt x="472440" y="0"/>
                </a:lnTo>
                <a:cubicBezTo>
                  <a:pt x="565025" y="0"/>
                  <a:pt x="640080" y="73349"/>
                  <a:pt x="640080" y="163830"/>
                </a:cubicBezTo>
                <a:cubicBezTo>
                  <a:pt x="640080" y="254311"/>
                  <a:pt x="565025" y="327660"/>
                  <a:pt x="472440" y="327660"/>
                </a:cubicBezTo>
                <a:lnTo>
                  <a:pt x="0" y="327660"/>
                </a:lnTo>
                <a:close/>
              </a:path>
            </a:pathLst>
          </a:custGeom>
          <a:solidFill>
            <a:srgbClr val="19B59C"/>
          </a:solidFill>
          <a:ln>
            <a:solidFill>
              <a:srgbClr val="19B5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8E6D48"/>
              </a:solidFill>
              <a:cs typeface="+mn-ea"/>
              <a:sym typeface="+mn-lt"/>
            </a:endParaRPr>
          </a:p>
        </p:txBody>
      </p:sp>
      <p:sp>
        <p:nvSpPr>
          <p:cNvPr id="91" name="矩形 90"/>
          <p:cNvSpPr/>
          <p:nvPr/>
        </p:nvSpPr>
        <p:spPr>
          <a:xfrm>
            <a:off x="-5529" y="664713"/>
            <a:ext cx="188685" cy="39333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8E6D48"/>
              </a:solidFill>
              <a:cs typeface="+mn-ea"/>
              <a:sym typeface="+mn-lt"/>
            </a:endParaRPr>
          </a:p>
        </p:txBody>
      </p:sp>
      <p:sp>
        <p:nvSpPr>
          <p:cNvPr id="92" name="标题 4"/>
          <p:cNvSpPr txBox="1"/>
          <p:nvPr/>
        </p:nvSpPr>
        <p:spPr>
          <a:xfrm>
            <a:off x="831406" y="484177"/>
            <a:ext cx="2651095" cy="714638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342900">
              <a:defRPr/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相关建议与论文总结</a:t>
            </a:r>
          </a:p>
        </p:txBody>
      </p:sp>
      <p:sp>
        <p:nvSpPr>
          <p:cNvPr id="93" name="矩形 92"/>
          <p:cNvSpPr/>
          <p:nvPr/>
        </p:nvSpPr>
        <p:spPr>
          <a:xfrm>
            <a:off x="5862994" y="55274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342900">
              <a:spcBef>
                <a:spcPct val="0"/>
              </a:spcBef>
              <a:defRPr/>
            </a:pPr>
            <a:r>
              <a:rPr kumimoji="1" lang="zh-CN" altLang="en-US" sz="1400" b="1" dirty="0" smtClean="0">
                <a:solidFill>
                  <a:srgbClr val="19B59C"/>
                </a:solidFill>
                <a:latin typeface="Arial" panose="020B0604020202020204"/>
              </a:rPr>
              <a:t>选题背景</a:t>
            </a:r>
            <a:endParaRPr lang="zh-CN" altLang="en-US" sz="1400" b="1" dirty="0">
              <a:solidFill>
                <a:srgbClr val="19B59C"/>
              </a:solidFill>
              <a:latin typeface="Arial" panose="020B0604020202020204"/>
              <a:sym typeface="微软雅黑" panose="020B0503020204020204" charset="-122"/>
            </a:endParaRPr>
          </a:p>
        </p:txBody>
      </p:sp>
      <p:sp>
        <p:nvSpPr>
          <p:cNvPr id="94" name="矩形 93"/>
          <p:cNvSpPr/>
          <p:nvPr/>
        </p:nvSpPr>
        <p:spPr>
          <a:xfrm>
            <a:off x="7576077" y="55274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342900">
              <a:defRPr/>
            </a:pPr>
            <a:r>
              <a:rPr lang="zh-CN" altLang="en-US" sz="1400" dirty="0" smtClean="0">
                <a:solidFill>
                  <a:srgbClr val="19B59C"/>
                </a:solidFill>
                <a:latin typeface="Arial" panose="020B0604020202020204"/>
              </a:rPr>
              <a:t>研究意义</a:t>
            </a:r>
            <a:endParaRPr lang="zh-CN" altLang="en-US" sz="1400" dirty="0">
              <a:solidFill>
                <a:srgbClr val="19B59C"/>
              </a:solidFill>
              <a:latin typeface="Arial" panose="020B0604020202020204"/>
            </a:endParaRPr>
          </a:p>
        </p:txBody>
      </p:sp>
      <p:sp>
        <p:nvSpPr>
          <p:cNvPr id="95" name="矩形 94"/>
          <p:cNvSpPr/>
          <p:nvPr/>
        </p:nvSpPr>
        <p:spPr>
          <a:xfrm>
            <a:off x="9289160" y="55274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342900">
              <a:defRPr/>
            </a:pPr>
            <a:r>
              <a:rPr kumimoji="1" lang="zh-CN" altLang="en-US" sz="1400" dirty="0">
                <a:solidFill>
                  <a:srgbClr val="19B59C"/>
                </a:solidFill>
                <a:latin typeface="Arial" panose="020B0604020202020204"/>
              </a:rPr>
              <a:t>理论基础</a:t>
            </a:r>
            <a:endParaRPr lang="zh-CN" altLang="en-US" sz="1400" dirty="0">
              <a:solidFill>
                <a:srgbClr val="19B59C"/>
              </a:solidFill>
              <a:latin typeface="Arial" panose="020B0604020202020204"/>
            </a:endParaRPr>
          </a:p>
        </p:txBody>
      </p:sp>
      <p:sp>
        <p:nvSpPr>
          <p:cNvPr id="96" name="矩形 95"/>
          <p:cNvSpPr/>
          <p:nvPr/>
        </p:nvSpPr>
        <p:spPr>
          <a:xfrm>
            <a:off x="11002244" y="55274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342900">
              <a:defRPr/>
            </a:pPr>
            <a:r>
              <a:rPr kumimoji="1" lang="zh-CN" altLang="en-US" sz="1400" dirty="0">
                <a:solidFill>
                  <a:srgbClr val="19B59C"/>
                </a:solidFill>
                <a:latin typeface="Arial" panose="020B0604020202020204"/>
              </a:rPr>
              <a:t>贡献创新</a:t>
            </a:r>
            <a:endParaRPr lang="zh-CN" altLang="en-US" sz="1400" dirty="0">
              <a:solidFill>
                <a:srgbClr val="19B59C"/>
              </a:solidFill>
              <a:latin typeface="Arial" panose="020B0604020202020204"/>
            </a:endParaRPr>
          </a:p>
        </p:txBody>
      </p:sp>
      <p:cxnSp>
        <p:nvCxnSpPr>
          <p:cNvPr id="97" name="直接连接符 96"/>
          <p:cNvCxnSpPr/>
          <p:nvPr/>
        </p:nvCxnSpPr>
        <p:spPr>
          <a:xfrm>
            <a:off x="7138627" y="86337"/>
            <a:ext cx="0" cy="267735"/>
          </a:xfrm>
          <a:prstGeom prst="line">
            <a:avLst/>
          </a:prstGeom>
          <a:ln w="19050">
            <a:solidFill>
              <a:srgbClr val="19B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接连接符 99"/>
          <p:cNvCxnSpPr/>
          <p:nvPr/>
        </p:nvCxnSpPr>
        <p:spPr>
          <a:xfrm>
            <a:off x="8848158" y="86337"/>
            <a:ext cx="0" cy="267735"/>
          </a:xfrm>
          <a:prstGeom prst="line">
            <a:avLst/>
          </a:prstGeom>
          <a:ln w="19050">
            <a:solidFill>
              <a:srgbClr val="19B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接连接符 100"/>
          <p:cNvCxnSpPr/>
          <p:nvPr/>
        </p:nvCxnSpPr>
        <p:spPr>
          <a:xfrm>
            <a:off x="10557689" y="86337"/>
            <a:ext cx="0" cy="267735"/>
          </a:xfrm>
          <a:prstGeom prst="line">
            <a:avLst/>
          </a:prstGeom>
          <a:ln w="19050">
            <a:solidFill>
              <a:srgbClr val="19B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" name="图片 10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55" y="62758"/>
            <a:ext cx="1114276" cy="330226"/>
          </a:xfrm>
          <a:prstGeom prst="rect">
            <a:avLst/>
          </a:prstGeom>
        </p:spPr>
      </p:pic>
      <p:sp>
        <p:nvSpPr>
          <p:cNvPr id="103" name="矩形 102"/>
          <p:cNvSpPr/>
          <p:nvPr/>
        </p:nvSpPr>
        <p:spPr>
          <a:xfrm>
            <a:off x="830405" y="957983"/>
            <a:ext cx="190848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00" dirty="0" smtClean="0">
                <a:solidFill>
                  <a:srgbClr val="19B59C"/>
                </a:solidFill>
                <a:cs typeface="+mn-ea"/>
                <a:sym typeface="+mn-lt"/>
              </a:rPr>
              <a:t>LOREM IPSUM DOLOR</a:t>
            </a:r>
            <a:endParaRPr lang="zh-CN" altLang="en-US" sz="1000" dirty="0">
              <a:solidFill>
                <a:srgbClr val="19B59C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09"/>
          <p:cNvSpPr>
            <a:spLocks noChangeArrowheads="1"/>
          </p:cNvSpPr>
          <p:nvPr/>
        </p:nvSpPr>
        <p:spPr bwMode="auto">
          <a:xfrm>
            <a:off x="6166261" y="1559795"/>
            <a:ext cx="898525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nibh euismod tincidu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9" name="Freeform 249"/>
          <p:cNvSpPr>
            <a:spLocks noEditPoints="1"/>
          </p:cNvSpPr>
          <p:nvPr/>
        </p:nvSpPr>
        <p:spPr bwMode="auto">
          <a:xfrm>
            <a:off x="5040313" y="6246812"/>
            <a:ext cx="112712" cy="168275"/>
          </a:xfrm>
          <a:custGeom>
            <a:avLst/>
            <a:gdLst>
              <a:gd name="T0" fmla="*/ 25 w 30"/>
              <a:gd name="T1" fmla="*/ 44 h 45"/>
              <a:gd name="T2" fmla="*/ 25 w 30"/>
              <a:gd name="T3" fmla="*/ 39 h 45"/>
              <a:gd name="T4" fmla="*/ 15 w 30"/>
              <a:gd name="T5" fmla="*/ 45 h 45"/>
              <a:gd name="T6" fmla="*/ 0 w 30"/>
              <a:gd name="T7" fmla="*/ 28 h 45"/>
              <a:gd name="T8" fmla="*/ 15 w 30"/>
              <a:gd name="T9" fmla="*/ 11 h 45"/>
              <a:gd name="T10" fmla="*/ 25 w 30"/>
              <a:gd name="T11" fmla="*/ 17 h 45"/>
              <a:gd name="T12" fmla="*/ 25 w 30"/>
              <a:gd name="T13" fmla="*/ 0 h 45"/>
              <a:gd name="T14" fmla="*/ 30 w 30"/>
              <a:gd name="T15" fmla="*/ 0 h 45"/>
              <a:gd name="T16" fmla="*/ 30 w 30"/>
              <a:gd name="T17" fmla="*/ 44 h 45"/>
              <a:gd name="T18" fmla="*/ 25 w 30"/>
              <a:gd name="T19" fmla="*/ 44 h 45"/>
              <a:gd name="T20" fmla="*/ 25 w 30"/>
              <a:gd name="T21" fmla="*/ 35 h 45"/>
              <a:gd name="T22" fmla="*/ 25 w 30"/>
              <a:gd name="T23" fmla="*/ 21 h 45"/>
              <a:gd name="T24" fmla="*/ 16 w 30"/>
              <a:gd name="T25" fmla="*/ 15 h 45"/>
              <a:gd name="T26" fmla="*/ 6 w 30"/>
              <a:gd name="T27" fmla="*/ 28 h 45"/>
              <a:gd name="T28" fmla="*/ 16 w 30"/>
              <a:gd name="T29" fmla="*/ 40 h 45"/>
              <a:gd name="T30" fmla="*/ 25 w 30"/>
              <a:gd name="T31" fmla="*/ 35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0" h="45">
                <a:moveTo>
                  <a:pt x="25" y="44"/>
                </a:moveTo>
                <a:cubicBezTo>
                  <a:pt x="25" y="39"/>
                  <a:pt x="25" y="39"/>
                  <a:pt x="25" y="39"/>
                </a:cubicBezTo>
                <a:cubicBezTo>
                  <a:pt x="23" y="42"/>
                  <a:pt x="19" y="45"/>
                  <a:pt x="15" y="45"/>
                </a:cubicBezTo>
                <a:cubicBezTo>
                  <a:pt x="6" y="45"/>
                  <a:pt x="0" y="38"/>
                  <a:pt x="0" y="28"/>
                </a:cubicBezTo>
                <a:cubicBezTo>
                  <a:pt x="0" y="18"/>
                  <a:pt x="6" y="11"/>
                  <a:pt x="15" y="11"/>
                </a:cubicBezTo>
                <a:cubicBezTo>
                  <a:pt x="19" y="11"/>
                  <a:pt x="23" y="13"/>
                  <a:pt x="25" y="17"/>
                </a:cubicBezTo>
                <a:cubicBezTo>
                  <a:pt x="25" y="0"/>
                  <a:pt x="25" y="0"/>
                  <a:pt x="25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30" y="44"/>
                  <a:pt x="30" y="44"/>
                  <a:pt x="30" y="44"/>
                </a:cubicBezTo>
                <a:lnTo>
                  <a:pt x="25" y="44"/>
                </a:lnTo>
                <a:close/>
                <a:moveTo>
                  <a:pt x="25" y="35"/>
                </a:moveTo>
                <a:cubicBezTo>
                  <a:pt x="25" y="21"/>
                  <a:pt x="25" y="21"/>
                  <a:pt x="25" y="21"/>
                </a:cubicBezTo>
                <a:cubicBezTo>
                  <a:pt x="24" y="18"/>
                  <a:pt x="20" y="15"/>
                  <a:pt x="16" y="15"/>
                </a:cubicBezTo>
                <a:cubicBezTo>
                  <a:pt x="9" y="15"/>
                  <a:pt x="6" y="21"/>
                  <a:pt x="6" y="28"/>
                </a:cubicBezTo>
                <a:cubicBezTo>
                  <a:pt x="6" y="35"/>
                  <a:pt x="9" y="40"/>
                  <a:pt x="16" y="40"/>
                </a:cubicBezTo>
                <a:cubicBezTo>
                  <a:pt x="20" y="40"/>
                  <a:pt x="24" y="38"/>
                  <a:pt x="25" y="35"/>
                </a:cubicBezTo>
                <a:close/>
              </a:path>
            </a:pathLst>
          </a:custGeom>
          <a:solidFill>
            <a:srgbClr val="F9FB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" name="Freeform 250"/>
          <p:cNvSpPr>
            <a:spLocks noEditPoints="1"/>
          </p:cNvSpPr>
          <p:nvPr/>
        </p:nvSpPr>
        <p:spPr bwMode="auto">
          <a:xfrm>
            <a:off x="5178425" y="6288087"/>
            <a:ext cx="115887" cy="127000"/>
          </a:xfrm>
          <a:custGeom>
            <a:avLst/>
            <a:gdLst>
              <a:gd name="T0" fmla="*/ 0 w 31"/>
              <a:gd name="T1" fmla="*/ 17 h 34"/>
              <a:gd name="T2" fmla="*/ 16 w 31"/>
              <a:gd name="T3" fmla="*/ 0 h 34"/>
              <a:gd name="T4" fmla="*/ 31 w 31"/>
              <a:gd name="T5" fmla="*/ 17 h 34"/>
              <a:gd name="T6" fmla="*/ 31 w 31"/>
              <a:gd name="T7" fmla="*/ 18 h 34"/>
              <a:gd name="T8" fmla="*/ 5 w 31"/>
              <a:gd name="T9" fmla="*/ 18 h 34"/>
              <a:gd name="T10" fmla="*/ 17 w 31"/>
              <a:gd name="T11" fmla="*/ 30 h 34"/>
              <a:gd name="T12" fmla="*/ 27 w 31"/>
              <a:gd name="T13" fmla="*/ 25 h 34"/>
              <a:gd name="T14" fmla="*/ 29 w 31"/>
              <a:gd name="T15" fmla="*/ 29 h 34"/>
              <a:gd name="T16" fmla="*/ 16 w 31"/>
              <a:gd name="T17" fmla="*/ 34 h 34"/>
              <a:gd name="T18" fmla="*/ 0 w 31"/>
              <a:gd name="T19" fmla="*/ 17 h 34"/>
              <a:gd name="T20" fmla="*/ 16 w 31"/>
              <a:gd name="T21" fmla="*/ 4 h 34"/>
              <a:gd name="T22" fmla="*/ 5 w 31"/>
              <a:gd name="T23" fmla="*/ 15 h 34"/>
              <a:gd name="T24" fmla="*/ 26 w 31"/>
              <a:gd name="T25" fmla="*/ 15 h 34"/>
              <a:gd name="T26" fmla="*/ 16 w 31"/>
              <a:gd name="T27" fmla="*/ 4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1" h="34">
                <a:moveTo>
                  <a:pt x="0" y="17"/>
                </a:moveTo>
                <a:cubicBezTo>
                  <a:pt x="0" y="8"/>
                  <a:pt x="7" y="0"/>
                  <a:pt x="16" y="0"/>
                </a:cubicBezTo>
                <a:cubicBezTo>
                  <a:pt x="25" y="0"/>
                  <a:pt x="31" y="8"/>
                  <a:pt x="31" y="17"/>
                </a:cubicBezTo>
                <a:cubicBezTo>
                  <a:pt x="31" y="18"/>
                  <a:pt x="31" y="18"/>
                  <a:pt x="31" y="18"/>
                </a:cubicBezTo>
                <a:cubicBezTo>
                  <a:pt x="5" y="18"/>
                  <a:pt x="5" y="18"/>
                  <a:pt x="5" y="18"/>
                </a:cubicBezTo>
                <a:cubicBezTo>
                  <a:pt x="6" y="24"/>
                  <a:pt x="10" y="30"/>
                  <a:pt x="17" y="30"/>
                </a:cubicBezTo>
                <a:cubicBezTo>
                  <a:pt x="20" y="30"/>
                  <a:pt x="24" y="28"/>
                  <a:pt x="27" y="25"/>
                </a:cubicBezTo>
                <a:cubicBezTo>
                  <a:pt x="29" y="29"/>
                  <a:pt x="29" y="29"/>
                  <a:pt x="29" y="29"/>
                </a:cubicBezTo>
                <a:cubicBezTo>
                  <a:pt x="26" y="32"/>
                  <a:pt x="21" y="34"/>
                  <a:pt x="16" y="34"/>
                </a:cubicBezTo>
                <a:cubicBezTo>
                  <a:pt x="7" y="34"/>
                  <a:pt x="0" y="27"/>
                  <a:pt x="0" y="17"/>
                </a:cubicBezTo>
                <a:close/>
                <a:moveTo>
                  <a:pt x="16" y="4"/>
                </a:moveTo>
                <a:cubicBezTo>
                  <a:pt x="9" y="4"/>
                  <a:pt x="5" y="10"/>
                  <a:pt x="5" y="15"/>
                </a:cubicBezTo>
                <a:cubicBezTo>
                  <a:pt x="26" y="15"/>
                  <a:pt x="26" y="15"/>
                  <a:pt x="26" y="15"/>
                </a:cubicBezTo>
                <a:cubicBezTo>
                  <a:pt x="26" y="10"/>
                  <a:pt x="23" y="4"/>
                  <a:pt x="16" y="4"/>
                </a:cubicBezTo>
                <a:close/>
              </a:path>
            </a:pathLst>
          </a:custGeom>
          <a:solidFill>
            <a:srgbClr val="F9FB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" name="Freeform 251"/>
          <p:cNvSpPr/>
          <p:nvPr/>
        </p:nvSpPr>
        <p:spPr bwMode="auto">
          <a:xfrm>
            <a:off x="5310188" y="6288087"/>
            <a:ext cx="93662" cy="127000"/>
          </a:xfrm>
          <a:custGeom>
            <a:avLst/>
            <a:gdLst>
              <a:gd name="T0" fmla="*/ 0 w 25"/>
              <a:gd name="T1" fmla="*/ 29 h 34"/>
              <a:gd name="T2" fmla="*/ 2 w 25"/>
              <a:gd name="T3" fmla="*/ 25 h 34"/>
              <a:gd name="T4" fmla="*/ 13 w 25"/>
              <a:gd name="T5" fmla="*/ 30 h 34"/>
              <a:gd name="T6" fmla="*/ 20 w 25"/>
              <a:gd name="T7" fmla="*/ 24 h 34"/>
              <a:gd name="T8" fmla="*/ 1 w 25"/>
              <a:gd name="T9" fmla="*/ 9 h 34"/>
              <a:gd name="T10" fmla="*/ 12 w 25"/>
              <a:gd name="T11" fmla="*/ 0 h 34"/>
              <a:gd name="T12" fmla="*/ 24 w 25"/>
              <a:gd name="T13" fmla="*/ 5 h 34"/>
              <a:gd name="T14" fmla="*/ 22 w 25"/>
              <a:gd name="T15" fmla="*/ 8 h 34"/>
              <a:gd name="T16" fmla="*/ 12 w 25"/>
              <a:gd name="T17" fmla="*/ 4 h 34"/>
              <a:gd name="T18" fmla="*/ 5 w 25"/>
              <a:gd name="T19" fmla="*/ 9 h 34"/>
              <a:gd name="T20" fmla="*/ 25 w 25"/>
              <a:gd name="T21" fmla="*/ 24 h 34"/>
              <a:gd name="T22" fmla="*/ 13 w 25"/>
              <a:gd name="T23" fmla="*/ 34 h 34"/>
              <a:gd name="T24" fmla="*/ 0 w 25"/>
              <a:gd name="T25" fmla="*/ 29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5" h="34">
                <a:moveTo>
                  <a:pt x="0" y="29"/>
                </a:moveTo>
                <a:cubicBezTo>
                  <a:pt x="2" y="25"/>
                  <a:pt x="2" y="25"/>
                  <a:pt x="2" y="25"/>
                </a:cubicBezTo>
                <a:cubicBezTo>
                  <a:pt x="4" y="27"/>
                  <a:pt x="8" y="30"/>
                  <a:pt x="13" y="30"/>
                </a:cubicBezTo>
                <a:cubicBezTo>
                  <a:pt x="18" y="30"/>
                  <a:pt x="20" y="27"/>
                  <a:pt x="20" y="24"/>
                </a:cubicBezTo>
                <a:cubicBezTo>
                  <a:pt x="20" y="16"/>
                  <a:pt x="1" y="21"/>
                  <a:pt x="1" y="9"/>
                </a:cubicBezTo>
                <a:cubicBezTo>
                  <a:pt x="1" y="4"/>
                  <a:pt x="5" y="0"/>
                  <a:pt x="12" y="0"/>
                </a:cubicBezTo>
                <a:cubicBezTo>
                  <a:pt x="18" y="0"/>
                  <a:pt x="22" y="2"/>
                  <a:pt x="24" y="5"/>
                </a:cubicBezTo>
                <a:cubicBezTo>
                  <a:pt x="22" y="8"/>
                  <a:pt x="22" y="8"/>
                  <a:pt x="22" y="8"/>
                </a:cubicBezTo>
                <a:cubicBezTo>
                  <a:pt x="20" y="6"/>
                  <a:pt x="17" y="4"/>
                  <a:pt x="12" y="4"/>
                </a:cubicBezTo>
                <a:cubicBezTo>
                  <a:pt x="8" y="4"/>
                  <a:pt x="5" y="6"/>
                  <a:pt x="5" y="9"/>
                </a:cubicBezTo>
                <a:cubicBezTo>
                  <a:pt x="5" y="16"/>
                  <a:pt x="25" y="11"/>
                  <a:pt x="25" y="24"/>
                </a:cubicBezTo>
                <a:cubicBezTo>
                  <a:pt x="25" y="29"/>
                  <a:pt x="21" y="34"/>
                  <a:pt x="13" y="34"/>
                </a:cubicBezTo>
                <a:cubicBezTo>
                  <a:pt x="7" y="34"/>
                  <a:pt x="3" y="32"/>
                  <a:pt x="0" y="29"/>
                </a:cubicBezTo>
                <a:close/>
              </a:path>
            </a:pathLst>
          </a:custGeom>
          <a:solidFill>
            <a:srgbClr val="F9FB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" name="Freeform 252"/>
          <p:cNvSpPr>
            <a:spLocks noEditPoints="1"/>
          </p:cNvSpPr>
          <p:nvPr/>
        </p:nvSpPr>
        <p:spPr bwMode="auto">
          <a:xfrm>
            <a:off x="5426075" y="6249987"/>
            <a:ext cx="22225" cy="161925"/>
          </a:xfrm>
          <a:custGeom>
            <a:avLst/>
            <a:gdLst>
              <a:gd name="T0" fmla="*/ 0 w 6"/>
              <a:gd name="T1" fmla="*/ 3 h 43"/>
              <a:gd name="T2" fmla="*/ 3 w 6"/>
              <a:gd name="T3" fmla="*/ 0 h 43"/>
              <a:gd name="T4" fmla="*/ 6 w 6"/>
              <a:gd name="T5" fmla="*/ 3 h 43"/>
              <a:gd name="T6" fmla="*/ 3 w 6"/>
              <a:gd name="T7" fmla="*/ 6 h 43"/>
              <a:gd name="T8" fmla="*/ 0 w 6"/>
              <a:gd name="T9" fmla="*/ 3 h 43"/>
              <a:gd name="T10" fmla="*/ 1 w 6"/>
              <a:gd name="T11" fmla="*/ 43 h 43"/>
              <a:gd name="T12" fmla="*/ 1 w 6"/>
              <a:gd name="T13" fmla="*/ 11 h 43"/>
              <a:gd name="T14" fmla="*/ 6 w 6"/>
              <a:gd name="T15" fmla="*/ 11 h 43"/>
              <a:gd name="T16" fmla="*/ 6 w 6"/>
              <a:gd name="T17" fmla="*/ 43 h 43"/>
              <a:gd name="T18" fmla="*/ 1 w 6"/>
              <a:gd name="T19" fmla="*/ 43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" h="43">
                <a:moveTo>
                  <a:pt x="0" y="3"/>
                </a:moveTo>
                <a:cubicBezTo>
                  <a:pt x="0" y="1"/>
                  <a:pt x="1" y="0"/>
                  <a:pt x="3" y="0"/>
                </a:cubicBezTo>
                <a:cubicBezTo>
                  <a:pt x="5" y="0"/>
                  <a:pt x="6" y="1"/>
                  <a:pt x="6" y="3"/>
                </a:cubicBezTo>
                <a:cubicBezTo>
                  <a:pt x="6" y="5"/>
                  <a:pt x="5" y="6"/>
                  <a:pt x="3" y="6"/>
                </a:cubicBezTo>
                <a:cubicBezTo>
                  <a:pt x="1" y="6"/>
                  <a:pt x="0" y="5"/>
                  <a:pt x="0" y="3"/>
                </a:cubicBezTo>
                <a:close/>
                <a:moveTo>
                  <a:pt x="1" y="43"/>
                </a:moveTo>
                <a:cubicBezTo>
                  <a:pt x="1" y="11"/>
                  <a:pt x="1" y="11"/>
                  <a:pt x="1" y="11"/>
                </a:cubicBezTo>
                <a:cubicBezTo>
                  <a:pt x="6" y="11"/>
                  <a:pt x="6" y="11"/>
                  <a:pt x="6" y="11"/>
                </a:cubicBezTo>
                <a:cubicBezTo>
                  <a:pt x="6" y="43"/>
                  <a:pt x="6" y="43"/>
                  <a:pt x="6" y="43"/>
                </a:cubicBezTo>
                <a:lnTo>
                  <a:pt x="1" y="43"/>
                </a:lnTo>
                <a:close/>
              </a:path>
            </a:pathLst>
          </a:custGeom>
          <a:solidFill>
            <a:srgbClr val="F9FB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" name="Freeform 253"/>
          <p:cNvSpPr>
            <a:spLocks noEditPoints="1"/>
          </p:cNvSpPr>
          <p:nvPr/>
        </p:nvSpPr>
        <p:spPr bwMode="auto">
          <a:xfrm>
            <a:off x="5472113" y="6288087"/>
            <a:ext cx="112712" cy="173038"/>
          </a:xfrm>
          <a:custGeom>
            <a:avLst/>
            <a:gdLst>
              <a:gd name="T0" fmla="*/ 2 w 30"/>
              <a:gd name="T1" fmla="*/ 41 h 46"/>
              <a:gd name="T2" fmla="*/ 4 w 30"/>
              <a:gd name="T3" fmla="*/ 37 h 46"/>
              <a:gd name="T4" fmla="*/ 15 w 30"/>
              <a:gd name="T5" fmla="*/ 42 h 46"/>
              <a:gd name="T6" fmla="*/ 25 w 30"/>
              <a:gd name="T7" fmla="*/ 32 h 46"/>
              <a:gd name="T8" fmla="*/ 25 w 30"/>
              <a:gd name="T9" fmla="*/ 28 h 46"/>
              <a:gd name="T10" fmla="*/ 14 w 30"/>
              <a:gd name="T11" fmla="*/ 33 h 46"/>
              <a:gd name="T12" fmla="*/ 0 w 30"/>
              <a:gd name="T13" fmla="*/ 17 h 46"/>
              <a:gd name="T14" fmla="*/ 14 w 30"/>
              <a:gd name="T15" fmla="*/ 0 h 46"/>
              <a:gd name="T16" fmla="*/ 25 w 30"/>
              <a:gd name="T17" fmla="*/ 6 h 46"/>
              <a:gd name="T18" fmla="*/ 25 w 30"/>
              <a:gd name="T19" fmla="*/ 1 h 46"/>
              <a:gd name="T20" fmla="*/ 30 w 30"/>
              <a:gd name="T21" fmla="*/ 1 h 46"/>
              <a:gd name="T22" fmla="*/ 30 w 30"/>
              <a:gd name="T23" fmla="*/ 32 h 46"/>
              <a:gd name="T24" fmla="*/ 15 w 30"/>
              <a:gd name="T25" fmla="*/ 46 h 46"/>
              <a:gd name="T26" fmla="*/ 2 w 30"/>
              <a:gd name="T27" fmla="*/ 41 h 46"/>
              <a:gd name="T28" fmla="*/ 25 w 30"/>
              <a:gd name="T29" fmla="*/ 24 h 46"/>
              <a:gd name="T30" fmla="*/ 25 w 30"/>
              <a:gd name="T31" fmla="*/ 10 h 46"/>
              <a:gd name="T32" fmla="*/ 16 w 30"/>
              <a:gd name="T33" fmla="*/ 4 h 46"/>
              <a:gd name="T34" fmla="*/ 5 w 30"/>
              <a:gd name="T35" fmla="*/ 17 h 46"/>
              <a:gd name="T36" fmla="*/ 16 w 30"/>
              <a:gd name="T37" fmla="*/ 29 h 46"/>
              <a:gd name="T38" fmla="*/ 25 w 30"/>
              <a:gd name="T39" fmla="*/ 24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0" h="46">
                <a:moveTo>
                  <a:pt x="2" y="41"/>
                </a:moveTo>
                <a:cubicBezTo>
                  <a:pt x="4" y="37"/>
                  <a:pt x="4" y="37"/>
                  <a:pt x="4" y="37"/>
                </a:cubicBezTo>
                <a:cubicBezTo>
                  <a:pt x="7" y="41"/>
                  <a:pt x="10" y="42"/>
                  <a:pt x="15" y="42"/>
                </a:cubicBezTo>
                <a:cubicBezTo>
                  <a:pt x="20" y="42"/>
                  <a:pt x="25" y="39"/>
                  <a:pt x="25" y="32"/>
                </a:cubicBezTo>
                <a:cubicBezTo>
                  <a:pt x="25" y="28"/>
                  <a:pt x="25" y="28"/>
                  <a:pt x="25" y="28"/>
                </a:cubicBezTo>
                <a:cubicBezTo>
                  <a:pt x="23" y="31"/>
                  <a:pt x="19" y="33"/>
                  <a:pt x="14" y="33"/>
                </a:cubicBezTo>
                <a:cubicBezTo>
                  <a:pt x="6" y="33"/>
                  <a:pt x="0" y="27"/>
                  <a:pt x="0" y="17"/>
                </a:cubicBezTo>
                <a:cubicBezTo>
                  <a:pt x="0" y="6"/>
                  <a:pt x="6" y="0"/>
                  <a:pt x="14" y="0"/>
                </a:cubicBezTo>
                <a:cubicBezTo>
                  <a:pt x="19" y="0"/>
                  <a:pt x="22" y="2"/>
                  <a:pt x="25" y="6"/>
                </a:cubicBezTo>
                <a:cubicBezTo>
                  <a:pt x="25" y="1"/>
                  <a:pt x="25" y="1"/>
                  <a:pt x="25" y="1"/>
                </a:cubicBezTo>
                <a:cubicBezTo>
                  <a:pt x="30" y="1"/>
                  <a:pt x="30" y="1"/>
                  <a:pt x="30" y="1"/>
                </a:cubicBezTo>
                <a:cubicBezTo>
                  <a:pt x="30" y="32"/>
                  <a:pt x="30" y="32"/>
                  <a:pt x="30" y="32"/>
                </a:cubicBezTo>
                <a:cubicBezTo>
                  <a:pt x="30" y="43"/>
                  <a:pt x="23" y="46"/>
                  <a:pt x="15" y="46"/>
                </a:cubicBezTo>
                <a:cubicBezTo>
                  <a:pt x="9" y="46"/>
                  <a:pt x="6" y="45"/>
                  <a:pt x="2" y="41"/>
                </a:cubicBezTo>
                <a:close/>
                <a:moveTo>
                  <a:pt x="25" y="24"/>
                </a:moveTo>
                <a:cubicBezTo>
                  <a:pt x="25" y="10"/>
                  <a:pt x="25" y="10"/>
                  <a:pt x="25" y="10"/>
                </a:cubicBezTo>
                <a:cubicBezTo>
                  <a:pt x="23" y="7"/>
                  <a:pt x="19" y="4"/>
                  <a:pt x="16" y="4"/>
                </a:cubicBezTo>
                <a:cubicBezTo>
                  <a:pt x="9" y="4"/>
                  <a:pt x="5" y="10"/>
                  <a:pt x="5" y="17"/>
                </a:cubicBezTo>
                <a:cubicBezTo>
                  <a:pt x="5" y="24"/>
                  <a:pt x="9" y="29"/>
                  <a:pt x="16" y="29"/>
                </a:cubicBezTo>
                <a:cubicBezTo>
                  <a:pt x="19" y="29"/>
                  <a:pt x="23" y="26"/>
                  <a:pt x="25" y="24"/>
                </a:cubicBezTo>
                <a:close/>
              </a:path>
            </a:pathLst>
          </a:custGeom>
          <a:solidFill>
            <a:srgbClr val="F9FB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" name="Freeform 254"/>
          <p:cNvSpPr/>
          <p:nvPr/>
        </p:nvSpPr>
        <p:spPr bwMode="auto">
          <a:xfrm>
            <a:off x="5613400" y="6288087"/>
            <a:ext cx="101600" cy="123825"/>
          </a:xfrm>
          <a:custGeom>
            <a:avLst/>
            <a:gdLst>
              <a:gd name="T0" fmla="*/ 22 w 27"/>
              <a:gd name="T1" fmla="*/ 33 h 33"/>
              <a:gd name="T2" fmla="*/ 22 w 27"/>
              <a:gd name="T3" fmla="*/ 12 h 33"/>
              <a:gd name="T4" fmla="*/ 15 w 27"/>
              <a:gd name="T5" fmla="*/ 4 h 33"/>
              <a:gd name="T6" fmla="*/ 5 w 27"/>
              <a:gd name="T7" fmla="*/ 9 h 33"/>
              <a:gd name="T8" fmla="*/ 5 w 27"/>
              <a:gd name="T9" fmla="*/ 33 h 33"/>
              <a:gd name="T10" fmla="*/ 0 w 27"/>
              <a:gd name="T11" fmla="*/ 33 h 33"/>
              <a:gd name="T12" fmla="*/ 0 w 27"/>
              <a:gd name="T13" fmla="*/ 1 h 33"/>
              <a:gd name="T14" fmla="*/ 5 w 27"/>
              <a:gd name="T15" fmla="*/ 1 h 33"/>
              <a:gd name="T16" fmla="*/ 5 w 27"/>
              <a:gd name="T17" fmla="*/ 5 h 33"/>
              <a:gd name="T18" fmla="*/ 17 w 27"/>
              <a:gd name="T19" fmla="*/ 0 h 33"/>
              <a:gd name="T20" fmla="*/ 27 w 27"/>
              <a:gd name="T21" fmla="*/ 10 h 33"/>
              <a:gd name="T22" fmla="*/ 27 w 27"/>
              <a:gd name="T23" fmla="*/ 33 h 33"/>
              <a:gd name="T24" fmla="*/ 22 w 27"/>
              <a:gd name="T25" fmla="*/ 33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7" h="33">
                <a:moveTo>
                  <a:pt x="22" y="33"/>
                </a:moveTo>
                <a:cubicBezTo>
                  <a:pt x="22" y="12"/>
                  <a:pt x="22" y="12"/>
                  <a:pt x="22" y="12"/>
                </a:cubicBezTo>
                <a:cubicBezTo>
                  <a:pt x="22" y="6"/>
                  <a:pt x="19" y="4"/>
                  <a:pt x="15" y="4"/>
                </a:cubicBezTo>
                <a:cubicBezTo>
                  <a:pt x="11" y="4"/>
                  <a:pt x="7" y="7"/>
                  <a:pt x="5" y="9"/>
                </a:cubicBezTo>
                <a:cubicBezTo>
                  <a:pt x="5" y="33"/>
                  <a:pt x="5" y="33"/>
                  <a:pt x="5" y="33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1"/>
                  <a:pt x="0" y="1"/>
                  <a:pt x="0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5"/>
                  <a:pt x="5" y="5"/>
                  <a:pt x="5" y="5"/>
                </a:cubicBezTo>
                <a:cubicBezTo>
                  <a:pt x="8" y="3"/>
                  <a:pt x="12" y="0"/>
                  <a:pt x="17" y="0"/>
                </a:cubicBezTo>
                <a:cubicBezTo>
                  <a:pt x="23" y="0"/>
                  <a:pt x="27" y="3"/>
                  <a:pt x="27" y="10"/>
                </a:cubicBezTo>
                <a:cubicBezTo>
                  <a:pt x="27" y="33"/>
                  <a:pt x="27" y="33"/>
                  <a:pt x="27" y="33"/>
                </a:cubicBezTo>
                <a:lnTo>
                  <a:pt x="22" y="33"/>
                </a:lnTo>
                <a:close/>
              </a:path>
            </a:pathLst>
          </a:custGeom>
          <a:solidFill>
            <a:srgbClr val="F9FB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" name="Freeform 255"/>
          <p:cNvSpPr>
            <a:spLocks noEditPoints="1"/>
          </p:cNvSpPr>
          <p:nvPr/>
        </p:nvSpPr>
        <p:spPr bwMode="auto">
          <a:xfrm>
            <a:off x="5738813" y="6288087"/>
            <a:ext cx="119062" cy="127000"/>
          </a:xfrm>
          <a:custGeom>
            <a:avLst/>
            <a:gdLst>
              <a:gd name="T0" fmla="*/ 0 w 32"/>
              <a:gd name="T1" fmla="*/ 17 h 34"/>
              <a:gd name="T2" fmla="*/ 16 w 32"/>
              <a:gd name="T3" fmla="*/ 0 h 34"/>
              <a:gd name="T4" fmla="*/ 32 w 32"/>
              <a:gd name="T5" fmla="*/ 17 h 34"/>
              <a:gd name="T6" fmla="*/ 32 w 32"/>
              <a:gd name="T7" fmla="*/ 18 h 34"/>
              <a:gd name="T8" fmla="*/ 6 w 32"/>
              <a:gd name="T9" fmla="*/ 18 h 34"/>
              <a:gd name="T10" fmla="*/ 17 w 32"/>
              <a:gd name="T11" fmla="*/ 30 h 34"/>
              <a:gd name="T12" fmla="*/ 27 w 32"/>
              <a:gd name="T13" fmla="*/ 25 h 34"/>
              <a:gd name="T14" fmla="*/ 29 w 32"/>
              <a:gd name="T15" fmla="*/ 29 h 34"/>
              <a:gd name="T16" fmla="*/ 17 w 32"/>
              <a:gd name="T17" fmla="*/ 34 h 34"/>
              <a:gd name="T18" fmla="*/ 0 w 32"/>
              <a:gd name="T19" fmla="*/ 17 h 34"/>
              <a:gd name="T20" fmla="*/ 16 w 32"/>
              <a:gd name="T21" fmla="*/ 4 h 34"/>
              <a:gd name="T22" fmla="*/ 6 w 32"/>
              <a:gd name="T23" fmla="*/ 15 h 34"/>
              <a:gd name="T24" fmla="*/ 27 w 32"/>
              <a:gd name="T25" fmla="*/ 15 h 34"/>
              <a:gd name="T26" fmla="*/ 16 w 32"/>
              <a:gd name="T27" fmla="*/ 4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2" h="34">
                <a:moveTo>
                  <a:pt x="0" y="17"/>
                </a:moveTo>
                <a:cubicBezTo>
                  <a:pt x="0" y="8"/>
                  <a:pt x="7" y="0"/>
                  <a:pt x="16" y="0"/>
                </a:cubicBezTo>
                <a:cubicBezTo>
                  <a:pt x="26" y="0"/>
                  <a:pt x="32" y="8"/>
                  <a:pt x="32" y="17"/>
                </a:cubicBezTo>
                <a:cubicBezTo>
                  <a:pt x="32" y="18"/>
                  <a:pt x="32" y="18"/>
                  <a:pt x="32" y="18"/>
                </a:cubicBezTo>
                <a:cubicBezTo>
                  <a:pt x="6" y="18"/>
                  <a:pt x="6" y="18"/>
                  <a:pt x="6" y="18"/>
                </a:cubicBezTo>
                <a:cubicBezTo>
                  <a:pt x="6" y="24"/>
                  <a:pt x="10" y="30"/>
                  <a:pt x="17" y="30"/>
                </a:cubicBezTo>
                <a:cubicBezTo>
                  <a:pt x="21" y="30"/>
                  <a:pt x="25" y="28"/>
                  <a:pt x="27" y="25"/>
                </a:cubicBezTo>
                <a:cubicBezTo>
                  <a:pt x="29" y="29"/>
                  <a:pt x="29" y="29"/>
                  <a:pt x="29" y="29"/>
                </a:cubicBezTo>
                <a:cubicBezTo>
                  <a:pt x="26" y="32"/>
                  <a:pt x="22" y="34"/>
                  <a:pt x="17" y="34"/>
                </a:cubicBezTo>
                <a:cubicBezTo>
                  <a:pt x="7" y="34"/>
                  <a:pt x="0" y="27"/>
                  <a:pt x="0" y="17"/>
                </a:cubicBezTo>
                <a:close/>
                <a:moveTo>
                  <a:pt x="16" y="4"/>
                </a:moveTo>
                <a:cubicBezTo>
                  <a:pt x="9" y="4"/>
                  <a:pt x="6" y="10"/>
                  <a:pt x="6" y="15"/>
                </a:cubicBezTo>
                <a:cubicBezTo>
                  <a:pt x="27" y="15"/>
                  <a:pt x="27" y="15"/>
                  <a:pt x="27" y="15"/>
                </a:cubicBezTo>
                <a:cubicBezTo>
                  <a:pt x="27" y="10"/>
                  <a:pt x="23" y="4"/>
                  <a:pt x="16" y="4"/>
                </a:cubicBezTo>
                <a:close/>
              </a:path>
            </a:pathLst>
          </a:custGeom>
          <a:solidFill>
            <a:srgbClr val="F9FB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" name="Freeform 256"/>
          <p:cNvSpPr>
            <a:spLocks noEditPoints="1"/>
          </p:cNvSpPr>
          <p:nvPr/>
        </p:nvSpPr>
        <p:spPr bwMode="auto">
          <a:xfrm>
            <a:off x="5873750" y="6246812"/>
            <a:ext cx="112712" cy="168275"/>
          </a:xfrm>
          <a:custGeom>
            <a:avLst/>
            <a:gdLst>
              <a:gd name="T0" fmla="*/ 25 w 30"/>
              <a:gd name="T1" fmla="*/ 44 h 45"/>
              <a:gd name="T2" fmla="*/ 25 w 30"/>
              <a:gd name="T3" fmla="*/ 39 h 45"/>
              <a:gd name="T4" fmla="*/ 14 w 30"/>
              <a:gd name="T5" fmla="*/ 45 h 45"/>
              <a:gd name="T6" fmla="*/ 0 w 30"/>
              <a:gd name="T7" fmla="*/ 28 h 45"/>
              <a:gd name="T8" fmla="*/ 14 w 30"/>
              <a:gd name="T9" fmla="*/ 11 h 45"/>
              <a:gd name="T10" fmla="*/ 25 w 30"/>
              <a:gd name="T11" fmla="*/ 17 h 45"/>
              <a:gd name="T12" fmla="*/ 25 w 30"/>
              <a:gd name="T13" fmla="*/ 0 h 45"/>
              <a:gd name="T14" fmla="*/ 30 w 30"/>
              <a:gd name="T15" fmla="*/ 0 h 45"/>
              <a:gd name="T16" fmla="*/ 30 w 30"/>
              <a:gd name="T17" fmla="*/ 44 h 45"/>
              <a:gd name="T18" fmla="*/ 25 w 30"/>
              <a:gd name="T19" fmla="*/ 44 h 45"/>
              <a:gd name="T20" fmla="*/ 25 w 30"/>
              <a:gd name="T21" fmla="*/ 35 h 45"/>
              <a:gd name="T22" fmla="*/ 25 w 30"/>
              <a:gd name="T23" fmla="*/ 21 h 45"/>
              <a:gd name="T24" fmla="*/ 16 w 30"/>
              <a:gd name="T25" fmla="*/ 15 h 45"/>
              <a:gd name="T26" fmla="*/ 5 w 30"/>
              <a:gd name="T27" fmla="*/ 28 h 45"/>
              <a:gd name="T28" fmla="*/ 16 w 30"/>
              <a:gd name="T29" fmla="*/ 40 h 45"/>
              <a:gd name="T30" fmla="*/ 25 w 30"/>
              <a:gd name="T31" fmla="*/ 35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0" h="45">
                <a:moveTo>
                  <a:pt x="25" y="44"/>
                </a:moveTo>
                <a:cubicBezTo>
                  <a:pt x="25" y="39"/>
                  <a:pt x="25" y="39"/>
                  <a:pt x="25" y="39"/>
                </a:cubicBezTo>
                <a:cubicBezTo>
                  <a:pt x="23" y="42"/>
                  <a:pt x="19" y="45"/>
                  <a:pt x="14" y="45"/>
                </a:cubicBezTo>
                <a:cubicBezTo>
                  <a:pt x="6" y="45"/>
                  <a:pt x="0" y="38"/>
                  <a:pt x="0" y="28"/>
                </a:cubicBezTo>
                <a:cubicBezTo>
                  <a:pt x="0" y="18"/>
                  <a:pt x="6" y="11"/>
                  <a:pt x="14" y="11"/>
                </a:cubicBezTo>
                <a:cubicBezTo>
                  <a:pt x="19" y="11"/>
                  <a:pt x="23" y="13"/>
                  <a:pt x="25" y="17"/>
                </a:cubicBezTo>
                <a:cubicBezTo>
                  <a:pt x="25" y="0"/>
                  <a:pt x="25" y="0"/>
                  <a:pt x="25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30" y="44"/>
                  <a:pt x="30" y="44"/>
                  <a:pt x="30" y="44"/>
                </a:cubicBezTo>
                <a:lnTo>
                  <a:pt x="25" y="44"/>
                </a:lnTo>
                <a:close/>
                <a:moveTo>
                  <a:pt x="25" y="35"/>
                </a:moveTo>
                <a:cubicBezTo>
                  <a:pt x="25" y="21"/>
                  <a:pt x="25" y="21"/>
                  <a:pt x="25" y="21"/>
                </a:cubicBezTo>
                <a:cubicBezTo>
                  <a:pt x="23" y="18"/>
                  <a:pt x="20" y="15"/>
                  <a:pt x="16" y="15"/>
                </a:cubicBezTo>
                <a:cubicBezTo>
                  <a:pt x="9" y="15"/>
                  <a:pt x="5" y="21"/>
                  <a:pt x="5" y="28"/>
                </a:cubicBezTo>
                <a:cubicBezTo>
                  <a:pt x="5" y="35"/>
                  <a:pt x="9" y="40"/>
                  <a:pt x="16" y="40"/>
                </a:cubicBezTo>
                <a:cubicBezTo>
                  <a:pt x="20" y="40"/>
                  <a:pt x="23" y="38"/>
                  <a:pt x="25" y="35"/>
                </a:cubicBezTo>
                <a:close/>
              </a:path>
            </a:pathLst>
          </a:custGeom>
          <a:solidFill>
            <a:srgbClr val="F9FB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" name="Freeform 257"/>
          <p:cNvSpPr>
            <a:spLocks noEditPoints="1"/>
          </p:cNvSpPr>
          <p:nvPr/>
        </p:nvSpPr>
        <p:spPr bwMode="auto">
          <a:xfrm>
            <a:off x="6075363" y="6246812"/>
            <a:ext cx="112712" cy="168275"/>
          </a:xfrm>
          <a:custGeom>
            <a:avLst/>
            <a:gdLst>
              <a:gd name="T0" fmla="*/ 0 w 30"/>
              <a:gd name="T1" fmla="*/ 44 h 45"/>
              <a:gd name="T2" fmla="*/ 0 w 30"/>
              <a:gd name="T3" fmla="*/ 0 h 45"/>
              <a:gd name="T4" fmla="*/ 5 w 30"/>
              <a:gd name="T5" fmla="*/ 0 h 45"/>
              <a:gd name="T6" fmla="*/ 5 w 30"/>
              <a:gd name="T7" fmla="*/ 17 h 45"/>
              <a:gd name="T8" fmla="*/ 16 w 30"/>
              <a:gd name="T9" fmla="*/ 11 h 45"/>
              <a:gd name="T10" fmla="*/ 30 w 30"/>
              <a:gd name="T11" fmla="*/ 28 h 45"/>
              <a:gd name="T12" fmla="*/ 16 w 30"/>
              <a:gd name="T13" fmla="*/ 45 h 45"/>
              <a:gd name="T14" fmla="*/ 5 w 30"/>
              <a:gd name="T15" fmla="*/ 39 h 45"/>
              <a:gd name="T16" fmla="*/ 5 w 30"/>
              <a:gd name="T17" fmla="*/ 44 h 45"/>
              <a:gd name="T18" fmla="*/ 0 w 30"/>
              <a:gd name="T19" fmla="*/ 44 h 45"/>
              <a:gd name="T20" fmla="*/ 14 w 30"/>
              <a:gd name="T21" fmla="*/ 40 h 45"/>
              <a:gd name="T22" fmla="*/ 25 w 30"/>
              <a:gd name="T23" fmla="*/ 28 h 45"/>
              <a:gd name="T24" fmla="*/ 14 w 30"/>
              <a:gd name="T25" fmla="*/ 15 h 45"/>
              <a:gd name="T26" fmla="*/ 5 w 30"/>
              <a:gd name="T27" fmla="*/ 21 h 45"/>
              <a:gd name="T28" fmla="*/ 5 w 30"/>
              <a:gd name="T29" fmla="*/ 35 h 45"/>
              <a:gd name="T30" fmla="*/ 14 w 30"/>
              <a:gd name="T31" fmla="*/ 40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0" h="45">
                <a:moveTo>
                  <a:pt x="0" y="44"/>
                </a:moveTo>
                <a:cubicBezTo>
                  <a:pt x="0" y="0"/>
                  <a:pt x="0" y="0"/>
                  <a:pt x="0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17"/>
                  <a:pt x="5" y="17"/>
                  <a:pt x="5" y="17"/>
                </a:cubicBezTo>
                <a:cubicBezTo>
                  <a:pt x="7" y="13"/>
                  <a:pt x="11" y="11"/>
                  <a:pt x="16" y="11"/>
                </a:cubicBezTo>
                <a:cubicBezTo>
                  <a:pt x="24" y="11"/>
                  <a:pt x="30" y="18"/>
                  <a:pt x="30" y="28"/>
                </a:cubicBezTo>
                <a:cubicBezTo>
                  <a:pt x="30" y="38"/>
                  <a:pt x="24" y="45"/>
                  <a:pt x="16" y="45"/>
                </a:cubicBezTo>
                <a:cubicBezTo>
                  <a:pt x="11" y="45"/>
                  <a:pt x="7" y="42"/>
                  <a:pt x="5" y="39"/>
                </a:cubicBezTo>
                <a:cubicBezTo>
                  <a:pt x="5" y="44"/>
                  <a:pt x="5" y="44"/>
                  <a:pt x="5" y="44"/>
                </a:cubicBezTo>
                <a:lnTo>
                  <a:pt x="0" y="44"/>
                </a:lnTo>
                <a:close/>
                <a:moveTo>
                  <a:pt x="14" y="40"/>
                </a:moveTo>
                <a:cubicBezTo>
                  <a:pt x="21" y="40"/>
                  <a:pt x="25" y="35"/>
                  <a:pt x="25" y="28"/>
                </a:cubicBezTo>
                <a:cubicBezTo>
                  <a:pt x="25" y="21"/>
                  <a:pt x="21" y="15"/>
                  <a:pt x="14" y="15"/>
                </a:cubicBezTo>
                <a:cubicBezTo>
                  <a:pt x="10" y="15"/>
                  <a:pt x="7" y="18"/>
                  <a:pt x="5" y="21"/>
                </a:cubicBezTo>
                <a:cubicBezTo>
                  <a:pt x="5" y="35"/>
                  <a:pt x="5" y="35"/>
                  <a:pt x="5" y="35"/>
                </a:cubicBezTo>
                <a:cubicBezTo>
                  <a:pt x="7" y="38"/>
                  <a:pt x="10" y="40"/>
                  <a:pt x="14" y="40"/>
                </a:cubicBezTo>
                <a:close/>
              </a:path>
            </a:pathLst>
          </a:custGeom>
          <a:solidFill>
            <a:srgbClr val="F9FB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8" name="Freeform 258"/>
          <p:cNvSpPr/>
          <p:nvPr/>
        </p:nvSpPr>
        <p:spPr bwMode="auto">
          <a:xfrm>
            <a:off x="6196013" y="6291262"/>
            <a:ext cx="120650" cy="169863"/>
          </a:xfrm>
          <a:custGeom>
            <a:avLst/>
            <a:gdLst>
              <a:gd name="T0" fmla="*/ 3 w 32"/>
              <a:gd name="T1" fmla="*/ 40 h 45"/>
              <a:gd name="T2" fmla="*/ 6 w 32"/>
              <a:gd name="T3" fmla="*/ 40 h 45"/>
              <a:gd name="T4" fmla="*/ 11 w 32"/>
              <a:gd name="T5" fmla="*/ 37 h 45"/>
              <a:gd name="T6" fmla="*/ 13 w 32"/>
              <a:gd name="T7" fmla="*/ 32 h 45"/>
              <a:gd name="T8" fmla="*/ 0 w 32"/>
              <a:gd name="T9" fmla="*/ 0 h 45"/>
              <a:gd name="T10" fmla="*/ 5 w 32"/>
              <a:gd name="T11" fmla="*/ 0 h 45"/>
              <a:gd name="T12" fmla="*/ 16 w 32"/>
              <a:gd name="T13" fmla="*/ 26 h 45"/>
              <a:gd name="T14" fmla="*/ 26 w 32"/>
              <a:gd name="T15" fmla="*/ 0 h 45"/>
              <a:gd name="T16" fmla="*/ 32 w 32"/>
              <a:gd name="T17" fmla="*/ 0 h 45"/>
              <a:gd name="T18" fmla="*/ 16 w 32"/>
              <a:gd name="T19" fmla="*/ 38 h 45"/>
              <a:gd name="T20" fmla="*/ 6 w 32"/>
              <a:gd name="T21" fmla="*/ 45 h 45"/>
              <a:gd name="T22" fmla="*/ 3 w 32"/>
              <a:gd name="T23" fmla="*/ 44 h 45"/>
              <a:gd name="T24" fmla="*/ 3 w 32"/>
              <a:gd name="T25" fmla="*/ 40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2" h="45">
                <a:moveTo>
                  <a:pt x="3" y="40"/>
                </a:moveTo>
                <a:cubicBezTo>
                  <a:pt x="4" y="40"/>
                  <a:pt x="5" y="40"/>
                  <a:pt x="6" y="40"/>
                </a:cubicBezTo>
                <a:cubicBezTo>
                  <a:pt x="8" y="40"/>
                  <a:pt x="10" y="40"/>
                  <a:pt x="11" y="37"/>
                </a:cubicBezTo>
                <a:cubicBezTo>
                  <a:pt x="13" y="32"/>
                  <a:pt x="13" y="32"/>
                  <a:pt x="13" y="32"/>
                </a:cubicBezTo>
                <a:cubicBezTo>
                  <a:pt x="0" y="0"/>
                  <a:pt x="0" y="0"/>
                  <a:pt x="0" y="0"/>
                </a:cubicBezTo>
                <a:cubicBezTo>
                  <a:pt x="5" y="0"/>
                  <a:pt x="5" y="0"/>
                  <a:pt x="5" y="0"/>
                </a:cubicBezTo>
                <a:cubicBezTo>
                  <a:pt x="16" y="26"/>
                  <a:pt x="16" y="26"/>
                  <a:pt x="16" y="26"/>
                </a:cubicBezTo>
                <a:cubicBezTo>
                  <a:pt x="26" y="0"/>
                  <a:pt x="26" y="0"/>
                  <a:pt x="26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16" y="38"/>
                  <a:pt x="16" y="38"/>
                  <a:pt x="16" y="38"/>
                </a:cubicBezTo>
                <a:cubicBezTo>
                  <a:pt x="14" y="43"/>
                  <a:pt x="10" y="45"/>
                  <a:pt x="6" y="45"/>
                </a:cubicBezTo>
                <a:cubicBezTo>
                  <a:pt x="5" y="45"/>
                  <a:pt x="3" y="45"/>
                  <a:pt x="3" y="44"/>
                </a:cubicBezTo>
                <a:lnTo>
                  <a:pt x="3" y="40"/>
                </a:lnTo>
                <a:close/>
              </a:path>
            </a:pathLst>
          </a:custGeom>
          <a:solidFill>
            <a:srgbClr val="F9FB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75" name="Freeform 262"/>
          <p:cNvSpPr/>
          <p:nvPr/>
        </p:nvSpPr>
        <p:spPr bwMode="auto">
          <a:xfrm>
            <a:off x="2237361" y="3465513"/>
            <a:ext cx="7928043" cy="121484"/>
          </a:xfrm>
          <a:prstGeom prst="roundRect">
            <a:avLst/>
          </a:prstGeom>
          <a:solidFill>
            <a:srgbClr val="1AB4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79" name="Rectangle 266"/>
          <p:cNvSpPr>
            <a:spLocks noChangeArrowheads="1"/>
          </p:cNvSpPr>
          <p:nvPr/>
        </p:nvSpPr>
        <p:spPr bwMode="auto">
          <a:xfrm>
            <a:off x="11059843" y="3311526"/>
            <a:ext cx="1382713" cy="809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84" name="Oval 271"/>
          <p:cNvSpPr>
            <a:spLocks noChangeArrowheads="1"/>
          </p:cNvSpPr>
          <p:nvPr/>
        </p:nvSpPr>
        <p:spPr bwMode="auto">
          <a:xfrm>
            <a:off x="5802313" y="3094038"/>
            <a:ext cx="952500" cy="954088"/>
          </a:xfrm>
          <a:prstGeom prst="ellipse">
            <a:avLst/>
          </a:prstGeom>
          <a:solidFill>
            <a:srgbClr val="1AB4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96" name="Oval 283"/>
          <p:cNvSpPr>
            <a:spLocks noChangeArrowheads="1"/>
          </p:cNvSpPr>
          <p:nvPr/>
        </p:nvSpPr>
        <p:spPr bwMode="auto">
          <a:xfrm>
            <a:off x="5957888" y="3249613"/>
            <a:ext cx="641350" cy="6445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97" name="Freeform 284"/>
          <p:cNvSpPr>
            <a:spLocks noEditPoints="1"/>
          </p:cNvSpPr>
          <p:nvPr/>
        </p:nvSpPr>
        <p:spPr bwMode="auto">
          <a:xfrm>
            <a:off x="5905501" y="3198813"/>
            <a:ext cx="747713" cy="744538"/>
          </a:xfrm>
          <a:custGeom>
            <a:avLst/>
            <a:gdLst>
              <a:gd name="T0" fmla="*/ 121 w 241"/>
              <a:gd name="T1" fmla="*/ 240 h 240"/>
              <a:gd name="T2" fmla="*/ 0 w 241"/>
              <a:gd name="T3" fmla="*/ 120 h 240"/>
              <a:gd name="T4" fmla="*/ 121 w 241"/>
              <a:gd name="T5" fmla="*/ 0 h 240"/>
              <a:gd name="T6" fmla="*/ 241 w 241"/>
              <a:gd name="T7" fmla="*/ 120 h 240"/>
              <a:gd name="T8" fmla="*/ 121 w 241"/>
              <a:gd name="T9" fmla="*/ 240 h 240"/>
              <a:gd name="T10" fmla="*/ 121 w 241"/>
              <a:gd name="T11" fmla="*/ 4 h 240"/>
              <a:gd name="T12" fmla="*/ 5 w 241"/>
              <a:gd name="T13" fmla="*/ 120 h 240"/>
              <a:gd name="T14" fmla="*/ 121 w 241"/>
              <a:gd name="T15" fmla="*/ 235 h 240"/>
              <a:gd name="T16" fmla="*/ 236 w 241"/>
              <a:gd name="T17" fmla="*/ 120 h 240"/>
              <a:gd name="T18" fmla="*/ 121 w 241"/>
              <a:gd name="T19" fmla="*/ 4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41" h="240">
                <a:moveTo>
                  <a:pt x="121" y="240"/>
                </a:moveTo>
                <a:cubicBezTo>
                  <a:pt x="54" y="240"/>
                  <a:pt x="0" y="186"/>
                  <a:pt x="0" y="120"/>
                </a:cubicBezTo>
                <a:cubicBezTo>
                  <a:pt x="0" y="53"/>
                  <a:pt x="54" y="0"/>
                  <a:pt x="121" y="0"/>
                </a:cubicBezTo>
                <a:cubicBezTo>
                  <a:pt x="187" y="0"/>
                  <a:pt x="241" y="53"/>
                  <a:pt x="241" y="120"/>
                </a:cubicBezTo>
                <a:cubicBezTo>
                  <a:pt x="241" y="186"/>
                  <a:pt x="187" y="240"/>
                  <a:pt x="121" y="240"/>
                </a:cubicBezTo>
                <a:close/>
                <a:moveTo>
                  <a:pt x="121" y="4"/>
                </a:moveTo>
                <a:cubicBezTo>
                  <a:pt x="57" y="4"/>
                  <a:pt x="5" y="56"/>
                  <a:pt x="5" y="120"/>
                </a:cubicBezTo>
                <a:cubicBezTo>
                  <a:pt x="5" y="183"/>
                  <a:pt x="57" y="235"/>
                  <a:pt x="121" y="235"/>
                </a:cubicBezTo>
                <a:cubicBezTo>
                  <a:pt x="184" y="235"/>
                  <a:pt x="236" y="183"/>
                  <a:pt x="236" y="120"/>
                </a:cubicBezTo>
                <a:cubicBezTo>
                  <a:pt x="236" y="56"/>
                  <a:pt x="184" y="4"/>
                  <a:pt x="121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98" name="Freeform 285"/>
          <p:cNvSpPr>
            <a:spLocks noEditPoints="1"/>
          </p:cNvSpPr>
          <p:nvPr/>
        </p:nvSpPr>
        <p:spPr bwMode="auto">
          <a:xfrm>
            <a:off x="6125217" y="3422551"/>
            <a:ext cx="304800" cy="215900"/>
          </a:xfrm>
          <a:custGeom>
            <a:avLst/>
            <a:gdLst>
              <a:gd name="T0" fmla="*/ 80 w 98"/>
              <a:gd name="T1" fmla="*/ 35 h 70"/>
              <a:gd name="T2" fmla="*/ 80 w 98"/>
              <a:gd name="T3" fmla="*/ 35 h 70"/>
              <a:gd name="T4" fmla="*/ 80 w 98"/>
              <a:gd name="T5" fmla="*/ 34 h 70"/>
              <a:gd name="T6" fmla="*/ 80 w 98"/>
              <a:gd name="T7" fmla="*/ 18 h 70"/>
              <a:gd name="T8" fmla="*/ 63 w 98"/>
              <a:gd name="T9" fmla="*/ 0 h 70"/>
              <a:gd name="T10" fmla="*/ 45 w 98"/>
              <a:gd name="T11" fmla="*/ 18 h 70"/>
              <a:gd name="T12" fmla="*/ 45 w 98"/>
              <a:gd name="T13" fmla="*/ 27 h 70"/>
              <a:gd name="T14" fmla="*/ 30 w 98"/>
              <a:gd name="T15" fmla="*/ 12 h 70"/>
              <a:gd name="T16" fmla="*/ 15 w 98"/>
              <a:gd name="T17" fmla="*/ 27 h 70"/>
              <a:gd name="T18" fmla="*/ 15 w 98"/>
              <a:gd name="T19" fmla="*/ 35 h 70"/>
              <a:gd name="T20" fmla="*/ 0 w 98"/>
              <a:gd name="T21" fmla="*/ 52 h 70"/>
              <a:gd name="T22" fmla="*/ 17 w 98"/>
              <a:gd name="T23" fmla="*/ 70 h 70"/>
              <a:gd name="T24" fmla="*/ 80 w 98"/>
              <a:gd name="T25" fmla="*/ 70 h 70"/>
              <a:gd name="T26" fmla="*/ 98 w 98"/>
              <a:gd name="T27" fmla="*/ 52 h 70"/>
              <a:gd name="T28" fmla="*/ 80 w 98"/>
              <a:gd name="T29" fmla="*/ 35 h 70"/>
              <a:gd name="T30" fmla="*/ 45 w 98"/>
              <a:gd name="T31" fmla="*/ 35 h 70"/>
              <a:gd name="T32" fmla="*/ 45 w 98"/>
              <a:gd name="T33" fmla="*/ 35 h 70"/>
              <a:gd name="T34" fmla="*/ 45 w 98"/>
              <a:gd name="T35" fmla="*/ 34 h 70"/>
              <a:gd name="T36" fmla="*/ 45 w 98"/>
              <a:gd name="T37" fmla="*/ 35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98" h="70">
                <a:moveTo>
                  <a:pt x="80" y="35"/>
                </a:moveTo>
                <a:cubicBezTo>
                  <a:pt x="80" y="35"/>
                  <a:pt x="80" y="35"/>
                  <a:pt x="80" y="35"/>
                </a:cubicBezTo>
                <a:cubicBezTo>
                  <a:pt x="80" y="34"/>
                  <a:pt x="80" y="34"/>
                  <a:pt x="80" y="34"/>
                </a:cubicBezTo>
                <a:cubicBezTo>
                  <a:pt x="80" y="18"/>
                  <a:pt x="80" y="18"/>
                  <a:pt x="80" y="18"/>
                </a:cubicBezTo>
                <a:cubicBezTo>
                  <a:pt x="80" y="8"/>
                  <a:pt x="72" y="0"/>
                  <a:pt x="63" y="0"/>
                </a:cubicBezTo>
                <a:cubicBezTo>
                  <a:pt x="53" y="0"/>
                  <a:pt x="45" y="8"/>
                  <a:pt x="45" y="18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19"/>
                  <a:pt x="38" y="12"/>
                  <a:pt x="30" y="12"/>
                </a:cubicBezTo>
                <a:cubicBezTo>
                  <a:pt x="22" y="12"/>
                  <a:pt x="15" y="19"/>
                  <a:pt x="15" y="27"/>
                </a:cubicBezTo>
                <a:cubicBezTo>
                  <a:pt x="15" y="35"/>
                  <a:pt x="15" y="35"/>
                  <a:pt x="15" y="35"/>
                </a:cubicBezTo>
                <a:cubicBezTo>
                  <a:pt x="6" y="36"/>
                  <a:pt x="0" y="43"/>
                  <a:pt x="0" y="52"/>
                </a:cubicBezTo>
                <a:cubicBezTo>
                  <a:pt x="0" y="62"/>
                  <a:pt x="8" y="70"/>
                  <a:pt x="17" y="70"/>
                </a:cubicBezTo>
                <a:cubicBezTo>
                  <a:pt x="80" y="70"/>
                  <a:pt x="80" y="70"/>
                  <a:pt x="80" y="70"/>
                </a:cubicBezTo>
                <a:cubicBezTo>
                  <a:pt x="90" y="70"/>
                  <a:pt x="98" y="62"/>
                  <a:pt x="98" y="52"/>
                </a:cubicBezTo>
                <a:cubicBezTo>
                  <a:pt x="98" y="43"/>
                  <a:pt x="90" y="35"/>
                  <a:pt x="80" y="35"/>
                </a:cubicBezTo>
                <a:close/>
                <a:moveTo>
                  <a:pt x="45" y="35"/>
                </a:moveTo>
                <a:cubicBezTo>
                  <a:pt x="45" y="35"/>
                  <a:pt x="45" y="35"/>
                  <a:pt x="45" y="35"/>
                </a:cubicBezTo>
                <a:cubicBezTo>
                  <a:pt x="45" y="34"/>
                  <a:pt x="45" y="34"/>
                  <a:pt x="45" y="34"/>
                </a:cubicBezTo>
                <a:lnTo>
                  <a:pt x="45" y="35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375" name="组合 1374"/>
          <p:cNvGrpSpPr/>
          <p:nvPr/>
        </p:nvGrpSpPr>
        <p:grpSpPr>
          <a:xfrm>
            <a:off x="3337161" y="3965277"/>
            <a:ext cx="1530350" cy="1782763"/>
            <a:chOff x="4346576" y="4441826"/>
            <a:chExt cx="1530350" cy="1782763"/>
          </a:xfrm>
        </p:grpSpPr>
        <p:sp>
          <p:nvSpPr>
            <p:cNvPr id="1232" name="Freeform 319"/>
            <p:cNvSpPr/>
            <p:nvPr/>
          </p:nvSpPr>
          <p:spPr bwMode="auto">
            <a:xfrm>
              <a:off x="4346576" y="4841876"/>
              <a:ext cx="823913" cy="319088"/>
            </a:xfrm>
            <a:custGeom>
              <a:avLst/>
              <a:gdLst>
                <a:gd name="T0" fmla="*/ 0 w 266"/>
                <a:gd name="T1" fmla="*/ 52 h 103"/>
                <a:gd name="T2" fmla="*/ 52 w 266"/>
                <a:gd name="T3" fmla="*/ 0 h 103"/>
                <a:gd name="T4" fmla="*/ 266 w 266"/>
                <a:gd name="T5" fmla="*/ 0 h 103"/>
                <a:gd name="T6" fmla="*/ 266 w 266"/>
                <a:gd name="T7" fmla="*/ 103 h 103"/>
                <a:gd name="T8" fmla="*/ 52 w 266"/>
                <a:gd name="T9" fmla="*/ 103 h 103"/>
                <a:gd name="T10" fmla="*/ 0 w 266"/>
                <a:gd name="T11" fmla="*/ 52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6" h="103">
                  <a:moveTo>
                    <a:pt x="0" y="52"/>
                  </a:moveTo>
                  <a:cubicBezTo>
                    <a:pt x="0" y="23"/>
                    <a:pt x="23" y="0"/>
                    <a:pt x="52" y="0"/>
                  </a:cubicBezTo>
                  <a:cubicBezTo>
                    <a:pt x="266" y="0"/>
                    <a:pt x="266" y="0"/>
                    <a:pt x="266" y="0"/>
                  </a:cubicBezTo>
                  <a:cubicBezTo>
                    <a:pt x="266" y="103"/>
                    <a:pt x="266" y="103"/>
                    <a:pt x="266" y="103"/>
                  </a:cubicBezTo>
                  <a:cubicBezTo>
                    <a:pt x="52" y="103"/>
                    <a:pt x="52" y="103"/>
                    <a:pt x="52" y="103"/>
                  </a:cubicBezTo>
                  <a:cubicBezTo>
                    <a:pt x="23" y="103"/>
                    <a:pt x="0" y="80"/>
                    <a:pt x="0" y="52"/>
                  </a:cubicBezTo>
                </a:path>
              </a:pathLst>
            </a:custGeom>
            <a:solidFill>
              <a:srgbClr val="1AB4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4" name="Freeform 321"/>
            <p:cNvSpPr/>
            <p:nvPr/>
          </p:nvSpPr>
          <p:spPr bwMode="auto">
            <a:xfrm>
              <a:off x="4919663" y="4441826"/>
              <a:ext cx="554038" cy="627063"/>
            </a:xfrm>
            <a:custGeom>
              <a:avLst/>
              <a:gdLst>
                <a:gd name="T0" fmla="*/ 118 w 179"/>
                <a:gd name="T1" fmla="*/ 23 h 202"/>
                <a:gd name="T2" fmla="*/ 118 w 179"/>
                <a:gd name="T3" fmla="*/ 23 h 202"/>
                <a:gd name="T4" fmla="*/ 179 w 179"/>
                <a:gd name="T5" fmla="*/ 171 h 202"/>
                <a:gd name="T6" fmla="*/ 141 w 179"/>
                <a:gd name="T7" fmla="*/ 200 h 202"/>
                <a:gd name="T8" fmla="*/ 95 w 179"/>
                <a:gd name="T9" fmla="*/ 201 h 202"/>
                <a:gd name="T10" fmla="*/ 89 w 179"/>
                <a:gd name="T11" fmla="*/ 155 h 202"/>
                <a:gd name="T12" fmla="*/ 84 w 179"/>
                <a:gd name="T13" fmla="*/ 201 h 202"/>
                <a:gd name="T14" fmla="*/ 38 w 179"/>
                <a:gd name="T15" fmla="*/ 202 h 202"/>
                <a:gd name="T16" fmla="*/ 0 w 179"/>
                <a:gd name="T17" fmla="*/ 174 h 202"/>
                <a:gd name="T18" fmla="*/ 55 w 179"/>
                <a:gd name="T19" fmla="*/ 24 h 202"/>
                <a:gd name="T20" fmla="*/ 86 w 179"/>
                <a:gd name="T21" fmla="*/ 0 h 202"/>
                <a:gd name="T22" fmla="*/ 118 w 179"/>
                <a:gd name="T23" fmla="*/ 23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9" h="202">
                  <a:moveTo>
                    <a:pt x="118" y="23"/>
                  </a:moveTo>
                  <a:cubicBezTo>
                    <a:pt x="118" y="23"/>
                    <a:pt x="118" y="23"/>
                    <a:pt x="118" y="23"/>
                  </a:cubicBezTo>
                  <a:cubicBezTo>
                    <a:pt x="179" y="171"/>
                    <a:pt x="179" y="171"/>
                    <a:pt x="179" y="171"/>
                  </a:cubicBezTo>
                  <a:cubicBezTo>
                    <a:pt x="141" y="200"/>
                    <a:pt x="141" y="200"/>
                    <a:pt x="141" y="200"/>
                  </a:cubicBezTo>
                  <a:cubicBezTo>
                    <a:pt x="95" y="201"/>
                    <a:pt x="95" y="201"/>
                    <a:pt x="95" y="201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4" y="201"/>
                    <a:pt x="84" y="201"/>
                    <a:pt x="84" y="201"/>
                  </a:cubicBezTo>
                  <a:cubicBezTo>
                    <a:pt x="38" y="202"/>
                    <a:pt x="38" y="202"/>
                    <a:pt x="38" y="202"/>
                  </a:cubicBezTo>
                  <a:cubicBezTo>
                    <a:pt x="0" y="174"/>
                    <a:pt x="0" y="174"/>
                    <a:pt x="0" y="174"/>
                  </a:cubicBezTo>
                  <a:cubicBezTo>
                    <a:pt x="55" y="24"/>
                    <a:pt x="55" y="24"/>
                    <a:pt x="55" y="24"/>
                  </a:cubicBezTo>
                  <a:cubicBezTo>
                    <a:pt x="59" y="10"/>
                    <a:pt x="71" y="0"/>
                    <a:pt x="86" y="0"/>
                  </a:cubicBezTo>
                  <a:cubicBezTo>
                    <a:pt x="101" y="0"/>
                    <a:pt x="113" y="9"/>
                    <a:pt x="118" y="23"/>
                  </a:cubicBezTo>
                </a:path>
              </a:pathLst>
            </a:custGeom>
            <a:solidFill>
              <a:srgbClr val="1AB4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0" name="Oval 327"/>
            <p:cNvSpPr>
              <a:spLocks noChangeArrowheads="1"/>
            </p:cNvSpPr>
            <p:nvPr/>
          </p:nvSpPr>
          <p:spPr bwMode="auto">
            <a:xfrm>
              <a:off x="5108576" y="4460876"/>
              <a:ext cx="155575" cy="15875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2" name="Freeform 329"/>
            <p:cNvSpPr>
              <a:spLocks noEditPoints="1"/>
            </p:cNvSpPr>
            <p:nvPr/>
          </p:nvSpPr>
          <p:spPr bwMode="auto">
            <a:xfrm>
              <a:off x="5157788" y="4500563"/>
              <a:ext cx="68263" cy="74613"/>
            </a:xfrm>
            <a:custGeom>
              <a:avLst/>
              <a:gdLst>
                <a:gd name="T0" fmla="*/ 19 w 22"/>
                <a:gd name="T1" fmla="*/ 10 h 24"/>
                <a:gd name="T2" fmla="*/ 20 w 22"/>
                <a:gd name="T3" fmla="*/ 7 h 24"/>
                <a:gd name="T4" fmla="*/ 19 w 22"/>
                <a:gd name="T5" fmla="*/ 3 h 24"/>
                <a:gd name="T6" fmla="*/ 15 w 22"/>
                <a:gd name="T7" fmla="*/ 1 h 24"/>
                <a:gd name="T8" fmla="*/ 10 w 22"/>
                <a:gd name="T9" fmla="*/ 0 h 24"/>
                <a:gd name="T10" fmla="*/ 0 w 22"/>
                <a:gd name="T11" fmla="*/ 0 h 24"/>
                <a:gd name="T12" fmla="*/ 0 w 22"/>
                <a:gd name="T13" fmla="*/ 1 h 24"/>
                <a:gd name="T14" fmla="*/ 1 w 22"/>
                <a:gd name="T15" fmla="*/ 1 h 24"/>
                <a:gd name="T16" fmla="*/ 3 w 22"/>
                <a:gd name="T17" fmla="*/ 2 h 24"/>
                <a:gd name="T18" fmla="*/ 4 w 22"/>
                <a:gd name="T19" fmla="*/ 5 h 24"/>
                <a:gd name="T20" fmla="*/ 4 w 22"/>
                <a:gd name="T21" fmla="*/ 20 h 24"/>
                <a:gd name="T22" fmla="*/ 3 w 22"/>
                <a:gd name="T23" fmla="*/ 23 h 24"/>
                <a:gd name="T24" fmla="*/ 1 w 22"/>
                <a:gd name="T25" fmla="*/ 24 h 24"/>
                <a:gd name="T26" fmla="*/ 0 w 22"/>
                <a:gd name="T27" fmla="*/ 24 h 24"/>
                <a:gd name="T28" fmla="*/ 0 w 22"/>
                <a:gd name="T29" fmla="*/ 24 h 24"/>
                <a:gd name="T30" fmla="*/ 11 w 22"/>
                <a:gd name="T31" fmla="*/ 24 h 24"/>
                <a:gd name="T32" fmla="*/ 17 w 22"/>
                <a:gd name="T33" fmla="*/ 23 h 24"/>
                <a:gd name="T34" fmla="*/ 20 w 22"/>
                <a:gd name="T35" fmla="*/ 21 h 24"/>
                <a:gd name="T36" fmla="*/ 22 w 22"/>
                <a:gd name="T37" fmla="*/ 18 h 24"/>
                <a:gd name="T38" fmla="*/ 20 w 22"/>
                <a:gd name="T39" fmla="*/ 14 h 24"/>
                <a:gd name="T40" fmla="*/ 16 w 22"/>
                <a:gd name="T41" fmla="*/ 12 h 24"/>
                <a:gd name="T42" fmla="*/ 19 w 22"/>
                <a:gd name="T43" fmla="*/ 10 h 24"/>
                <a:gd name="T44" fmla="*/ 7 w 22"/>
                <a:gd name="T45" fmla="*/ 2 h 24"/>
                <a:gd name="T46" fmla="*/ 10 w 22"/>
                <a:gd name="T47" fmla="*/ 1 h 24"/>
                <a:gd name="T48" fmla="*/ 15 w 22"/>
                <a:gd name="T49" fmla="*/ 3 h 24"/>
                <a:gd name="T50" fmla="*/ 17 w 22"/>
                <a:gd name="T51" fmla="*/ 7 h 24"/>
                <a:gd name="T52" fmla="*/ 16 w 22"/>
                <a:gd name="T53" fmla="*/ 9 h 24"/>
                <a:gd name="T54" fmla="*/ 14 w 22"/>
                <a:gd name="T55" fmla="*/ 11 h 24"/>
                <a:gd name="T56" fmla="*/ 10 w 22"/>
                <a:gd name="T57" fmla="*/ 11 h 24"/>
                <a:gd name="T58" fmla="*/ 8 w 22"/>
                <a:gd name="T59" fmla="*/ 11 h 24"/>
                <a:gd name="T60" fmla="*/ 7 w 22"/>
                <a:gd name="T61" fmla="*/ 11 h 24"/>
                <a:gd name="T62" fmla="*/ 7 w 22"/>
                <a:gd name="T63" fmla="*/ 2 h 24"/>
                <a:gd name="T64" fmla="*/ 7 w 22"/>
                <a:gd name="T65" fmla="*/ 13 h 24"/>
                <a:gd name="T66" fmla="*/ 8 w 22"/>
                <a:gd name="T67" fmla="*/ 13 h 24"/>
                <a:gd name="T68" fmla="*/ 10 w 22"/>
                <a:gd name="T69" fmla="*/ 12 h 24"/>
                <a:gd name="T70" fmla="*/ 14 w 22"/>
                <a:gd name="T71" fmla="*/ 13 h 24"/>
                <a:gd name="T72" fmla="*/ 17 w 22"/>
                <a:gd name="T73" fmla="*/ 15 h 24"/>
                <a:gd name="T74" fmla="*/ 17 w 22"/>
                <a:gd name="T75" fmla="*/ 18 h 24"/>
                <a:gd name="T76" fmla="*/ 16 w 22"/>
                <a:gd name="T77" fmla="*/ 21 h 24"/>
                <a:gd name="T78" fmla="*/ 11 w 22"/>
                <a:gd name="T79" fmla="*/ 23 h 24"/>
                <a:gd name="T80" fmla="*/ 7 w 22"/>
                <a:gd name="T81" fmla="*/ 22 h 24"/>
                <a:gd name="T82" fmla="*/ 7 w 22"/>
                <a:gd name="T83" fmla="*/ 1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2" h="24">
                  <a:moveTo>
                    <a:pt x="19" y="10"/>
                  </a:moveTo>
                  <a:cubicBezTo>
                    <a:pt x="20" y="9"/>
                    <a:pt x="20" y="8"/>
                    <a:pt x="20" y="7"/>
                  </a:cubicBezTo>
                  <a:cubicBezTo>
                    <a:pt x="20" y="5"/>
                    <a:pt x="20" y="4"/>
                    <a:pt x="19" y="3"/>
                  </a:cubicBezTo>
                  <a:cubicBezTo>
                    <a:pt x="18" y="2"/>
                    <a:pt x="17" y="1"/>
                    <a:pt x="15" y="1"/>
                  </a:cubicBezTo>
                  <a:cubicBezTo>
                    <a:pt x="14" y="0"/>
                    <a:pt x="12" y="0"/>
                    <a:pt x="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3" y="1"/>
                    <a:pt x="3" y="2"/>
                  </a:cubicBezTo>
                  <a:cubicBezTo>
                    <a:pt x="3" y="2"/>
                    <a:pt x="4" y="3"/>
                    <a:pt x="4" y="5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1"/>
                    <a:pt x="3" y="22"/>
                    <a:pt x="3" y="23"/>
                  </a:cubicBezTo>
                  <a:cubicBezTo>
                    <a:pt x="3" y="23"/>
                    <a:pt x="2" y="24"/>
                    <a:pt x="1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4" y="24"/>
                    <a:pt x="16" y="24"/>
                    <a:pt x="17" y="23"/>
                  </a:cubicBezTo>
                  <a:cubicBezTo>
                    <a:pt x="19" y="23"/>
                    <a:pt x="20" y="22"/>
                    <a:pt x="20" y="21"/>
                  </a:cubicBezTo>
                  <a:cubicBezTo>
                    <a:pt x="21" y="20"/>
                    <a:pt x="22" y="19"/>
                    <a:pt x="22" y="18"/>
                  </a:cubicBezTo>
                  <a:cubicBezTo>
                    <a:pt x="22" y="16"/>
                    <a:pt x="21" y="15"/>
                    <a:pt x="20" y="14"/>
                  </a:cubicBezTo>
                  <a:cubicBezTo>
                    <a:pt x="19" y="13"/>
                    <a:pt x="18" y="12"/>
                    <a:pt x="16" y="12"/>
                  </a:cubicBezTo>
                  <a:cubicBezTo>
                    <a:pt x="18" y="12"/>
                    <a:pt x="19" y="11"/>
                    <a:pt x="19" y="10"/>
                  </a:cubicBezTo>
                  <a:close/>
                  <a:moveTo>
                    <a:pt x="7" y="2"/>
                  </a:moveTo>
                  <a:cubicBezTo>
                    <a:pt x="8" y="2"/>
                    <a:pt x="9" y="1"/>
                    <a:pt x="10" y="1"/>
                  </a:cubicBezTo>
                  <a:cubicBezTo>
                    <a:pt x="12" y="1"/>
                    <a:pt x="14" y="2"/>
                    <a:pt x="15" y="3"/>
                  </a:cubicBezTo>
                  <a:cubicBezTo>
                    <a:pt x="16" y="4"/>
                    <a:pt x="17" y="5"/>
                    <a:pt x="17" y="7"/>
                  </a:cubicBezTo>
                  <a:cubicBezTo>
                    <a:pt x="17" y="7"/>
                    <a:pt x="17" y="8"/>
                    <a:pt x="16" y="9"/>
                  </a:cubicBezTo>
                  <a:cubicBezTo>
                    <a:pt x="16" y="10"/>
                    <a:pt x="15" y="10"/>
                    <a:pt x="14" y="11"/>
                  </a:cubicBezTo>
                  <a:cubicBezTo>
                    <a:pt x="13" y="11"/>
                    <a:pt x="12" y="11"/>
                    <a:pt x="10" y="11"/>
                  </a:cubicBezTo>
                  <a:cubicBezTo>
                    <a:pt x="10" y="11"/>
                    <a:pt x="9" y="11"/>
                    <a:pt x="8" y="11"/>
                  </a:cubicBezTo>
                  <a:cubicBezTo>
                    <a:pt x="8" y="11"/>
                    <a:pt x="7" y="11"/>
                    <a:pt x="7" y="11"/>
                  </a:cubicBezTo>
                  <a:cubicBezTo>
                    <a:pt x="7" y="2"/>
                    <a:pt x="7" y="2"/>
                    <a:pt x="7" y="2"/>
                  </a:cubicBezTo>
                  <a:close/>
                  <a:moveTo>
                    <a:pt x="7" y="13"/>
                  </a:moveTo>
                  <a:cubicBezTo>
                    <a:pt x="7" y="13"/>
                    <a:pt x="8" y="13"/>
                    <a:pt x="8" y="13"/>
                  </a:cubicBezTo>
                  <a:cubicBezTo>
                    <a:pt x="9" y="12"/>
                    <a:pt x="9" y="12"/>
                    <a:pt x="10" y="12"/>
                  </a:cubicBezTo>
                  <a:cubicBezTo>
                    <a:pt x="12" y="12"/>
                    <a:pt x="13" y="13"/>
                    <a:pt x="14" y="13"/>
                  </a:cubicBezTo>
                  <a:cubicBezTo>
                    <a:pt x="15" y="14"/>
                    <a:pt x="16" y="14"/>
                    <a:pt x="17" y="15"/>
                  </a:cubicBezTo>
                  <a:cubicBezTo>
                    <a:pt x="17" y="16"/>
                    <a:pt x="17" y="17"/>
                    <a:pt x="17" y="18"/>
                  </a:cubicBezTo>
                  <a:cubicBezTo>
                    <a:pt x="17" y="19"/>
                    <a:pt x="17" y="21"/>
                    <a:pt x="16" y="21"/>
                  </a:cubicBezTo>
                  <a:cubicBezTo>
                    <a:pt x="15" y="22"/>
                    <a:pt x="13" y="23"/>
                    <a:pt x="11" y="23"/>
                  </a:cubicBezTo>
                  <a:cubicBezTo>
                    <a:pt x="10" y="23"/>
                    <a:pt x="8" y="23"/>
                    <a:pt x="7" y="22"/>
                  </a:cubicBezTo>
                  <a:cubicBezTo>
                    <a:pt x="7" y="13"/>
                    <a:pt x="7" y="13"/>
                    <a:pt x="7" y="13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6" name="Freeform 333"/>
            <p:cNvSpPr/>
            <p:nvPr/>
          </p:nvSpPr>
          <p:spPr bwMode="auto">
            <a:xfrm>
              <a:off x="4487863" y="4835526"/>
              <a:ext cx="1389063" cy="1389063"/>
            </a:xfrm>
            <a:custGeom>
              <a:avLst/>
              <a:gdLst>
                <a:gd name="T0" fmla="*/ 446 w 448"/>
                <a:gd name="T1" fmla="*/ 228 h 448"/>
                <a:gd name="T2" fmla="*/ 220 w 448"/>
                <a:gd name="T3" fmla="*/ 446 h 448"/>
                <a:gd name="T4" fmla="*/ 2 w 448"/>
                <a:gd name="T5" fmla="*/ 220 h 448"/>
                <a:gd name="T6" fmla="*/ 228 w 448"/>
                <a:gd name="T7" fmla="*/ 2 h 448"/>
                <a:gd name="T8" fmla="*/ 446 w 448"/>
                <a:gd name="T9" fmla="*/ 228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8" h="448">
                  <a:moveTo>
                    <a:pt x="446" y="228"/>
                  </a:moveTo>
                  <a:cubicBezTo>
                    <a:pt x="444" y="351"/>
                    <a:pt x="343" y="448"/>
                    <a:pt x="220" y="446"/>
                  </a:cubicBezTo>
                  <a:cubicBezTo>
                    <a:pt x="98" y="444"/>
                    <a:pt x="0" y="343"/>
                    <a:pt x="2" y="220"/>
                  </a:cubicBezTo>
                  <a:cubicBezTo>
                    <a:pt x="4" y="98"/>
                    <a:pt x="105" y="0"/>
                    <a:pt x="228" y="2"/>
                  </a:cubicBezTo>
                  <a:cubicBezTo>
                    <a:pt x="350" y="4"/>
                    <a:pt x="448" y="105"/>
                    <a:pt x="446" y="228"/>
                  </a:cubicBezTo>
                </a:path>
              </a:pathLst>
            </a:custGeom>
            <a:solidFill>
              <a:srgbClr val="1AB4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8" name="Freeform 335"/>
            <p:cNvSpPr/>
            <p:nvPr/>
          </p:nvSpPr>
          <p:spPr bwMode="auto">
            <a:xfrm>
              <a:off x="4516438" y="4867276"/>
              <a:ext cx="1327150" cy="1325563"/>
            </a:xfrm>
            <a:custGeom>
              <a:avLst/>
              <a:gdLst>
                <a:gd name="T0" fmla="*/ 233 w 428"/>
                <a:gd name="T1" fmla="*/ 10 h 428"/>
                <a:gd name="T2" fmla="*/ 418 w 428"/>
                <a:gd name="T3" fmla="*/ 233 h 428"/>
                <a:gd name="T4" fmla="*/ 195 w 428"/>
                <a:gd name="T5" fmla="*/ 417 h 428"/>
                <a:gd name="T6" fmla="*/ 11 w 428"/>
                <a:gd name="T7" fmla="*/ 195 h 428"/>
                <a:gd name="T8" fmla="*/ 233 w 428"/>
                <a:gd name="T9" fmla="*/ 10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8" h="428">
                  <a:moveTo>
                    <a:pt x="233" y="10"/>
                  </a:moveTo>
                  <a:cubicBezTo>
                    <a:pt x="345" y="21"/>
                    <a:pt x="428" y="120"/>
                    <a:pt x="418" y="233"/>
                  </a:cubicBezTo>
                  <a:cubicBezTo>
                    <a:pt x="407" y="345"/>
                    <a:pt x="308" y="428"/>
                    <a:pt x="195" y="417"/>
                  </a:cubicBezTo>
                  <a:cubicBezTo>
                    <a:pt x="83" y="407"/>
                    <a:pt x="0" y="307"/>
                    <a:pt x="11" y="195"/>
                  </a:cubicBezTo>
                  <a:cubicBezTo>
                    <a:pt x="21" y="83"/>
                    <a:pt x="120" y="0"/>
                    <a:pt x="233" y="10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9" name="Freeform 336"/>
            <p:cNvSpPr/>
            <p:nvPr/>
          </p:nvSpPr>
          <p:spPr bwMode="auto">
            <a:xfrm>
              <a:off x="4708526" y="4894263"/>
              <a:ext cx="942975" cy="211138"/>
            </a:xfrm>
            <a:custGeom>
              <a:avLst/>
              <a:gdLst>
                <a:gd name="T0" fmla="*/ 304 w 304"/>
                <a:gd name="T1" fmla="*/ 68 h 68"/>
                <a:gd name="T2" fmla="*/ 0 w 304"/>
                <a:gd name="T3" fmla="*/ 68 h 68"/>
                <a:gd name="T4" fmla="*/ 152 w 304"/>
                <a:gd name="T5" fmla="*/ 0 h 68"/>
                <a:gd name="T6" fmla="*/ 304 w 304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4" h="68">
                  <a:moveTo>
                    <a:pt x="304" y="68"/>
                  </a:moveTo>
                  <a:cubicBezTo>
                    <a:pt x="0" y="68"/>
                    <a:pt x="0" y="68"/>
                    <a:pt x="0" y="68"/>
                  </a:cubicBezTo>
                  <a:cubicBezTo>
                    <a:pt x="37" y="27"/>
                    <a:pt x="92" y="0"/>
                    <a:pt x="152" y="0"/>
                  </a:cubicBezTo>
                  <a:cubicBezTo>
                    <a:pt x="212" y="0"/>
                    <a:pt x="267" y="27"/>
                    <a:pt x="304" y="6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027" name="Oval 515"/>
          <p:cNvSpPr>
            <a:spLocks noChangeArrowheads="1"/>
          </p:cNvSpPr>
          <p:nvPr/>
        </p:nvSpPr>
        <p:spPr bwMode="auto">
          <a:xfrm>
            <a:off x="2556716" y="3426289"/>
            <a:ext cx="192088" cy="19208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377" name="组合 1376"/>
          <p:cNvGrpSpPr/>
          <p:nvPr/>
        </p:nvGrpSpPr>
        <p:grpSpPr>
          <a:xfrm>
            <a:off x="1545861" y="1416884"/>
            <a:ext cx="1780127" cy="1776413"/>
            <a:chOff x="3454400" y="1358183"/>
            <a:chExt cx="1780127" cy="1776413"/>
          </a:xfrm>
        </p:grpSpPr>
        <p:sp>
          <p:nvSpPr>
            <p:cNvPr id="1030" name="Freeform 518"/>
            <p:cNvSpPr/>
            <p:nvPr/>
          </p:nvSpPr>
          <p:spPr bwMode="auto">
            <a:xfrm>
              <a:off x="3713574" y="1358183"/>
              <a:ext cx="823913" cy="319088"/>
            </a:xfrm>
            <a:custGeom>
              <a:avLst/>
              <a:gdLst>
                <a:gd name="T0" fmla="*/ 0 w 266"/>
                <a:gd name="T1" fmla="*/ 51 h 103"/>
                <a:gd name="T2" fmla="*/ 0 w 266"/>
                <a:gd name="T3" fmla="*/ 51 h 103"/>
                <a:gd name="T4" fmla="*/ 51 w 266"/>
                <a:gd name="T5" fmla="*/ 0 h 103"/>
                <a:gd name="T6" fmla="*/ 266 w 266"/>
                <a:gd name="T7" fmla="*/ 0 h 103"/>
                <a:gd name="T8" fmla="*/ 266 w 266"/>
                <a:gd name="T9" fmla="*/ 103 h 103"/>
                <a:gd name="T10" fmla="*/ 51 w 266"/>
                <a:gd name="T11" fmla="*/ 103 h 103"/>
                <a:gd name="T12" fmla="*/ 0 w 266"/>
                <a:gd name="T13" fmla="*/ 51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103">
                  <a:moveTo>
                    <a:pt x="0" y="51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0" y="23"/>
                    <a:pt x="23" y="0"/>
                    <a:pt x="51" y="0"/>
                  </a:cubicBezTo>
                  <a:cubicBezTo>
                    <a:pt x="266" y="0"/>
                    <a:pt x="266" y="0"/>
                    <a:pt x="266" y="0"/>
                  </a:cubicBezTo>
                  <a:cubicBezTo>
                    <a:pt x="266" y="103"/>
                    <a:pt x="266" y="103"/>
                    <a:pt x="266" y="103"/>
                  </a:cubicBezTo>
                  <a:cubicBezTo>
                    <a:pt x="51" y="103"/>
                    <a:pt x="51" y="103"/>
                    <a:pt x="51" y="103"/>
                  </a:cubicBezTo>
                  <a:cubicBezTo>
                    <a:pt x="23" y="103"/>
                    <a:pt x="0" y="80"/>
                    <a:pt x="0" y="51"/>
                  </a:cubicBezTo>
                  <a:close/>
                </a:path>
              </a:pathLst>
            </a:custGeom>
            <a:solidFill>
              <a:srgbClr val="1AB4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1" name="Oval 519"/>
            <p:cNvSpPr>
              <a:spLocks noChangeArrowheads="1"/>
            </p:cNvSpPr>
            <p:nvPr/>
          </p:nvSpPr>
          <p:spPr bwMode="auto">
            <a:xfrm>
              <a:off x="3738974" y="1380408"/>
              <a:ext cx="271463" cy="2730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1032" name="Freeform 520"/>
            <p:cNvSpPr/>
            <p:nvPr/>
          </p:nvSpPr>
          <p:spPr bwMode="auto">
            <a:xfrm>
              <a:off x="4286662" y="2507533"/>
              <a:ext cx="552450" cy="627063"/>
            </a:xfrm>
            <a:custGeom>
              <a:avLst/>
              <a:gdLst>
                <a:gd name="T0" fmla="*/ 118 w 178"/>
                <a:gd name="T1" fmla="*/ 179 h 202"/>
                <a:gd name="T2" fmla="*/ 118 w 178"/>
                <a:gd name="T3" fmla="*/ 179 h 202"/>
                <a:gd name="T4" fmla="*/ 178 w 178"/>
                <a:gd name="T5" fmla="*/ 31 h 202"/>
                <a:gd name="T6" fmla="*/ 141 w 178"/>
                <a:gd name="T7" fmla="*/ 2 h 202"/>
                <a:gd name="T8" fmla="*/ 95 w 178"/>
                <a:gd name="T9" fmla="*/ 1 h 202"/>
                <a:gd name="T10" fmla="*/ 89 w 178"/>
                <a:gd name="T11" fmla="*/ 47 h 202"/>
                <a:gd name="T12" fmla="*/ 84 w 178"/>
                <a:gd name="T13" fmla="*/ 1 h 202"/>
                <a:gd name="T14" fmla="*/ 38 w 178"/>
                <a:gd name="T15" fmla="*/ 0 h 202"/>
                <a:gd name="T16" fmla="*/ 0 w 178"/>
                <a:gd name="T17" fmla="*/ 28 h 202"/>
                <a:gd name="T18" fmla="*/ 55 w 178"/>
                <a:gd name="T19" fmla="*/ 178 h 202"/>
                <a:gd name="T20" fmla="*/ 86 w 178"/>
                <a:gd name="T21" fmla="*/ 202 h 202"/>
                <a:gd name="T22" fmla="*/ 118 w 178"/>
                <a:gd name="T23" fmla="*/ 179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8" h="202">
                  <a:moveTo>
                    <a:pt x="118" y="179"/>
                  </a:moveTo>
                  <a:cubicBezTo>
                    <a:pt x="118" y="179"/>
                    <a:pt x="118" y="179"/>
                    <a:pt x="118" y="179"/>
                  </a:cubicBezTo>
                  <a:cubicBezTo>
                    <a:pt x="178" y="31"/>
                    <a:pt x="178" y="31"/>
                    <a:pt x="178" y="31"/>
                  </a:cubicBezTo>
                  <a:cubicBezTo>
                    <a:pt x="141" y="2"/>
                    <a:pt x="141" y="2"/>
                    <a:pt x="141" y="2"/>
                  </a:cubicBezTo>
                  <a:cubicBezTo>
                    <a:pt x="95" y="1"/>
                    <a:pt x="95" y="1"/>
                    <a:pt x="95" y="1"/>
                  </a:cubicBezTo>
                  <a:cubicBezTo>
                    <a:pt x="89" y="47"/>
                    <a:pt x="89" y="47"/>
                    <a:pt x="89" y="47"/>
                  </a:cubicBezTo>
                  <a:cubicBezTo>
                    <a:pt x="84" y="1"/>
                    <a:pt x="84" y="1"/>
                    <a:pt x="84" y="1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55" y="178"/>
                    <a:pt x="55" y="178"/>
                    <a:pt x="55" y="178"/>
                  </a:cubicBezTo>
                  <a:cubicBezTo>
                    <a:pt x="59" y="192"/>
                    <a:pt x="71" y="202"/>
                    <a:pt x="86" y="202"/>
                  </a:cubicBezTo>
                  <a:cubicBezTo>
                    <a:pt x="101" y="202"/>
                    <a:pt x="113" y="193"/>
                    <a:pt x="118" y="179"/>
                  </a:cubicBezTo>
                  <a:close/>
                </a:path>
              </a:pathLst>
            </a:custGeom>
            <a:solidFill>
              <a:srgbClr val="1AB4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4" name="Freeform 522"/>
            <p:cNvSpPr/>
            <p:nvPr/>
          </p:nvSpPr>
          <p:spPr bwMode="auto">
            <a:xfrm>
              <a:off x="3845464" y="1362110"/>
              <a:ext cx="1389063" cy="1389063"/>
            </a:xfrm>
            <a:custGeom>
              <a:avLst/>
              <a:gdLst>
                <a:gd name="T0" fmla="*/ 446 w 448"/>
                <a:gd name="T1" fmla="*/ 227 h 448"/>
                <a:gd name="T2" fmla="*/ 220 w 448"/>
                <a:gd name="T3" fmla="*/ 446 h 448"/>
                <a:gd name="T4" fmla="*/ 2 w 448"/>
                <a:gd name="T5" fmla="*/ 220 h 448"/>
                <a:gd name="T6" fmla="*/ 228 w 448"/>
                <a:gd name="T7" fmla="*/ 2 h 448"/>
                <a:gd name="T8" fmla="*/ 446 w 448"/>
                <a:gd name="T9" fmla="*/ 227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8" h="448">
                  <a:moveTo>
                    <a:pt x="446" y="227"/>
                  </a:moveTo>
                  <a:cubicBezTo>
                    <a:pt x="444" y="350"/>
                    <a:pt x="343" y="448"/>
                    <a:pt x="220" y="446"/>
                  </a:cubicBezTo>
                  <a:cubicBezTo>
                    <a:pt x="97" y="444"/>
                    <a:pt x="0" y="342"/>
                    <a:pt x="2" y="220"/>
                  </a:cubicBezTo>
                  <a:cubicBezTo>
                    <a:pt x="4" y="97"/>
                    <a:pt x="105" y="0"/>
                    <a:pt x="228" y="2"/>
                  </a:cubicBezTo>
                  <a:cubicBezTo>
                    <a:pt x="350" y="4"/>
                    <a:pt x="448" y="105"/>
                    <a:pt x="446" y="227"/>
                  </a:cubicBezTo>
                </a:path>
              </a:pathLst>
            </a:custGeom>
            <a:solidFill>
              <a:srgbClr val="1AB4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6" name="Freeform 524"/>
            <p:cNvSpPr/>
            <p:nvPr/>
          </p:nvSpPr>
          <p:spPr bwMode="auto">
            <a:xfrm>
              <a:off x="3883026" y="1380628"/>
              <a:ext cx="1327150" cy="1325563"/>
            </a:xfrm>
            <a:custGeom>
              <a:avLst/>
              <a:gdLst>
                <a:gd name="T0" fmla="*/ 233 w 428"/>
                <a:gd name="T1" fmla="*/ 11 h 428"/>
                <a:gd name="T2" fmla="*/ 417 w 428"/>
                <a:gd name="T3" fmla="*/ 233 h 428"/>
                <a:gd name="T4" fmla="*/ 195 w 428"/>
                <a:gd name="T5" fmla="*/ 418 h 428"/>
                <a:gd name="T6" fmla="*/ 10 w 428"/>
                <a:gd name="T7" fmla="*/ 196 h 428"/>
                <a:gd name="T8" fmla="*/ 233 w 428"/>
                <a:gd name="T9" fmla="*/ 11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8" h="428">
                  <a:moveTo>
                    <a:pt x="233" y="11"/>
                  </a:moveTo>
                  <a:cubicBezTo>
                    <a:pt x="345" y="21"/>
                    <a:pt x="428" y="121"/>
                    <a:pt x="417" y="233"/>
                  </a:cubicBezTo>
                  <a:cubicBezTo>
                    <a:pt x="407" y="345"/>
                    <a:pt x="308" y="428"/>
                    <a:pt x="195" y="418"/>
                  </a:cubicBezTo>
                  <a:cubicBezTo>
                    <a:pt x="83" y="407"/>
                    <a:pt x="0" y="308"/>
                    <a:pt x="10" y="196"/>
                  </a:cubicBezTo>
                  <a:cubicBezTo>
                    <a:pt x="21" y="83"/>
                    <a:pt x="120" y="0"/>
                    <a:pt x="233" y="11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7" name="Freeform 525"/>
            <p:cNvSpPr/>
            <p:nvPr/>
          </p:nvSpPr>
          <p:spPr bwMode="auto">
            <a:xfrm>
              <a:off x="4075524" y="1410571"/>
              <a:ext cx="942975" cy="211138"/>
            </a:xfrm>
            <a:custGeom>
              <a:avLst/>
              <a:gdLst>
                <a:gd name="T0" fmla="*/ 304 w 304"/>
                <a:gd name="T1" fmla="*/ 68 h 68"/>
                <a:gd name="T2" fmla="*/ 0 w 304"/>
                <a:gd name="T3" fmla="*/ 68 h 68"/>
                <a:gd name="T4" fmla="*/ 152 w 304"/>
                <a:gd name="T5" fmla="*/ 0 h 68"/>
                <a:gd name="T6" fmla="*/ 304 w 304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4" h="68">
                  <a:moveTo>
                    <a:pt x="304" y="68"/>
                  </a:moveTo>
                  <a:cubicBezTo>
                    <a:pt x="0" y="68"/>
                    <a:pt x="0" y="68"/>
                    <a:pt x="0" y="68"/>
                  </a:cubicBezTo>
                  <a:cubicBezTo>
                    <a:pt x="37" y="26"/>
                    <a:pt x="91" y="0"/>
                    <a:pt x="152" y="0"/>
                  </a:cubicBezTo>
                  <a:cubicBezTo>
                    <a:pt x="212" y="0"/>
                    <a:pt x="267" y="26"/>
                    <a:pt x="304" y="6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174" name="Freeform 662"/>
            <p:cNvSpPr>
              <a:spLocks noEditPoints="1"/>
            </p:cNvSpPr>
            <p:nvPr/>
          </p:nvSpPr>
          <p:spPr bwMode="auto">
            <a:xfrm>
              <a:off x="3454400" y="2196307"/>
              <a:ext cx="26988" cy="46038"/>
            </a:xfrm>
            <a:custGeom>
              <a:avLst/>
              <a:gdLst>
                <a:gd name="T0" fmla="*/ 6 w 9"/>
                <a:gd name="T1" fmla="*/ 15 h 15"/>
                <a:gd name="T2" fmla="*/ 7 w 9"/>
                <a:gd name="T3" fmla="*/ 15 h 15"/>
                <a:gd name="T4" fmla="*/ 9 w 9"/>
                <a:gd name="T5" fmla="*/ 14 h 15"/>
                <a:gd name="T6" fmla="*/ 9 w 9"/>
                <a:gd name="T7" fmla="*/ 13 h 15"/>
                <a:gd name="T8" fmla="*/ 8 w 9"/>
                <a:gd name="T9" fmla="*/ 13 h 15"/>
                <a:gd name="T10" fmla="*/ 8 w 9"/>
                <a:gd name="T11" fmla="*/ 13 h 15"/>
                <a:gd name="T12" fmla="*/ 8 w 9"/>
                <a:gd name="T13" fmla="*/ 13 h 15"/>
                <a:gd name="T14" fmla="*/ 8 w 9"/>
                <a:gd name="T15" fmla="*/ 11 h 15"/>
                <a:gd name="T16" fmla="*/ 8 w 9"/>
                <a:gd name="T17" fmla="*/ 0 h 15"/>
                <a:gd name="T18" fmla="*/ 7 w 9"/>
                <a:gd name="T19" fmla="*/ 0 h 15"/>
                <a:gd name="T20" fmla="*/ 5 w 9"/>
                <a:gd name="T21" fmla="*/ 2 h 15"/>
                <a:gd name="T22" fmla="*/ 5 w 9"/>
                <a:gd name="T23" fmla="*/ 2 h 15"/>
                <a:gd name="T24" fmla="*/ 5 w 9"/>
                <a:gd name="T25" fmla="*/ 2 h 15"/>
                <a:gd name="T26" fmla="*/ 6 w 9"/>
                <a:gd name="T27" fmla="*/ 2 h 15"/>
                <a:gd name="T28" fmla="*/ 6 w 9"/>
                <a:gd name="T29" fmla="*/ 2 h 15"/>
                <a:gd name="T30" fmla="*/ 6 w 9"/>
                <a:gd name="T31" fmla="*/ 4 h 15"/>
                <a:gd name="T32" fmla="*/ 6 w 9"/>
                <a:gd name="T33" fmla="*/ 6 h 15"/>
                <a:gd name="T34" fmla="*/ 4 w 9"/>
                <a:gd name="T35" fmla="*/ 5 h 15"/>
                <a:gd name="T36" fmla="*/ 1 w 9"/>
                <a:gd name="T37" fmla="*/ 7 h 15"/>
                <a:gd name="T38" fmla="*/ 0 w 9"/>
                <a:gd name="T39" fmla="*/ 10 h 15"/>
                <a:gd name="T40" fmla="*/ 1 w 9"/>
                <a:gd name="T41" fmla="*/ 13 h 15"/>
                <a:gd name="T42" fmla="*/ 4 w 9"/>
                <a:gd name="T43" fmla="*/ 15 h 15"/>
                <a:gd name="T44" fmla="*/ 5 w 9"/>
                <a:gd name="T45" fmla="*/ 14 h 15"/>
                <a:gd name="T46" fmla="*/ 6 w 9"/>
                <a:gd name="T47" fmla="*/ 13 h 15"/>
                <a:gd name="T48" fmla="*/ 6 w 9"/>
                <a:gd name="T49" fmla="*/ 15 h 15"/>
                <a:gd name="T50" fmla="*/ 4 w 9"/>
                <a:gd name="T51" fmla="*/ 14 h 15"/>
                <a:gd name="T52" fmla="*/ 3 w 9"/>
                <a:gd name="T53" fmla="*/ 13 h 15"/>
                <a:gd name="T54" fmla="*/ 2 w 9"/>
                <a:gd name="T55" fmla="*/ 10 h 15"/>
                <a:gd name="T56" fmla="*/ 3 w 9"/>
                <a:gd name="T57" fmla="*/ 7 h 15"/>
                <a:gd name="T58" fmla="*/ 4 w 9"/>
                <a:gd name="T59" fmla="*/ 6 h 15"/>
                <a:gd name="T60" fmla="*/ 5 w 9"/>
                <a:gd name="T61" fmla="*/ 6 h 15"/>
                <a:gd name="T62" fmla="*/ 6 w 9"/>
                <a:gd name="T63" fmla="*/ 7 h 15"/>
                <a:gd name="T64" fmla="*/ 6 w 9"/>
                <a:gd name="T65" fmla="*/ 8 h 15"/>
                <a:gd name="T66" fmla="*/ 6 w 9"/>
                <a:gd name="T67" fmla="*/ 13 h 15"/>
                <a:gd name="T68" fmla="*/ 4 w 9"/>
                <a:gd name="T69" fmla="*/ 14 h 15"/>
                <a:gd name="T70" fmla="*/ 4 w 9"/>
                <a:gd name="T71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" h="15">
                  <a:moveTo>
                    <a:pt x="6" y="15"/>
                  </a:moveTo>
                  <a:cubicBezTo>
                    <a:pt x="7" y="15"/>
                    <a:pt x="7" y="15"/>
                    <a:pt x="7" y="15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3"/>
                    <a:pt x="8" y="12"/>
                    <a:pt x="8" y="1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3"/>
                    <a:pt x="6" y="3"/>
                    <a:pt x="6" y="4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5"/>
                    <a:pt x="5" y="5"/>
                    <a:pt x="4" y="5"/>
                  </a:cubicBezTo>
                  <a:cubicBezTo>
                    <a:pt x="3" y="5"/>
                    <a:pt x="2" y="6"/>
                    <a:pt x="1" y="7"/>
                  </a:cubicBezTo>
                  <a:cubicBezTo>
                    <a:pt x="0" y="8"/>
                    <a:pt x="0" y="9"/>
                    <a:pt x="0" y="10"/>
                  </a:cubicBezTo>
                  <a:cubicBezTo>
                    <a:pt x="0" y="12"/>
                    <a:pt x="0" y="13"/>
                    <a:pt x="1" y="13"/>
                  </a:cubicBezTo>
                  <a:cubicBezTo>
                    <a:pt x="2" y="14"/>
                    <a:pt x="3" y="15"/>
                    <a:pt x="4" y="15"/>
                  </a:cubicBezTo>
                  <a:cubicBezTo>
                    <a:pt x="4" y="15"/>
                    <a:pt x="4" y="15"/>
                    <a:pt x="5" y="14"/>
                  </a:cubicBezTo>
                  <a:cubicBezTo>
                    <a:pt x="5" y="14"/>
                    <a:pt x="6" y="14"/>
                    <a:pt x="6" y="13"/>
                  </a:cubicBezTo>
                  <a:cubicBezTo>
                    <a:pt x="6" y="15"/>
                    <a:pt x="6" y="15"/>
                    <a:pt x="6" y="15"/>
                  </a:cubicBezTo>
                  <a:close/>
                  <a:moveTo>
                    <a:pt x="4" y="14"/>
                  </a:moveTo>
                  <a:cubicBezTo>
                    <a:pt x="4" y="14"/>
                    <a:pt x="3" y="13"/>
                    <a:pt x="3" y="13"/>
                  </a:cubicBezTo>
                  <a:cubicBezTo>
                    <a:pt x="2" y="12"/>
                    <a:pt x="2" y="11"/>
                    <a:pt x="2" y="10"/>
                  </a:cubicBezTo>
                  <a:cubicBezTo>
                    <a:pt x="2" y="8"/>
                    <a:pt x="2" y="7"/>
                    <a:pt x="3" y="7"/>
                  </a:cubicBezTo>
                  <a:cubicBezTo>
                    <a:pt x="3" y="6"/>
                    <a:pt x="4" y="6"/>
                    <a:pt x="4" y="6"/>
                  </a:cubicBezTo>
                  <a:cubicBezTo>
                    <a:pt x="4" y="6"/>
                    <a:pt x="5" y="6"/>
                    <a:pt x="5" y="6"/>
                  </a:cubicBezTo>
                  <a:cubicBezTo>
                    <a:pt x="5" y="6"/>
                    <a:pt x="6" y="7"/>
                    <a:pt x="6" y="7"/>
                  </a:cubicBezTo>
                  <a:cubicBezTo>
                    <a:pt x="6" y="7"/>
                    <a:pt x="6" y="8"/>
                    <a:pt x="6" y="8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5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2" name="Oval 701"/>
            <p:cNvSpPr>
              <a:spLocks noChangeArrowheads="1"/>
            </p:cNvSpPr>
            <p:nvPr/>
          </p:nvSpPr>
          <p:spPr bwMode="auto">
            <a:xfrm>
              <a:off x="4475574" y="2961559"/>
              <a:ext cx="155575" cy="15398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4" name="Freeform 703"/>
            <p:cNvSpPr>
              <a:spLocks noEditPoints="1"/>
            </p:cNvSpPr>
            <p:nvPr/>
          </p:nvSpPr>
          <p:spPr bwMode="auto">
            <a:xfrm>
              <a:off x="4523199" y="2994896"/>
              <a:ext cx="76200" cy="77788"/>
            </a:xfrm>
            <a:custGeom>
              <a:avLst/>
              <a:gdLst>
                <a:gd name="T0" fmla="*/ 17 w 25"/>
                <a:gd name="T1" fmla="*/ 20 h 25"/>
                <a:gd name="T2" fmla="*/ 18 w 25"/>
                <a:gd name="T3" fmla="*/ 23 h 25"/>
                <a:gd name="T4" fmla="*/ 17 w 25"/>
                <a:gd name="T5" fmla="*/ 24 h 25"/>
                <a:gd name="T6" fmla="*/ 15 w 25"/>
                <a:gd name="T7" fmla="*/ 24 h 25"/>
                <a:gd name="T8" fmla="*/ 15 w 25"/>
                <a:gd name="T9" fmla="*/ 25 h 25"/>
                <a:gd name="T10" fmla="*/ 25 w 25"/>
                <a:gd name="T11" fmla="*/ 25 h 25"/>
                <a:gd name="T12" fmla="*/ 25 w 25"/>
                <a:gd name="T13" fmla="*/ 24 h 25"/>
                <a:gd name="T14" fmla="*/ 23 w 25"/>
                <a:gd name="T15" fmla="*/ 23 h 25"/>
                <a:gd name="T16" fmla="*/ 21 w 25"/>
                <a:gd name="T17" fmla="*/ 20 h 25"/>
                <a:gd name="T18" fmla="*/ 12 w 25"/>
                <a:gd name="T19" fmla="*/ 0 h 25"/>
                <a:gd name="T20" fmla="*/ 12 w 25"/>
                <a:gd name="T21" fmla="*/ 0 h 25"/>
                <a:gd name="T22" fmla="*/ 3 w 25"/>
                <a:gd name="T23" fmla="*/ 20 h 25"/>
                <a:gd name="T24" fmla="*/ 2 w 25"/>
                <a:gd name="T25" fmla="*/ 23 h 25"/>
                <a:gd name="T26" fmla="*/ 0 w 25"/>
                <a:gd name="T27" fmla="*/ 24 h 25"/>
                <a:gd name="T28" fmla="*/ 0 w 25"/>
                <a:gd name="T29" fmla="*/ 25 h 25"/>
                <a:gd name="T30" fmla="*/ 7 w 25"/>
                <a:gd name="T31" fmla="*/ 25 h 25"/>
                <a:gd name="T32" fmla="*/ 7 w 25"/>
                <a:gd name="T33" fmla="*/ 24 h 25"/>
                <a:gd name="T34" fmla="*/ 5 w 25"/>
                <a:gd name="T35" fmla="*/ 24 h 25"/>
                <a:gd name="T36" fmla="*/ 4 w 25"/>
                <a:gd name="T37" fmla="*/ 23 h 25"/>
                <a:gd name="T38" fmla="*/ 5 w 25"/>
                <a:gd name="T39" fmla="*/ 21 h 25"/>
                <a:gd name="T40" fmla="*/ 7 w 25"/>
                <a:gd name="T41" fmla="*/ 17 h 25"/>
                <a:gd name="T42" fmla="*/ 16 w 25"/>
                <a:gd name="T43" fmla="*/ 17 h 25"/>
                <a:gd name="T44" fmla="*/ 17 w 25"/>
                <a:gd name="T45" fmla="*/ 20 h 25"/>
                <a:gd name="T46" fmla="*/ 7 w 25"/>
                <a:gd name="T47" fmla="*/ 16 h 25"/>
                <a:gd name="T48" fmla="*/ 11 w 25"/>
                <a:gd name="T49" fmla="*/ 6 h 25"/>
                <a:gd name="T50" fmla="*/ 15 w 25"/>
                <a:gd name="T51" fmla="*/ 16 h 25"/>
                <a:gd name="T52" fmla="*/ 7 w 25"/>
                <a:gd name="T53" fmla="*/ 1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" h="25">
                  <a:moveTo>
                    <a:pt x="17" y="20"/>
                  </a:moveTo>
                  <a:cubicBezTo>
                    <a:pt x="18" y="21"/>
                    <a:pt x="18" y="22"/>
                    <a:pt x="18" y="23"/>
                  </a:cubicBezTo>
                  <a:cubicBezTo>
                    <a:pt x="18" y="23"/>
                    <a:pt x="18" y="23"/>
                    <a:pt x="17" y="24"/>
                  </a:cubicBezTo>
                  <a:cubicBezTo>
                    <a:pt x="17" y="24"/>
                    <a:pt x="16" y="24"/>
                    <a:pt x="15" y="24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4" y="24"/>
                    <a:pt x="23" y="24"/>
                    <a:pt x="23" y="23"/>
                  </a:cubicBezTo>
                  <a:cubicBezTo>
                    <a:pt x="22" y="23"/>
                    <a:pt x="21" y="22"/>
                    <a:pt x="21" y="2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2"/>
                    <a:pt x="2" y="23"/>
                    <a:pt x="2" y="23"/>
                  </a:cubicBezTo>
                  <a:cubicBezTo>
                    <a:pt x="1" y="24"/>
                    <a:pt x="1" y="24"/>
                    <a:pt x="0" y="24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6" y="24"/>
                    <a:pt x="5" y="24"/>
                    <a:pt x="5" y="24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2"/>
                    <a:pt x="5" y="22"/>
                    <a:pt x="5" y="21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7" y="20"/>
                    <a:pt x="17" y="20"/>
                    <a:pt x="17" y="20"/>
                  </a:cubicBezTo>
                  <a:close/>
                  <a:moveTo>
                    <a:pt x="7" y="16"/>
                  </a:moveTo>
                  <a:cubicBezTo>
                    <a:pt x="11" y="6"/>
                    <a:pt x="11" y="6"/>
                    <a:pt x="11" y="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7" y="16"/>
                    <a:pt x="7" y="16"/>
                    <a:pt x="7" y="1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376" name="组合 1375"/>
          <p:cNvGrpSpPr/>
          <p:nvPr/>
        </p:nvGrpSpPr>
        <p:grpSpPr>
          <a:xfrm>
            <a:off x="8739778" y="3985087"/>
            <a:ext cx="1531938" cy="1782763"/>
            <a:chOff x="7197726" y="4441826"/>
            <a:chExt cx="1531938" cy="1782763"/>
          </a:xfrm>
        </p:grpSpPr>
        <p:sp>
          <p:nvSpPr>
            <p:cNvPr id="846" name="Freeform 735"/>
            <p:cNvSpPr/>
            <p:nvPr/>
          </p:nvSpPr>
          <p:spPr bwMode="auto">
            <a:xfrm>
              <a:off x="7197726" y="4841876"/>
              <a:ext cx="825500" cy="319088"/>
            </a:xfrm>
            <a:custGeom>
              <a:avLst/>
              <a:gdLst>
                <a:gd name="T0" fmla="*/ 0 w 266"/>
                <a:gd name="T1" fmla="*/ 52 h 103"/>
                <a:gd name="T2" fmla="*/ 52 w 266"/>
                <a:gd name="T3" fmla="*/ 0 h 103"/>
                <a:gd name="T4" fmla="*/ 266 w 266"/>
                <a:gd name="T5" fmla="*/ 0 h 103"/>
                <a:gd name="T6" fmla="*/ 266 w 266"/>
                <a:gd name="T7" fmla="*/ 103 h 103"/>
                <a:gd name="T8" fmla="*/ 52 w 266"/>
                <a:gd name="T9" fmla="*/ 103 h 103"/>
                <a:gd name="T10" fmla="*/ 0 w 266"/>
                <a:gd name="T11" fmla="*/ 52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6" h="103">
                  <a:moveTo>
                    <a:pt x="0" y="52"/>
                  </a:moveTo>
                  <a:cubicBezTo>
                    <a:pt x="0" y="23"/>
                    <a:pt x="23" y="0"/>
                    <a:pt x="52" y="0"/>
                  </a:cubicBezTo>
                  <a:cubicBezTo>
                    <a:pt x="266" y="0"/>
                    <a:pt x="266" y="0"/>
                    <a:pt x="266" y="0"/>
                  </a:cubicBezTo>
                  <a:cubicBezTo>
                    <a:pt x="266" y="103"/>
                    <a:pt x="266" y="103"/>
                    <a:pt x="266" y="103"/>
                  </a:cubicBezTo>
                  <a:cubicBezTo>
                    <a:pt x="52" y="103"/>
                    <a:pt x="52" y="103"/>
                    <a:pt x="52" y="103"/>
                  </a:cubicBezTo>
                  <a:cubicBezTo>
                    <a:pt x="23" y="103"/>
                    <a:pt x="0" y="80"/>
                    <a:pt x="0" y="52"/>
                  </a:cubicBezTo>
                </a:path>
              </a:pathLst>
            </a:custGeom>
            <a:solidFill>
              <a:srgbClr val="1AB4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8" name="Freeform 737"/>
            <p:cNvSpPr/>
            <p:nvPr/>
          </p:nvSpPr>
          <p:spPr bwMode="auto">
            <a:xfrm>
              <a:off x="7772401" y="4441826"/>
              <a:ext cx="554038" cy="627063"/>
            </a:xfrm>
            <a:custGeom>
              <a:avLst/>
              <a:gdLst>
                <a:gd name="T0" fmla="*/ 118 w 179"/>
                <a:gd name="T1" fmla="*/ 23 h 202"/>
                <a:gd name="T2" fmla="*/ 118 w 179"/>
                <a:gd name="T3" fmla="*/ 23 h 202"/>
                <a:gd name="T4" fmla="*/ 179 w 179"/>
                <a:gd name="T5" fmla="*/ 171 h 202"/>
                <a:gd name="T6" fmla="*/ 141 w 179"/>
                <a:gd name="T7" fmla="*/ 200 h 202"/>
                <a:gd name="T8" fmla="*/ 95 w 179"/>
                <a:gd name="T9" fmla="*/ 201 h 202"/>
                <a:gd name="T10" fmla="*/ 89 w 179"/>
                <a:gd name="T11" fmla="*/ 155 h 202"/>
                <a:gd name="T12" fmla="*/ 84 w 179"/>
                <a:gd name="T13" fmla="*/ 201 h 202"/>
                <a:gd name="T14" fmla="*/ 38 w 179"/>
                <a:gd name="T15" fmla="*/ 202 h 202"/>
                <a:gd name="T16" fmla="*/ 0 w 179"/>
                <a:gd name="T17" fmla="*/ 174 h 202"/>
                <a:gd name="T18" fmla="*/ 55 w 179"/>
                <a:gd name="T19" fmla="*/ 24 h 202"/>
                <a:gd name="T20" fmla="*/ 86 w 179"/>
                <a:gd name="T21" fmla="*/ 0 h 202"/>
                <a:gd name="T22" fmla="*/ 118 w 179"/>
                <a:gd name="T23" fmla="*/ 23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9" h="202">
                  <a:moveTo>
                    <a:pt x="118" y="23"/>
                  </a:moveTo>
                  <a:cubicBezTo>
                    <a:pt x="118" y="23"/>
                    <a:pt x="118" y="23"/>
                    <a:pt x="118" y="23"/>
                  </a:cubicBezTo>
                  <a:cubicBezTo>
                    <a:pt x="179" y="171"/>
                    <a:pt x="179" y="171"/>
                    <a:pt x="179" y="171"/>
                  </a:cubicBezTo>
                  <a:cubicBezTo>
                    <a:pt x="141" y="200"/>
                    <a:pt x="141" y="200"/>
                    <a:pt x="141" y="200"/>
                  </a:cubicBezTo>
                  <a:cubicBezTo>
                    <a:pt x="95" y="201"/>
                    <a:pt x="95" y="201"/>
                    <a:pt x="95" y="201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4" y="201"/>
                    <a:pt x="84" y="201"/>
                    <a:pt x="84" y="201"/>
                  </a:cubicBezTo>
                  <a:cubicBezTo>
                    <a:pt x="38" y="202"/>
                    <a:pt x="38" y="202"/>
                    <a:pt x="38" y="202"/>
                  </a:cubicBezTo>
                  <a:cubicBezTo>
                    <a:pt x="0" y="174"/>
                    <a:pt x="0" y="174"/>
                    <a:pt x="0" y="174"/>
                  </a:cubicBezTo>
                  <a:cubicBezTo>
                    <a:pt x="55" y="24"/>
                    <a:pt x="55" y="24"/>
                    <a:pt x="55" y="24"/>
                  </a:cubicBezTo>
                  <a:cubicBezTo>
                    <a:pt x="59" y="10"/>
                    <a:pt x="71" y="0"/>
                    <a:pt x="86" y="0"/>
                  </a:cubicBezTo>
                  <a:cubicBezTo>
                    <a:pt x="101" y="0"/>
                    <a:pt x="113" y="9"/>
                    <a:pt x="118" y="23"/>
                  </a:cubicBezTo>
                </a:path>
              </a:pathLst>
            </a:custGeom>
            <a:solidFill>
              <a:srgbClr val="1AB4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3" name="Oval 742"/>
            <p:cNvSpPr>
              <a:spLocks noChangeArrowheads="1"/>
            </p:cNvSpPr>
            <p:nvPr/>
          </p:nvSpPr>
          <p:spPr bwMode="auto">
            <a:xfrm>
              <a:off x="7961313" y="4460876"/>
              <a:ext cx="153988" cy="15875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5" name="Freeform 744"/>
            <p:cNvSpPr>
              <a:spLocks noEditPoints="1"/>
            </p:cNvSpPr>
            <p:nvPr/>
          </p:nvSpPr>
          <p:spPr bwMode="auto">
            <a:xfrm>
              <a:off x="8007351" y="4500564"/>
              <a:ext cx="74613" cy="74613"/>
            </a:xfrm>
            <a:custGeom>
              <a:avLst/>
              <a:gdLst>
                <a:gd name="T0" fmla="*/ 11 w 24"/>
                <a:gd name="T1" fmla="*/ 24 h 24"/>
                <a:gd name="T2" fmla="*/ 21 w 24"/>
                <a:gd name="T3" fmla="*/ 20 h 24"/>
                <a:gd name="T4" fmla="*/ 24 w 24"/>
                <a:gd name="T5" fmla="*/ 12 h 24"/>
                <a:gd name="T6" fmla="*/ 23 w 24"/>
                <a:gd name="T7" fmla="*/ 6 h 24"/>
                <a:gd name="T8" fmla="*/ 18 w 24"/>
                <a:gd name="T9" fmla="*/ 1 h 24"/>
                <a:gd name="T10" fmla="*/ 10 w 24"/>
                <a:gd name="T11" fmla="*/ 0 h 24"/>
                <a:gd name="T12" fmla="*/ 0 w 24"/>
                <a:gd name="T13" fmla="*/ 0 h 24"/>
                <a:gd name="T14" fmla="*/ 0 w 24"/>
                <a:gd name="T15" fmla="*/ 1 h 24"/>
                <a:gd name="T16" fmla="*/ 1 w 24"/>
                <a:gd name="T17" fmla="*/ 1 h 24"/>
                <a:gd name="T18" fmla="*/ 3 w 24"/>
                <a:gd name="T19" fmla="*/ 2 h 24"/>
                <a:gd name="T20" fmla="*/ 4 w 24"/>
                <a:gd name="T21" fmla="*/ 5 h 24"/>
                <a:gd name="T22" fmla="*/ 4 w 24"/>
                <a:gd name="T23" fmla="*/ 20 h 24"/>
                <a:gd name="T24" fmla="*/ 3 w 24"/>
                <a:gd name="T25" fmla="*/ 23 h 24"/>
                <a:gd name="T26" fmla="*/ 1 w 24"/>
                <a:gd name="T27" fmla="*/ 24 h 24"/>
                <a:gd name="T28" fmla="*/ 0 w 24"/>
                <a:gd name="T29" fmla="*/ 24 h 24"/>
                <a:gd name="T30" fmla="*/ 0 w 24"/>
                <a:gd name="T31" fmla="*/ 24 h 24"/>
                <a:gd name="T32" fmla="*/ 11 w 24"/>
                <a:gd name="T33" fmla="*/ 24 h 24"/>
                <a:gd name="T34" fmla="*/ 7 w 24"/>
                <a:gd name="T35" fmla="*/ 2 h 24"/>
                <a:gd name="T36" fmla="*/ 11 w 24"/>
                <a:gd name="T37" fmla="*/ 2 h 24"/>
                <a:gd name="T38" fmla="*/ 18 w 24"/>
                <a:gd name="T39" fmla="*/ 4 h 24"/>
                <a:gd name="T40" fmla="*/ 20 w 24"/>
                <a:gd name="T41" fmla="*/ 12 h 24"/>
                <a:gd name="T42" fmla="*/ 18 w 24"/>
                <a:gd name="T43" fmla="*/ 20 h 24"/>
                <a:gd name="T44" fmla="*/ 11 w 24"/>
                <a:gd name="T45" fmla="*/ 23 h 24"/>
                <a:gd name="T46" fmla="*/ 7 w 24"/>
                <a:gd name="T47" fmla="*/ 22 h 24"/>
                <a:gd name="T48" fmla="*/ 7 w 24"/>
                <a:gd name="T49" fmla="*/ 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4" h="24">
                  <a:moveTo>
                    <a:pt x="11" y="24"/>
                  </a:moveTo>
                  <a:cubicBezTo>
                    <a:pt x="16" y="24"/>
                    <a:pt x="19" y="23"/>
                    <a:pt x="21" y="20"/>
                  </a:cubicBezTo>
                  <a:cubicBezTo>
                    <a:pt x="23" y="18"/>
                    <a:pt x="24" y="15"/>
                    <a:pt x="24" y="12"/>
                  </a:cubicBezTo>
                  <a:cubicBezTo>
                    <a:pt x="24" y="10"/>
                    <a:pt x="24" y="7"/>
                    <a:pt x="23" y="6"/>
                  </a:cubicBezTo>
                  <a:cubicBezTo>
                    <a:pt x="21" y="4"/>
                    <a:pt x="20" y="2"/>
                    <a:pt x="18" y="1"/>
                  </a:cubicBezTo>
                  <a:cubicBezTo>
                    <a:pt x="16" y="1"/>
                    <a:pt x="14" y="0"/>
                    <a:pt x="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3" y="1"/>
                    <a:pt x="3" y="2"/>
                  </a:cubicBezTo>
                  <a:cubicBezTo>
                    <a:pt x="4" y="2"/>
                    <a:pt x="4" y="3"/>
                    <a:pt x="4" y="5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1"/>
                    <a:pt x="4" y="22"/>
                    <a:pt x="3" y="23"/>
                  </a:cubicBezTo>
                  <a:cubicBezTo>
                    <a:pt x="3" y="23"/>
                    <a:pt x="2" y="24"/>
                    <a:pt x="1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1" y="24"/>
                    <a:pt x="11" y="24"/>
                    <a:pt x="11" y="24"/>
                  </a:cubicBezTo>
                  <a:close/>
                  <a:moveTo>
                    <a:pt x="7" y="2"/>
                  </a:moveTo>
                  <a:cubicBezTo>
                    <a:pt x="8" y="2"/>
                    <a:pt x="10" y="2"/>
                    <a:pt x="11" y="2"/>
                  </a:cubicBezTo>
                  <a:cubicBezTo>
                    <a:pt x="13" y="2"/>
                    <a:pt x="16" y="3"/>
                    <a:pt x="18" y="4"/>
                  </a:cubicBezTo>
                  <a:cubicBezTo>
                    <a:pt x="19" y="6"/>
                    <a:pt x="20" y="9"/>
                    <a:pt x="20" y="12"/>
                  </a:cubicBezTo>
                  <a:cubicBezTo>
                    <a:pt x="20" y="16"/>
                    <a:pt x="19" y="18"/>
                    <a:pt x="18" y="20"/>
                  </a:cubicBezTo>
                  <a:cubicBezTo>
                    <a:pt x="16" y="22"/>
                    <a:pt x="14" y="23"/>
                    <a:pt x="11" y="23"/>
                  </a:cubicBezTo>
                  <a:cubicBezTo>
                    <a:pt x="10" y="23"/>
                    <a:pt x="9" y="23"/>
                    <a:pt x="7" y="22"/>
                  </a:cubicBezTo>
                  <a:cubicBezTo>
                    <a:pt x="7" y="2"/>
                    <a:pt x="7" y="2"/>
                    <a:pt x="7" y="2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9" name="Freeform 748"/>
            <p:cNvSpPr/>
            <p:nvPr/>
          </p:nvSpPr>
          <p:spPr bwMode="auto">
            <a:xfrm>
              <a:off x="7340601" y="4835526"/>
              <a:ext cx="1389063" cy="1389063"/>
            </a:xfrm>
            <a:custGeom>
              <a:avLst/>
              <a:gdLst>
                <a:gd name="T0" fmla="*/ 446 w 448"/>
                <a:gd name="T1" fmla="*/ 228 h 448"/>
                <a:gd name="T2" fmla="*/ 220 w 448"/>
                <a:gd name="T3" fmla="*/ 446 h 448"/>
                <a:gd name="T4" fmla="*/ 2 w 448"/>
                <a:gd name="T5" fmla="*/ 220 h 448"/>
                <a:gd name="T6" fmla="*/ 228 w 448"/>
                <a:gd name="T7" fmla="*/ 2 h 448"/>
                <a:gd name="T8" fmla="*/ 446 w 448"/>
                <a:gd name="T9" fmla="*/ 228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8" h="448">
                  <a:moveTo>
                    <a:pt x="446" y="228"/>
                  </a:moveTo>
                  <a:cubicBezTo>
                    <a:pt x="444" y="351"/>
                    <a:pt x="343" y="448"/>
                    <a:pt x="220" y="446"/>
                  </a:cubicBezTo>
                  <a:cubicBezTo>
                    <a:pt x="98" y="444"/>
                    <a:pt x="0" y="343"/>
                    <a:pt x="2" y="220"/>
                  </a:cubicBezTo>
                  <a:cubicBezTo>
                    <a:pt x="4" y="98"/>
                    <a:pt x="105" y="0"/>
                    <a:pt x="228" y="2"/>
                  </a:cubicBezTo>
                  <a:cubicBezTo>
                    <a:pt x="350" y="4"/>
                    <a:pt x="448" y="105"/>
                    <a:pt x="446" y="228"/>
                  </a:cubicBezTo>
                </a:path>
              </a:pathLst>
            </a:custGeom>
            <a:solidFill>
              <a:srgbClr val="1AB4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1" name="Freeform 750"/>
            <p:cNvSpPr/>
            <p:nvPr/>
          </p:nvSpPr>
          <p:spPr bwMode="auto">
            <a:xfrm>
              <a:off x="7369176" y="4867276"/>
              <a:ext cx="1327150" cy="1325563"/>
            </a:xfrm>
            <a:custGeom>
              <a:avLst/>
              <a:gdLst>
                <a:gd name="T0" fmla="*/ 233 w 428"/>
                <a:gd name="T1" fmla="*/ 10 h 428"/>
                <a:gd name="T2" fmla="*/ 418 w 428"/>
                <a:gd name="T3" fmla="*/ 233 h 428"/>
                <a:gd name="T4" fmla="*/ 195 w 428"/>
                <a:gd name="T5" fmla="*/ 417 h 428"/>
                <a:gd name="T6" fmla="*/ 11 w 428"/>
                <a:gd name="T7" fmla="*/ 195 h 428"/>
                <a:gd name="T8" fmla="*/ 233 w 428"/>
                <a:gd name="T9" fmla="*/ 10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8" h="428">
                  <a:moveTo>
                    <a:pt x="233" y="10"/>
                  </a:moveTo>
                  <a:cubicBezTo>
                    <a:pt x="345" y="21"/>
                    <a:pt x="428" y="120"/>
                    <a:pt x="418" y="233"/>
                  </a:cubicBezTo>
                  <a:cubicBezTo>
                    <a:pt x="407" y="345"/>
                    <a:pt x="308" y="428"/>
                    <a:pt x="195" y="417"/>
                  </a:cubicBezTo>
                  <a:cubicBezTo>
                    <a:pt x="83" y="407"/>
                    <a:pt x="0" y="307"/>
                    <a:pt x="11" y="195"/>
                  </a:cubicBezTo>
                  <a:cubicBezTo>
                    <a:pt x="21" y="83"/>
                    <a:pt x="120" y="0"/>
                    <a:pt x="233" y="10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2" name="Freeform 751"/>
            <p:cNvSpPr/>
            <p:nvPr/>
          </p:nvSpPr>
          <p:spPr bwMode="auto">
            <a:xfrm>
              <a:off x="7561263" y="4894264"/>
              <a:ext cx="942975" cy="211138"/>
            </a:xfrm>
            <a:custGeom>
              <a:avLst/>
              <a:gdLst>
                <a:gd name="T0" fmla="*/ 304 w 304"/>
                <a:gd name="T1" fmla="*/ 68 h 68"/>
                <a:gd name="T2" fmla="*/ 0 w 304"/>
                <a:gd name="T3" fmla="*/ 68 h 68"/>
                <a:gd name="T4" fmla="*/ 152 w 304"/>
                <a:gd name="T5" fmla="*/ 0 h 68"/>
                <a:gd name="T6" fmla="*/ 304 w 304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4" h="68">
                  <a:moveTo>
                    <a:pt x="304" y="68"/>
                  </a:moveTo>
                  <a:cubicBezTo>
                    <a:pt x="0" y="68"/>
                    <a:pt x="0" y="68"/>
                    <a:pt x="0" y="68"/>
                  </a:cubicBezTo>
                  <a:cubicBezTo>
                    <a:pt x="37" y="27"/>
                    <a:pt x="92" y="0"/>
                    <a:pt x="152" y="0"/>
                  </a:cubicBezTo>
                  <a:cubicBezTo>
                    <a:pt x="213" y="0"/>
                    <a:pt x="267" y="27"/>
                    <a:pt x="304" y="6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636" name="Oval 926"/>
          <p:cNvSpPr>
            <a:spLocks noChangeArrowheads="1"/>
          </p:cNvSpPr>
          <p:nvPr/>
        </p:nvSpPr>
        <p:spPr bwMode="auto">
          <a:xfrm>
            <a:off x="9434465" y="3446363"/>
            <a:ext cx="192088" cy="19208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78" name="Oval 515"/>
          <p:cNvSpPr>
            <a:spLocks noChangeArrowheads="1"/>
          </p:cNvSpPr>
          <p:nvPr/>
        </p:nvSpPr>
        <p:spPr bwMode="auto">
          <a:xfrm>
            <a:off x="4052329" y="3426289"/>
            <a:ext cx="192088" cy="19208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79" name="Oval 926"/>
          <p:cNvSpPr>
            <a:spLocks noChangeArrowheads="1"/>
          </p:cNvSpPr>
          <p:nvPr/>
        </p:nvSpPr>
        <p:spPr bwMode="auto">
          <a:xfrm>
            <a:off x="7933999" y="3441051"/>
            <a:ext cx="192088" cy="19208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81" name="矩形 1380"/>
          <p:cNvSpPr/>
          <p:nvPr/>
        </p:nvSpPr>
        <p:spPr>
          <a:xfrm>
            <a:off x="3463477" y="2008967"/>
            <a:ext cx="17152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800" dirty="0" smtClean="0"/>
              <a:t>LOREM IPSUM DOLOR SIT AMET, CONSECTETUR ADIPISICING ELIT, SED DO EIUSMOD TEMPOR INCIDIDUNT UT LABORE ET DOLORE MAGNA ALIQUA</a:t>
            </a:r>
            <a:endParaRPr lang="zh-CN" altLang="en-US" sz="800" dirty="0"/>
          </a:p>
        </p:txBody>
      </p:sp>
      <p:sp>
        <p:nvSpPr>
          <p:cNvPr id="1382" name="矩形 1381"/>
          <p:cNvSpPr/>
          <p:nvPr/>
        </p:nvSpPr>
        <p:spPr>
          <a:xfrm>
            <a:off x="3463476" y="1798602"/>
            <a:ext cx="13084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 dirty="0" smtClean="0">
                <a:solidFill>
                  <a:srgbClr val="1AB49C"/>
                </a:solidFill>
              </a:rPr>
              <a:t>LOREM</a:t>
            </a:r>
            <a:r>
              <a:rPr lang="en-US" altLang="zh-CN" sz="1400" b="1" dirty="0" smtClean="0"/>
              <a:t> IPSUM </a:t>
            </a:r>
            <a:endParaRPr lang="zh-CN" altLang="en-US" sz="1400" b="1" dirty="0"/>
          </a:p>
        </p:txBody>
      </p:sp>
      <p:sp>
        <p:nvSpPr>
          <p:cNvPr id="1383" name="矩形 1382"/>
          <p:cNvSpPr/>
          <p:nvPr/>
        </p:nvSpPr>
        <p:spPr>
          <a:xfrm>
            <a:off x="8954706" y="2008967"/>
            <a:ext cx="17152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800" dirty="0" smtClean="0"/>
              <a:t>LOREM IPSUM DOLOR SIT AMET, CONSECTETUR ADIPISICING ELIT, SED DO EIUSMOD TEMPOR INCIDIDUNT UT LABORE ET DOLORE MAGNA ALIQUA</a:t>
            </a:r>
            <a:endParaRPr lang="zh-CN" altLang="en-US" sz="800" dirty="0"/>
          </a:p>
        </p:txBody>
      </p:sp>
      <p:sp>
        <p:nvSpPr>
          <p:cNvPr id="1384" name="矩形 1383"/>
          <p:cNvSpPr/>
          <p:nvPr/>
        </p:nvSpPr>
        <p:spPr>
          <a:xfrm>
            <a:off x="8954705" y="1798602"/>
            <a:ext cx="13084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 dirty="0" smtClean="0">
                <a:solidFill>
                  <a:srgbClr val="1AB49C"/>
                </a:solidFill>
              </a:rPr>
              <a:t>LOREM</a:t>
            </a:r>
            <a:r>
              <a:rPr lang="en-US" altLang="zh-CN" sz="1400" b="1" dirty="0" smtClean="0"/>
              <a:t> IPSUM </a:t>
            </a:r>
            <a:endParaRPr lang="zh-CN" altLang="en-US" sz="1400" b="1" dirty="0"/>
          </a:p>
        </p:txBody>
      </p:sp>
      <p:sp>
        <p:nvSpPr>
          <p:cNvPr id="1385" name="矩形 1384"/>
          <p:cNvSpPr/>
          <p:nvPr/>
        </p:nvSpPr>
        <p:spPr>
          <a:xfrm>
            <a:off x="5008799" y="4809355"/>
            <a:ext cx="17152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800" dirty="0" smtClean="0"/>
              <a:t>LOREM IPSUM DOLOR SIT AMET, CONSECTETUR ADIPISICING ELIT, SED DO EIUSMOD TEMPOR INCIDIDUNT UT LABORE ET DOLORE MAGNA ALIQUA</a:t>
            </a:r>
            <a:endParaRPr lang="zh-CN" altLang="en-US" sz="800" dirty="0"/>
          </a:p>
        </p:txBody>
      </p:sp>
      <p:sp>
        <p:nvSpPr>
          <p:cNvPr id="1386" name="矩形 1385"/>
          <p:cNvSpPr/>
          <p:nvPr/>
        </p:nvSpPr>
        <p:spPr>
          <a:xfrm>
            <a:off x="5008798" y="4598990"/>
            <a:ext cx="13084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 dirty="0" smtClean="0">
                <a:solidFill>
                  <a:srgbClr val="1AB49C"/>
                </a:solidFill>
              </a:rPr>
              <a:t>LOREM</a:t>
            </a:r>
            <a:r>
              <a:rPr lang="en-US" altLang="zh-CN" sz="1400" b="1" dirty="0" smtClean="0"/>
              <a:t> IPSUM </a:t>
            </a:r>
            <a:endParaRPr lang="zh-CN" altLang="en-US" sz="1400" b="1" dirty="0"/>
          </a:p>
        </p:txBody>
      </p:sp>
      <p:sp>
        <p:nvSpPr>
          <p:cNvPr id="1387" name="矩形 1386"/>
          <p:cNvSpPr/>
          <p:nvPr/>
        </p:nvSpPr>
        <p:spPr>
          <a:xfrm>
            <a:off x="7088139" y="4809355"/>
            <a:ext cx="17152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800" dirty="0" smtClean="0"/>
              <a:t>LOREM IPSUM DOLOR SIT AMET, CONSECTETUR ADIPISICING ELIT, SED DO EIUSMOD TEMPOR INCIDIDUNT UT LABORE ET DOLORE MAGNA ALIQUA</a:t>
            </a:r>
            <a:endParaRPr lang="zh-CN" altLang="en-US" sz="800" dirty="0"/>
          </a:p>
        </p:txBody>
      </p:sp>
      <p:sp>
        <p:nvSpPr>
          <p:cNvPr id="1388" name="矩形 1387"/>
          <p:cNvSpPr/>
          <p:nvPr/>
        </p:nvSpPr>
        <p:spPr>
          <a:xfrm>
            <a:off x="7088138" y="4598990"/>
            <a:ext cx="13084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 dirty="0" smtClean="0">
                <a:solidFill>
                  <a:srgbClr val="1AB49C"/>
                </a:solidFill>
              </a:rPr>
              <a:t>LOREM</a:t>
            </a:r>
            <a:r>
              <a:rPr lang="en-US" altLang="zh-CN" sz="1400" b="1" dirty="0" smtClean="0"/>
              <a:t> IPSUM </a:t>
            </a:r>
            <a:endParaRPr lang="zh-CN" altLang="en-US" sz="1400" b="1" dirty="0"/>
          </a:p>
        </p:txBody>
      </p:sp>
      <p:sp>
        <p:nvSpPr>
          <p:cNvPr id="1389" name="矩形 1388"/>
          <p:cNvSpPr/>
          <p:nvPr/>
        </p:nvSpPr>
        <p:spPr>
          <a:xfrm>
            <a:off x="2113855" y="2046419"/>
            <a:ext cx="102600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" dirty="0" smtClean="0"/>
              <a:t>LOREM IPSUM DOLOR SIT AMET, CONSECTETUR ADIPISICING ELIT, SED DO EIUSMOD TEMPOR INCIDIDUNT UT LABORE ET DOLORE MAGNA ALIQUA</a:t>
            </a:r>
            <a:endParaRPr lang="zh-CN" altLang="en-US" sz="400" dirty="0"/>
          </a:p>
        </p:txBody>
      </p:sp>
      <p:sp>
        <p:nvSpPr>
          <p:cNvPr id="1390" name="矩形 1389"/>
          <p:cNvSpPr/>
          <p:nvPr/>
        </p:nvSpPr>
        <p:spPr>
          <a:xfrm>
            <a:off x="2104227" y="1904373"/>
            <a:ext cx="135413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b="1" dirty="0" smtClean="0">
                <a:solidFill>
                  <a:srgbClr val="1AB49C"/>
                </a:solidFill>
              </a:rPr>
              <a:t>LOREM</a:t>
            </a:r>
            <a:r>
              <a:rPr lang="en-US" altLang="zh-CN" sz="1000" b="1" dirty="0" smtClean="0"/>
              <a:t> IPSUM </a:t>
            </a:r>
            <a:endParaRPr lang="zh-CN" altLang="en-US" sz="1000" b="1" dirty="0"/>
          </a:p>
        </p:txBody>
      </p:sp>
      <p:sp>
        <p:nvSpPr>
          <p:cNvPr id="1393" name="矩形 1392"/>
          <p:cNvSpPr/>
          <p:nvPr/>
        </p:nvSpPr>
        <p:spPr>
          <a:xfrm>
            <a:off x="9069642" y="5060059"/>
            <a:ext cx="102600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" dirty="0" smtClean="0"/>
              <a:t>LOREM IPSUM DOLOR SIT AMET, CONSECTETUR ADIPISICING ELIT, SED DO EIUSMOD TEMPOR INCIDIDUNT UT LABORE ET DOLORE MAGNA ALIQUA</a:t>
            </a:r>
            <a:endParaRPr lang="zh-CN" altLang="en-US" sz="400" dirty="0"/>
          </a:p>
        </p:txBody>
      </p:sp>
      <p:sp>
        <p:nvSpPr>
          <p:cNvPr id="1394" name="矩形 1393"/>
          <p:cNvSpPr/>
          <p:nvPr/>
        </p:nvSpPr>
        <p:spPr>
          <a:xfrm>
            <a:off x="9060014" y="4918013"/>
            <a:ext cx="135413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b="1" dirty="0" smtClean="0">
                <a:solidFill>
                  <a:srgbClr val="1AB49C"/>
                </a:solidFill>
              </a:rPr>
              <a:t>LOREM</a:t>
            </a:r>
            <a:r>
              <a:rPr lang="en-US" altLang="zh-CN" sz="1000" b="1" dirty="0" smtClean="0"/>
              <a:t> IPSUM </a:t>
            </a:r>
            <a:endParaRPr lang="zh-CN" altLang="en-US" sz="1000" b="1" dirty="0"/>
          </a:p>
        </p:txBody>
      </p:sp>
      <p:sp>
        <p:nvSpPr>
          <p:cNvPr id="1403" name="矩形 1402"/>
          <p:cNvSpPr/>
          <p:nvPr/>
        </p:nvSpPr>
        <p:spPr>
          <a:xfrm>
            <a:off x="3671697" y="5060059"/>
            <a:ext cx="102600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" dirty="0" smtClean="0"/>
              <a:t>LOREM IPSUM DOLOR SIT AMET, CONSECTETUR ADIPISICING ELIT, SED DO EIUSMOD TEMPOR INCIDIDUNT UT LABORE ET DOLORE MAGNA ALIQUA</a:t>
            </a:r>
            <a:endParaRPr lang="zh-CN" altLang="en-US" sz="400" dirty="0"/>
          </a:p>
        </p:txBody>
      </p:sp>
      <p:sp>
        <p:nvSpPr>
          <p:cNvPr id="1404" name="矩形 1403"/>
          <p:cNvSpPr/>
          <p:nvPr/>
        </p:nvSpPr>
        <p:spPr>
          <a:xfrm>
            <a:off x="3662069" y="4918013"/>
            <a:ext cx="135413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b="1" dirty="0" smtClean="0">
                <a:solidFill>
                  <a:srgbClr val="1AB49C"/>
                </a:solidFill>
              </a:rPr>
              <a:t>LOREM</a:t>
            </a:r>
            <a:r>
              <a:rPr lang="en-US" altLang="zh-CN" sz="1000" b="1" dirty="0" smtClean="0"/>
              <a:t> IPSUM </a:t>
            </a:r>
            <a:endParaRPr lang="zh-CN" altLang="en-US" sz="1000" b="1" dirty="0"/>
          </a:p>
        </p:txBody>
      </p:sp>
      <p:grpSp>
        <p:nvGrpSpPr>
          <p:cNvPr id="94" name="组合 93"/>
          <p:cNvGrpSpPr/>
          <p:nvPr/>
        </p:nvGrpSpPr>
        <p:grpSpPr>
          <a:xfrm>
            <a:off x="3362788" y="1416884"/>
            <a:ext cx="5682677" cy="3259383"/>
            <a:chOff x="-87868" y="1358183"/>
            <a:chExt cx="5682677" cy="3259383"/>
          </a:xfrm>
        </p:grpSpPr>
        <p:sp>
          <p:nvSpPr>
            <p:cNvPr id="95" name="Freeform 518"/>
            <p:cNvSpPr/>
            <p:nvPr/>
          </p:nvSpPr>
          <p:spPr bwMode="auto">
            <a:xfrm>
              <a:off x="3713574" y="1358183"/>
              <a:ext cx="823913" cy="319088"/>
            </a:xfrm>
            <a:custGeom>
              <a:avLst/>
              <a:gdLst>
                <a:gd name="T0" fmla="*/ 0 w 266"/>
                <a:gd name="T1" fmla="*/ 51 h 103"/>
                <a:gd name="T2" fmla="*/ 0 w 266"/>
                <a:gd name="T3" fmla="*/ 51 h 103"/>
                <a:gd name="T4" fmla="*/ 51 w 266"/>
                <a:gd name="T5" fmla="*/ 0 h 103"/>
                <a:gd name="T6" fmla="*/ 266 w 266"/>
                <a:gd name="T7" fmla="*/ 0 h 103"/>
                <a:gd name="T8" fmla="*/ 266 w 266"/>
                <a:gd name="T9" fmla="*/ 103 h 103"/>
                <a:gd name="T10" fmla="*/ 51 w 266"/>
                <a:gd name="T11" fmla="*/ 103 h 103"/>
                <a:gd name="T12" fmla="*/ 0 w 266"/>
                <a:gd name="T13" fmla="*/ 51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103">
                  <a:moveTo>
                    <a:pt x="0" y="51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0" y="23"/>
                    <a:pt x="23" y="0"/>
                    <a:pt x="51" y="0"/>
                  </a:cubicBezTo>
                  <a:cubicBezTo>
                    <a:pt x="266" y="0"/>
                    <a:pt x="266" y="0"/>
                    <a:pt x="266" y="0"/>
                  </a:cubicBezTo>
                  <a:cubicBezTo>
                    <a:pt x="266" y="103"/>
                    <a:pt x="266" y="103"/>
                    <a:pt x="266" y="103"/>
                  </a:cubicBezTo>
                  <a:cubicBezTo>
                    <a:pt x="51" y="103"/>
                    <a:pt x="51" y="103"/>
                    <a:pt x="51" y="103"/>
                  </a:cubicBezTo>
                  <a:cubicBezTo>
                    <a:pt x="23" y="103"/>
                    <a:pt x="0" y="80"/>
                    <a:pt x="0" y="51"/>
                  </a:cubicBezTo>
                  <a:close/>
                </a:path>
              </a:pathLst>
            </a:custGeom>
            <a:solidFill>
              <a:srgbClr val="1AB4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Oval 519"/>
            <p:cNvSpPr>
              <a:spLocks noChangeArrowheads="1"/>
            </p:cNvSpPr>
            <p:nvPr/>
          </p:nvSpPr>
          <p:spPr bwMode="auto">
            <a:xfrm>
              <a:off x="3738974" y="1380408"/>
              <a:ext cx="271463" cy="2730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520"/>
            <p:cNvSpPr/>
            <p:nvPr/>
          </p:nvSpPr>
          <p:spPr bwMode="auto">
            <a:xfrm>
              <a:off x="4286662" y="2507533"/>
              <a:ext cx="552450" cy="627063"/>
            </a:xfrm>
            <a:custGeom>
              <a:avLst/>
              <a:gdLst>
                <a:gd name="T0" fmla="*/ 118 w 178"/>
                <a:gd name="T1" fmla="*/ 179 h 202"/>
                <a:gd name="T2" fmla="*/ 118 w 178"/>
                <a:gd name="T3" fmla="*/ 179 h 202"/>
                <a:gd name="T4" fmla="*/ 178 w 178"/>
                <a:gd name="T5" fmla="*/ 31 h 202"/>
                <a:gd name="T6" fmla="*/ 141 w 178"/>
                <a:gd name="T7" fmla="*/ 2 h 202"/>
                <a:gd name="T8" fmla="*/ 95 w 178"/>
                <a:gd name="T9" fmla="*/ 1 h 202"/>
                <a:gd name="T10" fmla="*/ 89 w 178"/>
                <a:gd name="T11" fmla="*/ 47 h 202"/>
                <a:gd name="T12" fmla="*/ 84 w 178"/>
                <a:gd name="T13" fmla="*/ 1 h 202"/>
                <a:gd name="T14" fmla="*/ 38 w 178"/>
                <a:gd name="T15" fmla="*/ 0 h 202"/>
                <a:gd name="T16" fmla="*/ 0 w 178"/>
                <a:gd name="T17" fmla="*/ 28 h 202"/>
                <a:gd name="T18" fmla="*/ 55 w 178"/>
                <a:gd name="T19" fmla="*/ 178 h 202"/>
                <a:gd name="T20" fmla="*/ 86 w 178"/>
                <a:gd name="T21" fmla="*/ 202 h 202"/>
                <a:gd name="T22" fmla="*/ 118 w 178"/>
                <a:gd name="T23" fmla="*/ 179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8" h="202">
                  <a:moveTo>
                    <a:pt x="118" y="179"/>
                  </a:moveTo>
                  <a:cubicBezTo>
                    <a:pt x="118" y="179"/>
                    <a:pt x="118" y="179"/>
                    <a:pt x="118" y="179"/>
                  </a:cubicBezTo>
                  <a:cubicBezTo>
                    <a:pt x="178" y="31"/>
                    <a:pt x="178" y="31"/>
                    <a:pt x="178" y="31"/>
                  </a:cubicBezTo>
                  <a:cubicBezTo>
                    <a:pt x="141" y="2"/>
                    <a:pt x="141" y="2"/>
                    <a:pt x="141" y="2"/>
                  </a:cubicBezTo>
                  <a:cubicBezTo>
                    <a:pt x="95" y="1"/>
                    <a:pt x="95" y="1"/>
                    <a:pt x="95" y="1"/>
                  </a:cubicBezTo>
                  <a:cubicBezTo>
                    <a:pt x="89" y="47"/>
                    <a:pt x="89" y="47"/>
                    <a:pt x="89" y="47"/>
                  </a:cubicBezTo>
                  <a:cubicBezTo>
                    <a:pt x="84" y="1"/>
                    <a:pt x="84" y="1"/>
                    <a:pt x="84" y="1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55" y="178"/>
                    <a:pt x="55" y="178"/>
                    <a:pt x="55" y="178"/>
                  </a:cubicBezTo>
                  <a:cubicBezTo>
                    <a:pt x="59" y="192"/>
                    <a:pt x="71" y="202"/>
                    <a:pt x="86" y="202"/>
                  </a:cubicBezTo>
                  <a:cubicBezTo>
                    <a:pt x="101" y="202"/>
                    <a:pt x="113" y="193"/>
                    <a:pt x="118" y="179"/>
                  </a:cubicBezTo>
                  <a:close/>
                </a:path>
              </a:pathLst>
            </a:custGeom>
            <a:solidFill>
              <a:srgbClr val="1AB4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522"/>
            <p:cNvSpPr/>
            <p:nvPr/>
          </p:nvSpPr>
          <p:spPr bwMode="auto">
            <a:xfrm>
              <a:off x="3845464" y="1362110"/>
              <a:ext cx="1389063" cy="1389063"/>
            </a:xfrm>
            <a:custGeom>
              <a:avLst/>
              <a:gdLst>
                <a:gd name="T0" fmla="*/ 446 w 448"/>
                <a:gd name="T1" fmla="*/ 227 h 448"/>
                <a:gd name="T2" fmla="*/ 220 w 448"/>
                <a:gd name="T3" fmla="*/ 446 h 448"/>
                <a:gd name="T4" fmla="*/ 2 w 448"/>
                <a:gd name="T5" fmla="*/ 220 h 448"/>
                <a:gd name="T6" fmla="*/ 228 w 448"/>
                <a:gd name="T7" fmla="*/ 2 h 448"/>
                <a:gd name="T8" fmla="*/ 446 w 448"/>
                <a:gd name="T9" fmla="*/ 227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8" h="448">
                  <a:moveTo>
                    <a:pt x="446" y="227"/>
                  </a:moveTo>
                  <a:cubicBezTo>
                    <a:pt x="444" y="350"/>
                    <a:pt x="343" y="448"/>
                    <a:pt x="220" y="446"/>
                  </a:cubicBezTo>
                  <a:cubicBezTo>
                    <a:pt x="97" y="444"/>
                    <a:pt x="0" y="342"/>
                    <a:pt x="2" y="220"/>
                  </a:cubicBezTo>
                  <a:cubicBezTo>
                    <a:pt x="4" y="97"/>
                    <a:pt x="105" y="0"/>
                    <a:pt x="228" y="2"/>
                  </a:cubicBezTo>
                  <a:cubicBezTo>
                    <a:pt x="350" y="4"/>
                    <a:pt x="448" y="105"/>
                    <a:pt x="446" y="227"/>
                  </a:cubicBezTo>
                </a:path>
              </a:pathLst>
            </a:custGeom>
            <a:solidFill>
              <a:srgbClr val="1AB4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524"/>
            <p:cNvSpPr/>
            <p:nvPr/>
          </p:nvSpPr>
          <p:spPr bwMode="auto">
            <a:xfrm>
              <a:off x="3883026" y="1380628"/>
              <a:ext cx="1327150" cy="1325563"/>
            </a:xfrm>
            <a:custGeom>
              <a:avLst/>
              <a:gdLst>
                <a:gd name="T0" fmla="*/ 233 w 428"/>
                <a:gd name="T1" fmla="*/ 11 h 428"/>
                <a:gd name="T2" fmla="*/ 417 w 428"/>
                <a:gd name="T3" fmla="*/ 233 h 428"/>
                <a:gd name="T4" fmla="*/ 195 w 428"/>
                <a:gd name="T5" fmla="*/ 418 h 428"/>
                <a:gd name="T6" fmla="*/ 10 w 428"/>
                <a:gd name="T7" fmla="*/ 196 h 428"/>
                <a:gd name="T8" fmla="*/ 233 w 428"/>
                <a:gd name="T9" fmla="*/ 11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8" h="428">
                  <a:moveTo>
                    <a:pt x="233" y="11"/>
                  </a:moveTo>
                  <a:cubicBezTo>
                    <a:pt x="345" y="21"/>
                    <a:pt x="428" y="121"/>
                    <a:pt x="417" y="233"/>
                  </a:cubicBezTo>
                  <a:cubicBezTo>
                    <a:pt x="407" y="345"/>
                    <a:pt x="308" y="428"/>
                    <a:pt x="195" y="418"/>
                  </a:cubicBezTo>
                  <a:cubicBezTo>
                    <a:pt x="83" y="407"/>
                    <a:pt x="0" y="308"/>
                    <a:pt x="10" y="196"/>
                  </a:cubicBezTo>
                  <a:cubicBezTo>
                    <a:pt x="21" y="83"/>
                    <a:pt x="120" y="0"/>
                    <a:pt x="233" y="11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525"/>
            <p:cNvSpPr/>
            <p:nvPr/>
          </p:nvSpPr>
          <p:spPr bwMode="auto">
            <a:xfrm>
              <a:off x="4075524" y="1410571"/>
              <a:ext cx="942975" cy="211138"/>
            </a:xfrm>
            <a:custGeom>
              <a:avLst/>
              <a:gdLst>
                <a:gd name="T0" fmla="*/ 304 w 304"/>
                <a:gd name="T1" fmla="*/ 68 h 68"/>
                <a:gd name="T2" fmla="*/ 0 w 304"/>
                <a:gd name="T3" fmla="*/ 68 h 68"/>
                <a:gd name="T4" fmla="*/ 152 w 304"/>
                <a:gd name="T5" fmla="*/ 0 h 68"/>
                <a:gd name="T6" fmla="*/ 304 w 304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4" h="68">
                  <a:moveTo>
                    <a:pt x="304" y="68"/>
                  </a:moveTo>
                  <a:cubicBezTo>
                    <a:pt x="0" y="68"/>
                    <a:pt x="0" y="68"/>
                    <a:pt x="0" y="68"/>
                  </a:cubicBezTo>
                  <a:cubicBezTo>
                    <a:pt x="37" y="26"/>
                    <a:pt x="91" y="0"/>
                    <a:pt x="152" y="0"/>
                  </a:cubicBezTo>
                  <a:cubicBezTo>
                    <a:pt x="212" y="0"/>
                    <a:pt x="267" y="26"/>
                    <a:pt x="304" y="6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01" name="Freeform 662"/>
            <p:cNvSpPr>
              <a:spLocks noEditPoints="1"/>
            </p:cNvSpPr>
            <p:nvPr/>
          </p:nvSpPr>
          <p:spPr bwMode="auto">
            <a:xfrm>
              <a:off x="3454400" y="2196307"/>
              <a:ext cx="26988" cy="46038"/>
            </a:xfrm>
            <a:custGeom>
              <a:avLst/>
              <a:gdLst>
                <a:gd name="T0" fmla="*/ 6 w 9"/>
                <a:gd name="T1" fmla="*/ 15 h 15"/>
                <a:gd name="T2" fmla="*/ 7 w 9"/>
                <a:gd name="T3" fmla="*/ 15 h 15"/>
                <a:gd name="T4" fmla="*/ 9 w 9"/>
                <a:gd name="T5" fmla="*/ 14 h 15"/>
                <a:gd name="T6" fmla="*/ 9 w 9"/>
                <a:gd name="T7" fmla="*/ 13 h 15"/>
                <a:gd name="T8" fmla="*/ 8 w 9"/>
                <a:gd name="T9" fmla="*/ 13 h 15"/>
                <a:gd name="T10" fmla="*/ 8 w 9"/>
                <a:gd name="T11" fmla="*/ 13 h 15"/>
                <a:gd name="T12" fmla="*/ 8 w 9"/>
                <a:gd name="T13" fmla="*/ 13 h 15"/>
                <a:gd name="T14" fmla="*/ 8 w 9"/>
                <a:gd name="T15" fmla="*/ 11 h 15"/>
                <a:gd name="T16" fmla="*/ 8 w 9"/>
                <a:gd name="T17" fmla="*/ 0 h 15"/>
                <a:gd name="T18" fmla="*/ 7 w 9"/>
                <a:gd name="T19" fmla="*/ 0 h 15"/>
                <a:gd name="T20" fmla="*/ 5 w 9"/>
                <a:gd name="T21" fmla="*/ 2 h 15"/>
                <a:gd name="T22" fmla="*/ 5 w 9"/>
                <a:gd name="T23" fmla="*/ 2 h 15"/>
                <a:gd name="T24" fmla="*/ 5 w 9"/>
                <a:gd name="T25" fmla="*/ 2 h 15"/>
                <a:gd name="T26" fmla="*/ 6 w 9"/>
                <a:gd name="T27" fmla="*/ 2 h 15"/>
                <a:gd name="T28" fmla="*/ 6 w 9"/>
                <a:gd name="T29" fmla="*/ 2 h 15"/>
                <a:gd name="T30" fmla="*/ 6 w 9"/>
                <a:gd name="T31" fmla="*/ 4 h 15"/>
                <a:gd name="T32" fmla="*/ 6 w 9"/>
                <a:gd name="T33" fmla="*/ 6 h 15"/>
                <a:gd name="T34" fmla="*/ 4 w 9"/>
                <a:gd name="T35" fmla="*/ 5 h 15"/>
                <a:gd name="T36" fmla="*/ 1 w 9"/>
                <a:gd name="T37" fmla="*/ 7 h 15"/>
                <a:gd name="T38" fmla="*/ 0 w 9"/>
                <a:gd name="T39" fmla="*/ 10 h 15"/>
                <a:gd name="T40" fmla="*/ 1 w 9"/>
                <a:gd name="T41" fmla="*/ 13 h 15"/>
                <a:gd name="T42" fmla="*/ 4 w 9"/>
                <a:gd name="T43" fmla="*/ 15 h 15"/>
                <a:gd name="T44" fmla="*/ 5 w 9"/>
                <a:gd name="T45" fmla="*/ 14 h 15"/>
                <a:gd name="T46" fmla="*/ 6 w 9"/>
                <a:gd name="T47" fmla="*/ 13 h 15"/>
                <a:gd name="T48" fmla="*/ 6 w 9"/>
                <a:gd name="T49" fmla="*/ 15 h 15"/>
                <a:gd name="T50" fmla="*/ 4 w 9"/>
                <a:gd name="T51" fmla="*/ 14 h 15"/>
                <a:gd name="T52" fmla="*/ 3 w 9"/>
                <a:gd name="T53" fmla="*/ 13 h 15"/>
                <a:gd name="T54" fmla="*/ 2 w 9"/>
                <a:gd name="T55" fmla="*/ 10 h 15"/>
                <a:gd name="T56" fmla="*/ 3 w 9"/>
                <a:gd name="T57" fmla="*/ 7 h 15"/>
                <a:gd name="T58" fmla="*/ 4 w 9"/>
                <a:gd name="T59" fmla="*/ 6 h 15"/>
                <a:gd name="T60" fmla="*/ 5 w 9"/>
                <a:gd name="T61" fmla="*/ 6 h 15"/>
                <a:gd name="T62" fmla="*/ 6 w 9"/>
                <a:gd name="T63" fmla="*/ 7 h 15"/>
                <a:gd name="T64" fmla="*/ 6 w 9"/>
                <a:gd name="T65" fmla="*/ 8 h 15"/>
                <a:gd name="T66" fmla="*/ 6 w 9"/>
                <a:gd name="T67" fmla="*/ 13 h 15"/>
                <a:gd name="T68" fmla="*/ 4 w 9"/>
                <a:gd name="T69" fmla="*/ 14 h 15"/>
                <a:gd name="T70" fmla="*/ 4 w 9"/>
                <a:gd name="T71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" h="15">
                  <a:moveTo>
                    <a:pt x="6" y="15"/>
                  </a:moveTo>
                  <a:cubicBezTo>
                    <a:pt x="7" y="15"/>
                    <a:pt x="7" y="15"/>
                    <a:pt x="7" y="15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3"/>
                    <a:pt x="8" y="12"/>
                    <a:pt x="8" y="1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3"/>
                    <a:pt x="6" y="3"/>
                    <a:pt x="6" y="4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5"/>
                    <a:pt x="5" y="5"/>
                    <a:pt x="4" y="5"/>
                  </a:cubicBezTo>
                  <a:cubicBezTo>
                    <a:pt x="3" y="5"/>
                    <a:pt x="2" y="6"/>
                    <a:pt x="1" y="7"/>
                  </a:cubicBezTo>
                  <a:cubicBezTo>
                    <a:pt x="0" y="8"/>
                    <a:pt x="0" y="9"/>
                    <a:pt x="0" y="10"/>
                  </a:cubicBezTo>
                  <a:cubicBezTo>
                    <a:pt x="0" y="12"/>
                    <a:pt x="0" y="13"/>
                    <a:pt x="1" y="13"/>
                  </a:cubicBezTo>
                  <a:cubicBezTo>
                    <a:pt x="2" y="14"/>
                    <a:pt x="3" y="15"/>
                    <a:pt x="4" y="15"/>
                  </a:cubicBezTo>
                  <a:cubicBezTo>
                    <a:pt x="4" y="15"/>
                    <a:pt x="4" y="15"/>
                    <a:pt x="5" y="14"/>
                  </a:cubicBezTo>
                  <a:cubicBezTo>
                    <a:pt x="5" y="14"/>
                    <a:pt x="6" y="14"/>
                    <a:pt x="6" y="13"/>
                  </a:cubicBezTo>
                  <a:cubicBezTo>
                    <a:pt x="6" y="15"/>
                    <a:pt x="6" y="15"/>
                    <a:pt x="6" y="15"/>
                  </a:cubicBezTo>
                  <a:close/>
                  <a:moveTo>
                    <a:pt x="4" y="14"/>
                  </a:moveTo>
                  <a:cubicBezTo>
                    <a:pt x="4" y="14"/>
                    <a:pt x="3" y="13"/>
                    <a:pt x="3" y="13"/>
                  </a:cubicBezTo>
                  <a:cubicBezTo>
                    <a:pt x="2" y="12"/>
                    <a:pt x="2" y="11"/>
                    <a:pt x="2" y="10"/>
                  </a:cubicBezTo>
                  <a:cubicBezTo>
                    <a:pt x="2" y="8"/>
                    <a:pt x="2" y="7"/>
                    <a:pt x="3" y="7"/>
                  </a:cubicBezTo>
                  <a:cubicBezTo>
                    <a:pt x="3" y="6"/>
                    <a:pt x="4" y="6"/>
                    <a:pt x="4" y="6"/>
                  </a:cubicBezTo>
                  <a:cubicBezTo>
                    <a:pt x="4" y="6"/>
                    <a:pt x="5" y="6"/>
                    <a:pt x="5" y="6"/>
                  </a:cubicBezTo>
                  <a:cubicBezTo>
                    <a:pt x="5" y="6"/>
                    <a:pt x="6" y="7"/>
                    <a:pt x="6" y="7"/>
                  </a:cubicBezTo>
                  <a:cubicBezTo>
                    <a:pt x="6" y="7"/>
                    <a:pt x="6" y="8"/>
                    <a:pt x="6" y="8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5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Oval 701"/>
            <p:cNvSpPr>
              <a:spLocks noChangeArrowheads="1"/>
            </p:cNvSpPr>
            <p:nvPr/>
          </p:nvSpPr>
          <p:spPr bwMode="auto">
            <a:xfrm>
              <a:off x="4475574" y="2961559"/>
              <a:ext cx="155575" cy="15398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703"/>
            <p:cNvSpPr>
              <a:spLocks noEditPoints="1"/>
            </p:cNvSpPr>
            <p:nvPr/>
          </p:nvSpPr>
          <p:spPr bwMode="auto">
            <a:xfrm>
              <a:off x="4523199" y="2994896"/>
              <a:ext cx="76200" cy="77788"/>
            </a:xfrm>
            <a:custGeom>
              <a:avLst/>
              <a:gdLst>
                <a:gd name="T0" fmla="*/ 17 w 25"/>
                <a:gd name="T1" fmla="*/ 20 h 25"/>
                <a:gd name="T2" fmla="*/ 18 w 25"/>
                <a:gd name="T3" fmla="*/ 23 h 25"/>
                <a:gd name="T4" fmla="*/ 17 w 25"/>
                <a:gd name="T5" fmla="*/ 24 h 25"/>
                <a:gd name="T6" fmla="*/ 15 w 25"/>
                <a:gd name="T7" fmla="*/ 24 h 25"/>
                <a:gd name="T8" fmla="*/ 15 w 25"/>
                <a:gd name="T9" fmla="*/ 25 h 25"/>
                <a:gd name="T10" fmla="*/ 25 w 25"/>
                <a:gd name="T11" fmla="*/ 25 h 25"/>
                <a:gd name="T12" fmla="*/ 25 w 25"/>
                <a:gd name="T13" fmla="*/ 24 h 25"/>
                <a:gd name="T14" fmla="*/ 23 w 25"/>
                <a:gd name="T15" fmla="*/ 23 h 25"/>
                <a:gd name="T16" fmla="*/ 21 w 25"/>
                <a:gd name="T17" fmla="*/ 20 h 25"/>
                <a:gd name="T18" fmla="*/ 12 w 25"/>
                <a:gd name="T19" fmla="*/ 0 h 25"/>
                <a:gd name="T20" fmla="*/ 12 w 25"/>
                <a:gd name="T21" fmla="*/ 0 h 25"/>
                <a:gd name="T22" fmla="*/ 3 w 25"/>
                <a:gd name="T23" fmla="*/ 20 h 25"/>
                <a:gd name="T24" fmla="*/ 2 w 25"/>
                <a:gd name="T25" fmla="*/ 23 h 25"/>
                <a:gd name="T26" fmla="*/ 0 w 25"/>
                <a:gd name="T27" fmla="*/ 24 h 25"/>
                <a:gd name="T28" fmla="*/ 0 w 25"/>
                <a:gd name="T29" fmla="*/ 25 h 25"/>
                <a:gd name="T30" fmla="*/ 7 w 25"/>
                <a:gd name="T31" fmla="*/ 25 h 25"/>
                <a:gd name="T32" fmla="*/ 7 w 25"/>
                <a:gd name="T33" fmla="*/ 24 h 25"/>
                <a:gd name="T34" fmla="*/ 5 w 25"/>
                <a:gd name="T35" fmla="*/ 24 h 25"/>
                <a:gd name="T36" fmla="*/ 4 w 25"/>
                <a:gd name="T37" fmla="*/ 23 h 25"/>
                <a:gd name="T38" fmla="*/ 5 w 25"/>
                <a:gd name="T39" fmla="*/ 21 h 25"/>
                <a:gd name="T40" fmla="*/ 7 w 25"/>
                <a:gd name="T41" fmla="*/ 17 h 25"/>
                <a:gd name="T42" fmla="*/ 16 w 25"/>
                <a:gd name="T43" fmla="*/ 17 h 25"/>
                <a:gd name="T44" fmla="*/ 17 w 25"/>
                <a:gd name="T45" fmla="*/ 20 h 25"/>
                <a:gd name="T46" fmla="*/ 7 w 25"/>
                <a:gd name="T47" fmla="*/ 16 h 25"/>
                <a:gd name="T48" fmla="*/ 11 w 25"/>
                <a:gd name="T49" fmla="*/ 6 h 25"/>
                <a:gd name="T50" fmla="*/ 15 w 25"/>
                <a:gd name="T51" fmla="*/ 16 h 25"/>
                <a:gd name="T52" fmla="*/ 7 w 25"/>
                <a:gd name="T53" fmla="*/ 1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" h="25">
                  <a:moveTo>
                    <a:pt x="17" y="20"/>
                  </a:moveTo>
                  <a:cubicBezTo>
                    <a:pt x="18" y="21"/>
                    <a:pt x="18" y="22"/>
                    <a:pt x="18" y="23"/>
                  </a:cubicBezTo>
                  <a:cubicBezTo>
                    <a:pt x="18" y="23"/>
                    <a:pt x="18" y="23"/>
                    <a:pt x="17" y="24"/>
                  </a:cubicBezTo>
                  <a:cubicBezTo>
                    <a:pt x="17" y="24"/>
                    <a:pt x="16" y="24"/>
                    <a:pt x="15" y="24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4" y="24"/>
                    <a:pt x="23" y="24"/>
                    <a:pt x="23" y="23"/>
                  </a:cubicBezTo>
                  <a:cubicBezTo>
                    <a:pt x="22" y="23"/>
                    <a:pt x="21" y="22"/>
                    <a:pt x="21" y="2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2"/>
                    <a:pt x="2" y="23"/>
                    <a:pt x="2" y="23"/>
                  </a:cubicBezTo>
                  <a:cubicBezTo>
                    <a:pt x="1" y="24"/>
                    <a:pt x="1" y="24"/>
                    <a:pt x="0" y="24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6" y="24"/>
                    <a:pt x="5" y="24"/>
                    <a:pt x="5" y="24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2"/>
                    <a:pt x="5" y="22"/>
                    <a:pt x="5" y="21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7" y="20"/>
                    <a:pt x="17" y="20"/>
                    <a:pt x="17" y="20"/>
                  </a:cubicBezTo>
                  <a:close/>
                  <a:moveTo>
                    <a:pt x="7" y="16"/>
                  </a:moveTo>
                  <a:cubicBezTo>
                    <a:pt x="11" y="6"/>
                    <a:pt x="11" y="6"/>
                    <a:pt x="11" y="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7" y="16"/>
                    <a:pt x="7" y="16"/>
                    <a:pt x="7" y="1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Oval 519"/>
            <p:cNvSpPr>
              <a:spLocks noChangeArrowheads="1"/>
            </p:cNvSpPr>
            <p:nvPr/>
          </p:nvSpPr>
          <p:spPr bwMode="auto">
            <a:xfrm>
              <a:off x="5323346" y="4344516"/>
              <a:ext cx="271463" cy="2730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Oval 519"/>
            <p:cNvSpPr>
              <a:spLocks noChangeArrowheads="1"/>
            </p:cNvSpPr>
            <p:nvPr/>
          </p:nvSpPr>
          <p:spPr bwMode="auto">
            <a:xfrm>
              <a:off x="-87868" y="4336049"/>
              <a:ext cx="271463" cy="2730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04" name="矩形 103"/>
          <p:cNvSpPr/>
          <p:nvPr/>
        </p:nvSpPr>
        <p:spPr>
          <a:xfrm>
            <a:off x="7483815" y="2046419"/>
            <a:ext cx="102600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" dirty="0" smtClean="0"/>
              <a:t>LOREM IPSUM DOLOR SIT AMET, CONSECTETUR ADIPISICING ELIT, SED DO EIUSMOD TEMPOR INCIDIDUNT UT LABORE ET DOLORE MAGNA ALIQUA</a:t>
            </a:r>
            <a:endParaRPr lang="zh-CN" altLang="en-US" sz="400" dirty="0"/>
          </a:p>
        </p:txBody>
      </p:sp>
      <p:sp>
        <p:nvSpPr>
          <p:cNvPr id="105" name="矩形 104"/>
          <p:cNvSpPr/>
          <p:nvPr/>
        </p:nvSpPr>
        <p:spPr>
          <a:xfrm>
            <a:off x="7474187" y="1904373"/>
            <a:ext cx="135413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b="1" dirty="0" smtClean="0">
                <a:solidFill>
                  <a:srgbClr val="1AB49C"/>
                </a:solidFill>
              </a:rPr>
              <a:t>LOREM</a:t>
            </a:r>
            <a:r>
              <a:rPr lang="en-US" altLang="zh-CN" sz="1000" b="1" dirty="0" smtClean="0"/>
              <a:t> IPSUM </a:t>
            </a:r>
            <a:endParaRPr lang="zh-CN" altLang="en-US" sz="1000" b="1" dirty="0"/>
          </a:p>
        </p:txBody>
      </p:sp>
      <p:sp>
        <p:nvSpPr>
          <p:cNvPr id="2" name="矩形 1"/>
          <p:cNvSpPr/>
          <p:nvPr/>
        </p:nvSpPr>
        <p:spPr>
          <a:xfrm>
            <a:off x="2354827" y="1466316"/>
            <a:ext cx="57259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00" b="1" dirty="0">
                <a:solidFill>
                  <a:schemeClr val="bg1"/>
                </a:solidFill>
              </a:rPr>
              <a:t>LOREM</a:t>
            </a:r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107" name="矩形 106"/>
          <p:cNvSpPr/>
          <p:nvPr/>
        </p:nvSpPr>
        <p:spPr>
          <a:xfrm>
            <a:off x="7742355" y="1466316"/>
            <a:ext cx="57259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00" b="1" dirty="0">
                <a:solidFill>
                  <a:schemeClr val="bg1"/>
                </a:solidFill>
              </a:rPr>
              <a:t>LOREM</a:t>
            </a:r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108" name="矩形 107"/>
          <p:cNvSpPr/>
          <p:nvPr/>
        </p:nvSpPr>
        <p:spPr>
          <a:xfrm>
            <a:off x="9288505" y="4440732"/>
            <a:ext cx="57259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00" b="1" dirty="0">
                <a:solidFill>
                  <a:schemeClr val="bg1"/>
                </a:solidFill>
              </a:rPr>
              <a:t>LOREM</a:t>
            </a:r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109" name="矩形 108"/>
          <p:cNvSpPr/>
          <p:nvPr/>
        </p:nvSpPr>
        <p:spPr>
          <a:xfrm>
            <a:off x="3925030" y="4422031"/>
            <a:ext cx="57259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00" b="1" dirty="0">
                <a:solidFill>
                  <a:schemeClr val="bg1"/>
                </a:solidFill>
              </a:rPr>
              <a:t>LOREM</a:t>
            </a:r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804423" y="1390175"/>
            <a:ext cx="33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1</a:t>
            </a:r>
            <a:endParaRPr lang="zh-CN" altLang="en-US" b="1" dirty="0"/>
          </a:p>
        </p:txBody>
      </p:sp>
      <p:sp>
        <p:nvSpPr>
          <p:cNvPr id="114" name="文本框 113"/>
          <p:cNvSpPr txBox="1"/>
          <p:nvPr/>
        </p:nvSpPr>
        <p:spPr>
          <a:xfrm>
            <a:off x="7171276" y="1390175"/>
            <a:ext cx="33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2</a:t>
            </a:r>
            <a:endParaRPr lang="zh-CN" altLang="en-US" b="1" dirty="0"/>
          </a:p>
        </p:txBody>
      </p:sp>
      <p:sp>
        <p:nvSpPr>
          <p:cNvPr id="115" name="文本框 114"/>
          <p:cNvSpPr txBox="1"/>
          <p:nvPr/>
        </p:nvSpPr>
        <p:spPr>
          <a:xfrm>
            <a:off x="3351195" y="4334893"/>
            <a:ext cx="33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3</a:t>
            </a:r>
            <a:endParaRPr lang="zh-CN" altLang="en-US" b="1" dirty="0"/>
          </a:p>
        </p:txBody>
      </p:sp>
      <p:sp>
        <p:nvSpPr>
          <p:cNvPr id="116" name="文本框 115"/>
          <p:cNvSpPr txBox="1"/>
          <p:nvPr/>
        </p:nvSpPr>
        <p:spPr>
          <a:xfrm>
            <a:off x="8729814" y="4332073"/>
            <a:ext cx="33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4</a:t>
            </a:r>
            <a:endParaRPr lang="zh-CN" altLang="en-US" b="1" dirty="0"/>
          </a:p>
        </p:txBody>
      </p:sp>
      <p:sp>
        <p:nvSpPr>
          <p:cNvPr id="88" name="矩形 87"/>
          <p:cNvSpPr/>
          <p:nvPr/>
        </p:nvSpPr>
        <p:spPr>
          <a:xfrm>
            <a:off x="0" y="0"/>
            <a:ext cx="12192000" cy="4214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9" name="任意多边形 14"/>
          <p:cNvSpPr/>
          <p:nvPr/>
        </p:nvSpPr>
        <p:spPr>
          <a:xfrm>
            <a:off x="238040" y="664713"/>
            <a:ext cx="537482" cy="393337"/>
          </a:xfrm>
          <a:custGeom>
            <a:avLst/>
            <a:gdLst>
              <a:gd name="connsiteX0" fmla="*/ 0 w 640080"/>
              <a:gd name="connsiteY0" fmla="*/ 0 h 327660"/>
              <a:gd name="connsiteX1" fmla="*/ 472440 w 640080"/>
              <a:gd name="connsiteY1" fmla="*/ 0 h 327660"/>
              <a:gd name="connsiteX2" fmla="*/ 640080 w 640080"/>
              <a:gd name="connsiteY2" fmla="*/ 163830 h 327660"/>
              <a:gd name="connsiteX3" fmla="*/ 472440 w 640080"/>
              <a:gd name="connsiteY3" fmla="*/ 327660 h 327660"/>
              <a:gd name="connsiteX4" fmla="*/ 0 w 640080"/>
              <a:gd name="connsiteY4" fmla="*/ 327660 h 32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080" h="327660">
                <a:moveTo>
                  <a:pt x="0" y="0"/>
                </a:moveTo>
                <a:lnTo>
                  <a:pt x="472440" y="0"/>
                </a:lnTo>
                <a:cubicBezTo>
                  <a:pt x="565025" y="0"/>
                  <a:pt x="640080" y="73349"/>
                  <a:pt x="640080" y="163830"/>
                </a:cubicBezTo>
                <a:cubicBezTo>
                  <a:pt x="640080" y="254311"/>
                  <a:pt x="565025" y="327660"/>
                  <a:pt x="472440" y="327660"/>
                </a:cubicBezTo>
                <a:lnTo>
                  <a:pt x="0" y="327660"/>
                </a:lnTo>
                <a:close/>
              </a:path>
            </a:pathLst>
          </a:custGeom>
          <a:solidFill>
            <a:srgbClr val="19B59C"/>
          </a:solidFill>
          <a:ln>
            <a:solidFill>
              <a:srgbClr val="19B5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8E6D48"/>
              </a:solidFill>
              <a:cs typeface="+mn-ea"/>
              <a:sym typeface="+mn-lt"/>
            </a:endParaRPr>
          </a:p>
        </p:txBody>
      </p:sp>
      <p:sp>
        <p:nvSpPr>
          <p:cNvPr id="90" name="矩形 89"/>
          <p:cNvSpPr/>
          <p:nvPr/>
        </p:nvSpPr>
        <p:spPr>
          <a:xfrm>
            <a:off x="-5529" y="664713"/>
            <a:ext cx="188685" cy="39333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8E6D48"/>
              </a:solidFill>
              <a:cs typeface="+mn-ea"/>
              <a:sym typeface="+mn-lt"/>
            </a:endParaRPr>
          </a:p>
        </p:txBody>
      </p:sp>
      <p:sp>
        <p:nvSpPr>
          <p:cNvPr id="91" name="标题 4"/>
          <p:cNvSpPr txBox="1"/>
          <p:nvPr/>
        </p:nvSpPr>
        <p:spPr>
          <a:xfrm>
            <a:off x="831406" y="484177"/>
            <a:ext cx="2651095" cy="714638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342900">
              <a:defRPr/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相关建议与论文总结</a:t>
            </a:r>
          </a:p>
        </p:txBody>
      </p:sp>
      <p:sp>
        <p:nvSpPr>
          <p:cNvPr id="92" name="矩形 91"/>
          <p:cNvSpPr/>
          <p:nvPr/>
        </p:nvSpPr>
        <p:spPr>
          <a:xfrm>
            <a:off x="5862994" y="55274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342900">
              <a:spcBef>
                <a:spcPct val="0"/>
              </a:spcBef>
              <a:defRPr/>
            </a:pPr>
            <a:r>
              <a:rPr kumimoji="1" lang="zh-CN" altLang="en-US" sz="1400" b="1" dirty="0" smtClean="0">
                <a:solidFill>
                  <a:srgbClr val="19B59C"/>
                </a:solidFill>
                <a:latin typeface="Arial" panose="020B0604020202020204"/>
              </a:rPr>
              <a:t>选题背景</a:t>
            </a:r>
            <a:endParaRPr lang="zh-CN" altLang="en-US" sz="1400" b="1" dirty="0">
              <a:solidFill>
                <a:srgbClr val="19B59C"/>
              </a:solidFill>
              <a:latin typeface="Arial" panose="020B0604020202020204"/>
              <a:sym typeface="微软雅黑" panose="020B0503020204020204" charset="-122"/>
            </a:endParaRPr>
          </a:p>
        </p:txBody>
      </p:sp>
      <p:sp>
        <p:nvSpPr>
          <p:cNvPr id="93" name="矩形 92"/>
          <p:cNvSpPr/>
          <p:nvPr/>
        </p:nvSpPr>
        <p:spPr>
          <a:xfrm>
            <a:off x="7576077" y="55274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342900">
              <a:defRPr/>
            </a:pPr>
            <a:r>
              <a:rPr lang="zh-CN" altLang="en-US" sz="1400" dirty="0" smtClean="0">
                <a:solidFill>
                  <a:srgbClr val="19B59C"/>
                </a:solidFill>
                <a:latin typeface="Arial" panose="020B0604020202020204"/>
              </a:rPr>
              <a:t>研究意义</a:t>
            </a:r>
            <a:endParaRPr lang="zh-CN" altLang="en-US" sz="1400" dirty="0">
              <a:solidFill>
                <a:srgbClr val="19B59C"/>
              </a:solidFill>
              <a:latin typeface="Arial" panose="020B0604020202020204"/>
            </a:endParaRPr>
          </a:p>
        </p:txBody>
      </p:sp>
      <p:sp>
        <p:nvSpPr>
          <p:cNvPr id="106" name="矩形 105"/>
          <p:cNvSpPr/>
          <p:nvPr/>
        </p:nvSpPr>
        <p:spPr>
          <a:xfrm>
            <a:off x="9289160" y="55274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342900">
              <a:defRPr/>
            </a:pPr>
            <a:r>
              <a:rPr kumimoji="1" lang="zh-CN" altLang="en-US" sz="1400" dirty="0">
                <a:solidFill>
                  <a:srgbClr val="19B59C"/>
                </a:solidFill>
                <a:latin typeface="Arial" panose="020B0604020202020204"/>
              </a:rPr>
              <a:t>理论基础</a:t>
            </a:r>
            <a:endParaRPr lang="zh-CN" altLang="en-US" sz="1400" dirty="0">
              <a:solidFill>
                <a:srgbClr val="19B59C"/>
              </a:solidFill>
              <a:latin typeface="Arial" panose="020B0604020202020204"/>
            </a:endParaRPr>
          </a:p>
        </p:txBody>
      </p:sp>
      <p:sp>
        <p:nvSpPr>
          <p:cNvPr id="110" name="矩形 109"/>
          <p:cNvSpPr/>
          <p:nvPr/>
        </p:nvSpPr>
        <p:spPr>
          <a:xfrm>
            <a:off x="11002244" y="55274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342900">
              <a:defRPr/>
            </a:pPr>
            <a:r>
              <a:rPr kumimoji="1" lang="zh-CN" altLang="en-US" sz="1400" dirty="0">
                <a:solidFill>
                  <a:srgbClr val="19B59C"/>
                </a:solidFill>
                <a:latin typeface="Arial" panose="020B0604020202020204"/>
              </a:rPr>
              <a:t>贡献创新</a:t>
            </a:r>
            <a:endParaRPr lang="zh-CN" altLang="en-US" sz="1400" dirty="0">
              <a:solidFill>
                <a:srgbClr val="19B59C"/>
              </a:solidFill>
              <a:latin typeface="Arial" panose="020B0604020202020204"/>
            </a:endParaRPr>
          </a:p>
        </p:txBody>
      </p:sp>
      <p:cxnSp>
        <p:nvCxnSpPr>
          <p:cNvPr id="113" name="直接连接符 112"/>
          <p:cNvCxnSpPr/>
          <p:nvPr/>
        </p:nvCxnSpPr>
        <p:spPr>
          <a:xfrm>
            <a:off x="7138627" y="86337"/>
            <a:ext cx="0" cy="267735"/>
          </a:xfrm>
          <a:prstGeom prst="line">
            <a:avLst/>
          </a:prstGeom>
          <a:ln w="19050">
            <a:solidFill>
              <a:srgbClr val="19B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直接连接符 116"/>
          <p:cNvCxnSpPr/>
          <p:nvPr/>
        </p:nvCxnSpPr>
        <p:spPr>
          <a:xfrm>
            <a:off x="8848158" y="86337"/>
            <a:ext cx="0" cy="267735"/>
          </a:xfrm>
          <a:prstGeom prst="line">
            <a:avLst/>
          </a:prstGeom>
          <a:ln w="19050">
            <a:solidFill>
              <a:srgbClr val="19B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接连接符 117"/>
          <p:cNvCxnSpPr/>
          <p:nvPr/>
        </p:nvCxnSpPr>
        <p:spPr>
          <a:xfrm>
            <a:off x="10557689" y="86337"/>
            <a:ext cx="0" cy="267735"/>
          </a:xfrm>
          <a:prstGeom prst="line">
            <a:avLst/>
          </a:prstGeom>
          <a:ln w="19050">
            <a:solidFill>
              <a:srgbClr val="19B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9" name="图片 1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55" y="62758"/>
            <a:ext cx="1114276" cy="330226"/>
          </a:xfrm>
          <a:prstGeom prst="rect">
            <a:avLst/>
          </a:prstGeom>
        </p:spPr>
      </p:pic>
      <p:sp>
        <p:nvSpPr>
          <p:cNvPr id="120" name="矩形 119"/>
          <p:cNvSpPr/>
          <p:nvPr/>
        </p:nvSpPr>
        <p:spPr>
          <a:xfrm>
            <a:off x="830405" y="957983"/>
            <a:ext cx="190848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00" dirty="0" smtClean="0">
                <a:solidFill>
                  <a:srgbClr val="19B59C"/>
                </a:solidFill>
                <a:cs typeface="+mn-ea"/>
                <a:sym typeface="+mn-lt"/>
              </a:rPr>
              <a:t>LOREM IPSUM DOLOR</a:t>
            </a:r>
            <a:endParaRPr lang="zh-CN" altLang="en-US" sz="1000" dirty="0">
              <a:solidFill>
                <a:srgbClr val="19B59C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Freeform 5"/>
          <p:cNvSpPr/>
          <p:nvPr/>
        </p:nvSpPr>
        <p:spPr bwMode="auto">
          <a:xfrm>
            <a:off x="1832506" y="1729814"/>
            <a:ext cx="4003254" cy="1426691"/>
          </a:xfrm>
          <a:custGeom>
            <a:avLst/>
            <a:gdLst>
              <a:gd name="T0" fmla="*/ 495 w 586"/>
              <a:gd name="T1" fmla="*/ 208 h 208"/>
              <a:gd name="T2" fmla="*/ 91 w 586"/>
              <a:gd name="T3" fmla="*/ 208 h 208"/>
              <a:gd name="T4" fmla="*/ 0 w 586"/>
              <a:gd name="T5" fmla="*/ 117 h 208"/>
              <a:gd name="T6" fmla="*/ 0 w 586"/>
              <a:gd name="T7" fmla="*/ 0 h 208"/>
              <a:gd name="T8" fmla="*/ 586 w 586"/>
              <a:gd name="T9" fmla="*/ 0 h 208"/>
              <a:gd name="T10" fmla="*/ 586 w 586"/>
              <a:gd name="T11" fmla="*/ 117 h 208"/>
              <a:gd name="T12" fmla="*/ 495 w 586"/>
              <a:gd name="T13" fmla="*/ 208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86" h="208">
                <a:moveTo>
                  <a:pt x="495" y="208"/>
                </a:moveTo>
                <a:cubicBezTo>
                  <a:pt x="91" y="208"/>
                  <a:pt x="91" y="208"/>
                  <a:pt x="91" y="208"/>
                </a:cubicBezTo>
                <a:cubicBezTo>
                  <a:pt x="41" y="208"/>
                  <a:pt x="0" y="167"/>
                  <a:pt x="0" y="117"/>
                </a:cubicBezTo>
                <a:cubicBezTo>
                  <a:pt x="0" y="0"/>
                  <a:pt x="0" y="0"/>
                  <a:pt x="0" y="0"/>
                </a:cubicBezTo>
                <a:cubicBezTo>
                  <a:pt x="586" y="0"/>
                  <a:pt x="586" y="0"/>
                  <a:pt x="586" y="0"/>
                </a:cubicBezTo>
                <a:cubicBezTo>
                  <a:pt x="586" y="117"/>
                  <a:pt x="586" y="117"/>
                  <a:pt x="586" y="117"/>
                </a:cubicBezTo>
                <a:cubicBezTo>
                  <a:pt x="586" y="167"/>
                  <a:pt x="545" y="208"/>
                  <a:pt x="495" y="208"/>
                </a:cubicBezTo>
              </a:path>
            </a:pathLst>
          </a:custGeom>
          <a:solidFill>
            <a:srgbClr val="E8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3" name="Freeform 6"/>
          <p:cNvSpPr/>
          <p:nvPr/>
        </p:nvSpPr>
        <p:spPr bwMode="auto">
          <a:xfrm>
            <a:off x="2092292" y="1646767"/>
            <a:ext cx="900733" cy="1139224"/>
          </a:xfrm>
          <a:custGeom>
            <a:avLst/>
            <a:gdLst>
              <a:gd name="T0" fmla="*/ 66 w 132"/>
              <a:gd name="T1" fmla="*/ 166 h 166"/>
              <a:gd name="T2" fmla="*/ 0 w 132"/>
              <a:gd name="T3" fmla="*/ 100 h 166"/>
              <a:gd name="T4" fmla="*/ 0 w 132"/>
              <a:gd name="T5" fmla="*/ 0 h 166"/>
              <a:gd name="T6" fmla="*/ 132 w 132"/>
              <a:gd name="T7" fmla="*/ 0 h 166"/>
              <a:gd name="T8" fmla="*/ 132 w 132"/>
              <a:gd name="T9" fmla="*/ 100 h 166"/>
              <a:gd name="T10" fmla="*/ 66 w 132"/>
              <a:gd name="T11" fmla="*/ 166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2" h="166">
                <a:moveTo>
                  <a:pt x="66" y="166"/>
                </a:moveTo>
                <a:cubicBezTo>
                  <a:pt x="29" y="166"/>
                  <a:pt x="0" y="137"/>
                  <a:pt x="0" y="100"/>
                </a:cubicBezTo>
                <a:cubicBezTo>
                  <a:pt x="0" y="0"/>
                  <a:pt x="0" y="0"/>
                  <a:pt x="0" y="0"/>
                </a:cubicBezTo>
                <a:cubicBezTo>
                  <a:pt x="132" y="0"/>
                  <a:pt x="132" y="0"/>
                  <a:pt x="132" y="0"/>
                </a:cubicBezTo>
                <a:cubicBezTo>
                  <a:pt x="132" y="100"/>
                  <a:pt x="132" y="100"/>
                  <a:pt x="132" y="100"/>
                </a:cubicBezTo>
                <a:cubicBezTo>
                  <a:pt x="132" y="137"/>
                  <a:pt x="102" y="166"/>
                  <a:pt x="66" y="166"/>
                </a:cubicBezTo>
              </a:path>
            </a:pathLst>
          </a:custGeom>
          <a:solidFill>
            <a:srgbClr val="19B5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4" name="Freeform 7"/>
          <p:cNvSpPr/>
          <p:nvPr/>
        </p:nvSpPr>
        <p:spPr bwMode="auto">
          <a:xfrm>
            <a:off x="1996470" y="1646767"/>
            <a:ext cx="95823" cy="83047"/>
          </a:xfrm>
          <a:custGeom>
            <a:avLst/>
            <a:gdLst>
              <a:gd name="T0" fmla="*/ 45 w 45"/>
              <a:gd name="T1" fmla="*/ 0 h 39"/>
              <a:gd name="T2" fmla="*/ 0 w 45"/>
              <a:gd name="T3" fmla="*/ 39 h 39"/>
              <a:gd name="T4" fmla="*/ 45 w 45"/>
              <a:gd name="T5" fmla="*/ 39 h 39"/>
              <a:gd name="T6" fmla="*/ 45 w 45"/>
              <a:gd name="T7" fmla="*/ 0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5" h="39">
                <a:moveTo>
                  <a:pt x="45" y="0"/>
                </a:moveTo>
                <a:lnTo>
                  <a:pt x="0" y="39"/>
                </a:lnTo>
                <a:lnTo>
                  <a:pt x="45" y="39"/>
                </a:lnTo>
                <a:lnTo>
                  <a:pt x="45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5" name="Oval 10"/>
          <p:cNvSpPr>
            <a:spLocks noChangeArrowheads="1"/>
          </p:cNvSpPr>
          <p:nvPr/>
        </p:nvSpPr>
        <p:spPr bwMode="auto">
          <a:xfrm>
            <a:off x="2166821" y="1949140"/>
            <a:ext cx="730382" cy="73464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6" name="Rectangle 11"/>
          <p:cNvSpPr>
            <a:spLocks noChangeArrowheads="1"/>
          </p:cNvSpPr>
          <p:nvPr/>
        </p:nvSpPr>
        <p:spPr bwMode="auto">
          <a:xfrm>
            <a:off x="2341228" y="2130480"/>
            <a:ext cx="3077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2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</a:rPr>
              <a:t>01</a:t>
            </a:r>
            <a:endParaRPr kumimoji="0" lang="zh-CN" altLang="zh-CN" sz="1800" b="1" i="0" u="none" strike="noStrike" cap="none" normalizeH="0" baseline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</a:endParaRPr>
          </a:p>
        </p:txBody>
      </p:sp>
      <p:sp>
        <p:nvSpPr>
          <p:cNvPr id="97" name="Freeform 12"/>
          <p:cNvSpPr/>
          <p:nvPr/>
        </p:nvSpPr>
        <p:spPr bwMode="auto">
          <a:xfrm>
            <a:off x="1866576" y="3982707"/>
            <a:ext cx="4003254" cy="1428822"/>
          </a:xfrm>
          <a:custGeom>
            <a:avLst/>
            <a:gdLst>
              <a:gd name="T0" fmla="*/ 495 w 586"/>
              <a:gd name="T1" fmla="*/ 208 h 208"/>
              <a:gd name="T2" fmla="*/ 91 w 586"/>
              <a:gd name="T3" fmla="*/ 208 h 208"/>
              <a:gd name="T4" fmla="*/ 0 w 586"/>
              <a:gd name="T5" fmla="*/ 117 h 208"/>
              <a:gd name="T6" fmla="*/ 0 w 586"/>
              <a:gd name="T7" fmla="*/ 0 h 208"/>
              <a:gd name="T8" fmla="*/ 586 w 586"/>
              <a:gd name="T9" fmla="*/ 0 h 208"/>
              <a:gd name="T10" fmla="*/ 586 w 586"/>
              <a:gd name="T11" fmla="*/ 117 h 208"/>
              <a:gd name="T12" fmla="*/ 495 w 586"/>
              <a:gd name="T13" fmla="*/ 208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86" h="208">
                <a:moveTo>
                  <a:pt x="495" y="208"/>
                </a:moveTo>
                <a:cubicBezTo>
                  <a:pt x="91" y="208"/>
                  <a:pt x="91" y="208"/>
                  <a:pt x="91" y="208"/>
                </a:cubicBezTo>
                <a:cubicBezTo>
                  <a:pt x="41" y="208"/>
                  <a:pt x="0" y="168"/>
                  <a:pt x="0" y="117"/>
                </a:cubicBezTo>
                <a:cubicBezTo>
                  <a:pt x="0" y="0"/>
                  <a:pt x="0" y="0"/>
                  <a:pt x="0" y="0"/>
                </a:cubicBezTo>
                <a:cubicBezTo>
                  <a:pt x="586" y="0"/>
                  <a:pt x="586" y="0"/>
                  <a:pt x="586" y="0"/>
                </a:cubicBezTo>
                <a:cubicBezTo>
                  <a:pt x="586" y="117"/>
                  <a:pt x="586" y="117"/>
                  <a:pt x="586" y="117"/>
                </a:cubicBezTo>
                <a:cubicBezTo>
                  <a:pt x="586" y="168"/>
                  <a:pt x="545" y="208"/>
                  <a:pt x="495" y="208"/>
                </a:cubicBezTo>
              </a:path>
            </a:pathLst>
          </a:custGeom>
          <a:solidFill>
            <a:srgbClr val="E8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8" name="Freeform 13"/>
          <p:cNvSpPr/>
          <p:nvPr/>
        </p:nvSpPr>
        <p:spPr bwMode="auto">
          <a:xfrm>
            <a:off x="2126362" y="3901791"/>
            <a:ext cx="900733" cy="1145612"/>
          </a:xfrm>
          <a:custGeom>
            <a:avLst/>
            <a:gdLst>
              <a:gd name="T0" fmla="*/ 66 w 132"/>
              <a:gd name="T1" fmla="*/ 167 h 167"/>
              <a:gd name="T2" fmla="*/ 0 w 132"/>
              <a:gd name="T3" fmla="*/ 101 h 167"/>
              <a:gd name="T4" fmla="*/ 0 w 132"/>
              <a:gd name="T5" fmla="*/ 0 h 167"/>
              <a:gd name="T6" fmla="*/ 132 w 132"/>
              <a:gd name="T7" fmla="*/ 0 h 167"/>
              <a:gd name="T8" fmla="*/ 132 w 132"/>
              <a:gd name="T9" fmla="*/ 101 h 167"/>
              <a:gd name="T10" fmla="*/ 66 w 132"/>
              <a:gd name="T11" fmla="*/ 167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2" h="167">
                <a:moveTo>
                  <a:pt x="66" y="167"/>
                </a:moveTo>
                <a:cubicBezTo>
                  <a:pt x="29" y="167"/>
                  <a:pt x="0" y="137"/>
                  <a:pt x="0" y="101"/>
                </a:cubicBezTo>
                <a:cubicBezTo>
                  <a:pt x="0" y="0"/>
                  <a:pt x="0" y="0"/>
                  <a:pt x="0" y="0"/>
                </a:cubicBezTo>
                <a:cubicBezTo>
                  <a:pt x="132" y="0"/>
                  <a:pt x="132" y="0"/>
                  <a:pt x="132" y="0"/>
                </a:cubicBezTo>
                <a:cubicBezTo>
                  <a:pt x="132" y="101"/>
                  <a:pt x="132" y="101"/>
                  <a:pt x="132" y="101"/>
                </a:cubicBezTo>
                <a:cubicBezTo>
                  <a:pt x="132" y="137"/>
                  <a:pt x="102" y="167"/>
                  <a:pt x="66" y="167"/>
                </a:cubicBezTo>
              </a:path>
            </a:pathLst>
          </a:custGeom>
          <a:solidFill>
            <a:srgbClr val="19B5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9" name="Freeform 14"/>
          <p:cNvSpPr/>
          <p:nvPr/>
        </p:nvSpPr>
        <p:spPr bwMode="auto">
          <a:xfrm>
            <a:off x="2030540" y="3901791"/>
            <a:ext cx="95823" cy="80917"/>
          </a:xfrm>
          <a:custGeom>
            <a:avLst/>
            <a:gdLst>
              <a:gd name="T0" fmla="*/ 45 w 45"/>
              <a:gd name="T1" fmla="*/ 0 h 38"/>
              <a:gd name="T2" fmla="*/ 0 w 45"/>
              <a:gd name="T3" fmla="*/ 38 h 38"/>
              <a:gd name="T4" fmla="*/ 45 w 45"/>
              <a:gd name="T5" fmla="*/ 38 h 38"/>
              <a:gd name="T6" fmla="*/ 45 w 45"/>
              <a:gd name="T7" fmla="*/ 0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5" h="38">
                <a:moveTo>
                  <a:pt x="45" y="0"/>
                </a:moveTo>
                <a:lnTo>
                  <a:pt x="0" y="38"/>
                </a:lnTo>
                <a:lnTo>
                  <a:pt x="45" y="38"/>
                </a:lnTo>
                <a:lnTo>
                  <a:pt x="45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0" name="Oval 17"/>
          <p:cNvSpPr>
            <a:spLocks noChangeArrowheads="1"/>
          </p:cNvSpPr>
          <p:nvPr/>
        </p:nvSpPr>
        <p:spPr bwMode="auto">
          <a:xfrm>
            <a:off x="2200891" y="4202035"/>
            <a:ext cx="730382" cy="74315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1" name="Rectangle 18"/>
          <p:cNvSpPr>
            <a:spLocks noChangeArrowheads="1"/>
          </p:cNvSpPr>
          <p:nvPr/>
        </p:nvSpPr>
        <p:spPr bwMode="auto">
          <a:xfrm>
            <a:off x="2375298" y="4387633"/>
            <a:ext cx="3077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2400" b="1" i="0" u="none" strike="noStrike" cap="none" normalizeH="0" baseline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</a:rPr>
              <a:t>03</a:t>
            </a:r>
            <a:endParaRPr kumimoji="0" lang="zh-CN" altLang="zh-CN" sz="1800" b="1" i="0" u="none" strike="noStrike" cap="none" normalizeH="0" baseline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</a:endParaRPr>
          </a:p>
        </p:txBody>
      </p:sp>
      <p:sp>
        <p:nvSpPr>
          <p:cNvPr id="102" name="Freeform 19"/>
          <p:cNvSpPr/>
          <p:nvPr/>
        </p:nvSpPr>
        <p:spPr bwMode="auto">
          <a:xfrm>
            <a:off x="6423472" y="1729814"/>
            <a:ext cx="3998995" cy="1426691"/>
          </a:xfrm>
          <a:custGeom>
            <a:avLst/>
            <a:gdLst>
              <a:gd name="T0" fmla="*/ 494 w 585"/>
              <a:gd name="T1" fmla="*/ 208 h 208"/>
              <a:gd name="T2" fmla="*/ 91 w 585"/>
              <a:gd name="T3" fmla="*/ 208 h 208"/>
              <a:gd name="T4" fmla="*/ 0 w 585"/>
              <a:gd name="T5" fmla="*/ 117 h 208"/>
              <a:gd name="T6" fmla="*/ 0 w 585"/>
              <a:gd name="T7" fmla="*/ 0 h 208"/>
              <a:gd name="T8" fmla="*/ 585 w 585"/>
              <a:gd name="T9" fmla="*/ 0 h 208"/>
              <a:gd name="T10" fmla="*/ 585 w 585"/>
              <a:gd name="T11" fmla="*/ 117 h 208"/>
              <a:gd name="T12" fmla="*/ 494 w 585"/>
              <a:gd name="T13" fmla="*/ 208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85" h="208">
                <a:moveTo>
                  <a:pt x="494" y="208"/>
                </a:moveTo>
                <a:cubicBezTo>
                  <a:pt x="91" y="208"/>
                  <a:pt x="91" y="208"/>
                  <a:pt x="91" y="208"/>
                </a:cubicBezTo>
                <a:cubicBezTo>
                  <a:pt x="40" y="208"/>
                  <a:pt x="0" y="167"/>
                  <a:pt x="0" y="117"/>
                </a:cubicBezTo>
                <a:cubicBezTo>
                  <a:pt x="0" y="0"/>
                  <a:pt x="0" y="0"/>
                  <a:pt x="0" y="0"/>
                </a:cubicBezTo>
                <a:cubicBezTo>
                  <a:pt x="585" y="0"/>
                  <a:pt x="585" y="0"/>
                  <a:pt x="585" y="0"/>
                </a:cubicBezTo>
                <a:cubicBezTo>
                  <a:pt x="585" y="117"/>
                  <a:pt x="585" y="117"/>
                  <a:pt x="585" y="117"/>
                </a:cubicBezTo>
                <a:cubicBezTo>
                  <a:pt x="585" y="167"/>
                  <a:pt x="544" y="208"/>
                  <a:pt x="494" y="208"/>
                </a:cubicBezTo>
              </a:path>
            </a:pathLst>
          </a:custGeom>
          <a:solidFill>
            <a:srgbClr val="E8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3" name="Freeform 20"/>
          <p:cNvSpPr/>
          <p:nvPr/>
        </p:nvSpPr>
        <p:spPr bwMode="auto">
          <a:xfrm>
            <a:off x="6676870" y="1646767"/>
            <a:ext cx="902862" cy="1139224"/>
          </a:xfrm>
          <a:custGeom>
            <a:avLst/>
            <a:gdLst>
              <a:gd name="T0" fmla="*/ 66 w 132"/>
              <a:gd name="T1" fmla="*/ 166 h 166"/>
              <a:gd name="T2" fmla="*/ 0 w 132"/>
              <a:gd name="T3" fmla="*/ 100 h 166"/>
              <a:gd name="T4" fmla="*/ 0 w 132"/>
              <a:gd name="T5" fmla="*/ 0 h 166"/>
              <a:gd name="T6" fmla="*/ 132 w 132"/>
              <a:gd name="T7" fmla="*/ 0 h 166"/>
              <a:gd name="T8" fmla="*/ 132 w 132"/>
              <a:gd name="T9" fmla="*/ 100 h 166"/>
              <a:gd name="T10" fmla="*/ 66 w 132"/>
              <a:gd name="T11" fmla="*/ 166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2" h="166">
                <a:moveTo>
                  <a:pt x="66" y="166"/>
                </a:moveTo>
                <a:cubicBezTo>
                  <a:pt x="30" y="166"/>
                  <a:pt x="0" y="137"/>
                  <a:pt x="0" y="100"/>
                </a:cubicBezTo>
                <a:cubicBezTo>
                  <a:pt x="0" y="0"/>
                  <a:pt x="0" y="0"/>
                  <a:pt x="0" y="0"/>
                </a:cubicBezTo>
                <a:cubicBezTo>
                  <a:pt x="132" y="0"/>
                  <a:pt x="132" y="0"/>
                  <a:pt x="132" y="0"/>
                </a:cubicBezTo>
                <a:cubicBezTo>
                  <a:pt x="132" y="100"/>
                  <a:pt x="132" y="100"/>
                  <a:pt x="132" y="100"/>
                </a:cubicBezTo>
                <a:cubicBezTo>
                  <a:pt x="132" y="137"/>
                  <a:pt x="103" y="166"/>
                  <a:pt x="66" y="166"/>
                </a:cubicBezTo>
              </a:path>
            </a:pathLst>
          </a:custGeom>
          <a:solidFill>
            <a:srgbClr val="19B5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4" name="Freeform 21"/>
          <p:cNvSpPr/>
          <p:nvPr/>
        </p:nvSpPr>
        <p:spPr bwMode="auto">
          <a:xfrm>
            <a:off x="6587436" y="1646767"/>
            <a:ext cx="89434" cy="83047"/>
          </a:xfrm>
          <a:custGeom>
            <a:avLst/>
            <a:gdLst>
              <a:gd name="T0" fmla="*/ 42 w 42"/>
              <a:gd name="T1" fmla="*/ 0 h 39"/>
              <a:gd name="T2" fmla="*/ 0 w 42"/>
              <a:gd name="T3" fmla="*/ 39 h 39"/>
              <a:gd name="T4" fmla="*/ 42 w 42"/>
              <a:gd name="T5" fmla="*/ 39 h 39"/>
              <a:gd name="T6" fmla="*/ 42 w 42"/>
              <a:gd name="T7" fmla="*/ 0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2" h="39">
                <a:moveTo>
                  <a:pt x="42" y="0"/>
                </a:moveTo>
                <a:lnTo>
                  <a:pt x="0" y="39"/>
                </a:lnTo>
                <a:lnTo>
                  <a:pt x="42" y="39"/>
                </a:lnTo>
                <a:lnTo>
                  <a:pt x="42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5" name="Oval 24"/>
          <p:cNvSpPr>
            <a:spLocks noChangeArrowheads="1"/>
          </p:cNvSpPr>
          <p:nvPr/>
        </p:nvSpPr>
        <p:spPr bwMode="auto">
          <a:xfrm>
            <a:off x="6751398" y="1949140"/>
            <a:ext cx="738899" cy="73464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6" name="Rectangle 25"/>
          <p:cNvSpPr>
            <a:spLocks noChangeArrowheads="1"/>
          </p:cNvSpPr>
          <p:nvPr/>
        </p:nvSpPr>
        <p:spPr bwMode="auto">
          <a:xfrm>
            <a:off x="6930064" y="2130480"/>
            <a:ext cx="3077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2400" b="1" i="0" u="none" strike="noStrike" cap="none" normalizeH="0" baseline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</a:rPr>
              <a:t>02</a:t>
            </a:r>
            <a:endParaRPr kumimoji="0" lang="zh-CN" altLang="zh-CN" sz="1800" b="1" i="0" u="none" strike="noStrike" cap="none" normalizeH="0" baseline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</a:endParaRPr>
          </a:p>
        </p:txBody>
      </p:sp>
      <p:sp>
        <p:nvSpPr>
          <p:cNvPr id="107" name="Freeform 26"/>
          <p:cNvSpPr/>
          <p:nvPr/>
        </p:nvSpPr>
        <p:spPr bwMode="auto">
          <a:xfrm>
            <a:off x="6457542" y="3982707"/>
            <a:ext cx="3998995" cy="1428822"/>
          </a:xfrm>
          <a:custGeom>
            <a:avLst/>
            <a:gdLst>
              <a:gd name="T0" fmla="*/ 494 w 585"/>
              <a:gd name="T1" fmla="*/ 208 h 208"/>
              <a:gd name="T2" fmla="*/ 91 w 585"/>
              <a:gd name="T3" fmla="*/ 208 h 208"/>
              <a:gd name="T4" fmla="*/ 0 w 585"/>
              <a:gd name="T5" fmla="*/ 117 h 208"/>
              <a:gd name="T6" fmla="*/ 0 w 585"/>
              <a:gd name="T7" fmla="*/ 0 h 208"/>
              <a:gd name="T8" fmla="*/ 585 w 585"/>
              <a:gd name="T9" fmla="*/ 0 h 208"/>
              <a:gd name="T10" fmla="*/ 585 w 585"/>
              <a:gd name="T11" fmla="*/ 117 h 208"/>
              <a:gd name="T12" fmla="*/ 494 w 585"/>
              <a:gd name="T13" fmla="*/ 208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85" h="208">
                <a:moveTo>
                  <a:pt x="494" y="208"/>
                </a:moveTo>
                <a:cubicBezTo>
                  <a:pt x="91" y="208"/>
                  <a:pt x="91" y="208"/>
                  <a:pt x="91" y="208"/>
                </a:cubicBezTo>
                <a:cubicBezTo>
                  <a:pt x="40" y="208"/>
                  <a:pt x="0" y="168"/>
                  <a:pt x="0" y="117"/>
                </a:cubicBezTo>
                <a:cubicBezTo>
                  <a:pt x="0" y="0"/>
                  <a:pt x="0" y="0"/>
                  <a:pt x="0" y="0"/>
                </a:cubicBezTo>
                <a:cubicBezTo>
                  <a:pt x="585" y="0"/>
                  <a:pt x="585" y="0"/>
                  <a:pt x="585" y="0"/>
                </a:cubicBezTo>
                <a:cubicBezTo>
                  <a:pt x="585" y="117"/>
                  <a:pt x="585" y="117"/>
                  <a:pt x="585" y="117"/>
                </a:cubicBezTo>
                <a:cubicBezTo>
                  <a:pt x="585" y="168"/>
                  <a:pt x="544" y="208"/>
                  <a:pt x="494" y="208"/>
                </a:cubicBezTo>
              </a:path>
            </a:pathLst>
          </a:custGeom>
          <a:solidFill>
            <a:srgbClr val="E8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8" name="Freeform 27"/>
          <p:cNvSpPr/>
          <p:nvPr/>
        </p:nvSpPr>
        <p:spPr bwMode="auto">
          <a:xfrm>
            <a:off x="6710940" y="3901791"/>
            <a:ext cx="902862" cy="1145612"/>
          </a:xfrm>
          <a:custGeom>
            <a:avLst/>
            <a:gdLst>
              <a:gd name="T0" fmla="*/ 66 w 132"/>
              <a:gd name="T1" fmla="*/ 167 h 167"/>
              <a:gd name="T2" fmla="*/ 0 w 132"/>
              <a:gd name="T3" fmla="*/ 101 h 167"/>
              <a:gd name="T4" fmla="*/ 0 w 132"/>
              <a:gd name="T5" fmla="*/ 0 h 167"/>
              <a:gd name="T6" fmla="*/ 132 w 132"/>
              <a:gd name="T7" fmla="*/ 0 h 167"/>
              <a:gd name="T8" fmla="*/ 132 w 132"/>
              <a:gd name="T9" fmla="*/ 101 h 167"/>
              <a:gd name="T10" fmla="*/ 66 w 132"/>
              <a:gd name="T11" fmla="*/ 167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2" h="167">
                <a:moveTo>
                  <a:pt x="66" y="167"/>
                </a:moveTo>
                <a:cubicBezTo>
                  <a:pt x="30" y="167"/>
                  <a:pt x="0" y="137"/>
                  <a:pt x="0" y="101"/>
                </a:cubicBezTo>
                <a:cubicBezTo>
                  <a:pt x="0" y="0"/>
                  <a:pt x="0" y="0"/>
                  <a:pt x="0" y="0"/>
                </a:cubicBezTo>
                <a:cubicBezTo>
                  <a:pt x="132" y="0"/>
                  <a:pt x="132" y="0"/>
                  <a:pt x="132" y="0"/>
                </a:cubicBezTo>
                <a:cubicBezTo>
                  <a:pt x="132" y="101"/>
                  <a:pt x="132" y="101"/>
                  <a:pt x="132" y="101"/>
                </a:cubicBezTo>
                <a:cubicBezTo>
                  <a:pt x="132" y="137"/>
                  <a:pt x="103" y="167"/>
                  <a:pt x="66" y="167"/>
                </a:cubicBezTo>
              </a:path>
            </a:pathLst>
          </a:custGeom>
          <a:solidFill>
            <a:srgbClr val="19B5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9" name="Freeform 28"/>
          <p:cNvSpPr/>
          <p:nvPr/>
        </p:nvSpPr>
        <p:spPr bwMode="auto">
          <a:xfrm>
            <a:off x="6621506" y="3901791"/>
            <a:ext cx="89434" cy="80917"/>
          </a:xfrm>
          <a:custGeom>
            <a:avLst/>
            <a:gdLst>
              <a:gd name="T0" fmla="*/ 42 w 42"/>
              <a:gd name="T1" fmla="*/ 0 h 38"/>
              <a:gd name="T2" fmla="*/ 0 w 42"/>
              <a:gd name="T3" fmla="*/ 38 h 38"/>
              <a:gd name="T4" fmla="*/ 42 w 42"/>
              <a:gd name="T5" fmla="*/ 38 h 38"/>
              <a:gd name="T6" fmla="*/ 42 w 42"/>
              <a:gd name="T7" fmla="*/ 0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2" h="38">
                <a:moveTo>
                  <a:pt x="42" y="0"/>
                </a:moveTo>
                <a:lnTo>
                  <a:pt x="0" y="38"/>
                </a:lnTo>
                <a:lnTo>
                  <a:pt x="42" y="38"/>
                </a:lnTo>
                <a:lnTo>
                  <a:pt x="42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0" name="Oval 31"/>
          <p:cNvSpPr>
            <a:spLocks noChangeArrowheads="1"/>
          </p:cNvSpPr>
          <p:nvPr/>
        </p:nvSpPr>
        <p:spPr bwMode="auto">
          <a:xfrm>
            <a:off x="6785468" y="4202035"/>
            <a:ext cx="738899" cy="74315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1" name="Rectangle 32"/>
          <p:cNvSpPr>
            <a:spLocks noChangeArrowheads="1"/>
          </p:cNvSpPr>
          <p:nvPr/>
        </p:nvSpPr>
        <p:spPr bwMode="auto">
          <a:xfrm>
            <a:off x="6964134" y="4387633"/>
            <a:ext cx="3077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2400" b="1" i="0" u="none" strike="noStrike" cap="none" normalizeH="0" baseline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</a:rPr>
              <a:t>04</a:t>
            </a:r>
            <a:endParaRPr kumimoji="0" lang="zh-CN" altLang="zh-CN" sz="1800" b="1" i="0" u="none" strike="noStrike" cap="none" normalizeH="0" baseline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</a:endParaRPr>
          </a:p>
        </p:txBody>
      </p:sp>
      <p:sp>
        <p:nvSpPr>
          <p:cNvPr id="112" name="Rectangle 33"/>
          <p:cNvSpPr>
            <a:spLocks noChangeArrowheads="1"/>
          </p:cNvSpPr>
          <p:nvPr/>
        </p:nvSpPr>
        <p:spPr bwMode="auto">
          <a:xfrm>
            <a:off x="3227257" y="2010893"/>
            <a:ext cx="114987" cy="159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727272"/>
                </a:solidFill>
                <a:effectLst/>
                <a:latin typeface="Times New Roman" panose="02020603050405020304" pitchFamily="18" charset="0"/>
              </a:rPr>
              <a:t>L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3" name="Rectangle 34"/>
          <p:cNvSpPr>
            <a:spLocks noChangeArrowheads="1"/>
          </p:cNvSpPr>
          <p:nvPr/>
        </p:nvSpPr>
        <p:spPr bwMode="auto">
          <a:xfrm>
            <a:off x="3276233" y="2010893"/>
            <a:ext cx="108600" cy="159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727272"/>
                </a:solidFill>
                <a:effectLst/>
                <a:latin typeface="Times New Roman" panose="02020603050405020304" pitchFamily="18" charset="0"/>
              </a:rPr>
              <a:t>o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4" name="Rectangle 35"/>
          <p:cNvSpPr>
            <a:spLocks noChangeArrowheads="1"/>
          </p:cNvSpPr>
          <p:nvPr/>
        </p:nvSpPr>
        <p:spPr bwMode="auto">
          <a:xfrm>
            <a:off x="3333727" y="2010893"/>
            <a:ext cx="87306" cy="159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727272"/>
                </a:solidFill>
                <a:effectLst/>
                <a:latin typeface="Times New Roman" panose="02020603050405020304" pitchFamily="18" charset="0"/>
              </a:rPr>
              <a:t>r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5" name="Rectangle 36"/>
          <p:cNvSpPr>
            <a:spLocks noChangeArrowheads="1"/>
          </p:cNvSpPr>
          <p:nvPr/>
        </p:nvSpPr>
        <p:spPr bwMode="auto">
          <a:xfrm>
            <a:off x="3367797" y="2010893"/>
            <a:ext cx="1147742" cy="159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727272"/>
                </a:solidFill>
                <a:effectLst/>
                <a:latin typeface="Times New Roman" panose="02020603050405020304" pitchFamily="18" charset="0"/>
              </a:rPr>
              <a:t>em ipsum dolor sit ame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6" name="Rectangle 37"/>
          <p:cNvSpPr>
            <a:spLocks noChangeArrowheads="1"/>
          </p:cNvSpPr>
          <p:nvPr/>
        </p:nvSpPr>
        <p:spPr bwMode="auto">
          <a:xfrm>
            <a:off x="4406940" y="2010893"/>
            <a:ext cx="83047" cy="159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727272"/>
                </a:solidFill>
                <a:effectLst/>
                <a:latin typeface="Times New Roman" panose="02020603050405020304" pitchFamily="18" charset="0"/>
              </a:rPr>
              <a:t>t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7" name="Rectangle 38"/>
          <p:cNvSpPr>
            <a:spLocks noChangeArrowheads="1"/>
          </p:cNvSpPr>
          <p:nvPr/>
        </p:nvSpPr>
        <p:spPr bwMode="auto">
          <a:xfrm>
            <a:off x="4443139" y="2010893"/>
            <a:ext cx="76658" cy="159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727272"/>
                </a:solidFill>
                <a:effectLst/>
                <a:latin typeface="Times New Roman" panose="02020603050405020304" pitchFamily="18" charset="0"/>
              </a:rPr>
              <a:t>,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8" name="Rectangle 39"/>
          <p:cNvSpPr>
            <a:spLocks noChangeArrowheads="1"/>
          </p:cNvSpPr>
          <p:nvPr/>
        </p:nvSpPr>
        <p:spPr bwMode="auto">
          <a:xfrm>
            <a:off x="4487857" y="2010893"/>
            <a:ext cx="93693" cy="159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727272"/>
                </a:solidFill>
                <a:effectLst/>
                <a:latin typeface="Times New Roman" panose="02020603050405020304" pitchFamily="18" charset="0"/>
              </a:rPr>
              <a:t>c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9" name="Rectangle 40"/>
          <p:cNvSpPr>
            <a:spLocks noChangeArrowheads="1"/>
          </p:cNvSpPr>
          <p:nvPr/>
        </p:nvSpPr>
        <p:spPr bwMode="auto">
          <a:xfrm>
            <a:off x="4534703" y="2010893"/>
            <a:ext cx="259786" cy="159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727272"/>
                </a:solidFill>
                <a:effectLst/>
                <a:latin typeface="Times New Roman" panose="02020603050405020304" pitchFamily="18" charset="0"/>
              </a:rPr>
              <a:t>onse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0" name="Rectangle 41"/>
          <p:cNvSpPr>
            <a:spLocks noChangeArrowheads="1"/>
          </p:cNvSpPr>
          <p:nvPr/>
        </p:nvSpPr>
        <p:spPr bwMode="auto">
          <a:xfrm>
            <a:off x="4745512" y="2010893"/>
            <a:ext cx="93693" cy="159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727272"/>
                </a:solidFill>
                <a:effectLst/>
                <a:latin typeface="Times New Roman" panose="02020603050405020304" pitchFamily="18" charset="0"/>
              </a:rPr>
              <a:t>c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1" name="Rectangle 42"/>
          <p:cNvSpPr>
            <a:spLocks noChangeArrowheads="1"/>
          </p:cNvSpPr>
          <p:nvPr/>
        </p:nvSpPr>
        <p:spPr bwMode="auto">
          <a:xfrm>
            <a:off x="4792359" y="2010893"/>
            <a:ext cx="83047" cy="159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727272"/>
                </a:solidFill>
                <a:effectLst/>
                <a:latin typeface="Times New Roman" panose="02020603050405020304" pitchFamily="18" charset="0"/>
              </a:rPr>
              <a:t>t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2" name="Rectangle 43"/>
          <p:cNvSpPr>
            <a:spLocks noChangeArrowheads="1"/>
          </p:cNvSpPr>
          <p:nvPr/>
        </p:nvSpPr>
        <p:spPr bwMode="auto">
          <a:xfrm>
            <a:off x="4828559" y="2010893"/>
            <a:ext cx="281080" cy="159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727272"/>
                </a:solidFill>
                <a:effectLst/>
                <a:latin typeface="Times New Roman" panose="02020603050405020304" pitchFamily="18" charset="0"/>
              </a:rPr>
              <a:t>etuer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3" name="Rectangle 44"/>
          <p:cNvSpPr>
            <a:spLocks noChangeArrowheads="1"/>
          </p:cNvSpPr>
          <p:nvPr/>
        </p:nvSpPr>
        <p:spPr bwMode="auto">
          <a:xfrm>
            <a:off x="3227257" y="2130139"/>
            <a:ext cx="668629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727272"/>
                </a:solidFill>
                <a:effectLst/>
                <a:latin typeface="Times New Roman" panose="02020603050405020304" pitchFamily="18" charset="0"/>
              </a:rPr>
              <a:t>adipiscing eli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4" name="Rectangle 45"/>
          <p:cNvSpPr>
            <a:spLocks noChangeArrowheads="1"/>
          </p:cNvSpPr>
          <p:nvPr/>
        </p:nvSpPr>
        <p:spPr bwMode="auto">
          <a:xfrm>
            <a:off x="3814969" y="2130139"/>
            <a:ext cx="80917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727272"/>
                </a:solidFill>
                <a:effectLst/>
                <a:latin typeface="Times New Roman" panose="02020603050405020304" pitchFamily="18" charset="0"/>
              </a:rPr>
              <a:t>t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5" name="Rectangle 46"/>
          <p:cNvSpPr>
            <a:spLocks noChangeArrowheads="1"/>
          </p:cNvSpPr>
          <p:nvPr/>
        </p:nvSpPr>
        <p:spPr bwMode="auto">
          <a:xfrm>
            <a:off x="3851168" y="2130139"/>
            <a:ext cx="74529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727272"/>
                </a:solidFill>
                <a:effectLst/>
                <a:latin typeface="Times New Roman" panose="02020603050405020304" pitchFamily="18" charset="0"/>
              </a:rPr>
              <a:t>,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6" name="Rectangle 47"/>
          <p:cNvSpPr>
            <a:spLocks noChangeArrowheads="1"/>
          </p:cNvSpPr>
          <p:nvPr/>
        </p:nvSpPr>
        <p:spPr bwMode="auto">
          <a:xfrm>
            <a:off x="3868203" y="2130139"/>
            <a:ext cx="847497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727272"/>
                </a:solidFill>
                <a:effectLst/>
                <a:latin typeface="Times New Roman" panose="02020603050405020304" pitchFamily="18" charset="0"/>
              </a:rPr>
              <a:t> sed diam nonum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7" name="Rectangle 48"/>
          <p:cNvSpPr>
            <a:spLocks noChangeArrowheads="1"/>
          </p:cNvSpPr>
          <p:nvPr/>
        </p:nvSpPr>
        <p:spPr bwMode="auto">
          <a:xfrm>
            <a:off x="4634784" y="2130139"/>
            <a:ext cx="136281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727272"/>
                </a:solidFill>
                <a:effectLst/>
                <a:latin typeface="Times New Roman" panose="02020603050405020304" pitchFamily="18" charset="0"/>
              </a:rPr>
              <a:t>m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24" name="Rectangle 49"/>
          <p:cNvSpPr>
            <a:spLocks noChangeArrowheads="1"/>
          </p:cNvSpPr>
          <p:nvPr/>
        </p:nvSpPr>
        <p:spPr bwMode="auto">
          <a:xfrm>
            <a:off x="4717831" y="2130139"/>
            <a:ext cx="764452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727272"/>
                </a:solidFill>
                <a:effectLst/>
                <a:latin typeface="Times New Roman" panose="02020603050405020304" pitchFamily="18" charset="0"/>
              </a:rPr>
              <a:t>y nibh euismod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25" name="Rectangle 50"/>
          <p:cNvSpPr>
            <a:spLocks noChangeArrowheads="1"/>
          </p:cNvSpPr>
          <p:nvPr/>
        </p:nvSpPr>
        <p:spPr bwMode="auto">
          <a:xfrm>
            <a:off x="3227257" y="2245126"/>
            <a:ext cx="368385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727272"/>
                </a:solidFill>
                <a:effectLst/>
                <a:latin typeface="Times New Roman" panose="02020603050405020304" pitchFamily="18" charset="0"/>
              </a:rPr>
              <a:t>tincidu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26" name="Rectangle 51"/>
          <p:cNvSpPr>
            <a:spLocks noChangeArrowheads="1"/>
          </p:cNvSpPr>
          <p:nvPr/>
        </p:nvSpPr>
        <p:spPr bwMode="auto">
          <a:xfrm>
            <a:off x="3538148" y="2245126"/>
            <a:ext cx="102211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727272"/>
                </a:solidFill>
                <a:effectLst/>
                <a:latin typeface="Times New Roman" panose="02020603050405020304" pitchFamily="18" charset="0"/>
              </a:rPr>
              <a:t>n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27" name="Rectangle 52"/>
          <p:cNvSpPr>
            <a:spLocks noChangeArrowheads="1"/>
          </p:cNvSpPr>
          <p:nvPr/>
        </p:nvSpPr>
        <p:spPr bwMode="auto">
          <a:xfrm>
            <a:off x="3595641" y="2245126"/>
            <a:ext cx="370514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727272"/>
                </a:solidFill>
                <a:effectLst/>
                <a:latin typeface="Times New Roman" panose="02020603050405020304" pitchFamily="18" charset="0"/>
              </a:rPr>
              <a:t>t ut lao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28" name="Rectangle 53"/>
          <p:cNvSpPr>
            <a:spLocks noChangeArrowheads="1"/>
          </p:cNvSpPr>
          <p:nvPr/>
        </p:nvSpPr>
        <p:spPr bwMode="auto">
          <a:xfrm>
            <a:off x="3910791" y="2245126"/>
            <a:ext cx="89434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727272"/>
                </a:solidFill>
                <a:effectLst/>
                <a:latin typeface="Times New Roman" panose="02020603050405020304" pitchFamily="18" charset="0"/>
              </a:rPr>
              <a:t>r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29" name="Rectangle 54"/>
          <p:cNvSpPr>
            <a:spLocks noChangeArrowheads="1"/>
          </p:cNvSpPr>
          <p:nvPr/>
        </p:nvSpPr>
        <p:spPr bwMode="auto">
          <a:xfrm>
            <a:off x="3946991" y="2245126"/>
            <a:ext cx="423749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727272"/>
                </a:solidFill>
                <a:effectLst/>
                <a:latin typeface="Times New Roman" panose="02020603050405020304" pitchFamily="18" charset="0"/>
              </a:rPr>
              <a:t>eet dolo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30" name="Rectangle 55"/>
          <p:cNvSpPr>
            <a:spLocks noChangeArrowheads="1"/>
          </p:cNvSpPr>
          <p:nvPr/>
        </p:nvSpPr>
        <p:spPr bwMode="auto">
          <a:xfrm>
            <a:off x="4313247" y="2245126"/>
            <a:ext cx="89434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727272"/>
                </a:solidFill>
                <a:effectLst/>
                <a:latin typeface="Times New Roman" panose="02020603050405020304" pitchFamily="18" charset="0"/>
              </a:rPr>
              <a:t>r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31" name="Rectangle 56"/>
          <p:cNvSpPr>
            <a:spLocks noChangeArrowheads="1"/>
          </p:cNvSpPr>
          <p:nvPr/>
        </p:nvSpPr>
        <p:spPr bwMode="auto">
          <a:xfrm>
            <a:off x="4349445" y="2245126"/>
            <a:ext cx="922027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727272"/>
                </a:solidFill>
                <a:effectLst/>
                <a:latin typeface="Times New Roman" panose="02020603050405020304" pitchFamily="18" charset="0"/>
              </a:rPr>
              <a:t>e magna aliquam e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34" name="Rectangle 57"/>
          <p:cNvSpPr>
            <a:spLocks noChangeArrowheads="1"/>
          </p:cNvSpPr>
          <p:nvPr/>
        </p:nvSpPr>
        <p:spPr bwMode="auto">
          <a:xfrm>
            <a:off x="5188425" y="2245126"/>
            <a:ext cx="136281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727272"/>
                </a:solidFill>
                <a:effectLst/>
                <a:latin typeface="Times New Roman" panose="02020603050405020304" pitchFamily="18" charset="0"/>
              </a:rPr>
              <a:t>ra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35" name="Rectangle 58"/>
          <p:cNvSpPr>
            <a:spLocks noChangeArrowheads="1"/>
          </p:cNvSpPr>
          <p:nvPr/>
        </p:nvSpPr>
        <p:spPr bwMode="auto">
          <a:xfrm>
            <a:off x="5273601" y="2245126"/>
            <a:ext cx="80917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727272"/>
                </a:solidFill>
                <a:effectLst/>
                <a:latin typeface="Times New Roman" panose="02020603050405020304" pitchFamily="18" charset="0"/>
              </a:rPr>
              <a:t>t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36" name="Rectangle 59"/>
          <p:cNvSpPr>
            <a:spLocks noChangeArrowheads="1"/>
          </p:cNvSpPr>
          <p:nvPr/>
        </p:nvSpPr>
        <p:spPr bwMode="auto">
          <a:xfrm>
            <a:off x="3227257" y="2360113"/>
            <a:ext cx="102211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727272"/>
                </a:solidFill>
                <a:effectLst/>
                <a:latin typeface="Times New Roman" panose="02020603050405020304" pitchFamily="18" charset="0"/>
              </a:rPr>
              <a:t>v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37" name="Rectangle 60"/>
          <p:cNvSpPr>
            <a:spLocks noChangeArrowheads="1"/>
          </p:cNvSpPr>
          <p:nvPr/>
        </p:nvSpPr>
        <p:spPr bwMode="auto">
          <a:xfrm>
            <a:off x="3276233" y="2360113"/>
            <a:ext cx="287468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727272"/>
                </a:solidFill>
                <a:effectLst/>
                <a:latin typeface="Times New Roman" panose="02020603050405020304" pitchFamily="18" charset="0"/>
              </a:rPr>
              <a:t>olutp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38" name="Rectangle 61"/>
          <p:cNvSpPr>
            <a:spLocks noChangeArrowheads="1"/>
          </p:cNvSpPr>
          <p:nvPr/>
        </p:nvSpPr>
        <p:spPr bwMode="auto">
          <a:xfrm>
            <a:off x="3514724" y="2360113"/>
            <a:ext cx="95823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727272"/>
                </a:solidFill>
                <a:effectLst/>
                <a:latin typeface="Times New Roman" panose="02020603050405020304" pitchFamily="18" charset="0"/>
              </a:rPr>
              <a:t>a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41" name="Rectangle 62"/>
          <p:cNvSpPr>
            <a:spLocks noChangeArrowheads="1"/>
          </p:cNvSpPr>
          <p:nvPr/>
        </p:nvSpPr>
        <p:spPr bwMode="auto">
          <a:xfrm>
            <a:off x="3565830" y="2360113"/>
            <a:ext cx="80917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727272"/>
                </a:solidFill>
                <a:effectLst/>
                <a:latin typeface="Times New Roman" panose="02020603050405020304" pitchFamily="18" charset="0"/>
              </a:rPr>
              <a:t>t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42" name="Rectangle 63"/>
          <p:cNvSpPr>
            <a:spLocks noChangeArrowheads="1"/>
          </p:cNvSpPr>
          <p:nvPr/>
        </p:nvSpPr>
        <p:spPr bwMode="auto">
          <a:xfrm>
            <a:off x="3602030" y="2360113"/>
            <a:ext cx="74529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727272"/>
                </a:solidFill>
                <a:effectLst/>
                <a:latin typeface="Times New Roman" panose="02020603050405020304" pitchFamily="18" charset="0"/>
              </a:rPr>
              <a:t>.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43" name="Rectangle 64"/>
          <p:cNvSpPr>
            <a:spLocks noChangeArrowheads="1"/>
          </p:cNvSpPr>
          <p:nvPr/>
        </p:nvSpPr>
        <p:spPr bwMode="auto">
          <a:xfrm>
            <a:off x="3644618" y="2360113"/>
            <a:ext cx="129893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727272"/>
                </a:solidFill>
                <a:effectLst/>
                <a:latin typeface="Times New Roman" panose="02020603050405020304" pitchFamily="18" charset="0"/>
              </a:rPr>
              <a:t>U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44" name="Rectangle 65"/>
          <p:cNvSpPr>
            <a:spLocks noChangeArrowheads="1"/>
          </p:cNvSpPr>
          <p:nvPr/>
        </p:nvSpPr>
        <p:spPr bwMode="auto">
          <a:xfrm>
            <a:off x="3710628" y="2360113"/>
            <a:ext cx="1039143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727272"/>
                </a:solidFill>
                <a:effectLst/>
                <a:latin typeface="Times New Roman" panose="02020603050405020304" pitchFamily="18" charset="0"/>
              </a:rPr>
              <a:t>t wisi enim ad minim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45" name="Rectangle 66"/>
          <p:cNvSpPr>
            <a:spLocks noChangeArrowheads="1"/>
          </p:cNvSpPr>
          <p:nvPr/>
        </p:nvSpPr>
        <p:spPr bwMode="auto">
          <a:xfrm>
            <a:off x="4658208" y="2360113"/>
            <a:ext cx="102211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727272"/>
                </a:solidFill>
                <a:effectLst/>
                <a:latin typeface="Times New Roman" panose="02020603050405020304" pitchFamily="18" charset="0"/>
              </a:rPr>
              <a:t>v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48" name="Rectangle 67"/>
          <p:cNvSpPr>
            <a:spLocks noChangeArrowheads="1"/>
          </p:cNvSpPr>
          <p:nvPr/>
        </p:nvSpPr>
        <p:spPr bwMode="auto">
          <a:xfrm>
            <a:off x="4707183" y="2360113"/>
            <a:ext cx="327926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727272"/>
                </a:solidFill>
                <a:effectLst/>
                <a:latin typeface="Times New Roman" panose="02020603050405020304" pitchFamily="18" charset="0"/>
              </a:rPr>
              <a:t>eniam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49" name="Rectangle 68"/>
          <p:cNvSpPr>
            <a:spLocks noChangeArrowheads="1"/>
          </p:cNvSpPr>
          <p:nvPr/>
        </p:nvSpPr>
        <p:spPr bwMode="auto">
          <a:xfrm>
            <a:off x="4981875" y="2360113"/>
            <a:ext cx="74529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727272"/>
                </a:solidFill>
                <a:effectLst/>
                <a:latin typeface="Times New Roman" panose="02020603050405020304" pitchFamily="18" charset="0"/>
              </a:rPr>
              <a:t>,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50" name="Rectangle 69"/>
          <p:cNvSpPr>
            <a:spLocks noChangeArrowheads="1"/>
          </p:cNvSpPr>
          <p:nvPr/>
        </p:nvSpPr>
        <p:spPr bwMode="auto">
          <a:xfrm>
            <a:off x="4998910" y="2360113"/>
            <a:ext cx="274692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727272"/>
                </a:solidFill>
                <a:effectLst/>
                <a:latin typeface="Times New Roman" panose="02020603050405020304" pitchFamily="18" charset="0"/>
              </a:rPr>
              <a:t> quis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51" name="Rectangle 70"/>
          <p:cNvSpPr>
            <a:spLocks noChangeArrowheads="1"/>
          </p:cNvSpPr>
          <p:nvPr/>
        </p:nvSpPr>
        <p:spPr bwMode="auto">
          <a:xfrm>
            <a:off x="3227257" y="2475100"/>
            <a:ext cx="238492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727272"/>
                </a:solidFill>
                <a:effectLst/>
                <a:latin typeface="Times New Roman" panose="02020603050405020304" pitchFamily="18" charset="0"/>
              </a:rPr>
              <a:t>nost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52" name="Rectangle 71"/>
          <p:cNvSpPr>
            <a:spLocks noChangeArrowheads="1"/>
          </p:cNvSpPr>
          <p:nvPr/>
        </p:nvSpPr>
        <p:spPr bwMode="auto">
          <a:xfrm>
            <a:off x="3421031" y="2475100"/>
            <a:ext cx="89434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727272"/>
                </a:solidFill>
                <a:effectLst/>
                <a:latin typeface="Times New Roman" panose="02020603050405020304" pitchFamily="18" charset="0"/>
              </a:rPr>
              <a:t>r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55" name="Rectangle 72"/>
          <p:cNvSpPr>
            <a:spLocks noChangeArrowheads="1"/>
          </p:cNvSpPr>
          <p:nvPr/>
        </p:nvSpPr>
        <p:spPr bwMode="auto">
          <a:xfrm>
            <a:off x="3457232" y="2475100"/>
            <a:ext cx="163964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727272"/>
                </a:solidFill>
                <a:effectLst/>
                <a:latin typeface="Times New Roman" panose="02020603050405020304" pitchFamily="18" charset="0"/>
              </a:rPr>
              <a:t>ud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56" name="Rectangle 73"/>
          <p:cNvSpPr>
            <a:spLocks noChangeArrowheads="1"/>
          </p:cNvSpPr>
          <p:nvPr/>
        </p:nvSpPr>
        <p:spPr bwMode="auto">
          <a:xfrm>
            <a:off x="3597771" y="2475100"/>
            <a:ext cx="95823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727272"/>
                </a:solidFill>
                <a:effectLst/>
                <a:latin typeface="Times New Roman" panose="02020603050405020304" pitchFamily="18" charset="0"/>
              </a:rPr>
              <a:t>e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57" name="Rectangle 74"/>
          <p:cNvSpPr>
            <a:spLocks noChangeArrowheads="1"/>
          </p:cNvSpPr>
          <p:nvPr/>
        </p:nvSpPr>
        <p:spPr bwMode="auto">
          <a:xfrm>
            <a:off x="3651005" y="2475100"/>
            <a:ext cx="108600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727272"/>
                </a:solidFill>
                <a:effectLst/>
                <a:latin typeface="Times New Roman" panose="02020603050405020304" pitchFamily="18" charset="0"/>
              </a:rPr>
              <a:t>x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58" name="Rectangle 75"/>
          <p:cNvSpPr>
            <a:spLocks noChangeArrowheads="1"/>
          </p:cNvSpPr>
          <p:nvPr/>
        </p:nvSpPr>
        <p:spPr bwMode="auto">
          <a:xfrm>
            <a:off x="3697852" y="2475100"/>
            <a:ext cx="95823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727272"/>
                </a:solidFill>
                <a:effectLst/>
                <a:latin typeface="Times New Roman" panose="02020603050405020304" pitchFamily="18" charset="0"/>
              </a:rPr>
              <a:t>e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59" name="Rectangle 76"/>
          <p:cNvSpPr>
            <a:spLocks noChangeArrowheads="1"/>
          </p:cNvSpPr>
          <p:nvPr/>
        </p:nvSpPr>
        <p:spPr bwMode="auto">
          <a:xfrm>
            <a:off x="3751087" y="2475100"/>
            <a:ext cx="87306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727272"/>
                </a:solidFill>
                <a:effectLst/>
                <a:latin typeface="Times New Roman" panose="02020603050405020304" pitchFamily="18" charset="0"/>
              </a:rPr>
              <a:t>r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60" name="Rectangle 77"/>
          <p:cNvSpPr>
            <a:spLocks noChangeArrowheads="1"/>
          </p:cNvSpPr>
          <p:nvPr/>
        </p:nvSpPr>
        <p:spPr bwMode="auto">
          <a:xfrm>
            <a:off x="3785158" y="2475100"/>
            <a:ext cx="191645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727272"/>
                </a:solidFill>
                <a:effectLst/>
                <a:latin typeface="Times New Roman" panose="02020603050405020304" pitchFamily="18" charset="0"/>
              </a:rPr>
              <a:t>ci t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61" name="Rectangle 78"/>
          <p:cNvSpPr>
            <a:spLocks noChangeArrowheads="1"/>
          </p:cNvSpPr>
          <p:nvPr/>
        </p:nvSpPr>
        <p:spPr bwMode="auto">
          <a:xfrm>
            <a:off x="3921439" y="2475100"/>
            <a:ext cx="95823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727272"/>
                </a:solidFill>
                <a:effectLst/>
                <a:latin typeface="Times New Roman" panose="02020603050405020304" pitchFamily="18" charset="0"/>
              </a:rPr>
              <a:t>a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62" name="Rectangle 79"/>
          <p:cNvSpPr>
            <a:spLocks noChangeArrowheads="1"/>
          </p:cNvSpPr>
          <p:nvPr/>
        </p:nvSpPr>
        <p:spPr bwMode="auto">
          <a:xfrm>
            <a:off x="3972544" y="2475100"/>
            <a:ext cx="519571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727272"/>
                </a:solidFill>
                <a:effectLst/>
                <a:latin typeface="Times New Roman" panose="02020603050405020304" pitchFamily="18" charset="0"/>
              </a:rPr>
              <a:t>tion ullam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63" name="Rectangle 80"/>
          <p:cNvSpPr>
            <a:spLocks noChangeArrowheads="1"/>
          </p:cNvSpPr>
          <p:nvPr/>
        </p:nvSpPr>
        <p:spPr bwMode="auto">
          <a:xfrm>
            <a:off x="4421845" y="2475100"/>
            <a:ext cx="95823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727272"/>
                </a:solidFill>
                <a:effectLst/>
                <a:latin typeface="Times New Roman" panose="02020603050405020304" pitchFamily="18" charset="0"/>
              </a:rPr>
              <a:t>c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64" name="Rectangle 81"/>
          <p:cNvSpPr>
            <a:spLocks noChangeArrowheads="1"/>
          </p:cNvSpPr>
          <p:nvPr/>
        </p:nvSpPr>
        <p:spPr bwMode="auto">
          <a:xfrm>
            <a:off x="4468691" y="2475100"/>
            <a:ext cx="110728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727272"/>
                </a:solidFill>
                <a:effectLst/>
                <a:latin typeface="Times New Roman" panose="02020603050405020304" pitchFamily="18" charset="0"/>
              </a:rPr>
              <a:t>o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65" name="Rectangle 82"/>
          <p:cNvSpPr>
            <a:spLocks noChangeArrowheads="1"/>
          </p:cNvSpPr>
          <p:nvPr/>
        </p:nvSpPr>
        <p:spPr bwMode="auto">
          <a:xfrm>
            <a:off x="4526186" y="2475100"/>
            <a:ext cx="89434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727272"/>
                </a:solidFill>
                <a:effectLst/>
                <a:latin typeface="Times New Roman" panose="02020603050405020304" pitchFamily="18" charset="0"/>
              </a:rPr>
              <a:t>r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66" name="Rectangle 83"/>
          <p:cNvSpPr>
            <a:spLocks noChangeArrowheads="1"/>
          </p:cNvSpPr>
          <p:nvPr/>
        </p:nvSpPr>
        <p:spPr bwMode="auto">
          <a:xfrm>
            <a:off x="4562385" y="2475100"/>
            <a:ext cx="110728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727272"/>
                </a:solidFill>
                <a:effectLst/>
                <a:latin typeface="Times New Roman" panose="02020603050405020304" pitchFamily="18" charset="0"/>
              </a:rPr>
              <a:t>p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67" name="Rectangle 84"/>
          <p:cNvSpPr>
            <a:spLocks noChangeArrowheads="1"/>
          </p:cNvSpPr>
          <p:nvPr/>
        </p:nvSpPr>
        <p:spPr bwMode="auto">
          <a:xfrm>
            <a:off x="4622007" y="2475100"/>
            <a:ext cx="758063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727272"/>
                </a:solidFill>
                <a:effectLst/>
                <a:latin typeface="Times New Roman" panose="02020603050405020304" pitchFamily="18" charset="0"/>
              </a:rPr>
              <a:t>er suscipit lobo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68" name="Rectangle 85"/>
          <p:cNvSpPr>
            <a:spLocks noChangeArrowheads="1"/>
          </p:cNvSpPr>
          <p:nvPr/>
        </p:nvSpPr>
        <p:spPr bwMode="auto">
          <a:xfrm>
            <a:off x="5301284" y="2475100"/>
            <a:ext cx="89434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727272"/>
                </a:solidFill>
                <a:effectLst/>
                <a:latin typeface="Times New Roman" panose="02020603050405020304" pitchFamily="18" charset="0"/>
              </a:rPr>
              <a:t>r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69" name="Rectangle 86"/>
          <p:cNvSpPr>
            <a:spLocks noChangeArrowheads="1"/>
          </p:cNvSpPr>
          <p:nvPr/>
        </p:nvSpPr>
        <p:spPr bwMode="auto">
          <a:xfrm>
            <a:off x="5339613" y="2475100"/>
            <a:ext cx="157575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727272"/>
                </a:solidFill>
                <a:effectLst/>
                <a:latin typeface="Times New Roman" panose="02020603050405020304" pitchFamily="18" charset="0"/>
              </a:rPr>
              <a:t>tis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70" name="Rectangle 87"/>
          <p:cNvSpPr>
            <a:spLocks noChangeArrowheads="1"/>
          </p:cNvSpPr>
          <p:nvPr/>
        </p:nvSpPr>
        <p:spPr bwMode="auto">
          <a:xfrm>
            <a:off x="3227257" y="2587957"/>
            <a:ext cx="683535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727272"/>
                </a:solidFill>
                <a:effectLst/>
                <a:latin typeface="Times New Roman" panose="02020603050405020304" pitchFamily="18" charset="0"/>
              </a:rPr>
              <a:t>nisl ut aliquip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71" name="Rectangle 88"/>
          <p:cNvSpPr>
            <a:spLocks noChangeArrowheads="1"/>
          </p:cNvSpPr>
          <p:nvPr/>
        </p:nvSpPr>
        <p:spPr bwMode="auto">
          <a:xfrm>
            <a:off x="3857557" y="2587957"/>
            <a:ext cx="95823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727272"/>
                </a:solidFill>
                <a:effectLst/>
                <a:latin typeface="Times New Roman" panose="02020603050405020304" pitchFamily="18" charset="0"/>
              </a:rPr>
              <a:t>e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72" name="Rectangle 89"/>
          <p:cNvSpPr>
            <a:spLocks noChangeArrowheads="1"/>
          </p:cNvSpPr>
          <p:nvPr/>
        </p:nvSpPr>
        <p:spPr bwMode="auto">
          <a:xfrm>
            <a:off x="3910791" y="2587957"/>
            <a:ext cx="238492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727272"/>
                </a:solidFill>
                <a:effectLst/>
                <a:latin typeface="Times New Roman" panose="02020603050405020304" pitchFamily="18" charset="0"/>
              </a:rPr>
              <a:t>x ea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73" name="Rectangle 90"/>
          <p:cNvSpPr>
            <a:spLocks noChangeArrowheads="1"/>
          </p:cNvSpPr>
          <p:nvPr/>
        </p:nvSpPr>
        <p:spPr bwMode="auto">
          <a:xfrm>
            <a:off x="4113084" y="2587957"/>
            <a:ext cx="93693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727272"/>
                </a:solidFill>
                <a:effectLst/>
                <a:latin typeface="Times New Roman" panose="02020603050405020304" pitchFamily="18" charset="0"/>
              </a:rPr>
              <a:t>c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74" name="Rectangle 91"/>
          <p:cNvSpPr>
            <a:spLocks noChangeArrowheads="1"/>
          </p:cNvSpPr>
          <p:nvPr/>
        </p:nvSpPr>
        <p:spPr bwMode="auto">
          <a:xfrm>
            <a:off x="4159930" y="2587957"/>
            <a:ext cx="470596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727272"/>
                </a:solidFill>
                <a:effectLst/>
                <a:latin typeface="Times New Roman" panose="02020603050405020304" pitchFamily="18" charset="0"/>
              </a:rPr>
              <a:t>ommodo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75" name="Rectangle 92"/>
          <p:cNvSpPr>
            <a:spLocks noChangeArrowheads="1"/>
          </p:cNvSpPr>
          <p:nvPr/>
        </p:nvSpPr>
        <p:spPr bwMode="auto">
          <a:xfrm>
            <a:off x="4583678" y="2587957"/>
            <a:ext cx="95823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727272"/>
                </a:solidFill>
                <a:effectLst/>
                <a:latin typeface="Times New Roman" panose="02020603050405020304" pitchFamily="18" charset="0"/>
              </a:rPr>
              <a:t>c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76" name="Rectangle 93"/>
          <p:cNvSpPr>
            <a:spLocks noChangeArrowheads="1"/>
          </p:cNvSpPr>
          <p:nvPr/>
        </p:nvSpPr>
        <p:spPr bwMode="auto">
          <a:xfrm>
            <a:off x="4630525" y="2587957"/>
            <a:ext cx="374773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727272"/>
                </a:solidFill>
                <a:effectLst/>
                <a:latin typeface="Times New Roman" panose="02020603050405020304" pitchFamily="18" charset="0"/>
              </a:rPr>
              <a:t>onsequ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77" name="Rectangle 94"/>
          <p:cNvSpPr>
            <a:spLocks noChangeArrowheads="1"/>
          </p:cNvSpPr>
          <p:nvPr/>
        </p:nvSpPr>
        <p:spPr bwMode="auto">
          <a:xfrm>
            <a:off x="4956322" y="2587957"/>
            <a:ext cx="95823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727272"/>
                </a:solidFill>
                <a:effectLst/>
                <a:latin typeface="Times New Roman" panose="02020603050405020304" pitchFamily="18" charset="0"/>
              </a:rPr>
              <a:t>a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78" name="Rectangle 95"/>
          <p:cNvSpPr>
            <a:spLocks noChangeArrowheads="1"/>
          </p:cNvSpPr>
          <p:nvPr/>
        </p:nvSpPr>
        <p:spPr bwMode="auto">
          <a:xfrm>
            <a:off x="5007428" y="2587957"/>
            <a:ext cx="80917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727272"/>
                </a:solidFill>
                <a:effectLst/>
                <a:latin typeface="Times New Roman" panose="02020603050405020304" pitchFamily="18" charset="0"/>
              </a:rPr>
              <a:t>t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79" name="Rectangle 96"/>
          <p:cNvSpPr>
            <a:spLocks noChangeArrowheads="1"/>
          </p:cNvSpPr>
          <p:nvPr/>
        </p:nvSpPr>
        <p:spPr bwMode="auto">
          <a:xfrm>
            <a:off x="5043627" y="2587957"/>
            <a:ext cx="74529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727272"/>
                </a:solidFill>
                <a:effectLst/>
                <a:latin typeface="Times New Roman" panose="02020603050405020304" pitchFamily="18" charset="0"/>
              </a:rPr>
              <a:t>.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80" name="Rectangle 97"/>
          <p:cNvSpPr>
            <a:spLocks noChangeArrowheads="1"/>
          </p:cNvSpPr>
          <p:nvPr/>
        </p:nvSpPr>
        <p:spPr bwMode="auto">
          <a:xfrm>
            <a:off x="7848035" y="2010893"/>
            <a:ext cx="117117" cy="159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727272"/>
                </a:solidFill>
                <a:effectLst/>
                <a:latin typeface="Times New Roman" panose="02020603050405020304" pitchFamily="18" charset="0"/>
              </a:rPr>
              <a:t>L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81" name="Rectangle 98"/>
          <p:cNvSpPr>
            <a:spLocks noChangeArrowheads="1"/>
          </p:cNvSpPr>
          <p:nvPr/>
        </p:nvSpPr>
        <p:spPr bwMode="auto">
          <a:xfrm>
            <a:off x="7897010" y="2010893"/>
            <a:ext cx="108600" cy="159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727272"/>
                </a:solidFill>
                <a:effectLst/>
                <a:latin typeface="Times New Roman" panose="02020603050405020304" pitchFamily="18" charset="0"/>
              </a:rPr>
              <a:t>o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82" name="Rectangle 99"/>
          <p:cNvSpPr>
            <a:spLocks noChangeArrowheads="1"/>
          </p:cNvSpPr>
          <p:nvPr/>
        </p:nvSpPr>
        <p:spPr bwMode="auto">
          <a:xfrm>
            <a:off x="7954504" y="2010893"/>
            <a:ext cx="89434" cy="159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727272"/>
                </a:solidFill>
                <a:effectLst/>
                <a:latin typeface="Times New Roman" panose="02020603050405020304" pitchFamily="18" charset="0"/>
              </a:rPr>
              <a:t>r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83" name="Rectangle 100"/>
          <p:cNvSpPr>
            <a:spLocks noChangeArrowheads="1"/>
          </p:cNvSpPr>
          <p:nvPr/>
        </p:nvSpPr>
        <p:spPr bwMode="auto">
          <a:xfrm>
            <a:off x="7990703" y="2010893"/>
            <a:ext cx="1147742" cy="159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727272"/>
                </a:solidFill>
                <a:effectLst/>
                <a:latin typeface="Times New Roman" panose="02020603050405020304" pitchFamily="18" charset="0"/>
              </a:rPr>
              <a:t>em ipsum dolor sit ame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84" name="Rectangle 101"/>
          <p:cNvSpPr>
            <a:spLocks noChangeArrowheads="1"/>
          </p:cNvSpPr>
          <p:nvPr/>
        </p:nvSpPr>
        <p:spPr bwMode="auto">
          <a:xfrm>
            <a:off x="9029846" y="2010893"/>
            <a:ext cx="80917" cy="159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727272"/>
                </a:solidFill>
                <a:effectLst/>
                <a:latin typeface="Times New Roman" panose="02020603050405020304" pitchFamily="18" charset="0"/>
              </a:rPr>
              <a:t>t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85" name="Rectangle 102"/>
          <p:cNvSpPr>
            <a:spLocks noChangeArrowheads="1"/>
          </p:cNvSpPr>
          <p:nvPr/>
        </p:nvSpPr>
        <p:spPr bwMode="auto">
          <a:xfrm>
            <a:off x="9066046" y="2010893"/>
            <a:ext cx="74529" cy="159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727272"/>
                </a:solidFill>
                <a:effectLst/>
                <a:latin typeface="Times New Roman" panose="02020603050405020304" pitchFamily="18" charset="0"/>
              </a:rPr>
              <a:t>,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86" name="Rectangle 103"/>
          <p:cNvSpPr>
            <a:spLocks noChangeArrowheads="1"/>
          </p:cNvSpPr>
          <p:nvPr/>
        </p:nvSpPr>
        <p:spPr bwMode="auto">
          <a:xfrm>
            <a:off x="9108634" y="2010893"/>
            <a:ext cx="95823" cy="159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727272"/>
                </a:solidFill>
                <a:effectLst/>
                <a:latin typeface="Times New Roman" panose="02020603050405020304" pitchFamily="18" charset="0"/>
              </a:rPr>
              <a:t>c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87" name="Rectangle 104"/>
          <p:cNvSpPr>
            <a:spLocks noChangeArrowheads="1"/>
          </p:cNvSpPr>
          <p:nvPr/>
        </p:nvSpPr>
        <p:spPr bwMode="auto">
          <a:xfrm>
            <a:off x="9155480" y="2010893"/>
            <a:ext cx="259786" cy="159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727272"/>
                </a:solidFill>
                <a:effectLst/>
                <a:latin typeface="Times New Roman" panose="02020603050405020304" pitchFamily="18" charset="0"/>
              </a:rPr>
              <a:t>onse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88" name="Rectangle 105"/>
          <p:cNvSpPr>
            <a:spLocks noChangeArrowheads="1"/>
          </p:cNvSpPr>
          <p:nvPr/>
        </p:nvSpPr>
        <p:spPr bwMode="auto">
          <a:xfrm>
            <a:off x="9366289" y="2010893"/>
            <a:ext cx="95823" cy="159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727272"/>
                </a:solidFill>
                <a:effectLst/>
                <a:latin typeface="Times New Roman" panose="02020603050405020304" pitchFamily="18" charset="0"/>
              </a:rPr>
              <a:t>c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89" name="Rectangle 106"/>
          <p:cNvSpPr>
            <a:spLocks noChangeArrowheads="1"/>
          </p:cNvSpPr>
          <p:nvPr/>
        </p:nvSpPr>
        <p:spPr bwMode="auto">
          <a:xfrm>
            <a:off x="9415266" y="2010893"/>
            <a:ext cx="80917" cy="159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727272"/>
                </a:solidFill>
                <a:effectLst/>
                <a:latin typeface="Times New Roman" panose="02020603050405020304" pitchFamily="18" charset="0"/>
              </a:rPr>
              <a:t>t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90" name="Rectangle 107"/>
          <p:cNvSpPr>
            <a:spLocks noChangeArrowheads="1"/>
          </p:cNvSpPr>
          <p:nvPr/>
        </p:nvSpPr>
        <p:spPr bwMode="auto">
          <a:xfrm>
            <a:off x="9451465" y="2010893"/>
            <a:ext cx="278951" cy="159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727272"/>
                </a:solidFill>
                <a:effectLst/>
                <a:latin typeface="Times New Roman" panose="02020603050405020304" pitchFamily="18" charset="0"/>
              </a:rPr>
              <a:t>etuer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91" name="Rectangle 108"/>
          <p:cNvSpPr>
            <a:spLocks noChangeArrowheads="1"/>
          </p:cNvSpPr>
          <p:nvPr/>
        </p:nvSpPr>
        <p:spPr bwMode="auto">
          <a:xfrm>
            <a:off x="7848035" y="2130139"/>
            <a:ext cx="670759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727272"/>
                </a:solidFill>
                <a:effectLst/>
                <a:latin typeface="Times New Roman" panose="02020603050405020304" pitchFamily="18" charset="0"/>
              </a:rPr>
              <a:t>adipiscing eli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92" name="Rectangle 109"/>
          <p:cNvSpPr>
            <a:spLocks noChangeArrowheads="1"/>
          </p:cNvSpPr>
          <p:nvPr/>
        </p:nvSpPr>
        <p:spPr bwMode="auto">
          <a:xfrm>
            <a:off x="8435746" y="2130139"/>
            <a:ext cx="83047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727272"/>
                </a:solidFill>
                <a:effectLst/>
                <a:latin typeface="Times New Roman" panose="02020603050405020304" pitchFamily="18" charset="0"/>
              </a:rPr>
              <a:t>t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93" name="Rectangle 110"/>
          <p:cNvSpPr>
            <a:spLocks noChangeArrowheads="1"/>
          </p:cNvSpPr>
          <p:nvPr/>
        </p:nvSpPr>
        <p:spPr bwMode="auto">
          <a:xfrm>
            <a:off x="8471945" y="2130139"/>
            <a:ext cx="74529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727272"/>
                </a:solidFill>
                <a:effectLst/>
                <a:latin typeface="Times New Roman" panose="02020603050405020304" pitchFamily="18" charset="0"/>
              </a:rPr>
              <a:t>,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94" name="Rectangle 111"/>
          <p:cNvSpPr>
            <a:spLocks noChangeArrowheads="1"/>
          </p:cNvSpPr>
          <p:nvPr/>
        </p:nvSpPr>
        <p:spPr bwMode="auto">
          <a:xfrm>
            <a:off x="8488980" y="2130139"/>
            <a:ext cx="847497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727272"/>
                </a:solidFill>
                <a:effectLst/>
                <a:latin typeface="Times New Roman" panose="02020603050405020304" pitchFamily="18" charset="0"/>
              </a:rPr>
              <a:t> sed diam nonum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95" name="Rectangle 112"/>
          <p:cNvSpPr>
            <a:spLocks noChangeArrowheads="1"/>
          </p:cNvSpPr>
          <p:nvPr/>
        </p:nvSpPr>
        <p:spPr bwMode="auto">
          <a:xfrm>
            <a:off x="9255561" y="2130139"/>
            <a:ext cx="136281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727272"/>
                </a:solidFill>
                <a:effectLst/>
                <a:latin typeface="Times New Roman" panose="02020603050405020304" pitchFamily="18" charset="0"/>
              </a:rPr>
              <a:t>m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96" name="Rectangle 113"/>
          <p:cNvSpPr>
            <a:spLocks noChangeArrowheads="1"/>
          </p:cNvSpPr>
          <p:nvPr/>
        </p:nvSpPr>
        <p:spPr bwMode="auto">
          <a:xfrm>
            <a:off x="9338608" y="2130139"/>
            <a:ext cx="766581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727272"/>
                </a:solidFill>
                <a:effectLst/>
                <a:latin typeface="Times New Roman" panose="02020603050405020304" pitchFamily="18" charset="0"/>
              </a:rPr>
              <a:t>y nibh euismod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97" name="Rectangle 114"/>
          <p:cNvSpPr>
            <a:spLocks noChangeArrowheads="1"/>
          </p:cNvSpPr>
          <p:nvPr/>
        </p:nvSpPr>
        <p:spPr bwMode="auto">
          <a:xfrm>
            <a:off x="7848035" y="2245126"/>
            <a:ext cx="370514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727272"/>
                </a:solidFill>
                <a:effectLst/>
                <a:latin typeface="Times New Roman" panose="02020603050405020304" pitchFamily="18" charset="0"/>
              </a:rPr>
              <a:t>tincidu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98" name="Rectangle 115"/>
          <p:cNvSpPr>
            <a:spLocks noChangeArrowheads="1"/>
          </p:cNvSpPr>
          <p:nvPr/>
        </p:nvSpPr>
        <p:spPr bwMode="auto">
          <a:xfrm>
            <a:off x="8161054" y="2245126"/>
            <a:ext cx="102211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727272"/>
                </a:solidFill>
                <a:effectLst/>
                <a:latin typeface="Times New Roman" panose="02020603050405020304" pitchFamily="18" charset="0"/>
              </a:rPr>
              <a:t>n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99" name="Rectangle 116"/>
          <p:cNvSpPr>
            <a:spLocks noChangeArrowheads="1"/>
          </p:cNvSpPr>
          <p:nvPr/>
        </p:nvSpPr>
        <p:spPr bwMode="auto">
          <a:xfrm>
            <a:off x="8218549" y="2245126"/>
            <a:ext cx="368385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727272"/>
                </a:solidFill>
                <a:effectLst/>
                <a:latin typeface="Times New Roman" panose="02020603050405020304" pitchFamily="18" charset="0"/>
              </a:rPr>
              <a:t>t ut lao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00" name="Rectangle 117"/>
          <p:cNvSpPr>
            <a:spLocks noChangeArrowheads="1"/>
          </p:cNvSpPr>
          <p:nvPr/>
        </p:nvSpPr>
        <p:spPr bwMode="auto">
          <a:xfrm>
            <a:off x="8533698" y="2245126"/>
            <a:ext cx="87306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727272"/>
                </a:solidFill>
                <a:effectLst/>
                <a:latin typeface="Times New Roman" panose="02020603050405020304" pitchFamily="18" charset="0"/>
              </a:rPr>
              <a:t>r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01" name="Rectangle 118"/>
          <p:cNvSpPr>
            <a:spLocks noChangeArrowheads="1"/>
          </p:cNvSpPr>
          <p:nvPr/>
        </p:nvSpPr>
        <p:spPr bwMode="auto">
          <a:xfrm>
            <a:off x="8567769" y="2245126"/>
            <a:ext cx="423749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727272"/>
                </a:solidFill>
                <a:effectLst/>
                <a:latin typeface="Times New Roman" panose="02020603050405020304" pitchFamily="18" charset="0"/>
              </a:rPr>
              <a:t>eet dolo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02" name="Rectangle 119"/>
          <p:cNvSpPr>
            <a:spLocks noChangeArrowheads="1"/>
          </p:cNvSpPr>
          <p:nvPr/>
        </p:nvSpPr>
        <p:spPr bwMode="auto">
          <a:xfrm>
            <a:off x="8936152" y="2245126"/>
            <a:ext cx="87306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727272"/>
                </a:solidFill>
                <a:effectLst/>
                <a:latin typeface="Times New Roman" panose="02020603050405020304" pitchFamily="18" charset="0"/>
              </a:rPr>
              <a:t>r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03" name="Rectangle 120"/>
          <p:cNvSpPr>
            <a:spLocks noChangeArrowheads="1"/>
          </p:cNvSpPr>
          <p:nvPr/>
        </p:nvSpPr>
        <p:spPr bwMode="auto">
          <a:xfrm>
            <a:off x="8970223" y="2245126"/>
            <a:ext cx="922027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727272"/>
                </a:solidFill>
                <a:effectLst/>
                <a:latin typeface="Times New Roman" panose="02020603050405020304" pitchFamily="18" charset="0"/>
              </a:rPr>
              <a:t>e magna aliquam e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04" name="Rectangle 121"/>
          <p:cNvSpPr>
            <a:spLocks noChangeArrowheads="1"/>
          </p:cNvSpPr>
          <p:nvPr/>
        </p:nvSpPr>
        <p:spPr bwMode="auto">
          <a:xfrm>
            <a:off x="9809203" y="2245126"/>
            <a:ext cx="136281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727272"/>
                </a:solidFill>
                <a:effectLst/>
                <a:latin typeface="Times New Roman" panose="02020603050405020304" pitchFamily="18" charset="0"/>
              </a:rPr>
              <a:t>ra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05" name="Rectangle 122"/>
          <p:cNvSpPr>
            <a:spLocks noChangeArrowheads="1"/>
          </p:cNvSpPr>
          <p:nvPr/>
        </p:nvSpPr>
        <p:spPr bwMode="auto">
          <a:xfrm>
            <a:off x="9894378" y="2245126"/>
            <a:ext cx="83047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727272"/>
                </a:solidFill>
                <a:effectLst/>
                <a:latin typeface="Times New Roman" panose="02020603050405020304" pitchFamily="18" charset="0"/>
              </a:rPr>
              <a:t>t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06" name="Rectangle 123"/>
          <p:cNvSpPr>
            <a:spLocks noChangeArrowheads="1"/>
          </p:cNvSpPr>
          <p:nvPr/>
        </p:nvSpPr>
        <p:spPr bwMode="auto">
          <a:xfrm>
            <a:off x="7848035" y="2360113"/>
            <a:ext cx="102211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727272"/>
                </a:solidFill>
                <a:effectLst/>
                <a:latin typeface="Times New Roman" panose="02020603050405020304" pitchFamily="18" charset="0"/>
              </a:rPr>
              <a:t>v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07" name="Rectangle 124"/>
          <p:cNvSpPr>
            <a:spLocks noChangeArrowheads="1"/>
          </p:cNvSpPr>
          <p:nvPr/>
        </p:nvSpPr>
        <p:spPr bwMode="auto">
          <a:xfrm>
            <a:off x="7899140" y="2360113"/>
            <a:ext cx="285338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727272"/>
                </a:solidFill>
                <a:effectLst/>
                <a:latin typeface="Times New Roman" panose="02020603050405020304" pitchFamily="18" charset="0"/>
              </a:rPr>
              <a:t>olutp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08" name="Rectangle 125"/>
          <p:cNvSpPr>
            <a:spLocks noChangeArrowheads="1"/>
          </p:cNvSpPr>
          <p:nvPr/>
        </p:nvSpPr>
        <p:spPr bwMode="auto">
          <a:xfrm>
            <a:off x="8135502" y="2360113"/>
            <a:ext cx="95823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727272"/>
                </a:solidFill>
                <a:effectLst/>
                <a:latin typeface="Times New Roman" panose="02020603050405020304" pitchFamily="18" charset="0"/>
              </a:rPr>
              <a:t>a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09" name="Rectangle 126"/>
          <p:cNvSpPr>
            <a:spLocks noChangeArrowheads="1"/>
          </p:cNvSpPr>
          <p:nvPr/>
        </p:nvSpPr>
        <p:spPr bwMode="auto">
          <a:xfrm>
            <a:off x="8186607" y="2360113"/>
            <a:ext cx="80917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727272"/>
                </a:solidFill>
                <a:effectLst/>
                <a:latin typeface="Times New Roman" panose="02020603050405020304" pitchFamily="18" charset="0"/>
              </a:rPr>
              <a:t>t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10" name="Rectangle 127"/>
          <p:cNvSpPr>
            <a:spLocks noChangeArrowheads="1"/>
          </p:cNvSpPr>
          <p:nvPr/>
        </p:nvSpPr>
        <p:spPr bwMode="auto">
          <a:xfrm>
            <a:off x="8222807" y="2360113"/>
            <a:ext cx="74529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727272"/>
                </a:solidFill>
                <a:effectLst/>
                <a:latin typeface="Times New Roman" panose="02020603050405020304" pitchFamily="18" charset="0"/>
              </a:rPr>
              <a:t>.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11" name="Rectangle 128"/>
          <p:cNvSpPr>
            <a:spLocks noChangeArrowheads="1"/>
          </p:cNvSpPr>
          <p:nvPr/>
        </p:nvSpPr>
        <p:spPr bwMode="auto">
          <a:xfrm>
            <a:off x="8265395" y="2360113"/>
            <a:ext cx="129893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727272"/>
                </a:solidFill>
                <a:effectLst/>
                <a:latin typeface="Times New Roman" panose="02020603050405020304" pitchFamily="18" charset="0"/>
              </a:rPr>
              <a:t>U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12" name="Rectangle 129"/>
          <p:cNvSpPr>
            <a:spLocks noChangeArrowheads="1"/>
          </p:cNvSpPr>
          <p:nvPr/>
        </p:nvSpPr>
        <p:spPr bwMode="auto">
          <a:xfrm>
            <a:off x="8333536" y="2360113"/>
            <a:ext cx="1037014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727272"/>
                </a:solidFill>
                <a:effectLst/>
                <a:latin typeface="Times New Roman" panose="02020603050405020304" pitchFamily="18" charset="0"/>
              </a:rPr>
              <a:t>t wisi enim ad minim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13" name="Rectangle 130"/>
          <p:cNvSpPr>
            <a:spLocks noChangeArrowheads="1"/>
          </p:cNvSpPr>
          <p:nvPr/>
        </p:nvSpPr>
        <p:spPr bwMode="auto">
          <a:xfrm>
            <a:off x="9278985" y="2360113"/>
            <a:ext cx="104341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727272"/>
                </a:solidFill>
                <a:effectLst/>
                <a:latin typeface="Times New Roman" panose="02020603050405020304" pitchFamily="18" charset="0"/>
              </a:rPr>
              <a:t>v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14" name="Rectangle 131"/>
          <p:cNvSpPr>
            <a:spLocks noChangeArrowheads="1"/>
          </p:cNvSpPr>
          <p:nvPr/>
        </p:nvSpPr>
        <p:spPr bwMode="auto">
          <a:xfrm>
            <a:off x="9330090" y="2360113"/>
            <a:ext cx="327926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727272"/>
                </a:solidFill>
                <a:effectLst/>
                <a:latin typeface="Times New Roman" panose="02020603050405020304" pitchFamily="18" charset="0"/>
              </a:rPr>
              <a:t>eniam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15" name="Rectangle 132"/>
          <p:cNvSpPr>
            <a:spLocks noChangeArrowheads="1"/>
          </p:cNvSpPr>
          <p:nvPr/>
        </p:nvSpPr>
        <p:spPr bwMode="auto">
          <a:xfrm>
            <a:off x="9602652" y="2360113"/>
            <a:ext cx="74529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727272"/>
                </a:solidFill>
                <a:effectLst/>
                <a:latin typeface="Times New Roman" panose="02020603050405020304" pitchFamily="18" charset="0"/>
              </a:rPr>
              <a:t>,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16" name="Rectangle 133"/>
          <p:cNvSpPr>
            <a:spLocks noChangeArrowheads="1"/>
          </p:cNvSpPr>
          <p:nvPr/>
        </p:nvSpPr>
        <p:spPr bwMode="auto">
          <a:xfrm>
            <a:off x="9621816" y="2360113"/>
            <a:ext cx="272562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727272"/>
                </a:solidFill>
                <a:effectLst/>
                <a:latin typeface="Times New Roman" panose="02020603050405020304" pitchFamily="18" charset="0"/>
              </a:rPr>
              <a:t> quis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17" name="Rectangle 134"/>
          <p:cNvSpPr>
            <a:spLocks noChangeArrowheads="1"/>
          </p:cNvSpPr>
          <p:nvPr/>
        </p:nvSpPr>
        <p:spPr bwMode="auto">
          <a:xfrm>
            <a:off x="7848035" y="2475100"/>
            <a:ext cx="240622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727272"/>
                </a:solidFill>
                <a:effectLst/>
                <a:latin typeface="Times New Roman" panose="02020603050405020304" pitchFamily="18" charset="0"/>
              </a:rPr>
              <a:t>nost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18" name="Rectangle 135"/>
          <p:cNvSpPr>
            <a:spLocks noChangeArrowheads="1"/>
          </p:cNvSpPr>
          <p:nvPr/>
        </p:nvSpPr>
        <p:spPr bwMode="auto">
          <a:xfrm>
            <a:off x="8041808" y="2475100"/>
            <a:ext cx="89434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727272"/>
                </a:solidFill>
                <a:effectLst/>
                <a:latin typeface="Times New Roman" panose="02020603050405020304" pitchFamily="18" charset="0"/>
              </a:rPr>
              <a:t>r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19" name="Rectangle 136"/>
          <p:cNvSpPr>
            <a:spLocks noChangeArrowheads="1"/>
          </p:cNvSpPr>
          <p:nvPr/>
        </p:nvSpPr>
        <p:spPr bwMode="auto">
          <a:xfrm>
            <a:off x="8078009" y="2475100"/>
            <a:ext cx="163964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727272"/>
                </a:solidFill>
                <a:effectLst/>
                <a:latin typeface="Times New Roman" panose="02020603050405020304" pitchFamily="18" charset="0"/>
              </a:rPr>
              <a:t>ud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20" name="Rectangle 137"/>
          <p:cNvSpPr>
            <a:spLocks noChangeArrowheads="1"/>
          </p:cNvSpPr>
          <p:nvPr/>
        </p:nvSpPr>
        <p:spPr bwMode="auto">
          <a:xfrm>
            <a:off x="8218549" y="2475100"/>
            <a:ext cx="95823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727272"/>
                </a:solidFill>
                <a:effectLst/>
                <a:latin typeface="Times New Roman" panose="02020603050405020304" pitchFamily="18" charset="0"/>
              </a:rPr>
              <a:t>e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21" name="Rectangle 138"/>
          <p:cNvSpPr>
            <a:spLocks noChangeArrowheads="1"/>
          </p:cNvSpPr>
          <p:nvPr/>
        </p:nvSpPr>
        <p:spPr bwMode="auto">
          <a:xfrm>
            <a:off x="8271783" y="2475100"/>
            <a:ext cx="108600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727272"/>
                </a:solidFill>
                <a:effectLst/>
                <a:latin typeface="Times New Roman" panose="02020603050405020304" pitchFamily="18" charset="0"/>
              </a:rPr>
              <a:t>x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22" name="Rectangle 139"/>
          <p:cNvSpPr>
            <a:spLocks noChangeArrowheads="1"/>
          </p:cNvSpPr>
          <p:nvPr/>
        </p:nvSpPr>
        <p:spPr bwMode="auto">
          <a:xfrm>
            <a:off x="8318629" y="2475100"/>
            <a:ext cx="95823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727272"/>
                </a:solidFill>
                <a:effectLst/>
                <a:latin typeface="Times New Roman" panose="02020603050405020304" pitchFamily="18" charset="0"/>
              </a:rPr>
              <a:t>e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23" name="Rectangle 140"/>
          <p:cNvSpPr>
            <a:spLocks noChangeArrowheads="1"/>
          </p:cNvSpPr>
          <p:nvPr/>
        </p:nvSpPr>
        <p:spPr bwMode="auto">
          <a:xfrm>
            <a:off x="8371865" y="2475100"/>
            <a:ext cx="89434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727272"/>
                </a:solidFill>
                <a:effectLst/>
                <a:latin typeface="Times New Roman" panose="02020603050405020304" pitchFamily="18" charset="0"/>
              </a:rPr>
              <a:t>r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24" name="Rectangle 141"/>
          <p:cNvSpPr>
            <a:spLocks noChangeArrowheads="1"/>
          </p:cNvSpPr>
          <p:nvPr/>
        </p:nvSpPr>
        <p:spPr bwMode="auto">
          <a:xfrm>
            <a:off x="8408064" y="2475100"/>
            <a:ext cx="191645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727272"/>
                </a:solidFill>
                <a:effectLst/>
                <a:latin typeface="Times New Roman" panose="02020603050405020304" pitchFamily="18" charset="0"/>
              </a:rPr>
              <a:t>ci t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25" name="Rectangle 142"/>
          <p:cNvSpPr>
            <a:spLocks noChangeArrowheads="1"/>
          </p:cNvSpPr>
          <p:nvPr/>
        </p:nvSpPr>
        <p:spPr bwMode="auto">
          <a:xfrm>
            <a:off x="8544345" y="2475100"/>
            <a:ext cx="95823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727272"/>
                </a:solidFill>
                <a:effectLst/>
                <a:latin typeface="Times New Roman" panose="02020603050405020304" pitchFamily="18" charset="0"/>
              </a:rPr>
              <a:t>a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26" name="Rectangle 143"/>
          <p:cNvSpPr>
            <a:spLocks noChangeArrowheads="1"/>
          </p:cNvSpPr>
          <p:nvPr/>
        </p:nvSpPr>
        <p:spPr bwMode="auto">
          <a:xfrm>
            <a:off x="8593321" y="2475100"/>
            <a:ext cx="519571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727272"/>
                </a:solidFill>
                <a:effectLst/>
                <a:latin typeface="Times New Roman" panose="02020603050405020304" pitchFamily="18" charset="0"/>
              </a:rPr>
              <a:t>tion ullam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27" name="Rectangle 144"/>
          <p:cNvSpPr>
            <a:spLocks noChangeArrowheads="1"/>
          </p:cNvSpPr>
          <p:nvPr/>
        </p:nvSpPr>
        <p:spPr bwMode="auto">
          <a:xfrm>
            <a:off x="9044752" y="2475100"/>
            <a:ext cx="95823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727272"/>
                </a:solidFill>
                <a:effectLst/>
                <a:latin typeface="Times New Roman" panose="02020603050405020304" pitchFamily="18" charset="0"/>
              </a:rPr>
              <a:t>c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28" name="Rectangle 145"/>
          <p:cNvSpPr>
            <a:spLocks noChangeArrowheads="1"/>
          </p:cNvSpPr>
          <p:nvPr/>
        </p:nvSpPr>
        <p:spPr bwMode="auto">
          <a:xfrm>
            <a:off x="9091599" y="2475100"/>
            <a:ext cx="108600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727272"/>
                </a:solidFill>
                <a:effectLst/>
                <a:latin typeface="Times New Roman" panose="02020603050405020304" pitchFamily="18" charset="0"/>
              </a:rPr>
              <a:t>o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29" name="Rectangle 146"/>
          <p:cNvSpPr>
            <a:spLocks noChangeArrowheads="1"/>
          </p:cNvSpPr>
          <p:nvPr/>
        </p:nvSpPr>
        <p:spPr bwMode="auto">
          <a:xfrm>
            <a:off x="9149092" y="2475100"/>
            <a:ext cx="87306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727272"/>
                </a:solidFill>
                <a:effectLst/>
                <a:latin typeface="Times New Roman" panose="02020603050405020304" pitchFamily="18" charset="0"/>
              </a:rPr>
              <a:t>r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30" name="Rectangle 147"/>
          <p:cNvSpPr>
            <a:spLocks noChangeArrowheads="1"/>
          </p:cNvSpPr>
          <p:nvPr/>
        </p:nvSpPr>
        <p:spPr bwMode="auto">
          <a:xfrm>
            <a:off x="9185292" y="2475100"/>
            <a:ext cx="108600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727272"/>
                </a:solidFill>
                <a:effectLst/>
                <a:latin typeface="Times New Roman" panose="02020603050405020304" pitchFamily="18" charset="0"/>
              </a:rPr>
              <a:t>p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31" name="Rectangle 148"/>
          <p:cNvSpPr>
            <a:spLocks noChangeArrowheads="1"/>
          </p:cNvSpPr>
          <p:nvPr/>
        </p:nvSpPr>
        <p:spPr bwMode="auto">
          <a:xfrm>
            <a:off x="9244915" y="2475100"/>
            <a:ext cx="758063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727272"/>
                </a:solidFill>
                <a:effectLst/>
                <a:latin typeface="Times New Roman" panose="02020603050405020304" pitchFamily="18" charset="0"/>
              </a:rPr>
              <a:t>er suscipit lobo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32" name="Rectangle 149"/>
          <p:cNvSpPr>
            <a:spLocks noChangeArrowheads="1"/>
          </p:cNvSpPr>
          <p:nvPr/>
        </p:nvSpPr>
        <p:spPr bwMode="auto">
          <a:xfrm>
            <a:off x="9922061" y="2475100"/>
            <a:ext cx="89434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727272"/>
                </a:solidFill>
                <a:effectLst/>
                <a:latin typeface="Times New Roman" panose="02020603050405020304" pitchFamily="18" charset="0"/>
              </a:rPr>
              <a:t>r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33" name="Rectangle 150"/>
          <p:cNvSpPr>
            <a:spLocks noChangeArrowheads="1"/>
          </p:cNvSpPr>
          <p:nvPr/>
        </p:nvSpPr>
        <p:spPr bwMode="auto">
          <a:xfrm>
            <a:off x="9960390" y="2475100"/>
            <a:ext cx="157575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727272"/>
                </a:solidFill>
                <a:effectLst/>
                <a:latin typeface="Times New Roman" panose="02020603050405020304" pitchFamily="18" charset="0"/>
              </a:rPr>
              <a:t>tis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34" name="Rectangle 151"/>
          <p:cNvSpPr>
            <a:spLocks noChangeArrowheads="1"/>
          </p:cNvSpPr>
          <p:nvPr/>
        </p:nvSpPr>
        <p:spPr bwMode="auto">
          <a:xfrm>
            <a:off x="7848035" y="2587957"/>
            <a:ext cx="683535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727272"/>
                </a:solidFill>
                <a:effectLst/>
                <a:latin typeface="Times New Roman" panose="02020603050405020304" pitchFamily="18" charset="0"/>
              </a:rPr>
              <a:t>nisl ut aliquip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35" name="Rectangle 152"/>
          <p:cNvSpPr>
            <a:spLocks noChangeArrowheads="1"/>
          </p:cNvSpPr>
          <p:nvPr/>
        </p:nvSpPr>
        <p:spPr bwMode="auto">
          <a:xfrm>
            <a:off x="8478334" y="2587957"/>
            <a:ext cx="95823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727272"/>
                </a:solidFill>
                <a:effectLst/>
                <a:latin typeface="Times New Roman" panose="02020603050405020304" pitchFamily="18" charset="0"/>
              </a:rPr>
              <a:t>e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36" name="Rectangle 153"/>
          <p:cNvSpPr>
            <a:spLocks noChangeArrowheads="1"/>
          </p:cNvSpPr>
          <p:nvPr/>
        </p:nvSpPr>
        <p:spPr bwMode="auto">
          <a:xfrm>
            <a:off x="8531568" y="2587957"/>
            <a:ext cx="238492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727272"/>
                </a:solidFill>
                <a:effectLst/>
                <a:latin typeface="Times New Roman" panose="02020603050405020304" pitchFamily="18" charset="0"/>
              </a:rPr>
              <a:t>x ea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37" name="Rectangle 154"/>
          <p:cNvSpPr>
            <a:spLocks noChangeArrowheads="1"/>
          </p:cNvSpPr>
          <p:nvPr/>
        </p:nvSpPr>
        <p:spPr bwMode="auto">
          <a:xfrm>
            <a:off x="8733861" y="2587957"/>
            <a:ext cx="95823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727272"/>
                </a:solidFill>
                <a:effectLst/>
                <a:latin typeface="Times New Roman" panose="02020603050405020304" pitchFamily="18" charset="0"/>
              </a:rPr>
              <a:t>c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38" name="Rectangle 155"/>
          <p:cNvSpPr>
            <a:spLocks noChangeArrowheads="1"/>
          </p:cNvSpPr>
          <p:nvPr/>
        </p:nvSpPr>
        <p:spPr bwMode="auto">
          <a:xfrm>
            <a:off x="8780708" y="2587957"/>
            <a:ext cx="470596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727272"/>
                </a:solidFill>
                <a:effectLst/>
                <a:latin typeface="Times New Roman" panose="02020603050405020304" pitchFamily="18" charset="0"/>
              </a:rPr>
              <a:t>ommodo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39" name="Rectangle 156"/>
          <p:cNvSpPr>
            <a:spLocks noChangeArrowheads="1"/>
          </p:cNvSpPr>
          <p:nvPr/>
        </p:nvSpPr>
        <p:spPr bwMode="auto">
          <a:xfrm>
            <a:off x="9204456" y="2587957"/>
            <a:ext cx="95823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727272"/>
                </a:solidFill>
                <a:effectLst/>
                <a:latin typeface="Times New Roman" panose="02020603050405020304" pitchFamily="18" charset="0"/>
              </a:rPr>
              <a:t>c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40" name="Rectangle 157"/>
          <p:cNvSpPr>
            <a:spLocks noChangeArrowheads="1"/>
          </p:cNvSpPr>
          <p:nvPr/>
        </p:nvSpPr>
        <p:spPr bwMode="auto">
          <a:xfrm>
            <a:off x="9251302" y="2587957"/>
            <a:ext cx="376903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727272"/>
                </a:solidFill>
                <a:effectLst/>
                <a:latin typeface="Times New Roman" panose="02020603050405020304" pitchFamily="18" charset="0"/>
              </a:rPr>
              <a:t>onsequ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41" name="Rectangle 158"/>
          <p:cNvSpPr>
            <a:spLocks noChangeArrowheads="1"/>
          </p:cNvSpPr>
          <p:nvPr/>
        </p:nvSpPr>
        <p:spPr bwMode="auto">
          <a:xfrm>
            <a:off x="9579228" y="2587957"/>
            <a:ext cx="93693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727272"/>
                </a:solidFill>
                <a:effectLst/>
                <a:latin typeface="Times New Roman" panose="02020603050405020304" pitchFamily="18" charset="0"/>
              </a:rPr>
              <a:t>a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42" name="Rectangle 159"/>
          <p:cNvSpPr>
            <a:spLocks noChangeArrowheads="1"/>
          </p:cNvSpPr>
          <p:nvPr/>
        </p:nvSpPr>
        <p:spPr bwMode="auto">
          <a:xfrm>
            <a:off x="9628205" y="2587957"/>
            <a:ext cx="83047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727272"/>
                </a:solidFill>
                <a:effectLst/>
                <a:latin typeface="Times New Roman" panose="02020603050405020304" pitchFamily="18" charset="0"/>
              </a:rPr>
              <a:t>t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43" name="Rectangle 160"/>
          <p:cNvSpPr>
            <a:spLocks noChangeArrowheads="1"/>
          </p:cNvSpPr>
          <p:nvPr/>
        </p:nvSpPr>
        <p:spPr bwMode="auto">
          <a:xfrm>
            <a:off x="9664404" y="2587957"/>
            <a:ext cx="76658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727272"/>
                </a:solidFill>
                <a:effectLst/>
                <a:latin typeface="Times New Roman" panose="02020603050405020304" pitchFamily="18" charset="0"/>
              </a:rPr>
              <a:t>.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44" name="Rectangle 161"/>
          <p:cNvSpPr>
            <a:spLocks noChangeArrowheads="1"/>
          </p:cNvSpPr>
          <p:nvPr/>
        </p:nvSpPr>
        <p:spPr bwMode="auto">
          <a:xfrm>
            <a:off x="3261327" y="4272305"/>
            <a:ext cx="114987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727272"/>
                </a:solidFill>
                <a:effectLst/>
                <a:latin typeface="Times New Roman" panose="02020603050405020304" pitchFamily="18" charset="0"/>
              </a:rPr>
              <a:t>L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45" name="Rectangle 162"/>
          <p:cNvSpPr>
            <a:spLocks noChangeArrowheads="1"/>
          </p:cNvSpPr>
          <p:nvPr/>
        </p:nvSpPr>
        <p:spPr bwMode="auto">
          <a:xfrm>
            <a:off x="3310303" y="4272305"/>
            <a:ext cx="108600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727272"/>
                </a:solidFill>
                <a:effectLst/>
                <a:latin typeface="Times New Roman" panose="02020603050405020304" pitchFamily="18" charset="0"/>
              </a:rPr>
              <a:t>o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46" name="Rectangle 163"/>
          <p:cNvSpPr>
            <a:spLocks noChangeArrowheads="1"/>
          </p:cNvSpPr>
          <p:nvPr/>
        </p:nvSpPr>
        <p:spPr bwMode="auto">
          <a:xfrm>
            <a:off x="3367797" y="4272305"/>
            <a:ext cx="87306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727272"/>
                </a:solidFill>
                <a:effectLst/>
                <a:latin typeface="Times New Roman" panose="02020603050405020304" pitchFamily="18" charset="0"/>
              </a:rPr>
              <a:t>r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47" name="Rectangle 164"/>
          <p:cNvSpPr>
            <a:spLocks noChangeArrowheads="1"/>
          </p:cNvSpPr>
          <p:nvPr/>
        </p:nvSpPr>
        <p:spPr bwMode="auto">
          <a:xfrm>
            <a:off x="3401867" y="4272305"/>
            <a:ext cx="1147742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727272"/>
                </a:solidFill>
                <a:effectLst/>
                <a:latin typeface="Times New Roman" panose="02020603050405020304" pitchFamily="18" charset="0"/>
              </a:rPr>
              <a:t>em ipsum dolor sit ame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48" name="Rectangle 165"/>
          <p:cNvSpPr>
            <a:spLocks noChangeArrowheads="1"/>
          </p:cNvSpPr>
          <p:nvPr/>
        </p:nvSpPr>
        <p:spPr bwMode="auto">
          <a:xfrm>
            <a:off x="4441010" y="4272305"/>
            <a:ext cx="83047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727272"/>
                </a:solidFill>
                <a:effectLst/>
                <a:latin typeface="Times New Roman" panose="02020603050405020304" pitchFamily="18" charset="0"/>
              </a:rPr>
              <a:t>t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49" name="Rectangle 166"/>
          <p:cNvSpPr>
            <a:spLocks noChangeArrowheads="1"/>
          </p:cNvSpPr>
          <p:nvPr/>
        </p:nvSpPr>
        <p:spPr bwMode="auto">
          <a:xfrm>
            <a:off x="4477209" y="4272305"/>
            <a:ext cx="76658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727272"/>
                </a:solidFill>
                <a:effectLst/>
                <a:latin typeface="Times New Roman" panose="02020603050405020304" pitchFamily="18" charset="0"/>
              </a:rPr>
              <a:t>,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50" name="Rectangle 167"/>
          <p:cNvSpPr>
            <a:spLocks noChangeArrowheads="1"/>
          </p:cNvSpPr>
          <p:nvPr/>
        </p:nvSpPr>
        <p:spPr bwMode="auto">
          <a:xfrm>
            <a:off x="4521927" y="4272305"/>
            <a:ext cx="93693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727272"/>
                </a:solidFill>
                <a:effectLst/>
                <a:latin typeface="Times New Roman" panose="02020603050405020304" pitchFamily="18" charset="0"/>
              </a:rPr>
              <a:t>c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51" name="Rectangle 168"/>
          <p:cNvSpPr>
            <a:spLocks noChangeArrowheads="1"/>
          </p:cNvSpPr>
          <p:nvPr/>
        </p:nvSpPr>
        <p:spPr bwMode="auto">
          <a:xfrm>
            <a:off x="4568773" y="4272305"/>
            <a:ext cx="259786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727272"/>
                </a:solidFill>
                <a:effectLst/>
                <a:latin typeface="Times New Roman" panose="02020603050405020304" pitchFamily="18" charset="0"/>
              </a:rPr>
              <a:t>onse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52" name="Rectangle 169"/>
          <p:cNvSpPr>
            <a:spLocks noChangeArrowheads="1"/>
          </p:cNvSpPr>
          <p:nvPr/>
        </p:nvSpPr>
        <p:spPr bwMode="auto">
          <a:xfrm>
            <a:off x="4779582" y="4272305"/>
            <a:ext cx="93693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727272"/>
                </a:solidFill>
                <a:effectLst/>
                <a:latin typeface="Times New Roman" panose="02020603050405020304" pitchFamily="18" charset="0"/>
              </a:rPr>
              <a:t>c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53" name="Rectangle 170"/>
          <p:cNvSpPr>
            <a:spLocks noChangeArrowheads="1"/>
          </p:cNvSpPr>
          <p:nvPr/>
        </p:nvSpPr>
        <p:spPr bwMode="auto">
          <a:xfrm>
            <a:off x="4826429" y="4272305"/>
            <a:ext cx="83047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727272"/>
                </a:solidFill>
                <a:effectLst/>
                <a:latin typeface="Times New Roman" panose="02020603050405020304" pitchFamily="18" charset="0"/>
              </a:rPr>
              <a:t>t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54" name="Rectangle 171"/>
          <p:cNvSpPr>
            <a:spLocks noChangeArrowheads="1"/>
          </p:cNvSpPr>
          <p:nvPr/>
        </p:nvSpPr>
        <p:spPr bwMode="auto">
          <a:xfrm>
            <a:off x="4862629" y="4272305"/>
            <a:ext cx="281080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727272"/>
                </a:solidFill>
                <a:effectLst/>
                <a:latin typeface="Times New Roman" panose="02020603050405020304" pitchFamily="18" charset="0"/>
              </a:rPr>
              <a:t>etuer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55" name="Rectangle 172"/>
          <p:cNvSpPr>
            <a:spLocks noChangeArrowheads="1"/>
          </p:cNvSpPr>
          <p:nvPr/>
        </p:nvSpPr>
        <p:spPr bwMode="auto">
          <a:xfrm>
            <a:off x="3261327" y="4385163"/>
            <a:ext cx="668629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727272"/>
                </a:solidFill>
                <a:effectLst/>
                <a:latin typeface="Times New Roman" panose="02020603050405020304" pitchFamily="18" charset="0"/>
              </a:rPr>
              <a:t>adipiscing eli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56" name="Rectangle 173"/>
          <p:cNvSpPr>
            <a:spLocks noChangeArrowheads="1"/>
          </p:cNvSpPr>
          <p:nvPr/>
        </p:nvSpPr>
        <p:spPr bwMode="auto">
          <a:xfrm>
            <a:off x="3849039" y="4385163"/>
            <a:ext cx="80917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727272"/>
                </a:solidFill>
                <a:effectLst/>
                <a:latin typeface="Times New Roman" panose="02020603050405020304" pitchFamily="18" charset="0"/>
              </a:rPr>
              <a:t>t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57" name="Rectangle 174"/>
          <p:cNvSpPr>
            <a:spLocks noChangeArrowheads="1"/>
          </p:cNvSpPr>
          <p:nvPr/>
        </p:nvSpPr>
        <p:spPr bwMode="auto">
          <a:xfrm>
            <a:off x="3885238" y="4385163"/>
            <a:ext cx="74529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727272"/>
                </a:solidFill>
                <a:effectLst/>
                <a:latin typeface="Times New Roman" panose="02020603050405020304" pitchFamily="18" charset="0"/>
              </a:rPr>
              <a:t>,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58" name="Rectangle 175"/>
          <p:cNvSpPr>
            <a:spLocks noChangeArrowheads="1"/>
          </p:cNvSpPr>
          <p:nvPr/>
        </p:nvSpPr>
        <p:spPr bwMode="auto">
          <a:xfrm>
            <a:off x="3902273" y="4385163"/>
            <a:ext cx="847497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727272"/>
                </a:solidFill>
                <a:effectLst/>
                <a:latin typeface="Times New Roman" panose="02020603050405020304" pitchFamily="18" charset="0"/>
              </a:rPr>
              <a:t> sed diam nonum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59" name="Rectangle 176"/>
          <p:cNvSpPr>
            <a:spLocks noChangeArrowheads="1"/>
          </p:cNvSpPr>
          <p:nvPr/>
        </p:nvSpPr>
        <p:spPr bwMode="auto">
          <a:xfrm>
            <a:off x="4668854" y="4385163"/>
            <a:ext cx="136281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727272"/>
                </a:solidFill>
                <a:effectLst/>
                <a:latin typeface="Times New Roman" panose="02020603050405020304" pitchFamily="18" charset="0"/>
              </a:rPr>
              <a:t>m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60" name="Rectangle 177"/>
          <p:cNvSpPr>
            <a:spLocks noChangeArrowheads="1"/>
          </p:cNvSpPr>
          <p:nvPr/>
        </p:nvSpPr>
        <p:spPr bwMode="auto">
          <a:xfrm>
            <a:off x="4751901" y="4385163"/>
            <a:ext cx="764452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727272"/>
                </a:solidFill>
                <a:effectLst/>
                <a:latin typeface="Times New Roman" panose="02020603050405020304" pitchFamily="18" charset="0"/>
              </a:rPr>
              <a:t>y nibh euismod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61" name="Rectangle 178"/>
          <p:cNvSpPr>
            <a:spLocks noChangeArrowheads="1"/>
          </p:cNvSpPr>
          <p:nvPr/>
        </p:nvSpPr>
        <p:spPr bwMode="auto">
          <a:xfrm>
            <a:off x="3261327" y="4500150"/>
            <a:ext cx="368385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727272"/>
                </a:solidFill>
                <a:effectLst/>
                <a:latin typeface="Times New Roman" panose="02020603050405020304" pitchFamily="18" charset="0"/>
              </a:rPr>
              <a:t>tincidu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62" name="Rectangle 179"/>
          <p:cNvSpPr>
            <a:spLocks noChangeArrowheads="1"/>
          </p:cNvSpPr>
          <p:nvPr/>
        </p:nvSpPr>
        <p:spPr bwMode="auto">
          <a:xfrm>
            <a:off x="3572218" y="4500150"/>
            <a:ext cx="102211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727272"/>
                </a:solidFill>
                <a:effectLst/>
                <a:latin typeface="Times New Roman" panose="02020603050405020304" pitchFamily="18" charset="0"/>
              </a:rPr>
              <a:t>n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63" name="Rectangle 180"/>
          <p:cNvSpPr>
            <a:spLocks noChangeArrowheads="1"/>
          </p:cNvSpPr>
          <p:nvPr/>
        </p:nvSpPr>
        <p:spPr bwMode="auto">
          <a:xfrm>
            <a:off x="3629711" y="4500150"/>
            <a:ext cx="370514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727272"/>
                </a:solidFill>
                <a:effectLst/>
                <a:latin typeface="Times New Roman" panose="02020603050405020304" pitchFamily="18" charset="0"/>
              </a:rPr>
              <a:t>t ut lao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64" name="Rectangle 181"/>
          <p:cNvSpPr>
            <a:spLocks noChangeArrowheads="1"/>
          </p:cNvSpPr>
          <p:nvPr/>
        </p:nvSpPr>
        <p:spPr bwMode="auto">
          <a:xfrm>
            <a:off x="3944861" y="4500150"/>
            <a:ext cx="89434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727272"/>
                </a:solidFill>
                <a:effectLst/>
                <a:latin typeface="Times New Roman" panose="02020603050405020304" pitchFamily="18" charset="0"/>
              </a:rPr>
              <a:t>r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65" name="Rectangle 182"/>
          <p:cNvSpPr>
            <a:spLocks noChangeArrowheads="1"/>
          </p:cNvSpPr>
          <p:nvPr/>
        </p:nvSpPr>
        <p:spPr bwMode="auto">
          <a:xfrm>
            <a:off x="3981061" y="4500150"/>
            <a:ext cx="423749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727272"/>
                </a:solidFill>
                <a:effectLst/>
                <a:latin typeface="Times New Roman" panose="02020603050405020304" pitchFamily="18" charset="0"/>
              </a:rPr>
              <a:t>eet dolo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66" name="Rectangle 183"/>
          <p:cNvSpPr>
            <a:spLocks noChangeArrowheads="1"/>
          </p:cNvSpPr>
          <p:nvPr/>
        </p:nvSpPr>
        <p:spPr bwMode="auto">
          <a:xfrm>
            <a:off x="4347317" y="4500150"/>
            <a:ext cx="89434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727272"/>
                </a:solidFill>
                <a:effectLst/>
                <a:latin typeface="Times New Roman" panose="02020603050405020304" pitchFamily="18" charset="0"/>
              </a:rPr>
              <a:t>r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67" name="Rectangle 184"/>
          <p:cNvSpPr>
            <a:spLocks noChangeArrowheads="1"/>
          </p:cNvSpPr>
          <p:nvPr/>
        </p:nvSpPr>
        <p:spPr bwMode="auto">
          <a:xfrm>
            <a:off x="4383515" y="4500150"/>
            <a:ext cx="922027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727272"/>
                </a:solidFill>
                <a:effectLst/>
                <a:latin typeface="Times New Roman" panose="02020603050405020304" pitchFamily="18" charset="0"/>
              </a:rPr>
              <a:t>e magna aliquam e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68" name="Rectangle 185"/>
          <p:cNvSpPr>
            <a:spLocks noChangeArrowheads="1"/>
          </p:cNvSpPr>
          <p:nvPr/>
        </p:nvSpPr>
        <p:spPr bwMode="auto">
          <a:xfrm>
            <a:off x="5222495" y="4500150"/>
            <a:ext cx="136281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727272"/>
                </a:solidFill>
                <a:effectLst/>
                <a:latin typeface="Times New Roman" panose="02020603050405020304" pitchFamily="18" charset="0"/>
              </a:rPr>
              <a:t>ra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69" name="Rectangle 186"/>
          <p:cNvSpPr>
            <a:spLocks noChangeArrowheads="1"/>
          </p:cNvSpPr>
          <p:nvPr/>
        </p:nvSpPr>
        <p:spPr bwMode="auto">
          <a:xfrm>
            <a:off x="5307671" y="4500150"/>
            <a:ext cx="80917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727272"/>
                </a:solidFill>
                <a:effectLst/>
                <a:latin typeface="Times New Roman" panose="02020603050405020304" pitchFamily="18" charset="0"/>
              </a:rPr>
              <a:t>t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70" name="Rectangle 187"/>
          <p:cNvSpPr>
            <a:spLocks noChangeArrowheads="1"/>
          </p:cNvSpPr>
          <p:nvPr/>
        </p:nvSpPr>
        <p:spPr bwMode="auto">
          <a:xfrm>
            <a:off x="3261327" y="4615137"/>
            <a:ext cx="102211" cy="159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727272"/>
                </a:solidFill>
                <a:effectLst/>
                <a:latin typeface="Times New Roman" panose="02020603050405020304" pitchFamily="18" charset="0"/>
              </a:rPr>
              <a:t>v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71" name="Rectangle 188"/>
          <p:cNvSpPr>
            <a:spLocks noChangeArrowheads="1"/>
          </p:cNvSpPr>
          <p:nvPr/>
        </p:nvSpPr>
        <p:spPr bwMode="auto">
          <a:xfrm>
            <a:off x="3310303" y="4615137"/>
            <a:ext cx="287468" cy="159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727272"/>
                </a:solidFill>
                <a:effectLst/>
                <a:latin typeface="Times New Roman" panose="02020603050405020304" pitchFamily="18" charset="0"/>
              </a:rPr>
              <a:t>olutp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72" name="Rectangle 189"/>
          <p:cNvSpPr>
            <a:spLocks noChangeArrowheads="1"/>
          </p:cNvSpPr>
          <p:nvPr/>
        </p:nvSpPr>
        <p:spPr bwMode="auto">
          <a:xfrm>
            <a:off x="3548794" y="4615137"/>
            <a:ext cx="95823" cy="159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727272"/>
                </a:solidFill>
                <a:effectLst/>
                <a:latin typeface="Times New Roman" panose="02020603050405020304" pitchFamily="18" charset="0"/>
              </a:rPr>
              <a:t>a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73" name="Rectangle 190"/>
          <p:cNvSpPr>
            <a:spLocks noChangeArrowheads="1"/>
          </p:cNvSpPr>
          <p:nvPr/>
        </p:nvSpPr>
        <p:spPr bwMode="auto">
          <a:xfrm>
            <a:off x="3599900" y="4615137"/>
            <a:ext cx="80917" cy="159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727272"/>
                </a:solidFill>
                <a:effectLst/>
                <a:latin typeface="Times New Roman" panose="02020603050405020304" pitchFamily="18" charset="0"/>
              </a:rPr>
              <a:t>t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74" name="Rectangle 191"/>
          <p:cNvSpPr>
            <a:spLocks noChangeArrowheads="1"/>
          </p:cNvSpPr>
          <p:nvPr/>
        </p:nvSpPr>
        <p:spPr bwMode="auto">
          <a:xfrm>
            <a:off x="3636100" y="4615137"/>
            <a:ext cx="74529" cy="159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727272"/>
                </a:solidFill>
                <a:effectLst/>
                <a:latin typeface="Times New Roman" panose="02020603050405020304" pitchFamily="18" charset="0"/>
              </a:rPr>
              <a:t>.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75" name="Rectangle 192"/>
          <p:cNvSpPr>
            <a:spLocks noChangeArrowheads="1"/>
          </p:cNvSpPr>
          <p:nvPr/>
        </p:nvSpPr>
        <p:spPr bwMode="auto">
          <a:xfrm>
            <a:off x="3678688" y="4615137"/>
            <a:ext cx="129893" cy="159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727272"/>
                </a:solidFill>
                <a:effectLst/>
                <a:latin typeface="Times New Roman" panose="02020603050405020304" pitchFamily="18" charset="0"/>
              </a:rPr>
              <a:t>U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76" name="Rectangle 193"/>
          <p:cNvSpPr>
            <a:spLocks noChangeArrowheads="1"/>
          </p:cNvSpPr>
          <p:nvPr/>
        </p:nvSpPr>
        <p:spPr bwMode="auto">
          <a:xfrm>
            <a:off x="3744698" y="4615137"/>
            <a:ext cx="1039143" cy="159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727272"/>
                </a:solidFill>
                <a:effectLst/>
                <a:latin typeface="Times New Roman" panose="02020603050405020304" pitchFamily="18" charset="0"/>
              </a:rPr>
              <a:t>t wisi enim ad minim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77" name="Rectangle 194"/>
          <p:cNvSpPr>
            <a:spLocks noChangeArrowheads="1"/>
          </p:cNvSpPr>
          <p:nvPr/>
        </p:nvSpPr>
        <p:spPr bwMode="auto">
          <a:xfrm>
            <a:off x="4692278" y="4615137"/>
            <a:ext cx="102211" cy="159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727272"/>
                </a:solidFill>
                <a:effectLst/>
                <a:latin typeface="Times New Roman" panose="02020603050405020304" pitchFamily="18" charset="0"/>
              </a:rPr>
              <a:t>v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78" name="Rectangle 195"/>
          <p:cNvSpPr>
            <a:spLocks noChangeArrowheads="1"/>
          </p:cNvSpPr>
          <p:nvPr/>
        </p:nvSpPr>
        <p:spPr bwMode="auto">
          <a:xfrm>
            <a:off x="4741253" y="4615137"/>
            <a:ext cx="327926" cy="159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727272"/>
                </a:solidFill>
                <a:effectLst/>
                <a:latin typeface="Times New Roman" panose="02020603050405020304" pitchFamily="18" charset="0"/>
              </a:rPr>
              <a:t>eniam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79" name="Rectangle 196"/>
          <p:cNvSpPr>
            <a:spLocks noChangeArrowheads="1"/>
          </p:cNvSpPr>
          <p:nvPr/>
        </p:nvSpPr>
        <p:spPr bwMode="auto">
          <a:xfrm>
            <a:off x="5015945" y="4615137"/>
            <a:ext cx="74529" cy="159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727272"/>
                </a:solidFill>
                <a:effectLst/>
                <a:latin typeface="Times New Roman" panose="02020603050405020304" pitchFamily="18" charset="0"/>
              </a:rPr>
              <a:t>,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80" name="Rectangle 197"/>
          <p:cNvSpPr>
            <a:spLocks noChangeArrowheads="1"/>
          </p:cNvSpPr>
          <p:nvPr/>
        </p:nvSpPr>
        <p:spPr bwMode="auto">
          <a:xfrm>
            <a:off x="5032980" y="4615137"/>
            <a:ext cx="274692" cy="159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727272"/>
                </a:solidFill>
                <a:effectLst/>
                <a:latin typeface="Times New Roman" panose="02020603050405020304" pitchFamily="18" charset="0"/>
              </a:rPr>
              <a:t> quis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81" name="Rectangle 198"/>
          <p:cNvSpPr>
            <a:spLocks noChangeArrowheads="1"/>
          </p:cNvSpPr>
          <p:nvPr/>
        </p:nvSpPr>
        <p:spPr bwMode="auto">
          <a:xfrm>
            <a:off x="3261327" y="4734383"/>
            <a:ext cx="238492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727272"/>
                </a:solidFill>
                <a:effectLst/>
                <a:latin typeface="Times New Roman" panose="02020603050405020304" pitchFamily="18" charset="0"/>
              </a:rPr>
              <a:t>nost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82" name="Rectangle 199"/>
          <p:cNvSpPr>
            <a:spLocks noChangeArrowheads="1"/>
          </p:cNvSpPr>
          <p:nvPr/>
        </p:nvSpPr>
        <p:spPr bwMode="auto">
          <a:xfrm>
            <a:off x="3455101" y="4734383"/>
            <a:ext cx="89434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727272"/>
                </a:solidFill>
                <a:effectLst/>
                <a:latin typeface="Times New Roman" panose="02020603050405020304" pitchFamily="18" charset="0"/>
              </a:rPr>
              <a:t>r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83" name="Rectangle 200"/>
          <p:cNvSpPr>
            <a:spLocks noChangeArrowheads="1"/>
          </p:cNvSpPr>
          <p:nvPr/>
        </p:nvSpPr>
        <p:spPr bwMode="auto">
          <a:xfrm>
            <a:off x="3491302" y="4734383"/>
            <a:ext cx="163964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727272"/>
                </a:solidFill>
                <a:effectLst/>
                <a:latin typeface="Times New Roman" panose="02020603050405020304" pitchFamily="18" charset="0"/>
              </a:rPr>
              <a:t>ud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84" name="Rectangle 201"/>
          <p:cNvSpPr>
            <a:spLocks noChangeArrowheads="1"/>
          </p:cNvSpPr>
          <p:nvPr/>
        </p:nvSpPr>
        <p:spPr bwMode="auto">
          <a:xfrm>
            <a:off x="3631841" y="4734383"/>
            <a:ext cx="95823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727272"/>
                </a:solidFill>
                <a:effectLst/>
                <a:latin typeface="Times New Roman" panose="02020603050405020304" pitchFamily="18" charset="0"/>
              </a:rPr>
              <a:t>e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85" name="Rectangle 202"/>
          <p:cNvSpPr>
            <a:spLocks noChangeArrowheads="1"/>
          </p:cNvSpPr>
          <p:nvPr/>
        </p:nvSpPr>
        <p:spPr bwMode="auto">
          <a:xfrm>
            <a:off x="3685075" y="4734383"/>
            <a:ext cx="108600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727272"/>
                </a:solidFill>
                <a:effectLst/>
                <a:latin typeface="Times New Roman" panose="02020603050405020304" pitchFamily="18" charset="0"/>
              </a:rPr>
              <a:t>x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86" name="Rectangle 203"/>
          <p:cNvSpPr>
            <a:spLocks noChangeArrowheads="1"/>
          </p:cNvSpPr>
          <p:nvPr/>
        </p:nvSpPr>
        <p:spPr bwMode="auto">
          <a:xfrm>
            <a:off x="3731922" y="4734383"/>
            <a:ext cx="95823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727272"/>
                </a:solidFill>
                <a:effectLst/>
                <a:latin typeface="Times New Roman" panose="02020603050405020304" pitchFamily="18" charset="0"/>
              </a:rPr>
              <a:t>e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87" name="Rectangle 204"/>
          <p:cNvSpPr>
            <a:spLocks noChangeArrowheads="1"/>
          </p:cNvSpPr>
          <p:nvPr/>
        </p:nvSpPr>
        <p:spPr bwMode="auto">
          <a:xfrm>
            <a:off x="3785157" y="4734383"/>
            <a:ext cx="87306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727272"/>
                </a:solidFill>
                <a:effectLst/>
                <a:latin typeface="Times New Roman" panose="02020603050405020304" pitchFamily="18" charset="0"/>
              </a:rPr>
              <a:t>r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206"/>
          <p:cNvSpPr>
            <a:spLocks noChangeArrowheads="1"/>
          </p:cNvSpPr>
          <p:nvPr/>
        </p:nvSpPr>
        <p:spPr bwMode="auto">
          <a:xfrm>
            <a:off x="3819225" y="4734383"/>
            <a:ext cx="191645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727272"/>
                </a:solidFill>
                <a:effectLst/>
                <a:latin typeface="Times New Roman" panose="02020603050405020304" pitchFamily="18" charset="0"/>
              </a:rPr>
              <a:t>ci t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207"/>
          <p:cNvSpPr>
            <a:spLocks noChangeArrowheads="1"/>
          </p:cNvSpPr>
          <p:nvPr/>
        </p:nvSpPr>
        <p:spPr bwMode="auto">
          <a:xfrm>
            <a:off x="3955506" y="4734383"/>
            <a:ext cx="95823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727272"/>
                </a:solidFill>
                <a:effectLst/>
                <a:latin typeface="Times New Roman" panose="02020603050405020304" pitchFamily="18" charset="0"/>
              </a:rPr>
              <a:t>a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208"/>
          <p:cNvSpPr>
            <a:spLocks noChangeArrowheads="1"/>
          </p:cNvSpPr>
          <p:nvPr/>
        </p:nvSpPr>
        <p:spPr bwMode="auto">
          <a:xfrm>
            <a:off x="4006611" y="4734383"/>
            <a:ext cx="519571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727272"/>
                </a:solidFill>
                <a:effectLst/>
                <a:latin typeface="Times New Roman" panose="02020603050405020304" pitchFamily="18" charset="0"/>
              </a:rPr>
              <a:t>tion ullam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209"/>
          <p:cNvSpPr>
            <a:spLocks noChangeArrowheads="1"/>
          </p:cNvSpPr>
          <p:nvPr/>
        </p:nvSpPr>
        <p:spPr bwMode="auto">
          <a:xfrm>
            <a:off x="4455913" y="4734383"/>
            <a:ext cx="95823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727272"/>
                </a:solidFill>
                <a:effectLst/>
                <a:latin typeface="Times New Roman" panose="02020603050405020304" pitchFamily="18" charset="0"/>
              </a:rPr>
              <a:t>c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210"/>
          <p:cNvSpPr>
            <a:spLocks noChangeArrowheads="1"/>
          </p:cNvSpPr>
          <p:nvPr/>
        </p:nvSpPr>
        <p:spPr bwMode="auto">
          <a:xfrm>
            <a:off x="4502760" y="4734383"/>
            <a:ext cx="110728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727272"/>
                </a:solidFill>
                <a:effectLst/>
                <a:latin typeface="Times New Roman" panose="02020603050405020304" pitchFamily="18" charset="0"/>
              </a:rPr>
              <a:t>o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211"/>
          <p:cNvSpPr>
            <a:spLocks noChangeArrowheads="1"/>
          </p:cNvSpPr>
          <p:nvPr/>
        </p:nvSpPr>
        <p:spPr bwMode="auto">
          <a:xfrm>
            <a:off x="4560253" y="4734383"/>
            <a:ext cx="89434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727272"/>
                </a:solidFill>
                <a:effectLst/>
                <a:latin typeface="Times New Roman" panose="02020603050405020304" pitchFamily="18" charset="0"/>
              </a:rPr>
              <a:t>r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212"/>
          <p:cNvSpPr>
            <a:spLocks noChangeArrowheads="1"/>
          </p:cNvSpPr>
          <p:nvPr/>
        </p:nvSpPr>
        <p:spPr bwMode="auto">
          <a:xfrm>
            <a:off x="4596453" y="4734383"/>
            <a:ext cx="110728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727272"/>
                </a:solidFill>
                <a:effectLst/>
                <a:latin typeface="Times New Roman" panose="02020603050405020304" pitchFamily="18" charset="0"/>
              </a:rPr>
              <a:t>p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213"/>
          <p:cNvSpPr>
            <a:spLocks noChangeArrowheads="1"/>
          </p:cNvSpPr>
          <p:nvPr/>
        </p:nvSpPr>
        <p:spPr bwMode="auto">
          <a:xfrm>
            <a:off x="4656076" y="4734383"/>
            <a:ext cx="758063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727272"/>
                </a:solidFill>
                <a:effectLst/>
                <a:latin typeface="Times New Roman" panose="02020603050405020304" pitchFamily="18" charset="0"/>
              </a:rPr>
              <a:t>er suscipit lobo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214"/>
          <p:cNvSpPr>
            <a:spLocks noChangeArrowheads="1"/>
          </p:cNvSpPr>
          <p:nvPr/>
        </p:nvSpPr>
        <p:spPr bwMode="auto">
          <a:xfrm>
            <a:off x="5335351" y="4734383"/>
            <a:ext cx="89434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727272"/>
                </a:solidFill>
                <a:effectLst/>
                <a:latin typeface="Times New Roman" panose="02020603050405020304" pitchFamily="18" charset="0"/>
              </a:rPr>
              <a:t>r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215"/>
          <p:cNvSpPr>
            <a:spLocks noChangeArrowheads="1"/>
          </p:cNvSpPr>
          <p:nvPr/>
        </p:nvSpPr>
        <p:spPr bwMode="auto">
          <a:xfrm>
            <a:off x="5373680" y="4734383"/>
            <a:ext cx="157575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727272"/>
                </a:solidFill>
                <a:effectLst/>
                <a:latin typeface="Times New Roman" panose="02020603050405020304" pitchFamily="18" charset="0"/>
              </a:rPr>
              <a:t>tis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Rectangle 216"/>
          <p:cNvSpPr>
            <a:spLocks noChangeArrowheads="1"/>
          </p:cNvSpPr>
          <p:nvPr/>
        </p:nvSpPr>
        <p:spPr bwMode="auto">
          <a:xfrm>
            <a:off x="3261325" y="4849370"/>
            <a:ext cx="683535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727272"/>
                </a:solidFill>
                <a:effectLst/>
                <a:latin typeface="Times New Roman" panose="02020603050405020304" pitchFamily="18" charset="0"/>
              </a:rPr>
              <a:t>nisl ut aliquip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Rectangle 217"/>
          <p:cNvSpPr>
            <a:spLocks noChangeArrowheads="1"/>
          </p:cNvSpPr>
          <p:nvPr/>
        </p:nvSpPr>
        <p:spPr bwMode="auto">
          <a:xfrm>
            <a:off x="3891624" y="4849370"/>
            <a:ext cx="95823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727272"/>
                </a:solidFill>
                <a:effectLst/>
                <a:latin typeface="Times New Roman" panose="02020603050405020304" pitchFamily="18" charset="0"/>
              </a:rPr>
              <a:t>e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ectangle 218"/>
          <p:cNvSpPr>
            <a:spLocks noChangeArrowheads="1"/>
          </p:cNvSpPr>
          <p:nvPr/>
        </p:nvSpPr>
        <p:spPr bwMode="auto">
          <a:xfrm>
            <a:off x="3944860" y="4849370"/>
            <a:ext cx="238492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727272"/>
                </a:solidFill>
                <a:effectLst/>
                <a:latin typeface="Times New Roman" panose="02020603050405020304" pitchFamily="18" charset="0"/>
              </a:rPr>
              <a:t>x ea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Rectangle 219"/>
          <p:cNvSpPr>
            <a:spLocks noChangeArrowheads="1"/>
          </p:cNvSpPr>
          <p:nvPr/>
        </p:nvSpPr>
        <p:spPr bwMode="auto">
          <a:xfrm>
            <a:off x="4147151" y="4849370"/>
            <a:ext cx="93693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727272"/>
                </a:solidFill>
                <a:effectLst/>
                <a:latin typeface="Times New Roman" panose="02020603050405020304" pitchFamily="18" charset="0"/>
              </a:rPr>
              <a:t>c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Rectangle 220"/>
          <p:cNvSpPr>
            <a:spLocks noChangeArrowheads="1"/>
          </p:cNvSpPr>
          <p:nvPr/>
        </p:nvSpPr>
        <p:spPr bwMode="auto">
          <a:xfrm>
            <a:off x="4193998" y="4849370"/>
            <a:ext cx="470596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727272"/>
                </a:solidFill>
                <a:effectLst/>
                <a:latin typeface="Times New Roman" panose="02020603050405020304" pitchFamily="18" charset="0"/>
              </a:rPr>
              <a:t>ommodo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Rectangle 221"/>
          <p:cNvSpPr>
            <a:spLocks noChangeArrowheads="1"/>
          </p:cNvSpPr>
          <p:nvPr/>
        </p:nvSpPr>
        <p:spPr bwMode="auto">
          <a:xfrm>
            <a:off x="4617747" y="4849370"/>
            <a:ext cx="95823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727272"/>
                </a:solidFill>
                <a:effectLst/>
                <a:latin typeface="Times New Roman" panose="02020603050405020304" pitchFamily="18" charset="0"/>
              </a:rPr>
              <a:t>c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Rectangle 222"/>
          <p:cNvSpPr>
            <a:spLocks noChangeArrowheads="1"/>
          </p:cNvSpPr>
          <p:nvPr/>
        </p:nvSpPr>
        <p:spPr bwMode="auto">
          <a:xfrm>
            <a:off x="4664594" y="4849370"/>
            <a:ext cx="374773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727272"/>
                </a:solidFill>
                <a:effectLst/>
                <a:latin typeface="Times New Roman" panose="02020603050405020304" pitchFamily="18" charset="0"/>
              </a:rPr>
              <a:t>onsequ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Rectangle 223"/>
          <p:cNvSpPr>
            <a:spLocks noChangeArrowheads="1"/>
          </p:cNvSpPr>
          <p:nvPr/>
        </p:nvSpPr>
        <p:spPr bwMode="auto">
          <a:xfrm>
            <a:off x="4990390" y="4849370"/>
            <a:ext cx="95823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727272"/>
                </a:solidFill>
                <a:effectLst/>
                <a:latin typeface="Times New Roman" panose="02020603050405020304" pitchFamily="18" charset="0"/>
              </a:rPr>
              <a:t>a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Rectangle 224"/>
          <p:cNvSpPr>
            <a:spLocks noChangeArrowheads="1"/>
          </p:cNvSpPr>
          <p:nvPr/>
        </p:nvSpPr>
        <p:spPr bwMode="auto">
          <a:xfrm>
            <a:off x="5041495" y="4849370"/>
            <a:ext cx="80917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727272"/>
                </a:solidFill>
                <a:effectLst/>
                <a:latin typeface="Times New Roman" panose="02020603050405020304" pitchFamily="18" charset="0"/>
              </a:rPr>
              <a:t>t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Rectangle 225"/>
          <p:cNvSpPr>
            <a:spLocks noChangeArrowheads="1"/>
          </p:cNvSpPr>
          <p:nvPr/>
        </p:nvSpPr>
        <p:spPr bwMode="auto">
          <a:xfrm>
            <a:off x="5077695" y="4849370"/>
            <a:ext cx="74529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727272"/>
                </a:solidFill>
                <a:effectLst/>
                <a:latin typeface="Times New Roman" panose="02020603050405020304" pitchFamily="18" charset="0"/>
              </a:rPr>
              <a:t>.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Rectangle 226"/>
          <p:cNvSpPr>
            <a:spLocks noChangeArrowheads="1"/>
          </p:cNvSpPr>
          <p:nvPr/>
        </p:nvSpPr>
        <p:spPr bwMode="auto">
          <a:xfrm>
            <a:off x="7882102" y="4272305"/>
            <a:ext cx="117117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727272"/>
                </a:solidFill>
                <a:effectLst/>
                <a:latin typeface="Times New Roman" panose="02020603050405020304" pitchFamily="18" charset="0"/>
              </a:rPr>
              <a:t>L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Rectangle 227"/>
          <p:cNvSpPr>
            <a:spLocks noChangeArrowheads="1"/>
          </p:cNvSpPr>
          <p:nvPr/>
        </p:nvSpPr>
        <p:spPr bwMode="auto">
          <a:xfrm>
            <a:off x="7931079" y="4272305"/>
            <a:ext cx="108600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727272"/>
                </a:solidFill>
                <a:effectLst/>
                <a:latin typeface="Times New Roman" panose="02020603050405020304" pitchFamily="18" charset="0"/>
              </a:rPr>
              <a:t>o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Rectangle 228"/>
          <p:cNvSpPr>
            <a:spLocks noChangeArrowheads="1"/>
          </p:cNvSpPr>
          <p:nvPr/>
        </p:nvSpPr>
        <p:spPr bwMode="auto">
          <a:xfrm>
            <a:off x="7988571" y="4272305"/>
            <a:ext cx="89434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727272"/>
                </a:solidFill>
                <a:effectLst/>
                <a:latin typeface="Times New Roman" panose="02020603050405020304" pitchFamily="18" charset="0"/>
              </a:rPr>
              <a:t>r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" name="Rectangle 229"/>
          <p:cNvSpPr>
            <a:spLocks noChangeArrowheads="1"/>
          </p:cNvSpPr>
          <p:nvPr/>
        </p:nvSpPr>
        <p:spPr bwMode="auto">
          <a:xfrm>
            <a:off x="8024772" y="4272305"/>
            <a:ext cx="1147742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727272"/>
                </a:solidFill>
                <a:effectLst/>
                <a:latin typeface="Times New Roman" panose="02020603050405020304" pitchFamily="18" charset="0"/>
              </a:rPr>
              <a:t>em ipsum dolor sit ame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" name="Rectangle 230"/>
          <p:cNvSpPr>
            <a:spLocks noChangeArrowheads="1"/>
          </p:cNvSpPr>
          <p:nvPr/>
        </p:nvSpPr>
        <p:spPr bwMode="auto">
          <a:xfrm>
            <a:off x="9063914" y="4272305"/>
            <a:ext cx="80917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727272"/>
                </a:solidFill>
                <a:effectLst/>
                <a:latin typeface="Times New Roman" panose="02020603050405020304" pitchFamily="18" charset="0"/>
              </a:rPr>
              <a:t>t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" name="Rectangle 231"/>
          <p:cNvSpPr>
            <a:spLocks noChangeArrowheads="1"/>
          </p:cNvSpPr>
          <p:nvPr/>
        </p:nvSpPr>
        <p:spPr bwMode="auto">
          <a:xfrm>
            <a:off x="9100113" y="4272305"/>
            <a:ext cx="74529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727272"/>
                </a:solidFill>
                <a:effectLst/>
                <a:latin typeface="Times New Roman" panose="02020603050405020304" pitchFamily="18" charset="0"/>
              </a:rPr>
              <a:t>,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" name="Rectangle 232"/>
          <p:cNvSpPr>
            <a:spLocks noChangeArrowheads="1"/>
          </p:cNvSpPr>
          <p:nvPr/>
        </p:nvSpPr>
        <p:spPr bwMode="auto">
          <a:xfrm>
            <a:off x="9142701" y="4272305"/>
            <a:ext cx="95823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727272"/>
                </a:solidFill>
                <a:effectLst/>
                <a:latin typeface="Times New Roman" panose="02020603050405020304" pitchFamily="18" charset="0"/>
              </a:rPr>
              <a:t>c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" name="Rectangle 233"/>
          <p:cNvSpPr>
            <a:spLocks noChangeArrowheads="1"/>
          </p:cNvSpPr>
          <p:nvPr/>
        </p:nvSpPr>
        <p:spPr bwMode="auto">
          <a:xfrm>
            <a:off x="9189548" y="4272305"/>
            <a:ext cx="259786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727272"/>
                </a:solidFill>
                <a:effectLst/>
                <a:latin typeface="Times New Roman" panose="02020603050405020304" pitchFamily="18" charset="0"/>
              </a:rPr>
              <a:t>onse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" name="Rectangle 234"/>
          <p:cNvSpPr>
            <a:spLocks noChangeArrowheads="1"/>
          </p:cNvSpPr>
          <p:nvPr/>
        </p:nvSpPr>
        <p:spPr bwMode="auto">
          <a:xfrm>
            <a:off x="9400358" y="4272305"/>
            <a:ext cx="95823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727272"/>
                </a:solidFill>
                <a:effectLst/>
                <a:latin typeface="Times New Roman" panose="02020603050405020304" pitchFamily="18" charset="0"/>
              </a:rPr>
              <a:t>c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" name="Rectangle 235"/>
          <p:cNvSpPr>
            <a:spLocks noChangeArrowheads="1"/>
          </p:cNvSpPr>
          <p:nvPr/>
        </p:nvSpPr>
        <p:spPr bwMode="auto">
          <a:xfrm>
            <a:off x="9449333" y="4272305"/>
            <a:ext cx="80917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727272"/>
                </a:solidFill>
                <a:effectLst/>
                <a:latin typeface="Times New Roman" panose="02020603050405020304" pitchFamily="18" charset="0"/>
              </a:rPr>
              <a:t>t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" name="Rectangle 236"/>
          <p:cNvSpPr>
            <a:spLocks noChangeArrowheads="1"/>
          </p:cNvSpPr>
          <p:nvPr/>
        </p:nvSpPr>
        <p:spPr bwMode="auto">
          <a:xfrm>
            <a:off x="9485534" y="4272305"/>
            <a:ext cx="278951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727272"/>
                </a:solidFill>
                <a:effectLst/>
                <a:latin typeface="Times New Roman" panose="02020603050405020304" pitchFamily="18" charset="0"/>
              </a:rPr>
              <a:t>etuer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" name="Rectangle 237"/>
          <p:cNvSpPr>
            <a:spLocks noChangeArrowheads="1"/>
          </p:cNvSpPr>
          <p:nvPr/>
        </p:nvSpPr>
        <p:spPr bwMode="auto">
          <a:xfrm>
            <a:off x="7882102" y="4385163"/>
            <a:ext cx="670759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727272"/>
                </a:solidFill>
                <a:effectLst/>
                <a:latin typeface="Times New Roman" panose="02020603050405020304" pitchFamily="18" charset="0"/>
              </a:rPr>
              <a:t>adipiscing eli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" name="Rectangle 238"/>
          <p:cNvSpPr>
            <a:spLocks noChangeArrowheads="1"/>
          </p:cNvSpPr>
          <p:nvPr/>
        </p:nvSpPr>
        <p:spPr bwMode="auto">
          <a:xfrm>
            <a:off x="8469814" y="4385163"/>
            <a:ext cx="83047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727272"/>
                </a:solidFill>
                <a:effectLst/>
                <a:latin typeface="Times New Roman" panose="02020603050405020304" pitchFamily="18" charset="0"/>
              </a:rPr>
              <a:t>t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" name="Rectangle 239"/>
          <p:cNvSpPr>
            <a:spLocks noChangeArrowheads="1"/>
          </p:cNvSpPr>
          <p:nvPr/>
        </p:nvSpPr>
        <p:spPr bwMode="auto">
          <a:xfrm>
            <a:off x="8506014" y="4385163"/>
            <a:ext cx="74529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727272"/>
                </a:solidFill>
                <a:effectLst/>
                <a:latin typeface="Times New Roman" panose="02020603050405020304" pitchFamily="18" charset="0"/>
              </a:rPr>
              <a:t>,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2" name="Rectangle 240"/>
          <p:cNvSpPr>
            <a:spLocks noChangeArrowheads="1"/>
          </p:cNvSpPr>
          <p:nvPr/>
        </p:nvSpPr>
        <p:spPr bwMode="auto">
          <a:xfrm>
            <a:off x="8523049" y="4385163"/>
            <a:ext cx="847497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727272"/>
                </a:solidFill>
                <a:effectLst/>
                <a:latin typeface="Times New Roman" panose="02020603050405020304" pitchFamily="18" charset="0"/>
              </a:rPr>
              <a:t> sed diam nonum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3" name="Rectangle 241"/>
          <p:cNvSpPr>
            <a:spLocks noChangeArrowheads="1"/>
          </p:cNvSpPr>
          <p:nvPr/>
        </p:nvSpPr>
        <p:spPr bwMode="auto">
          <a:xfrm>
            <a:off x="9289630" y="4385163"/>
            <a:ext cx="136281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727272"/>
                </a:solidFill>
                <a:effectLst/>
                <a:latin typeface="Times New Roman" panose="02020603050405020304" pitchFamily="18" charset="0"/>
              </a:rPr>
              <a:t>m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4" name="Rectangle 242"/>
          <p:cNvSpPr>
            <a:spLocks noChangeArrowheads="1"/>
          </p:cNvSpPr>
          <p:nvPr/>
        </p:nvSpPr>
        <p:spPr bwMode="auto">
          <a:xfrm>
            <a:off x="9372675" y="4385163"/>
            <a:ext cx="766581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727272"/>
                </a:solidFill>
                <a:effectLst/>
                <a:latin typeface="Times New Roman" panose="02020603050405020304" pitchFamily="18" charset="0"/>
              </a:rPr>
              <a:t>y nibh euismod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5" name="Rectangle 243"/>
          <p:cNvSpPr>
            <a:spLocks noChangeArrowheads="1"/>
          </p:cNvSpPr>
          <p:nvPr/>
        </p:nvSpPr>
        <p:spPr bwMode="auto">
          <a:xfrm>
            <a:off x="7882102" y="4500150"/>
            <a:ext cx="370514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727272"/>
                </a:solidFill>
                <a:effectLst/>
                <a:latin typeface="Times New Roman" panose="02020603050405020304" pitchFamily="18" charset="0"/>
              </a:rPr>
              <a:t>tincidu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6" name="Rectangle 244"/>
          <p:cNvSpPr>
            <a:spLocks noChangeArrowheads="1"/>
          </p:cNvSpPr>
          <p:nvPr/>
        </p:nvSpPr>
        <p:spPr bwMode="auto">
          <a:xfrm>
            <a:off x="8195123" y="4500150"/>
            <a:ext cx="102211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727272"/>
                </a:solidFill>
                <a:effectLst/>
                <a:latin typeface="Times New Roman" panose="02020603050405020304" pitchFamily="18" charset="0"/>
              </a:rPr>
              <a:t>n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7" name="Rectangle 245"/>
          <p:cNvSpPr>
            <a:spLocks noChangeArrowheads="1"/>
          </p:cNvSpPr>
          <p:nvPr/>
        </p:nvSpPr>
        <p:spPr bwMode="auto">
          <a:xfrm>
            <a:off x="8252616" y="4500150"/>
            <a:ext cx="368385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727272"/>
                </a:solidFill>
                <a:effectLst/>
                <a:latin typeface="Times New Roman" panose="02020603050405020304" pitchFamily="18" charset="0"/>
              </a:rPr>
              <a:t>t ut lao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8" name="Rectangle 246"/>
          <p:cNvSpPr>
            <a:spLocks noChangeArrowheads="1"/>
          </p:cNvSpPr>
          <p:nvPr/>
        </p:nvSpPr>
        <p:spPr bwMode="auto">
          <a:xfrm>
            <a:off x="8567766" y="4500150"/>
            <a:ext cx="87306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727272"/>
                </a:solidFill>
                <a:effectLst/>
                <a:latin typeface="Times New Roman" panose="02020603050405020304" pitchFamily="18" charset="0"/>
              </a:rPr>
              <a:t>r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9" name="Rectangle 247"/>
          <p:cNvSpPr>
            <a:spLocks noChangeArrowheads="1"/>
          </p:cNvSpPr>
          <p:nvPr/>
        </p:nvSpPr>
        <p:spPr bwMode="auto">
          <a:xfrm>
            <a:off x="8601836" y="4500150"/>
            <a:ext cx="423749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727272"/>
                </a:solidFill>
                <a:effectLst/>
                <a:latin typeface="Times New Roman" panose="02020603050405020304" pitchFamily="18" charset="0"/>
              </a:rPr>
              <a:t>eet dolo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0" name="Rectangle 248"/>
          <p:cNvSpPr>
            <a:spLocks noChangeArrowheads="1"/>
          </p:cNvSpPr>
          <p:nvPr/>
        </p:nvSpPr>
        <p:spPr bwMode="auto">
          <a:xfrm>
            <a:off x="8970221" y="4500150"/>
            <a:ext cx="87306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727272"/>
                </a:solidFill>
                <a:effectLst/>
                <a:latin typeface="Times New Roman" panose="02020603050405020304" pitchFamily="18" charset="0"/>
              </a:rPr>
              <a:t>r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1" name="Rectangle 249"/>
          <p:cNvSpPr>
            <a:spLocks noChangeArrowheads="1"/>
          </p:cNvSpPr>
          <p:nvPr/>
        </p:nvSpPr>
        <p:spPr bwMode="auto">
          <a:xfrm>
            <a:off x="9004291" y="4500150"/>
            <a:ext cx="922027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727272"/>
                </a:solidFill>
                <a:effectLst/>
                <a:latin typeface="Times New Roman" panose="02020603050405020304" pitchFamily="18" charset="0"/>
              </a:rPr>
              <a:t>e magna aliquam e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2" name="Rectangle 250"/>
          <p:cNvSpPr>
            <a:spLocks noChangeArrowheads="1"/>
          </p:cNvSpPr>
          <p:nvPr/>
        </p:nvSpPr>
        <p:spPr bwMode="auto">
          <a:xfrm>
            <a:off x="9843271" y="4500150"/>
            <a:ext cx="136281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727272"/>
                </a:solidFill>
                <a:effectLst/>
                <a:latin typeface="Times New Roman" panose="02020603050405020304" pitchFamily="18" charset="0"/>
              </a:rPr>
              <a:t>ra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" name="Rectangle 251"/>
          <p:cNvSpPr>
            <a:spLocks noChangeArrowheads="1"/>
          </p:cNvSpPr>
          <p:nvPr/>
        </p:nvSpPr>
        <p:spPr bwMode="auto">
          <a:xfrm>
            <a:off x="9928447" y="4500150"/>
            <a:ext cx="83047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727272"/>
                </a:solidFill>
                <a:effectLst/>
                <a:latin typeface="Times New Roman" panose="02020603050405020304" pitchFamily="18" charset="0"/>
              </a:rPr>
              <a:t>t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4" name="Rectangle 252"/>
          <p:cNvSpPr>
            <a:spLocks noChangeArrowheads="1"/>
          </p:cNvSpPr>
          <p:nvPr/>
        </p:nvSpPr>
        <p:spPr bwMode="auto">
          <a:xfrm>
            <a:off x="7882102" y="4615137"/>
            <a:ext cx="102211" cy="159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727272"/>
                </a:solidFill>
                <a:effectLst/>
                <a:latin typeface="Times New Roman" panose="02020603050405020304" pitchFamily="18" charset="0"/>
              </a:rPr>
              <a:t>v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5" name="Rectangle 253"/>
          <p:cNvSpPr>
            <a:spLocks noChangeArrowheads="1"/>
          </p:cNvSpPr>
          <p:nvPr/>
        </p:nvSpPr>
        <p:spPr bwMode="auto">
          <a:xfrm>
            <a:off x="7933207" y="4615137"/>
            <a:ext cx="285338" cy="159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727272"/>
                </a:solidFill>
                <a:effectLst/>
                <a:latin typeface="Times New Roman" panose="02020603050405020304" pitchFamily="18" charset="0"/>
              </a:rPr>
              <a:t>olutp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6" name="Rectangle 254"/>
          <p:cNvSpPr>
            <a:spLocks noChangeArrowheads="1"/>
          </p:cNvSpPr>
          <p:nvPr/>
        </p:nvSpPr>
        <p:spPr bwMode="auto">
          <a:xfrm>
            <a:off x="8169570" y="4615137"/>
            <a:ext cx="95823" cy="159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727272"/>
                </a:solidFill>
                <a:effectLst/>
                <a:latin typeface="Times New Roman" panose="02020603050405020304" pitchFamily="18" charset="0"/>
              </a:rPr>
              <a:t>a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7" name="Rectangle 255"/>
          <p:cNvSpPr>
            <a:spLocks noChangeArrowheads="1"/>
          </p:cNvSpPr>
          <p:nvPr/>
        </p:nvSpPr>
        <p:spPr bwMode="auto">
          <a:xfrm>
            <a:off x="8220676" y="4615137"/>
            <a:ext cx="80917" cy="159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727272"/>
                </a:solidFill>
                <a:effectLst/>
                <a:latin typeface="Times New Roman" panose="02020603050405020304" pitchFamily="18" charset="0"/>
              </a:rPr>
              <a:t>t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8" name="Rectangle 256"/>
          <p:cNvSpPr>
            <a:spLocks noChangeArrowheads="1"/>
          </p:cNvSpPr>
          <p:nvPr/>
        </p:nvSpPr>
        <p:spPr bwMode="auto">
          <a:xfrm>
            <a:off x="8256875" y="4615137"/>
            <a:ext cx="74529" cy="159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727272"/>
                </a:solidFill>
                <a:effectLst/>
                <a:latin typeface="Times New Roman" panose="02020603050405020304" pitchFamily="18" charset="0"/>
              </a:rPr>
              <a:t>.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9" name="Rectangle 257"/>
          <p:cNvSpPr>
            <a:spLocks noChangeArrowheads="1"/>
          </p:cNvSpPr>
          <p:nvPr/>
        </p:nvSpPr>
        <p:spPr bwMode="auto">
          <a:xfrm>
            <a:off x="8299462" y="4615137"/>
            <a:ext cx="129893" cy="159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727272"/>
                </a:solidFill>
                <a:effectLst/>
                <a:latin typeface="Times New Roman" panose="02020603050405020304" pitchFamily="18" charset="0"/>
              </a:rPr>
              <a:t>U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0" name="Rectangle 258"/>
          <p:cNvSpPr>
            <a:spLocks noChangeArrowheads="1"/>
          </p:cNvSpPr>
          <p:nvPr/>
        </p:nvSpPr>
        <p:spPr bwMode="auto">
          <a:xfrm>
            <a:off x="8367603" y="4615137"/>
            <a:ext cx="1037014" cy="159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727272"/>
                </a:solidFill>
                <a:effectLst/>
                <a:latin typeface="Times New Roman" panose="02020603050405020304" pitchFamily="18" charset="0"/>
              </a:rPr>
              <a:t>t wisi enim ad minim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1" name="Rectangle 259"/>
          <p:cNvSpPr>
            <a:spLocks noChangeArrowheads="1"/>
          </p:cNvSpPr>
          <p:nvPr/>
        </p:nvSpPr>
        <p:spPr bwMode="auto">
          <a:xfrm>
            <a:off x="9313052" y="4615137"/>
            <a:ext cx="104341" cy="159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727272"/>
                </a:solidFill>
                <a:effectLst/>
                <a:latin typeface="Times New Roman" panose="02020603050405020304" pitchFamily="18" charset="0"/>
              </a:rPr>
              <a:t>v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2" name="Rectangle 260"/>
          <p:cNvSpPr>
            <a:spLocks noChangeArrowheads="1"/>
          </p:cNvSpPr>
          <p:nvPr/>
        </p:nvSpPr>
        <p:spPr bwMode="auto">
          <a:xfrm>
            <a:off x="9364158" y="4615137"/>
            <a:ext cx="327926" cy="159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727272"/>
                </a:solidFill>
                <a:effectLst/>
                <a:latin typeface="Times New Roman" panose="02020603050405020304" pitchFamily="18" charset="0"/>
              </a:rPr>
              <a:t>eniam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3" name="Rectangle 261"/>
          <p:cNvSpPr>
            <a:spLocks noChangeArrowheads="1"/>
          </p:cNvSpPr>
          <p:nvPr/>
        </p:nvSpPr>
        <p:spPr bwMode="auto">
          <a:xfrm>
            <a:off x="9636720" y="4615137"/>
            <a:ext cx="74529" cy="159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727272"/>
                </a:solidFill>
                <a:effectLst/>
                <a:latin typeface="Times New Roman" panose="02020603050405020304" pitchFamily="18" charset="0"/>
              </a:rPr>
              <a:t>,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4" name="Rectangle 262"/>
          <p:cNvSpPr>
            <a:spLocks noChangeArrowheads="1"/>
          </p:cNvSpPr>
          <p:nvPr/>
        </p:nvSpPr>
        <p:spPr bwMode="auto">
          <a:xfrm>
            <a:off x="9655885" y="4615137"/>
            <a:ext cx="272562" cy="159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727272"/>
                </a:solidFill>
                <a:effectLst/>
                <a:latin typeface="Times New Roman" panose="02020603050405020304" pitchFamily="18" charset="0"/>
              </a:rPr>
              <a:t> quis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5" name="Rectangle 263"/>
          <p:cNvSpPr>
            <a:spLocks noChangeArrowheads="1"/>
          </p:cNvSpPr>
          <p:nvPr/>
        </p:nvSpPr>
        <p:spPr bwMode="auto">
          <a:xfrm>
            <a:off x="7882102" y="4734383"/>
            <a:ext cx="240622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727272"/>
                </a:solidFill>
                <a:effectLst/>
                <a:latin typeface="Times New Roman" panose="02020603050405020304" pitchFamily="18" charset="0"/>
              </a:rPr>
              <a:t>nost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6" name="Rectangle 264"/>
          <p:cNvSpPr>
            <a:spLocks noChangeArrowheads="1"/>
          </p:cNvSpPr>
          <p:nvPr/>
        </p:nvSpPr>
        <p:spPr bwMode="auto">
          <a:xfrm>
            <a:off x="8075877" y="4734383"/>
            <a:ext cx="89434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727272"/>
                </a:solidFill>
                <a:effectLst/>
                <a:latin typeface="Times New Roman" panose="02020603050405020304" pitchFamily="18" charset="0"/>
              </a:rPr>
              <a:t>r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7" name="Rectangle 265"/>
          <p:cNvSpPr>
            <a:spLocks noChangeArrowheads="1"/>
          </p:cNvSpPr>
          <p:nvPr/>
        </p:nvSpPr>
        <p:spPr bwMode="auto">
          <a:xfrm>
            <a:off x="8112076" y="4734383"/>
            <a:ext cx="163964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727272"/>
                </a:solidFill>
                <a:effectLst/>
                <a:latin typeface="Times New Roman" panose="02020603050405020304" pitchFamily="18" charset="0"/>
              </a:rPr>
              <a:t>ud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8" name="Rectangle 266"/>
          <p:cNvSpPr>
            <a:spLocks noChangeArrowheads="1"/>
          </p:cNvSpPr>
          <p:nvPr/>
        </p:nvSpPr>
        <p:spPr bwMode="auto">
          <a:xfrm>
            <a:off x="8252616" y="4734383"/>
            <a:ext cx="95823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727272"/>
                </a:solidFill>
                <a:effectLst/>
                <a:latin typeface="Times New Roman" panose="02020603050405020304" pitchFamily="18" charset="0"/>
              </a:rPr>
              <a:t>e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9" name="Rectangle 267"/>
          <p:cNvSpPr>
            <a:spLocks noChangeArrowheads="1"/>
          </p:cNvSpPr>
          <p:nvPr/>
        </p:nvSpPr>
        <p:spPr bwMode="auto">
          <a:xfrm>
            <a:off x="8305851" y="4734383"/>
            <a:ext cx="108600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727272"/>
                </a:solidFill>
                <a:effectLst/>
                <a:latin typeface="Times New Roman" panose="02020603050405020304" pitchFamily="18" charset="0"/>
              </a:rPr>
              <a:t>x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0" name="Rectangle 268"/>
          <p:cNvSpPr>
            <a:spLocks noChangeArrowheads="1"/>
          </p:cNvSpPr>
          <p:nvPr/>
        </p:nvSpPr>
        <p:spPr bwMode="auto">
          <a:xfrm>
            <a:off x="8352698" y="4734383"/>
            <a:ext cx="95823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727272"/>
                </a:solidFill>
                <a:effectLst/>
                <a:latin typeface="Times New Roman" panose="02020603050405020304" pitchFamily="18" charset="0"/>
              </a:rPr>
              <a:t>e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1" name="Rectangle 269"/>
          <p:cNvSpPr>
            <a:spLocks noChangeArrowheads="1"/>
          </p:cNvSpPr>
          <p:nvPr/>
        </p:nvSpPr>
        <p:spPr bwMode="auto">
          <a:xfrm>
            <a:off x="8405932" y="4734383"/>
            <a:ext cx="89434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727272"/>
                </a:solidFill>
                <a:effectLst/>
                <a:latin typeface="Times New Roman" panose="02020603050405020304" pitchFamily="18" charset="0"/>
              </a:rPr>
              <a:t>r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2" name="Rectangle 270"/>
          <p:cNvSpPr>
            <a:spLocks noChangeArrowheads="1"/>
          </p:cNvSpPr>
          <p:nvPr/>
        </p:nvSpPr>
        <p:spPr bwMode="auto">
          <a:xfrm>
            <a:off x="8442132" y="4734383"/>
            <a:ext cx="191645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727272"/>
                </a:solidFill>
                <a:effectLst/>
                <a:latin typeface="Times New Roman" panose="02020603050405020304" pitchFamily="18" charset="0"/>
              </a:rPr>
              <a:t>ci t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3" name="Rectangle 271"/>
          <p:cNvSpPr>
            <a:spLocks noChangeArrowheads="1"/>
          </p:cNvSpPr>
          <p:nvPr/>
        </p:nvSpPr>
        <p:spPr bwMode="auto">
          <a:xfrm>
            <a:off x="8578413" y="4734383"/>
            <a:ext cx="95823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727272"/>
                </a:solidFill>
                <a:effectLst/>
                <a:latin typeface="Times New Roman" panose="02020603050405020304" pitchFamily="18" charset="0"/>
              </a:rPr>
              <a:t>a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4" name="Rectangle 272"/>
          <p:cNvSpPr>
            <a:spLocks noChangeArrowheads="1"/>
          </p:cNvSpPr>
          <p:nvPr/>
        </p:nvSpPr>
        <p:spPr bwMode="auto">
          <a:xfrm>
            <a:off x="8627389" y="4734383"/>
            <a:ext cx="519571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727272"/>
                </a:solidFill>
                <a:effectLst/>
                <a:latin typeface="Times New Roman" panose="02020603050405020304" pitchFamily="18" charset="0"/>
              </a:rPr>
              <a:t>tion ullam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5" name="Rectangle 273"/>
          <p:cNvSpPr>
            <a:spLocks noChangeArrowheads="1"/>
          </p:cNvSpPr>
          <p:nvPr/>
        </p:nvSpPr>
        <p:spPr bwMode="auto">
          <a:xfrm>
            <a:off x="9078819" y="4734383"/>
            <a:ext cx="95823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727272"/>
                </a:solidFill>
                <a:effectLst/>
                <a:latin typeface="Times New Roman" panose="02020603050405020304" pitchFamily="18" charset="0"/>
              </a:rPr>
              <a:t>c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6" name="Rectangle 274"/>
          <p:cNvSpPr>
            <a:spLocks noChangeArrowheads="1"/>
          </p:cNvSpPr>
          <p:nvPr/>
        </p:nvSpPr>
        <p:spPr bwMode="auto">
          <a:xfrm>
            <a:off x="9125666" y="4734383"/>
            <a:ext cx="108600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727272"/>
                </a:solidFill>
                <a:effectLst/>
                <a:latin typeface="Times New Roman" panose="02020603050405020304" pitchFamily="18" charset="0"/>
              </a:rPr>
              <a:t>o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7" name="Rectangle 275"/>
          <p:cNvSpPr>
            <a:spLocks noChangeArrowheads="1"/>
          </p:cNvSpPr>
          <p:nvPr/>
        </p:nvSpPr>
        <p:spPr bwMode="auto">
          <a:xfrm>
            <a:off x="9183160" y="4734383"/>
            <a:ext cx="87306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727272"/>
                </a:solidFill>
                <a:effectLst/>
                <a:latin typeface="Times New Roman" panose="02020603050405020304" pitchFamily="18" charset="0"/>
              </a:rPr>
              <a:t>r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8" name="Rectangle 276"/>
          <p:cNvSpPr>
            <a:spLocks noChangeArrowheads="1"/>
          </p:cNvSpPr>
          <p:nvPr/>
        </p:nvSpPr>
        <p:spPr bwMode="auto">
          <a:xfrm>
            <a:off x="9219359" y="4734383"/>
            <a:ext cx="108600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727272"/>
                </a:solidFill>
                <a:effectLst/>
                <a:latin typeface="Times New Roman" panose="02020603050405020304" pitchFamily="18" charset="0"/>
              </a:rPr>
              <a:t>p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9" name="Rectangle 277"/>
          <p:cNvSpPr>
            <a:spLocks noChangeArrowheads="1"/>
          </p:cNvSpPr>
          <p:nvPr/>
        </p:nvSpPr>
        <p:spPr bwMode="auto">
          <a:xfrm>
            <a:off x="9278982" y="4734383"/>
            <a:ext cx="758063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727272"/>
                </a:solidFill>
                <a:effectLst/>
                <a:latin typeface="Times New Roman" panose="02020603050405020304" pitchFamily="18" charset="0"/>
              </a:rPr>
              <a:t>er suscipit lobo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0" name="Rectangle 278"/>
          <p:cNvSpPr>
            <a:spLocks noChangeArrowheads="1"/>
          </p:cNvSpPr>
          <p:nvPr/>
        </p:nvSpPr>
        <p:spPr bwMode="auto">
          <a:xfrm>
            <a:off x="9956128" y="4734383"/>
            <a:ext cx="89434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727272"/>
                </a:solidFill>
                <a:effectLst/>
                <a:latin typeface="Times New Roman" panose="02020603050405020304" pitchFamily="18" charset="0"/>
              </a:rPr>
              <a:t>r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1" name="Rectangle 279"/>
          <p:cNvSpPr>
            <a:spLocks noChangeArrowheads="1"/>
          </p:cNvSpPr>
          <p:nvPr/>
        </p:nvSpPr>
        <p:spPr bwMode="auto">
          <a:xfrm>
            <a:off x="9994457" y="4734383"/>
            <a:ext cx="157575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727272"/>
                </a:solidFill>
                <a:effectLst/>
                <a:latin typeface="Times New Roman" panose="02020603050405020304" pitchFamily="18" charset="0"/>
              </a:rPr>
              <a:t>tis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2" name="Rectangle 280"/>
          <p:cNvSpPr>
            <a:spLocks noChangeArrowheads="1"/>
          </p:cNvSpPr>
          <p:nvPr/>
        </p:nvSpPr>
        <p:spPr bwMode="auto">
          <a:xfrm>
            <a:off x="7882102" y="4849370"/>
            <a:ext cx="683535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727272"/>
                </a:solidFill>
                <a:effectLst/>
                <a:latin typeface="Times New Roman" panose="02020603050405020304" pitchFamily="18" charset="0"/>
              </a:rPr>
              <a:t>nisl ut aliquip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3" name="Rectangle 281"/>
          <p:cNvSpPr>
            <a:spLocks noChangeArrowheads="1"/>
          </p:cNvSpPr>
          <p:nvPr/>
        </p:nvSpPr>
        <p:spPr bwMode="auto">
          <a:xfrm>
            <a:off x="8512402" y="4849370"/>
            <a:ext cx="95823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727272"/>
                </a:solidFill>
                <a:effectLst/>
                <a:latin typeface="Times New Roman" panose="02020603050405020304" pitchFamily="18" charset="0"/>
              </a:rPr>
              <a:t>e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4" name="Rectangle 282"/>
          <p:cNvSpPr>
            <a:spLocks noChangeArrowheads="1"/>
          </p:cNvSpPr>
          <p:nvPr/>
        </p:nvSpPr>
        <p:spPr bwMode="auto">
          <a:xfrm>
            <a:off x="8565637" y="4849370"/>
            <a:ext cx="238492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727272"/>
                </a:solidFill>
                <a:effectLst/>
                <a:latin typeface="Times New Roman" panose="02020603050405020304" pitchFamily="18" charset="0"/>
              </a:rPr>
              <a:t>x ea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5" name="Rectangle 283"/>
          <p:cNvSpPr>
            <a:spLocks noChangeArrowheads="1"/>
          </p:cNvSpPr>
          <p:nvPr/>
        </p:nvSpPr>
        <p:spPr bwMode="auto">
          <a:xfrm>
            <a:off x="8767928" y="4849370"/>
            <a:ext cx="95823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727272"/>
                </a:solidFill>
                <a:effectLst/>
                <a:latin typeface="Times New Roman" panose="02020603050405020304" pitchFamily="18" charset="0"/>
              </a:rPr>
              <a:t>c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6" name="Rectangle 284"/>
          <p:cNvSpPr>
            <a:spLocks noChangeArrowheads="1"/>
          </p:cNvSpPr>
          <p:nvPr/>
        </p:nvSpPr>
        <p:spPr bwMode="auto">
          <a:xfrm>
            <a:off x="8814775" y="4849370"/>
            <a:ext cx="470596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727272"/>
                </a:solidFill>
                <a:effectLst/>
                <a:latin typeface="Times New Roman" panose="02020603050405020304" pitchFamily="18" charset="0"/>
              </a:rPr>
              <a:t>ommodo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7" name="Rectangle 285"/>
          <p:cNvSpPr>
            <a:spLocks noChangeArrowheads="1"/>
          </p:cNvSpPr>
          <p:nvPr/>
        </p:nvSpPr>
        <p:spPr bwMode="auto">
          <a:xfrm>
            <a:off x="9238524" y="4849370"/>
            <a:ext cx="95823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727272"/>
                </a:solidFill>
                <a:effectLst/>
                <a:latin typeface="Times New Roman" panose="02020603050405020304" pitchFamily="18" charset="0"/>
              </a:rPr>
              <a:t>c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8" name="Rectangle 286"/>
          <p:cNvSpPr>
            <a:spLocks noChangeArrowheads="1"/>
          </p:cNvSpPr>
          <p:nvPr/>
        </p:nvSpPr>
        <p:spPr bwMode="auto">
          <a:xfrm>
            <a:off x="9285371" y="4849370"/>
            <a:ext cx="376903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727272"/>
                </a:solidFill>
                <a:effectLst/>
                <a:latin typeface="Times New Roman" panose="02020603050405020304" pitchFamily="18" charset="0"/>
              </a:rPr>
              <a:t>onsequ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9" name="Rectangle 287"/>
          <p:cNvSpPr>
            <a:spLocks noChangeArrowheads="1"/>
          </p:cNvSpPr>
          <p:nvPr/>
        </p:nvSpPr>
        <p:spPr bwMode="auto">
          <a:xfrm>
            <a:off x="9613297" y="4849370"/>
            <a:ext cx="93693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727272"/>
                </a:solidFill>
                <a:effectLst/>
                <a:latin typeface="Times New Roman" panose="02020603050405020304" pitchFamily="18" charset="0"/>
              </a:rPr>
              <a:t>a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0" name="Rectangle 288"/>
          <p:cNvSpPr>
            <a:spLocks noChangeArrowheads="1"/>
          </p:cNvSpPr>
          <p:nvPr/>
        </p:nvSpPr>
        <p:spPr bwMode="auto">
          <a:xfrm>
            <a:off x="9662272" y="4849370"/>
            <a:ext cx="83047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727272"/>
                </a:solidFill>
                <a:effectLst/>
                <a:latin typeface="Times New Roman" panose="02020603050405020304" pitchFamily="18" charset="0"/>
              </a:rPr>
              <a:t>t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1" name="Rectangle 289"/>
          <p:cNvSpPr>
            <a:spLocks noChangeArrowheads="1"/>
          </p:cNvSpPr>
          <p:nvPr/>
        </p:nvSpPr>
        <p:spPr bwMode="auto">
          <a:xfrm>
            <a:off x="9698473" y="4849370"/>
            <a:ext cx="76658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727272"/>
                </a:solidFill>
                <a:effectLst/>
                <a:latin typeface="Times New Roman" panose="02020603050405020304" pitchFamily="18" charset="0"/>
              </a:rPr>
              <a:t>.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1" name="矩形 280"/>
          <p:cNvSpPr/>
          <p:nvPr/>
        </p:nvSpPr>
        <p:spPr>
          <a:xfrm>
            <a:off x="0" y="0"/>
            <a:ext cx="12192000" cy="4214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2" name="任意多边形 14"/>
          <p:cNvSpPr/>
          <p:nvPr/>
        </p:nvSpPr>
        <p:spPr>
          <a:xfrm>
            <a:off x="238040" y="664713"/>
            <a:ext cx="537482" cy="393337"/>
          </a:xfrm>
          <a:custGeom>
            <a:avLst/>
            <a:gdLst>
              <a:gd name="connsiteX0" fmla="*/ 0 w 640080"/>
              <a:gd name="connsiteY0" fmla="*/ 0 h 327660"/>
              <a:gd name="connsiteX1" fmla="*/ 472440 w 640080"/>
              <a:gd name="connsiteY1" fmla="*/ 0 h 327660"/>
              <a:gd name="connsiteX2" fmla="*/ 640080 w 640080"/>
              <a:gd name="connsiteY2" fmla="*/ 163830 h 327660"/>
              <a:gd name="connsiteX3" fmla="*/ 472440 w 640080"/>
              <a:gd name="connsiteY3" fmla="*/ 327660 h 327660"/>
              <a:gd name="connsiteX4" fmla="*/ 0 w 640080"/>
              <a:gd name="connsiteY4" fmla="*/ 327660 h 32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080" h="327660">
                <a:moveTo>
                  <a:pt x="0" y="0"/>
                </a:moveTo>
                <a:lnTo>
                  <a:pt x="472440" y="0"/>
                </a:lnTo>
                <a:cubicBezTo>
                  <a:pt x="565025" y="0"/>
                  <a:pt x="640080" y="73349"/>
                  <a:pt x="640080" y="163830"/>
                </a:cubicBezTo>
                <a:cubicBezTo>
                  <a:pt x="640080" y="254311"/>
                  <a:pt x="565025" y="327660"/>
                  <a:pt x="472440" y="327660"/>
                </a:cubicBezTo>
                <a:lnTo>
                  <a:pt x="0" y="327660"/>
                </a:lnTo>
                <a:close/>
              </a:path>
            </a:pathLst>
          </a:custGeom>
          <a:solidFill>
            <a:srgbClr val="19B59C"/>
          </a:solidFill>
          <a:ln>
            <a:solidFill>
              <a:srgbClr val="19B5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8E6D48"/>
              </a:solidFill>
              <a:cs typeface="+mn-ea"/>
              <a:sym typeface="+mn-lt"/>
            </a:endParaRPr>
          </a:p>
        </p:txBody>
      </p:sp>
      <p:sp>
        <p:nvSpPr>
          <p:cNvPr id="283" name="矩形 282"/>
          <p:cNvSpPr/>
          <p:nvPr/>
        </p:nvSpPr>
        <p:spPr>
          <a:xfrm>
            <a:off x="-5529" y="664713"/>
            <a:ext cx="188685" cy="39333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8E6D48"/>
              </a:solidFill>
              <a:cs typeface="+mn-ea"/>
              <a:sym typeface="+mn-lt"/>
            </a:endParaRPr>
          </a:p>
        </p:txBody>
      </p:sp>
      <p:sp>
        <p:nvSpPr>
          <p:cNvPr id="284" name="标题 4"/>
          <p:cNvSpPr txBox="1"/>
          <p:nvPr/>
        </p:nvSpPr>
        <p:spPr>
          <a:xfrm>
            <a:off x="831406" y="484177"/>
            <a:ext cx="2651095" cy="714638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342900">
              <a:defRPr/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相关建议与论文总结</a:t>
            </a:r>
          </a:p>
        </p:txBody>
      </p:sp>
      <p:sp>
        <p:nvSpPr>
          <p:cNvPr id="285" name="矩形 284"/>
          <p:cNvSpPr/>
          <p:nvPr/>
        </p:nvSpPr>
        <p:spPr>
          <a:xfrm>
            <a:off x="5862994" y="55274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342900">
              <a:spcBef>
                <a:spcPct val="0"/>
              </a:spcBef>
              <a:defRPr/>
            </a:pPr>
            <a:r>
              <a:rPr kumimoji="1" lang="zh-CN" altLang="en-US" sz="1400" b="1" dirty="0" smtClean="0">
                <a:solidFill>
                  <a:srgbClr val="19B59C"/>
                </a:solidFill>
                <a:latin typeface="Arial" panose="020B0604020202020204"/>
              </a:rPr>
              <a:t>选题背景</a:t>
            </a:r>
            <a:endParaRPr lang="zh-CN" altLang="en-US" sz="1400" b="1" dirty="0">
              <a:solidFill>
                <a:srgbClr val="19B59C"/>
              </a:solidFill>
              <a:latin typeface="Arial" panose="020B0604020202020204"/>
              <a:sym typeface="微软雅黑" panose="020B0503020204020204" charset="-122"/>
            </a:endParaRPr>
          </a:p>
        </p:txBody>
      </p:sp>
      <p:sp>
        <p:nvSpPr>
          <p:cNvPr id="286" name="矩形 285"/>
          <p:cNvSpPr/>
          <p:nvPr/>
        </p:nvSpPr>
        <p:spPr>
          <a:xfrm>
            <a:off x="7576077" y="55274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342900">
              <a:defRPr/>
            </a:pPr>
            <a:r>
              <a:rPr lang="zh-CN" altLang="en-US" sz="1400" dirty="0" smtClean="0">
                <a:solidFill>
                  <a:srgbClr val="19B59C"/>
                </a:solidFill>
                <a:latin typeface="Arial" panose="020B0604020202020204"/>
              </a:rPr>
              <a:t>研究意义</a:t>
            </a:r>
            <a:endParaRPr lang="zh-CN" altLang="en-US" sz="1400" dirty="0">
              <a:solidFill>
                <a:srgbClr val="19B59C"/>
              </a:solidFill>
              <a:latin typeface="Arial" panose="020B0604020202020204"/>
            </a:endParaRPr>
          </a:p>
        </p:txBody>
      </p:sp>
      <p:sp>
        <p:nvSpPr>
          <p:cNvPr id="287" name="矩形 286"/>
          <p:cNvSpPr/>
          <p:nvPr/>
        </p:nvSpPr>
        <p:spPr>
          <a:xfrm>
            <a:off x="9289160" y="55274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342900">
              <a:defRPr/>
            </a:pPr>
            <a:r>
              <a:rPr kumimoji="1" lang="zh-CN" altLang="en-US" sz="1400" dirty="0">
                <a:solidFill>
                  <a:srgbClr val="19B59C"/>
                </a:solidFill>
                <a:latin typeface="Arial" panose="020B0604020202020204"/>
              </a:rPr>
              <a:t>理论基础</a:t>
            </a:r>
            <a:endParaRPr lang="zh-CN" altLang="en-US" sz="1400" dirty="0">
              <a:solidFill>
                <a:srgbClr val="19B59C"/>
              </a:solidFill>
              <a:latin typeface="Arial" panose="020B0604020202020204"/>
            </a:endParaRPr>
          </a:p>
        </p:txBody>
      </p:sp>
      <p:sp>
        <p:nvSpPr>
          <p:cNvPr id="288" name="矩形 287"/>
          <p:cNvSpPr/>
          <p:nvPr/>
        </p:nvSpPr>
        <p:spPr>
          <a:xfrm>
            <a:off x="11002244" y="55274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342900">
              <a:defRPr/>
            </a:pPr>
            <a:r>
              <a:rPr kumimoji="1" lang="zh-CN" altLang="en-US" sz="1400" dirty="0">
                <a:solidFill>
                  <a:srgbClr val="19B59C"/>
                </a:solidFill>
                <a:latin typeface="Arial" panose="020B0604020202020204"/>
              </a:rPr>
              <a:t>贡献创新</a:t>
            </a:r>
            <a:endParaRPr lang="zh-CN" altLang="en-US" sz="1400" dirty="0">
              <a:solidFill>
                <a:srgbClr val="19B59C"/>
              </a:solidFill>
              <a:latin typeface="Arial" panose="020B0604020202020204"/>
            </a:endParaRPr>
          </a:p>
        </p:txBody>
      </p:sp>
      <p:cxnSp>
        <p:nvCxnSpPr>
          <p:cNvPr id="289" name="直接连接符 288"/>
          <p:cNvCxnSpPr/>
          <p:nvPr/>
        </p:nvCxnSpPr>
        <p:spPr>
          <a:xfrm>
            <a:off x="7138627" y="86337"/>
            <a:ext cx="0" cy="267735"/>
          </a:xfrm>
          <a:prstGeom prst="line">
            <a:avLst/>
          </a:prstGeom>
          <a:ln w="19050">
            <a:solidFill>
              <a:srgbClr val="19B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0" name="直接连接符 289"/>
          <p:cNvCxnSpPr/>
          <p:nvPr/>
        </p:nvCxnSpPr>
        <p:spPr>
          <a:xfrm>
            <a:off x="8848158" y="86337"/>
            <a:ext cx="0" cy="267735"/>
          </a:xfrm>
          <a:prstGeom prst="line">
            <a:avLst/>
          </a:prstGeom>
          <a:ln w="19050">
            <a:solidFill>
              <a:srgbClr val="19B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1" name="直接连接符 290"/>
          <p:cNvCxnSpPr/>
          <p:nvPr/>
        </p:nvCxnSpPr>
        <p:spPr>
          <a:xfrm>
            <a:off x="10557689" y="86337"/>
            <a:ext cx="0" cy="267735"/>
          </a:xfrm>
          <a:prstGeom prst="line">
            <a:avLst/>
          </a:prstGeom>
          <a:ln w="19050">
            <a:solidFill>
              <a:srgbClr val="19B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2" name="图片 29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55" y="62758"/>
            <a:ext cx="1114276" cy="330226"/>
          </a:xfrm>
          <a:prstGeom prst="rect">
            <a:avLst/>
          </a:prstGeom>
        </p:spPr>
      </p:pic>
      <p:sp>
        <p:nvSpPr>
          <p:cNvPr id="293" name="矩形 292"/>
          <p:cNvSpPr/>
          <p:nvPr/>
        </p:nvSpPr>
        <p:spPr>
          <a:xfrm>
            <a:off x="830405" y="957983"/>
            <a:ext cx="190848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00" dirty="0" smtClean="0">
                <a:solidFill>
                  <a:srgbClr val="19B59C"/>
                </a:solidFill>
                <a:cs typeface="+mn-ea"/>
                <a:sym typeface="+mn-lt"/>
              </a:rPr>
              <a:t>LOREM IPSUM DOLOR</a:t>
            </a:r>
            <a:endParaRPr lang="zh-CN" altLang="en-US" sz="1000" dirty="0">
              <a:solidFill>
                <a:srgbClr val="19B59C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"/>
          <p:cNvSpPr txBox="1"/>
          <p:nvPr/>
        </p:nvSpPr>
        <p:spPr>
          <a:xfrm>
            <a:off x="4272477" y="3020065"/>
            <a:ext cx="7472051" cy="923301"/>
          </a:xfrm>
          <a:prstGeom prst="rect">
            <a:avLst/>
          </a:prstGeom>
          <a:noFill/>
        </p:spPr>
        <p:txBody>
          <a:bodyPr wrap="square" lIns="91413" tIns="45706" rIns="91413" bIns="45706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54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毕业论文答辩</a:t>
            </a:r>
            <a:r>
              <a:rPr lang="en-US" altLang="zh-CN" sz="54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54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模板</a:t>
            </a:r>
            <a:endParaRPr lang="zh-CN" altLang="en-US" sz="5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4367423" y="4150537"/>
            <a:ext cx="2227581" cy="424521"/>
            <a:chOff x="4654427" y="4718860"/>
            <a:chExt cx="1663809" cy="317127"/>
          </a:xfrm>
        </p:grpSpPr>
        <p:grpSp>
          <p:nvGrpSpPr>
            <p:cNvPr id="21" name="组合 20"/>
            <p:cNvGrpSpPr/>
            <p:nvPr/>
          </p:nvGrpSpPr>
          <p:grpSpPr>
            <a:xfrm>
              <a:off x="4654427" y="4718860"/>
              <a:ext cx="276971" cy="276971"/>
              <a:chOff x="3725237" y="4930504"/>
              <a:chExt cx="531780" cy="531780"/>
            </a:xfrm>
          </p:grpSpPr>
          <p:sp>
            <p:nvSpPr>
              <p:cNvPr id="23" name="圆角矩形 2"/>
              <p:cNvSpPr/>
              <p:nvPr/>
            </p:nvSpPr>
            <p:spPr>
              <a:xfrm>
                <a:off x="3725237" y="4930504"/>
                <a:ext cx="531780" cy="531780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noFill/>
                <a:prstDash val="solid"/>
                <a:miter lim="800000"/>
              </a:ln>
              <a:effectLst>
                <a:outerShdw blurRad="177800" dist="101600" dir="8100000" algn="tr" rotWithShape="0">
                  <a:prstClr val="black">
                    <a:alpha val="30000"/>
                  </a:prstClr>
                </a:outerShdw>
              </a:effectLst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4" name="student-graduation-cap-shape_52041"/>
              <p:cNvSpPr>
                <a:spLocks noChangeAspect="1"/>
              </p:cNvSpPr>
              <p:nvPr/>
            </p:nvSpPr>
            <p:spPr bwMode="auto">
              <a:xfrm>
                <a:off x="3875605" y="5054575"/>
                <a:ext cx="219840" cy="264806"/>
              </a:xfrm>
              <a:custGeom>
                <a:avLst/>
                <a:gdLst>
                  <a:gd name="connsiteX0" fmla="*/ 56671 w 279400"/>
                  <a:gd name="connsiteY0" fmla="*/ 192087 h 336550"/>
                  <a:gd name="connsiteX1" fmla="*/ 224047 w 279400"/>
                  <a:gd name="connsiteY1" fmla="*/ 192087 h 336550"/>
                  <a:gd name="connsiteX2" fmla="*/ 279400 w 279400"/>
                  <a:gd name="connsiteY2" fmla="*/ 247752 h 336550"/>
                  <a:gd name="connsiteX3" fmla="*/ 279400 w 279400"/>
                  <a:gd name="connsiteY3" fmla="*/ 336550 h 336550"/>
                  <a:gd name="connsiteX4" fmla="*/ 176602 w 279400"/>
                  <a:gd name="connsiteY4" fmla="*/ 336550 h 336550"/>
                  <a:gd name="connsiteX5" fmla="*/ 158151 w 279400"/>
                  <a:gd name="connsiteY5" fmla="*/ 245101 h 336550"/>
                  <a:gd name="connsiteX6" fmla="*/ 151562 w 279400"/>
                  <a:gd name="connsiteY6" fmla="*/ 239800 h 336550"/>
                  <a:gd name="connsiteX7" fmla="*/ 167377 w 279400"/>
                  <a:gd name="connsiteY7" fmla="*/ 213293 h 336550"/>
                  <a:gd name="connsiteX8" fmla="*/ 167377 w 279400"/>
                  <a:gd name="connsiteY8" fmla="*/ 209317 h 336550"/>
                  <a:gd name="connsiteX9" fmla="*/ 163423 w 279400"/>
                  <a:gd name="connsiteY9" fmla="*/ 207991 h 336550"/>
                  <a:gd name="connsiteX10" fmla="*/ 121249 w 279400"/>
                  <a:gd name="connsiteY10" fmla="*/ 207991 h 336550"/>
                  <a:gd name="connsiteX11" fmla="*/ 118613 w 279400"/>
                  <a:gd name="connsiteY11" fmla="*/ 209317 h 336550"/>
                  <a:gd name="connsiteX12" fmla="*/ 118613 w 279400"/>
                  <a:gd name="connsiteY12" fmla="*/ 213293 h 336550"/>
                  <a:gd name="connsiteX13" fmla="*/ 134429 w 279400"/>
                  <a:gd name="connsiteY13" fmla="*/ 239800 h 336550"/>
                  <a:gd name="connsiteX14" fmla="*/ 126521 w 279400"/>
                  <a:gd name="connsiteY14" fmla="*/ 245101 h 336550"/>
                  <a:gd name="connsiteX15" fmla="*/ 110706 w 279400"/>
                  <a:gd name="connsiteY15" fmla="*/ 336550 h 336550"/>
                  <a:gd name="connsiteX16" fmla="*/ 0 w 279400"/>
                  <a:gd name="connsiteY16" fmla="*/ 336550 h 336550"/>
                  <a:gd name="connsiteX17" fmla="*/ 0 w 279400"/>
                  <a:gd name="connsiteY17" fmla="*/ 247752 h 336550"/>
                  <a:gd name="connsiteX18" fmla="*/ 56671 w 279400"/>
                  <a:gd name="connsiteY18" fmla="*/ 192087 h 336550"/>
                  <a:gd name="connsiteX19" fmla="*/ 138907 w 279400"/>
                  <a:gd name="connsiteY19" fmla="*/ 0 h 336550"/>
                  <a:gd name="connsiteX20" fmla="*/ 219076 w 279400"/>
                  <a:gd name="connsiteY20" fmla="*/ 80169 h 336550"/>
                  <a:gd name="connsiteX21" fmla="*/ 138907 w 279400"/>
                  <a:gd name="connsiteY21" fmla="*/ 160338 h 336550"/>
                  <a:gd name="connsiteX22" fmla="*/ 58738 w 279400"/>
                  <a:gd name="connsiteY22" fmla="*/ 80169 h 336550"/>
                  <a:gd name="connsiteX23" fmla="*/ 138907 w 279400"/>
                  <a:gd name="connsiteY23" fmla="*/ 0 h 336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79400" h="336550">
                    <a:moveTo>
                      <a:pt x="56671" y="192087"/>
                    </a:moveTo>
                    <a:cubicBezTo>
                      <a:pt x="56671" y="192087"/>
                      <a:pt x="56671" y="192087"/>
                      <a:pt x="224047" y="192087"/>
                    </a:cubicBezTo>
                    <a:cubicBezTo>
                      <a:pt x="254360" y="192087"/>
                      <a:pt x="279400" y="217269"/>
                      <a:pt x="279400" y="247752"/>
                    </a:cubicBezTo>
                    <a:cubicBezTo>
                      <a:pt x="279400" y="247752"/>
                      <a:pt x="279400" y="247752"/>
                      <a:pt x="279400" y="336550"/>
                    </a:cubicBezTo>
                    <a:cubicBezTo>
                      <a:pt x="279400" y="336550"/>
                      <a:pt x="279400" y="336550"/>
                      <a:pt x="176602" y="336550"/>
                    </a:cubicBezTo>
                    <a:cubicBezTo>
                      <a:pt x="176602" y="336550"/>
                      <a:pt x="176602" y="336550"/>
                      <a:pt x="158151" y="245101"/>
                    </a:cubicBezTo>
                    <a:cubicBezTo>
                      <a:pt x="158151" y="242450"/>
                      <a:pt x="154197" y="239800"/>
                      <a:pt x="151562" y="239800"/>
                    </a:cubicBezTo>
                    <a:cubicBezTo>
                      <a:pt x="151562" y="239800"/>
                      <a:pt x="151562" y="239800"/>
                      <a:pt x="167377" y="213293"/>
                    </a:cubicBezTo>
                    <a:cubicBezTo>
                      <a:pt x="167377" y="211967"/>
                      <a:pt x="167377" y="210642"/>
                      <a:pt x="167377" y="209317"/>
                    </a:cubicBezTo>
                    <a:cubicBezTo>
                      <a:pt x="166059" y="207991"/>
                      <a:pt x="164741" y="207991"/>
                      <a:pt x="163423" y="207991"/>
                    </a:cubicBezTo>
                    <a:cubicBezTo>
                      <a:pt x="163423" y="207991"/>
                      <a:pt x="163423" y="207991"/>
                      <a:pt x="121249" y="207991"/>
                    </a:cubicBezTo>
                    <a:cubicBezTo>
                      <a:pt x="119931" y="207991"/>
                      <a:pt x="118613" y="207991"/>
                      <a:pt x="118613" y="209317"/>
                    </a:cubicBezTo>
                    <a:cubicBezTo>
                      <a:pt x="117296" y="210642"/>
                      <a:pt x="117296" y="211967"/>
                      <a:pt x="118613" y="213293"/>
                    </a:cubicBezTo>
                    <a:cubicBezTo>
                      <a:pt x="118613" y="213293"/>
                      <a:pt x="118613" y="213293"/>
                      <a:pt x="134429" y="239800"/>
                    </a:cubicBezTo>
                    <a:cubicBezTo>
                      <a:pt x="130475" y="239800"/>
                      <a:pt x="127839" y="242450"/>
                      <a:pt x="126521" y="245101"/>
                    </a:cubicBezTo>
                    <a:cubicBezTo>
                      <a:pt x="126521" y="245101"/>
                      <a:pt x="126521" y="245101"/>
                      <a:pt x="110706" y="336550"/>
                    </a:cubicBezTo>
                    <a:cubicBezTo>
                      <a:pt x="110706" y="336550"/>
                      <a:pt x="110706" y="336550"/>
                      <a:pt x="0" y="336550"/>
                    </a:cubicBezTo>
                    <a:cubicBezTo>
                      <a:pt x="0" y="336550"/>
                      <a:pt x="0" y="336550"/>
                      <a:pt x="0" y="247752"/>
                    </a:cubicBezTo>
                    <a:cubicBezTo>
                      <a:pt x="0" y="217269"/>
                      <a:pt x="25040" y="192087"/>
                      <a:pt x="56671" y="192087"/>
                    </a:cubicBezTo>
                    <a:close/>
                    <a:moveTo>
                      <a:pt x="138907" y="0"/>
                    </a:moveTo>
                    <a:cubicBezTo>
                      <a:pt x="183183" y="0"/>
                      <a:pt x="219076" y="35893"/>
                      <a:pt x="219076" y="80169"/>
                    </a:cubicBezTo>
                    <a:cubicBezTo>
                      <a:pt x="219076" y="124445"/>
                      <a:pt x="183183" y="160338"/>
                      <a:pt x="138907" y="160338"/>
                    </a:cubicBezTo>
                    <a:cubicBezTo>
                      <a:pt x="94631" y="160338"/>
                      <a:pt x="58738" y="124445"/>
                      <a:pt x="58738" y="80169"/>
                    </a:cubicBezTo>
                    <a:cubicBezTo>
                      <a:pt x="58738" y="35893"/>
                      <a:pt x="94631" y="0"/>
                      <a:pt x="138907" y="0"/>
                    </a:cubicBezTo>
                    <a:close/>
                  </a:path>
                </a:pathLst>
              </a:custGeom>
              <a:solidFill>
                <a:srgbClr val="1C50A2"/>
              </a:solidFill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2" name="文本框 22"/>
            <p:cNvSpPr txBox="1"/>
            <p:nvPr/>
          </p:nvSpPr>
          <p:spPr>
            <a:xfrm>
              <a:off x="4925563" y="4806871"/>
              <a:ext cx="1392673" cy="2291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微软雅黑" panose="020B0503020204020204" charset="-122"/>
                  <a:sym typeface="Arial" panose="020B0604020202020204" pitchFamily="34" charset="0"/>
                </a:rPr>
                <a:t>汇报人：</a:t>
              </a:r>
              <a:r>
                <a:rPr kumimoji="0" lang="en-US" altLang="zh-CN" sz="14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微软雅黑" panose="020B0503020204020204" charset="-122"/>
                  <a:sym typeface="Arial" panose="020B0604020202020204" pitchFamily="34" charset="0"/>
                </a:rPr>
                <a:t>PPT818</a:t>
              </a:r>
              <a:endParaRPr kumimoji="0" lang="en-US" altLang="zh-CN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6337595" y="4156420"/>
            <a:ext cx="2699384" cy="388620"/>
            <a:chOff x="6395842" y="4718860"/>
            <a:chExt cx="2016134" cy="290158"/>
          </a:xfrm>
        </p:grpSpPr>
        <p:grpSp>
          <p:nvGrpSpPr>
            <p:cNvPr id="26" name="组合 25"/>
            <p:cNvGrpSpPr/>
            <p:nvPr/>
          </p:nvGrpSpPr>
          <p:grpSpPr>
            <a:xfrm>
              <a:off x="6395842" y="4718860"/>
              <a:ext cx="276971" cy="276971"/>
              <a:chOff x="6392770" y="4930504"/>
              <a:chExt cx="531780" cy="531780"/>
            </a:xfrm>
          </p:grpSpPr>
          <p:sp>
            <p:nvSpPr>
              <p:cNvPr id="28" name="圆角矩形 2"/>
              <p:cNvSpPr/>
              <p:nvPr/>
            </p:nvSpPr>
            <p:spPr>
              <a:xfrm>
                <a:off x="6392770" y="4930504"/>
                <a:ext cx="531780" cy="531780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noFill/>
                <a:prstDash val="solid"/>
                <a:miter lim="800000"/>
              </a:ln>
              <a:effectLst>
                <a:outerShdw blurRad="177800" dist="101600" dir="8100000" algn="tr" rotWithShape="0">
                  <a:prstClr val="black">
                    <a:alpha val="30000"/>
                  </a:prstClr>
                </a:outerShdw>
              </a:effectLst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9" name="student-graduation-cap-shape_52041"/>
              <p:cNvSpPr>
                <a:spLocks noChangeAspect="1"/>
              </p:cNvSpPr>
              <p:nvPr/>
            </p:nvSpPr>
            <p:spPr bwMode="auto">
              <a:xfrm>
                <a:off x="6527005" y="5064598"/>
                <a:ext cx="256066" cy="264808"/>
              </a:xfrm>
              <a:custGeom>
                <a:avLst/>
                <a:gdLst>
                  <a:gd name="connsiteX0" fmla="*/ 233363 w 325438"/>
                  <a:gd name="connsiteY0" fmla="*/ 249238 h 336550"/>
                  <a:gd name="connsiteX1" fmla="*/ 279401 w 325438"/>
                  <a:gd name="connsiteY1" fmla="*/ 249238 h 336550"/>
                  <a:gd name="connsiteX2" fmla="*/ 279401 w 325438"/>
                  <a:gd name="connsiteY2" fmla="*/ 290513 h 336550"/>
                  <a:gd name="connsiteX3" fmla="*/ 233363 w 325438"/>
                  <a:gd name="connsiteY3" fmla="*/ 290513 h 336550"/>
                  <a:gd name="connsiteX4" fmla="*/ 171450 w 325438"/>
                  <a:gd name="connsiteY4" fmla="*/ 249238 h 336550"/>
                  <a:gd name="connsiteX5" fmla="*/ 217488 w 325438"/>
                  <a:gd name="connsiteY5" fmla="*/ 249238 h 336550"/>
                  <a:gd name="connsiteX6" fmla="*/ 217488 w 325438"/>
                  <a:gd name="connsiteY6" fmla="*/ 290513 h 336550"/>
                  <a:gd name="connsiteX7" fmla="*/ 171450 w 325438"/>
                  <a:gd name="connsiteY7" fmla="*/ 290513 h 336550"/>
                  <a:gd name="connsiteX8" fmla="*/ 107950 w 325438"/>
                  <a:gd name="connsiteY8" fmla="*/ 249238 h 336550"/>
                  <a:gd name="connsiteX9" fmla="*/ 155575 w 325438"/>
                  <a:gd name="connsiteY9" fmla="*/ 249238 h 336550"/>
                  <a:gd name="connsiteX10" fmla="*/ 155575 w 325438"/>
                  <a:gd name="connsiteY10" fmla="*/ 290513 h 336550"/>
                  <a:gd name="connsiteX11" fmla="*/ 107950 w 325438"/>
                  <a:gd name="connsiteY11" fmla="*/ 290513 h 336550"/>
                  <a:gd name="connsiteX12" fmla="*/ 46038 w 325438"/>
                  <a:gd name="connsiteY12" fmla="*/ 249238 h 336550"/>
                  <a:gd name="connsiteX13" fmla="*/ 93663 w 325438"/>
                  <a:gd name="connsiteY13" fmla="*/ 249238 h 336550"/>
                  <a:gd name="connsiteX14" fmla="*/ 93663 w 325438"/>
                  <a:gd name="connsiteY14" fmla="*/ 290513 h 336550"/>
                  <a:gd name="connsiteX15" fmla="*/ 46038 w 325438"/>
                  <a:gd name="connsiteY15" fmla="*/ 290513 h 336550"/>
                  <a:gd name="connsiteX16" fmla="*/ 233363 w 325438"/>
                  <a:gd name="connsiteY16" fmla="*/ 195263 h 336550"/>
                  <a:gd name="connsiteX17" fmla="*/ 279401 w 325438"/>
                  <a:gd name="connsiteY17" fmla="*/ 195263 h 336550"/>
                  <a:gd name="connsiteX18" fmla="*/ 279401 w 325438"/>
                  <a:gd name="connsiteY18" fmla="*/ 234951 h 336550"/>
                  <a:gd name="connsiteX19" fmla="*/ 233363 w 325438"/>
                  <a:gd name="connsiteY19" fmla="*/ 234951 h 336550"/>
                  <a:gd name="connsiteX20" fmla="*/ 171450 w 325438"/>
                  <a:gd name="connsiteY20" fmla="*/ 195263 h 336550"/>
                  <a:gd name="connsiteX21" fmla="*/ 217488 w 325438"/>
                  <a:gd name="connsiteY21" fmla="*/ 195263 h 336550"/>
                  <a:gd name="connsiteX22" fmla="*/ 217488 w 325438"/>
                  <a:gd name="connsiteY22" fmla="*/ 234951 h 336550"/>
                  <a:gd name="connsiteX23" fmla="*/ 171450 w 325438"/>
                  <a:gd name="connsiteY23" fmla="*/ 234951 h 336550"/>
                  <a:gd name="connsiteX24" fmla="*/ 107950 w 325438"/>
                  <a:gd name="connsiteY24" fmla="*/ 195263 h 336550"/>
                  <a:gd name="connsiteX25" fmla="*/ 155575 w 325438"/>
                  <a:gd name="connsiteY25" fmla="*/ 195263 h 336550"/>
                  <a:gd name="connsiteX26" fmla="*/ 155575 w 325438"/>
                  <a:gd name="connsiteY26" fmla="*/ 234951 h 336550"/>
                  <a:gd name="connsiteX27" fmla="*/ 107950 w 325438"/>
                  <a:gd name="connsiteY27" fmla="*/ 234951 h 336550"/>
                  <a:gd name="connsiteX28" fmla="*/ 46038 w 325438"/>
                  <a:gd name="connsiteY28" fmla="*/ 195263 h 336550"/>
                  <a:gd name="connsiteX29" fmla="*/ 93663 w 325438"/>
                  <a:gd name="connsiteY29" fmla="*/ 195263 h 336550"/>
                  <a:gd name="connsiteX30" fmla="*/ 93663 w 325438"/>
                  <a:gd name="connsiteY30" fmla="*/ 234951 h 336550"/>
                  <a:gd name="connsiteX31" fmla="*/ 46038 w 325438"/>
                  <a:gd name="connsiteY31" fmla="*/ 234951 h 336550"/>
                  <a:gd name="connsiteX32" fmla="*/ 233363 w 325438"/>
                  <a:gd name="connsiteY32" fmla="*/ 139700 h 336550"/>
                  <a:gd name="connsiteX33" fmla="*/ 279401 w 325438"/>
                  <a:gd name="connsiteY33" fmla="*/ 139700 h 336550"/>
                  <a:gd name="connsiteX34" fmla="*/ 279401 w 325438"/>
                  <a:gd name="connsiteY34" fmla="*/ 180975 h 336550"/>
                  <a:gd name="connsiteX35" fmla="*/ 233363 w 325438"/>
                  <a:gd name="connsiteY35" fmla="*/ 180975 h 336550"/>
                  <a:gd name="connsiteX36" fmla="*/ 171450 w 325438"/>
                  <a:gd name="connsiteY36" fmla="*/ 139700 h 336550"/>
                  <a:gd name="connsiteX37" fmla="*/ 217488 w 325438"/>
                  <a:gd name="connsiteY37" fmla="*/ 139700 h 336550"/>
                  <a:gd name="connsiteX38" fmla="*/ 217488 w 325438"/>
                  <a:gd name="connsiteY38" fmla="*/ 180975 h 336550"/>
                  <a:gd name="connsiteX39" fmla="*/ 171450 w 325438"/>
                  <a:gd name="connsiteY39" fmla="*/ 180975 h 336550"/>
                  <a:gd name="connsiteX40" fmla="*/ 107950 w 325438"/>
                  <a:gd name="connsiteY40" fmla="*/ 139700 h 336550"/>
                  <a:gd name="connsiteX41" fmla="*/ 155575 w 325438"/>
                  <a:gd name="connsiteY41" fmla="*/ 139700 h 336550"/>
                  <a:gd name="connsiteX42" fmla="*/ 155575 w 325438"/>
                  <a:gd name="connsiteY42" fmla="*/ 180975 h 336550"/>
                  <a:gd name="connsiteX43" fmla="*/ 107950 w 325438"/>
                  <a:gd name="connsiteY43" fmla="*/ 180975 h 336550"/>
                  <a:gd name="connsiteX44" fmla="*/ 49167 w 325438"/>
                  <a:gd name="connsiteY44" fmla="*/ 38100 h 336550"/>
                  <a:gd name="connsiteX45" fmla="*/ 25400 w 325438"/>
                  <a:gd name="connsiteY45" fmla="*/ 61753 h 336550"/>
                  <a:gd name="connsiteX46" fmla="*/ 25400 w 325438"/>
                  <a:gd name="connsiteY46" fmla="*/ 289085 h 336550"/>
                  <a:gd name="connsiteX47" fmla="*/ 49167 w 325438"/>
                  <a:gd name="connsiteY47" fmla="*/ 312738 h 336550"/>
                  <a:gd name="connsiteX48" fmla="*/ 276271 w 325438"/>
                  <a:gd name="connsiteY48" fmla="*/ 312738 h 336550"/>
                  <a:gd name="connsiteX49" fmla="*/ 300038 w 325438"/>
                  <a:gd name="connsiteY49" fmla="*/ 289085 h 336550"/>
                  <a:gd name="connsiteX50" fmla="*/ 300038 w 325438"/>
                  <a:gd name="connsiteY50" fmla="*/ 61753 h 336550"/>
                  <a:gd name="connsiteX51" fmla="*/ 276271 w 325438"/>
                  <a:gd name="connsiteY51" fmla="*/ 38100 h 336550"/>
                  <a:gd name="connsiteX52" fmla="*/ 269669 w 325438"/>
                  <a:gd name="connsiteY52" fmla="*/ 38100 h 336550"/>
                  <a:gd name="connsiteX53" fmla="*/ 269669 w 325438"/>
                  <a:gd name="connsiteY53" fmla="*/ 63067 h 336550"/>
                  <a:gd name="connsiteX54" fmla="*/ 276271 w 325438"/>
                  <a:gd name="connsiteY54" fmla="*/ 74894 h 336550"/>
                  <a:gd name="connsiteX55" fmla="*/ 260427 w 325438"/>
                  <a:gd name="connsiteY55" fmla="*/ 90662 h 336550"/>
                  <a:gd name="connsiteX56" fmla="*/ 244582 w 325438"/>
                  <a:gd name="connsiteY56" fmla="*/ 74894 h 336550"/>
                  <a:gd name="connsiteX57" fmla="*/ 249864 w 325438"/>
                  <a:gd name="connsiteY57" fmla="*/ 63067 h 336550"/>
                  <a:gd name="connsiteX58" fmla="*/ 249864 w 325438"/>
                  <a:gd name="connsiteY58" fmla="*/ 38100 h 336550"/>
                  <a:gd name="connsiteX59" fmla="*/ 231379 w 325438"/>
                  <a:gd name="connsiteY59" fmla="*/ 38100 h 336550"/>
                  <a:gd name="connsiteX60" fmla="*/ 231379 w 325438"/>
                  <a:gd name="connsiteY60" fmla="*/ 63067 h 336550"/>
                  <a:gd name="connsiteX61" fmla="*/ 236660 w 325438"/>
                  <a:gd name="connsiteY61" fmla="*/ 74894 h 336550"/>
                  <a:gd name="connsiteX62" fmla="*/ 220816 w 325438"/>
                  <a:gd name="connsiteY62" fmla="*/ 90662 h 336550"/>
                  <a:gd name="connsiteX63" fmla="*/ 204971 w 325438"/>
                  <a:gd name="connsiteY63" fmla="*/ 74894 h 336550"/>
                  <a:gd name="connsiteX64" fmla="*/ 210253 w 325438"/>
                  <a:gd name="connsiteY64" fmla="*/ 63067 h 336550"/>
                  <a:gd name="connsiteX65" fmla="*/ 210253 w 325438"/>
                  <a:gd name="connsiteY65" fmla="*/ 38100 h 336550"/>
                  <a:gd name="connsiteX66" fmla="*/ 191767 w 325438"/>
                  <a:gd name="connsiteY66" fmla="*/ 38100 h 336550"/>
                  <a:gd name="connsiteX67" fmla="*/ 191767 w 325438"/>
                  <a:gd name="connsiteY67" fmla="*/ 63067 h 336550"/>
                  <a:gd name="connsiteX68" fmla="*/ 198369 w 325438"/>
                  <a:gd name="connsiteY68" fmla="*/ 74894 h 336550"/>
                  <a:gd name="connsiteX69" fmla="*/ 182525 w 325438"/>
                  <a:gd name="connsiteY69" fmla="*/ 90662 h 336550"/>
                  <a:gd name="connsiteX70" fmla="*/ 166680 w 325438"/>
                  <a:gd name="connsiteY70" fmla="*/ 74894 h 336550"/>
                  <a:gd name="connsiteX71" fmla="*/ 171962 w 325438"/>
                  <a:gd name="connsiteY71" fmla="*/ 63067 h 336550"/>
                  <a:gd name="connsiteX72" fmla="*/ 171962 w 325438"/>
                  <a:gd name="connsiteY72" fmla="*/ 38100 h 336550"/>
                  <a:gd name="connsiteX73" fmla="*/ 153476 w 325438"/>
                  <a:gd name="connsiteY73" fmla="*/ 38100 h 336550"/>
                  <a:gd name="connsiteX74" fmla="*/ 153476 w 325438"/>
                  <a:gd name="connsiteY74" fmla="*/ 63067 h 336550"/>
                  <a:gd name="connsiteX75" fmla="*/ 158758 w 325438"/>
                  <a:gd name="connsiteY75" fmla="*/ 74894 h 336550"/>
                  <a:gd name="connsiteX76" fmla="*/ 142913 w 325438"/>
                  <a:gd name="connsiteY76" fmla="*/ 90662 h 336550"/>
                  <a:gd name="connsiteX77" fmla="*/ 127069 w 325438"/>
                  <a:gd name="connsiteY77" fmla="*/ 74894 h 336550"/>
                  <a:gd name="connsiteX78" fmla="*/ 133671 w 325438"/>
                  <a:gd name="connsiteY78" fmla="*/ 63067 h 336550"/>
                  <a:gd name="connsiteX79" fmla="*/ 133671 w 325438"/>
                  <a:gd name="connsiteY79" fmla="*/ 38100 h 336550"/>
                  <a:gd name="connsiteX80" fmla="*/ 115186 w 325438"/>
                  <a:gd name="connsiteY80" fmla="*/ 38100 h 336550"/>
                  <a:gd name="connsiteX81" fmla="*/ 115186 w 325438"/>
                  <a:gd name="connsiteY81" fmla="*/ 63067 h 336550"/>
                  <a:gd name="connsiteX82" fmla="*/ 120467 w 325438"/>
                  <a:gd name="connsiteY82" fmla="*/ 74894 h 336550"/>
                  <a:gd name="connsiteX83" fmla="*/ 104623 w 325438"/>
                  <a:gd name="connsiteY83" fmla="*/ 90662 h 336550"/>
                  <a:gd name="connsiteX84" fmla="*/ 88778 w 325438"/>
                  <a:gd name="connsiteY84" fmla="*/ 74894 h 336550"/>
                  <a:gd name="connsiteX85" fmla="*/ 94060 w 325438"/>
                  <a:gd name="connsiteY85" fmla="*/ 63067 h 336550"/>
                  <a:gd name="connsiteX86" fmla="*/ 94060 w 325438"/>
                  <a:gd name="connsiteY86" fmla="*/ 38100 h 336550"/>
                  <a:gd name="connsiteX87" fmla="*/ 75574 w 325438"/>
                  <a:gd name="connsiteY87" fmla="*/ 38100 h 336550"/>
                  <a:gd name="connsiteX88" fmla="*/ 75574 w 325438"/>
                  <a:gd name="connsiteY88" fmla="*/ 63067 h 336550"/>
                  <a:gd name="connsiteX89" fmla="*/ 80856 w 325438"/>
                  <a:gd name="connsiteY89" fmla="*/ 74894 h 336550"/>
                  <a:gd name="connsiteX90" fmla="*/ 65011 w 325438"/>
                  <a:gd name="connsiteY90" fmla="*/ 90662 h 336550"/>
                  <a:gd name="connsiteX91" fmla="*/ 49167 w 325438"/>
                  <a:gd name="connsiteY91" fmla="*/ 74894 h 336550"/>
                  <a:gd name="connsiteX92" fmla="*/ 55769 w 325438"/>
                  <a:gd name="connsiteY92" fmla="*/ 63067 h 336550"/>
                  <a:gd name="connsiteX93" fmla="*/ 55769 w 325438"/>
                  <a:gd name="connsiteY93" fmla="*/ 38100 h 336550"/>
                  <a:gd name="connsiteX94" fmla="*/ 49167 w 325438"/>
                  <a:gd name="connsiteY94" fmla="*/ 38100 h 336550"/>
                  <a:gd name="connsiteX95" fmla="*/ 65315 w 325438"/>
                  <a:gd name="connsiteY95" fmla="*/ 4763 h 336550"/>
                  <a:gd name="connsiteX96" fmla="*/ 61913 w 325438"/>
                  <a:gd name="connsiteY96" fmla="*/ 10110 h 336550"/>
                  <a:gd name="connsiteX97" fmla="*/ 61913 w 325438"/>
                  <a:gd name="connsiteY97" fmla="*/ 75616 h 336550"/>
                  <a:gd name="connsiteX98" fmla="*/ 65315 w 325438"/>
                  <a:gd name="connsiteY98" fmla="*/ 80963 h 336550"/>
                  <a:gd name="connsiteX99" fmla="*/ 69851 w 325438"/>
                  <a:gd name="connsiteY99" fmla="*/ 75616 h 336550"/>
                  <a:gd name="connsiteX100" fmla="*/ 69851 w 325438"/>
                  <a:gd name="connsiteY100" fmla="*/ 10110 h 336550"/>
                  <a:gd name="connsiteX101" fmla="*/ 65315 w 325438"/>
                  <a:gd name="connsiteY101" fmla="*/ 4763 h 336550"/>
                  <a:gd name="connsiteX102" fmla="*/ 104776 w 325438"/>
                  <a:gd name="connsiteY102" fmla="*/ 4763 h 336550"/>
                  <a:gd name="connsiteX103" fmla="*/ 100013 w 325438"/>
                  <a:gd name="connsiteY103" fmla="*/ 10110 h 336550"/>
                  <a:gd name="connsiteX104" fmla="*/ 100013 w 325438"/>
                  <a:gd name="connsiteY104" fmla="*/ 75616 h 336550"/>
                  <a:gd name="connsiteX105" fmla="*/ 104776 w 325438"/>
                  <a:gd name="connsiteY105" fmla="*/ 80963 h 336550"/>
                  <a:gd name="connsiteX106" fmla="*/ 109538 w 325438"/>
                  <a:gd name="connsiteY106" fmla="*/ 75616 h 336550"/>
                  <a:gd name="connsiteX107" fmla="*/ 109538 w 325438"/>
                  <a:gd name="connsiteY107" fmla="*/ 10110 h 336550"/>
                  <a:gd name="connsiteX108" fmla="*/ 104776 w 325438"/>
                  <a:gd name="connsiteY108" fmla="*/ 4763 h 336550"/>
                  <a:gd name="connsiteX109" fmla="*/ 142876 w 325438"/>
                  <a:gd name="connsiteY109" fmla="*/ 4763 h 336550"/>
                  <a:gd name="connsiteX110" fmla="*/ 138113 w 325438"/>
                  <a:gd name="connsiteY110" fmla="*/ 10110 h 336550"/>
                  <a:gd name="connsiteX111" fmla="*/ 138113 w 325438"/>
                  <a:gd name="connsiteY111" fmla="*/ 75616 h 336550"/>
                  <a:gd name="connsiteX112" fmla="*/ 142876 w 325438"/>
                  <a:gd name="connsiteY112" fmla="*/ 80963 h 336550"/>
                  <a:gd name="connsiteX113" fmla="*/ 147638 w 325438"/>
                  <a:gd name="connsiteY113" fmla="*/ 75616 h 336550"/>
                  <a:gd name="connsiteX114" fmla="*/ 147638 w 325438"/>
                  <a:gd name="connsiteY114" fmla="*/ 10110 h 336550"/>
                  <a:gd name="connsiteX115" fmla="*/ 142876 w 325438"/>
                  <a:gd name="connsiteY115" fmla="*/ 4763 h 336550"/>
                  <a:gd name="connsiteX116" fmla="*/ 182563 w 325438"/>
                  <a:gd name="connsiteY116" fmla="*/ 4763 h 336550"/>
                  <a:gd name="connsiteX117" fmla="*/ 177800 w 325438"/>
                  <a:gd name="connsiteY117" fmla="*/ 10110 h 336550"/>
                  <a:gd name="connsiteX118" fmla="*/ 177800 w 325438"/>
                  <a:gd name="connsiteY118" fmla="*/ 75616 h 336550"/>
                  <a:gd name="connsiteX119" fmla="*/ 182563 w 325438"/>
                  <a:gd name="connsiteY119" fmla="*/ 80963 h 336550"/>
                  <a:gd name="connsiteX120" fmla="*/ 187325 w 325438"/>
                  <a:gd name="connsiteY120" fmla="*/ 75616 h 336550"/>
                  <a:gd name="connsiteX121" fmla="*/ 187325 w 325438"/>
                  <a:gd name="connsiteY121" fmla="*/ 10110 h 336550"/>
                  <a:gd name="connsiteX122" fmla="*/ 182563 w 325438"/>
                  <a:gd name="connsiteY122" fmla="*/ 4763 h 336550"/>
                  <a:gd name="connsiteX123" fmla="*/ 220663 w 325438"/>
                  <a:gd name="connsiteY123" fmla="*/ 4763 h 336550"/>
                  <a:gd name="connsiteX124" fmla="*/ 215900 w 325438"/>
                  <a:gd name="connsiteY124" fmla="*/ 10110 h 336550"/>
                  <a:gd name="connsiteX125" fmla="*/ 215900 w 325438"/>
                  <a:gd name="connsiteY125" fmla="*/ 75616 h 336550"/>
                  <a:gd name="connsiteX126" fmla="*/ 220663 w 325438"/>
                  <a:gd name="connsiteY126" fmla="*/ 80963 h 336550"/>
                  <a:gd name="connsiteX127" fmla="*/ 225425 w 325438"/>
                  <a:gd name="connsiteY127" fmla="*/ 75616 h 336550"/>
                  <a:gd name="connsiteX128" fmla="*/ 225425 w 325438"/>
                  <a:gd name="connsiteY128" fmla="*/ 10110 h 336550"/>
                  <a:gd name="connsiteX129" fmla="*/ 220663 w 325438"/>
                  <a:gd name="connsiteY129" fmla="*/ 4763 h 336550"/>
                  <a:gd name="connsiteX130" fmla="*/ 260124 w 325438"/>
                  <a:gd name="connsiteY130" fmla="*/ 4763 h 336550"/>
                  <a:gd name="connsiteX131" fmla="*/ 255588 w 325438"/>
                  <a:gd name="connsiteY131" fmla="*/ 10110 h 336550"/>
                  <a:gd name="connsiteX132" fmla="*/ 255588 w 325438"/>
                  <a:gd name="connsiteY132" fmla="*/ 75616 h 336550"/>
                  <a:gd name="connsiteX133" fmla="*/ 260124 w 325438"/>
                  <a:gd name="connsiteY133" fmla="*/ 80963 h 336550"/>
                  <a:gd name="connsiteX134" fmla="*/ 263526 w 325438"/>
                  <a:gd name="connsiteY134" fmla="*/ 75616 h 336550"/>
                  <a:gd name="connsiteX135" fmla="*/ 263526 w 325438"/>
                  <a:gd name="connsiteY135" fmla="*/ 10110 h 336550"/>
                  <a:gd name="connsiteX136" fmla="*/ 260124 w 325438"/>
                  <a:gd name="connsiteY136" fmla="*/ 4763 h 336550"/>
                  <a:gd name="connsiteX137" fmla="*/ 64823 w 325438"/>
                  <a:gd name="connsiteY137" fmla="*/ 0 h 336550"/>
                  <a:gd name="connsiteX138" fmla="*/ 75406 w 325438"/>
                  <a:gd name="connsiteY138" fmla="*/ 10517 h 336550"/>
                  <a:gd name="connsiteX139" fmla="*/ 75406 w 325438"/>
                  <a:gd name="connsiteY139" fmla="*/ 14461 h 336550"/>
                  <a:gd name="connsiteX140" fmla="*/ 93927 w 325438"/>
                  <a:gd name="connsiteY140" fmla="*/ 14461 h 336550"/>
                  <a:gd name="connsiteX141" fmla="*/ 93927 w 325438"/>
                  <a:gd name="connsiteY141" fmla="*/ 10517 h 336550"/>
                  <a:gd name="connsiteX142" fmla="*/ 104511 w 325438"/>
                  <a:gd name="connsiteY142" fmla="*/ 0 h 336550"/>
                  <a:gd name="connsiteX143" fmla="*/ 115094 w 325438"/>
                  <a:gd name="connsiteY143" fmla="*/ 10517 h 336550"/>
                  <a:gd name="connsiteX144" fmla="*/ 115094 w 325438"/>
                  <a:gd name="connsiteY144" fmla="*/ 14461 h 336550"/>
                  <a:gd name="connsiteX145" fmla="*/ 133615 w 325438"/>
                  <a:gd name="connsiteY145" fmla="*/ 14461 h 336550"/>
                  <a:gd name="connsiteX146" fmla="*/ 133615 w 325438"/>
                  <a:gd name="connsiteY146" fmla="*/ 10517 h 336550"/>
                  <a:gd name="connsiteX147" fmla="*/ 142875 w 325438"/>
                  <a:gd name="connsiteY147" fmla="*/ 0 h 336550"/>
                  <a:gd name="connsiteX148" fmla="*/ 153459 w 325438"/>
                  <a:gd name="connsiteY148" fmla="*/ 10517 h 336550"/>
                  <a:gd name="connsiteX149" fmla="*/ 153459 w 325438"/>
                  <a:gd name="connsiteY149" fmla="*/ 14461 h 336550"/>
                  <a:gd name="connsiteX150" fmla="*/ 171980 w 325438"/>
                  <a:gd name="connsiteY150" fmla="*/ 14461 h 336550"/>
                  <a:gd name="connsiteX151" fmla="*/ 171980 w 325438"/>
                  <a:gd name="connsiteY151" fmla="*/ 10517 h 336550"/>
                  <a:gd name="connsiteX152" fmla="*/ 182563 w 325438"/>
                  <a:gd name="connsiteY152" fmla="*/ 0 h 336550"/>
                  <a:gd name="connsiteX153" fmla="*/ 191823 w 325438"/>
                  <a:gd name="connsiteY153" fmla="*/ 10517 h 336550"/>
                  <a:gd name="connsiteX154" fmla="*/ 191823 w 325438"/>
                  <a:gd name="connsiteY154" fmla="*/ 14461 h 336550"/>
                  <a:gd name="connsiteX155" fmla="*/ 210344 w 325438"/>
                  <a:gd name="connsiteY155" fmla="*/ 14461 h 336550"/>
                  <a:gd name="connsiteX156" fmla="*/ 210344 w 325438"/>
                  <a:gd name="connsiteY156" fmla="*/ 10517 h 336550"/>
                  <a:gd name="connsiteX157" fmla="*/ 220927 w 325438"/>
                  <a:gd name="connsiteY157" fmla="*/ 0 h 336550"/>
                  <a:gd name="connsiteX158" fmla="*/ 231511 w 325438"/>
                  <a:gd name="connsiteY158" fmla="*/ 10517 h 336550"/>
                  <a:gd name="connsiteX159" fmla="*/ 231511 w 325438"/>
                  <a:gd name="connsiteY159" fmla="*/ 14461 h 336550"/>
                  <a:gd name="connsiteX160" fmla="*/ 250032 w 325438"/>
                  <a:gd name="connsiteY160" fmla="*/ 14461 h 336550"/>
                  <a:gd name="connsiteX161" fmla="*/ 250032 w 325438"/>
                  <a:gd name="connsiteY161" fmla="*/ 10517 h 336550"/>
                  <a:gd name="connsiteX162" fmla="*/ 260615 w 325438"/>
                  <a:gd name="connsiteY162" fmla="*/ 0 h 336550"/>
                  <a:gd name="connsiteX163" fmla="*/ 269875 w 325438"/>
                  <a:gd name="connsiteY163" fmla="*/ 10517 h 336550"/>
                  <a:gd name="connsiteX164" fmla="*/ 269875 w 325438"/>
                  <a:gd name="connsiteY164" fmla="*/ 14461 h 336550"/>
                  <a:gd name="connsiteX165" fmla="*/ 276490 w 325438"/>
                  <a:gd name="connsiteY165" fmla="*/ 14461 h 336550"/>
                  <a:gd name="connsiteX166" fmla="*/ 325438 w 325438"/>
                  <a:gd name="connsiteY166" fmla="*/ 61789 h 336550"/>
                  <a:gd name="connsiteX167" fmla="*/ 325438 w 325438"/>
                  <a:gd name="connsiteY167" fmla="*/ 289223 h 336550"/>
                  <a:gd name="connsiteX168" fmla="*/ 276490 w 325438"/>
                  <a:gd name="connsiteY168" fmla="*/ 336550 h 336550"/>
                  <a:gd name="connsiteX169" fmla="*/ 48948 w 325438"/>
                  <a:gd name="connsiteY169" fmla="*/ 336550 h 336550"/>
                  <a:gd name="connsiteX170" fmla="*/ 0 w 325438"/>
                  <a:gd name="connsiteY170" fmla="*/ 289223 h 336550"/>
                  <a:gd name="connsiteX171" fmla="*/ 0 w 325438"/>
                  <a:gd name="connsiteY171" fmla="*/ 61789 h 336550"/>
                  <a:gd name="connsiteX172" fmla="*/ 48948 w 325438"/>
                  <a:gd name="connsiteY172" fmla="*/ 14461 h 336550"/>
                  <a:gd name="connsiteX173" fmla="*/ 55563 w 325438"/>
                  <a:gd name="connsiteY173" fmla="*/ 14461 h 336550"/>
                  <a:gd name="connsiteX174" fmla="*/ 55563 w 325438"/>
                  <a:gd name="connsiteY174" fmla="*/ 10517 h 336550"/>
                  <a:gd name="connsiteX175" fmla="*/ 64823 w 325438"/>
                  <a:gd name="connsiteY175" fmla="*/ 0 h 336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</a:cxnLst>
                <a:rect l="l" t="t" r="r" b="b"/>
                <a:pathLst>
                  <a:path w="325438" h="336550">
                    <a:moveTo>
                      <a:pt x="233363" y="249238"/>
                    </a:moveTo>
                    <a:lnTo>
                      <a:pt x="279401" y="249238"/>
                    </a:lnTo>
                    <a:lnTo>
                      <a:pt x="279401" y="290513"/>
                    </a:lnTo>
                    <a:lnTo>
                      <a:pt x="233363" y="290513"/>
                    </a:lnTo>
                    <a:close/>
                    <a:moveTo>
                      <a:pt x="171450" y="249238"/>
                    </a:moveTo>
                    <a:lnTo>
                      <a:pt x="217488" y="249238"/>
                    </a:lnTo>
                    <a:lnTo>
                      <a:pt x="217488" y="290513"/>
                    </a:lnTo>
                    <a:lnTo>
                      <a:pt x="171450" y="290513"/>
                    </a:lnTo>
                    <a:close/>
                    <a:moveTo>
                      <a:pt x="107950" y="249238"/>
                    </a:moveTo>
                    <a:lnTo>
                      <a:pt x="155575" y="249238"/>
                    </a:lnTo>
                    <a:lnTo>
                      <a:pt x="155575" y="290513"/>
                    </a:lnTo>
                    <a:lnTo>
                      <a:pt x="107950" y="290513"/>
                    </a:lnTo>
                    <a:close/>
                    <a:moveTo>
                      <a:pt x="46038" y="249238"/>
                    </a:moveTo>
                    <a:lnTo>
                      <a:pt x="93663" y="249238"/>
                    </a:lnTo>
                    <a:lnTo>
                      <a:pt x="93663" y="290513"/>
                    </a:lnTo>
                    <a:lnTo>
                      <a:pt x="46038" y="290513"/>
                    </a:lnTo>
                    <a:close/>
                    <a:moveTo>
                      <a:pt x="233363" y="195263"/>
                    </a:moveTo>
                    <a:lnTo>
                      <a:pt x="279401" y="195263"/>
                    </a:lnTo>
                    <a:lnTo>
                      <a:pt x="279401" y="234951"/>
                    </a:lnTo>
                    <a:lnTo>
                      <a:pt x="233363" y="234951"/>
                    </a:lnTo>
                    <a:close/>
                    <a:moveTo>
                      <a:pt x="171450" y="195263"/>
                    </a:moveTo>
                    <a:lnTo>
                      <a:pt x="217488" y="195263"/>
                    </a:lnTo>
                    <a:lnTo>
                      <a:pt x="217488" y="234951"/>
                    </a:lnTo>
                    <a:lnTo>
                      <a:pt x="171450" y="234951"/>
                    </a:lnTo>
                    <a:close/>
                    <a:moveTo>
                      <a:pt x="107950" y="195263"/>
                    </a:moveTo>
                    <a:lnTo>
                      <a:pt x="155575" y="195263"/>
                    </a:lnTo>
                    <a:lnTo>
                      <a:pt x="155575" y="234951"/>
                    </a:lnTo>
                    <a:lnTo>
                      <a:pt x="107950" y="234951"/>
                    </a:lnTo>
                    <a:close/>
                    <a:moveTo>
                      <a:pt x="46038" y="195263"/>
                    </a:moveTo>
                    <a:lnTo>
                      <a:pt x="93663" y="195263"/>
                    </a:lnTo>
                    <a:lnTo>
                      <a:pt x="93663" y="234951"/>
                    </a:lnTo>
                    <a:lnTo>
                      <a:pt x="46038" y="234951"/>
                    </a:lnTo>
                    <a:close/>
                    <a:moveTo>
                      <a:pt x="233363" y="139700"/>
                    </a:moveTo>
                    <a:lnTo>
                      <a:pt x="279401" y="139700"/>
                    </a:lnTo>
                    <a:lnTo>
                      <a:pt x="279401" y="180975"/>
                    </a:lnTo>
                    <a:lnTo>
                      <a:pt x="233363" y="180975"/>
                    </a:lnTo>
                    <a:close/>
                    <a:moveTo>
                      <a:pt x="171450" y="139700"/>
                    </a:moveTo>
                    <a:lnTo>
                      <a:pt x="217488" y="139700"/>
                    </a:lnTo>
                    <a:lnTo>
                      <a:pt x="217488" y="180975"/>
                    </a:lnTo>
                    <a:lnTo>
                      <a:pt x="171450" y="180975"/>
                    </a:lnTo>
                    <a:close/>
                    <a:moveTo>
                      <a:pt x="107950" y="139700"/>
                    </a:moveTo>
                    <a:lnTo>
                      <a:pt x="155575" y="139700"/>
                    </a:lnTo>
                    <a:lnTo>
                      <a:pt x="155575" y="180975"/>
                    </a:lnTo>
                    <a:lnTo>
                      <a:pt x="107950" y="180975"/>
                    </a:lnTo>
                    <a:close/>
                    <a:moveTo>
                      <a:pt x="49167" y="38100"/>
                    </a:moveTo>
                    <a:cubicBezTo>
                      <a:pt x="35963" y="38100"/>
                      <a:pt x="25400" y="48613"/>
                      <a:pt x="25400" y="61753"/>
                    </a:cubicBezTo>
                    <a:cubicBezTo>
                      <a:pt x="25400" y="61753"/>
                      <a:pt x="25400" y="61753"/>
                      <a:pt x="25400" y="289085"/>
                    </a:cubicBezTo>
                    <a:cubicBezTo>
                      <a:pt x="25400" y="302226"/>
                      <a:pt x="35963" y="312738"/>
                      <a:pt x="49167" y="312738"/>
                    </a:cubicBezTo>
                    <a:cubicBezTo>
                      <a:pt x="49167" y="312738"/>
                      <a:pt x="49167" y="312738"/>
                      <a:pt x="276271" y="312738"/>
                    </a:cubicBezTo>
                    <a:cubicBezTo>
                      <a:pt x="289475" y="312738"/>
                      <a:pt x="300038" y="302226"/>
                      <a:pt x="300038" y="289085"/>
                    </a:cubicBezTo>
                    <a:cubicBezTo>
                      <a:pt x="300038" y="289085"/>
                      <a:pt x="300038" y="289085"/>
                      <a:pt x="300038" y="61753"/>
                    </a:cubicBezTo>
                    <a:cubicBezTo>
                      <a:pt x="300038" y="48613"/>
                      <a:pt x="289475" y="38100"/>
                      <a:pt x="276271" y="38100"/>
                    </a:cubicBezTo>
                    <a:cubicBezTo>
                      <a:pt x="276271" y="38100"/>
                      <a:pt x="276271" y="38100"/>
                      <a:pt x="269669" y="38100"/>
                    </a:cubicBezTo>
                    <a:cubicBezTo>
                      <a:pt x="269669" y="38100"/>
                      <a:pt x="269669" y="38100"/>
                      <a:pt x="269669" y="63067"/>
                    </a:cubicBezTo>
                    <a:cubicBezTo>
                      <a:pt x="273631" y="65695"/>
                      <a:pt x="276271" y="70951"/>
                      <a:pt x="276271" y="74894"/>
                    </a:cubicBezTo>
                    <a:cubicBezTo>
                      <a:pt x="276271" y="84092"/>
                      <a:pt x="268349" y="90662"/>
                      <a:pt x="260427" y="90662"/>
                    </a:cubicBezTo>
                    <a:cubicBezTo>
                      <a:pt x="251184" y="90662"/>
                      <a:pt x="244582" y="84092"/>
                      <a:pt x="244582" y="74894"/>
                    </a:cubicBezTo>
                    <a:cubicBezTo>
                      <a:pt x="244582" y="70951"/>
                      <a:pt x="245903" y="65695"/>
                      <a:pt x="249864" y="63067"/>
                    </a:cubicBezTo>
                    <a:cubicBezTo>
                      <a:pt x="249864" y="63067"/>
                      <a:pt x="249864" y="63067"/>
                      <a:pt x="249864" y="38100"/>
                    </a:cubicBezTo>
                    <a:cubicBezTo>
                      <a:pt x="249864" y="38100"/>
                      <a:pt x="249864" y="38100"/>
                      <a:pt x="231379" y="38100"/>
                    </a:cubicBezTo>
                    <a:cubicBezTo>
                      <a:pt x="231379" y="38100"/>
                      <a:pt x="231379" y="38100"/>
                      <a:pt x="231379" y="63067"/>
                    </a:cubicBezTo>
                    <a:cubicBezTo>
                      <a:pt x="234019" y="65695"/>
                      <a:pt x="236660" y="70951"/>
                      <a:pt x="236660" y="74894"/>
                    </a:cubicBezTo>
                    <a:cubicBezTo>
                      <a:pt x="236660" y="84092"/>
                      <a:pt x="230058" y="90662"/>
                      <a:pt x="220816" y="90662"/>
                    </a:cubicBezTo>
                    <a:cubicBezTo>
                      <a:pt x="212893" y="90662"/>
                      <a:pt x="204971" y="84092"/>
                      <a:pt x="204971" y="74894"/>
                    </a:cubicBezTo>
                    <a:cubicBezTo>
                      <a:pt x="204971" y="70951"/>
                      <a:pt x="207612" y="65695"/>
                      <a:pt x="210253" y="63067"/>
                    </a:cubicBezTo>
                    <a:cubicBezTo>
                      <a:pt x="210253" y="63067"/>
                      <a:pt x="210253" y="63067"/>
                      <a:pt x="210253" y="38100"/>
                    </a:cubicBezTo>
                    <a:cubicBezTo>
                      <a:pt x="210253" y="38100"/>
                      <a:pt x="210253" y="38100"/>
                      <a:pt x="191767" y="38100"/>
                    </a:cubicBezTo>
                    <a:cubicBezTo>
                      <a:pt x="191767" y="38100"/>
                      <a:pt x="191767" y="38100"/>
                      <a:pt x="191767" y="63067"/>
                    </a:cubicBezTo>
                    <a:cubicBezTo>
                      <a:pt x="195728" y="65695"/>
                      <a:pt x="198369" y="70951"/>
                      <a:pt x="198369" y="74894"/>
                    </a:cubicBezTo>
                    <a:cubicBezTo>
                      <a:pt x="198369" y="84092"/>
                      <a:pt x="190447" y="90662"/>
                      <a:pt x="182525" y="90662"/>
                    </a:cubicBezTo>
                    <a:cubicBezTo>
                      <a:pt x="173282" y="90662"/>
                      <a:pt x="166680" y="84092"/>
                      <a:pt x="166680" y="74894"/>
                    </a:cubicBezTo>
                    <a:cubicBezTo>
                      <a:pt x="166680" y="70951"/>
                      <a:pt x="168001" y="65695"/>
                      <a:pt x="171962" y="63067"/>
                    </a:cubicBezTo>
                    <a:cubicBezTo>
                      <a:pt x="171962" y="63067"/>
                      <a:pt x="171962" y="63067"/>
                      <a:pt x="171962" y="38100"/>
                    </a:cubicBezTo>
                    <a:cubicBezTo>
                      <a:pt x="171962" y="38100"/>
                      <a:pt x="171962" y="38100"/>
                      <a:pt x="153476" y="38100"/>
                    </a:cubicBezTo>
                    <a:cubicBezTo>
                      <a:pt x="153476" y="38100"/>
                      <a:pt x="153476" y="38100"/>
                      <a:pt x="153476" y="63067"/>
                    </a:cubicBezTo>
                    <a:cubicBezTo>
                      <a:pt x="157438" y="65695"/>
                      <a:pt x="158758" y="70951"/>
                      <a:pt x="158758" y="74894"/>
                    </a:cubicBezTo>
                    <a:cubicBezTo>
                      <a:pt x="158758" y="84092"/>
                      <a:pt x="152156" y="90662"/>
                      <a:pt x="142913" y="90662"/>
                    </a:cubicBezTo>
                    <a:cubicBezTo>
                      <a:pt x="134991" y="90662"/>
                      <a:pt x="127069" y="84092"/>
                      <a:pt x="127069" y="74894"/>
                    </a:cubicBezTo>
                    <a:cubicBezTo>
                      <a:pt x="127069" y="70951"/>
                      <a:pt x="129710" y="65695"/>
                      <a:pt x="133671" y="63067"/>
                    </a:cubicBezTo>
                    <a:cubicBezTo>
                      <a:pt x="133671" y="63067"/>
                      <a:pt x="133671" y="63067"/>
                      <a:pt x="133671" y="38100"/>
                    </a:cubicBezTo>
                    <a:cubicBezTo>
                      <a:pt x="133671" y="38100"/>
                      <a:pt x="133671" y="38100"/>
                      <a:pt x="115186" y="38100"/>
                    </a:cubicBezTo>
                    <a:cubicBezTo>
                      <a:pt x="115186" y="38100"/>
                      <a:pt x="115186" y="38100"/>
                      <a:pt x="115186" y="63067"/>
                    </a:cubicBezTo>
                    <a:cubicBezTo>
                      <a:pt x="117826" y="65695"/>
                      <a:pt x="120467" y="70951"/>
                      <a:pt x="120467" y="74894"/>
                    </a:cubicBezTo>
                    <a:cubicBezTo>
                      <a:pt x="120467" y="84092"/>
                      <a:pt x="112545" y="90662"/>
                      <a:pt x="104623" y="90662"/>
                    </a:cubicBezTo>
                    <a:cubicBezTo>
                      <a:pt x="95380" y="90662"/>
                      <a:pt x="88778" y="84092"/>
                      <a:pt x="88778" y="74894"/>
                    </a:cubicBezTo>
                    <a:cubicBezTo>
                      <a:pt x="88778" y="70951"/>
                      <a:pt x="91419" y="65695"/>
                      <a:pt x="94060" y="63067"/>
                    </a:cubicBezTo>
                    <a:cubicBezTo>
                      <a:pt x="94060" y="63067"/>
                      <a:pt x="94060" y="63067"/>
                      <a:pt x="94060" y="38100"/>
                    </a:cubicBezTo>
                    <a:cubicBezTo>
                      <a:pt x="94060" y="38100"/>
                      <a:pt x="94060" y="38100"/>
                      <a:pt x="75574" y="38100"/>
                    </a:cubicBezTo>
                    <a:cubicBezTo>
                      <a:pt x="75574" y="38100"/>
                      <a:pt x="75574" y="38100"/>
                      <a:pt x="75574" y="63067"/>
                    </a:cubicBezTo>
                    <a:cubicBezTo>
                      <a:pt x="79535" y="65695"/>
                      <a:pt x="80856" y="70951"/>
                      <a:pt x="80856" y="74894"/>
                    </a:cubicBezTo>
                    <a:cubicBezTo>
                      <a:pt x="80856" y="84092"/>
                      <a:pt x="74254" y="90662"/>
                      <a:pt x="65011" y="90662"/>
                    </a:cubicBezTo>
                    <a:cubicBezTo>
                      <a:pt x="57089" y="90662"/>
                      <a:pt x="49167" y="84092"/>
                      <a:pt x="49167" y="74894"/>
                    </a:cubicBezTo>
                    <a:cubicBezTo>
                      <a:pt x="49167" y="70951"/>
                      <a:pt x="51808" y="65695"/>
                      <a:pt x="55769" y="63067"/>
                    </a:cubicBezTo>
                    <a:cubicBezTo>
                      <a:pt x="55769" y="63067"/>
                      <a:pt x="55769" y="63067"/>
                      <a:pt x="55769" y="38100"/>
                    </a:cubicBezTo>
                    <a:cubicBezTo>
                      <a:pt x="55769" y="38100"/>
                      <a:pt x="55769" y="38100"/>
                      <a:pt x="49167" y="38100"/>
                    </a:cubicBezTo>
                    <a:close/>
                    <a:moveTo>
                      <a:pt x="65315" y="4763"/>
                    </a:moveTo>
                    <a:cubicBezTo>
                      <a:pt x="63047" y="4763"/>
                      <a:pt x="61913" y="7437"/>
                      <a:pt x="61913" y="10110"/>
                    </a:cubicBezTo>
                    <a:lnTo>
                      <a:pt x="61913" y="75616"/>
                    </a:lnTo>
                    <a:cubicBezTo>
                      <a:pt x="61913" y="79626"/>
                      <a:pt x="63047" y="80963"/>
                      <a:pt x="65315" y="80963"/>
                    </a:cubicBezTo>
                    <a:cubicBezTo>
                      <a:pt x="68717" y="80963"/>
                      <a:pt x="69851" y="79626"/>
                      <a:pt x="69851" y="75616"/>
                    </a:cubicBezTo>
                    <a:cubicBezTo>
                      <a:pt x="69851" y="75616"/>
                      <a:pt x="69851" y="75616"/>
                      <a:pt x="69851" y="10110"/>
                    </a:cubicBezTo>
                    <a:cubicBezTo>
                      <a:pt x="69851" y="7437"/>
                      <a:pt x="68717" y="4763"/>
                      <a:pt x="65315" y="4763"/>
                    </a:cubicBezTo>
                    <a:close/>
                    <a:moveTo>
                      <a:pt x="104776" y="4763"/>
                    </a:moveTo>
                    <a:cubicBezTo>
                      <a:pt x="102394" y="4763"/>
                      <a:pt x="100013" y="7437"/>
                      <a:pt x="100013" y="10110"/>
                    </a:cubicBezTo>
                    <a:lnTo>
                      <a:pt x="100013" y="75616"/>
                    </a:lnTo>
                    <a:cubicBezTo>
                      <a:pt x="100013" y="79626"/>
                      <a:pt x="102394" y="80963"/>
                      <a:pt x="104776" y="80963"/>
                    </a:cubicBezTo>
                    <a:cubicBezTo>
                      <a:pt x="107157" y="80963"/>
                      <a:pt x="109538" y="79626"/>
                      <a:pt x="109538" y="75616"/>
                    </a:cubicBezTo>
                    <a:cubicBezTo>
                      <a:pt x="109538" y="75616"/>
                      <a:pt x="109538" y="75616"/>
                      <a:pt x="109538" y="10110"/>
                    </a:cubicBezTo>
                    <a:cubicBezTo>
                      <a:pt x="109538" y="7437"/>
                      <a:pt x="107157" y="4763"/>
                      <a:pt x="104776" y="4763"/>
                    </a:cubicBezTo>
                    <a:close/>
                    <a:moveTo>
                      <a:pt x="142876" y="4763"/>
                    </a:moveTo>
                    <a:cubicBezTo>
                      <a:pt x="140494" y="4763"/>
                      <a:pt x="138113" y="7437"/>
                      <a:pt x="138113" y="10110"/>
                    </a:cubicBezTo>
                    <a:lnTo>
                      <a:pt x="138113" y="75616"/>
                    </a:lnTo>
                    <a:cubicBezTo>
                      <a:pt x="138113" y="79626"/>
                      <a:pt x="140494" y="80963"/>
                      <a:pt x="142876" y="80963"/>
                    </a:cubicBezTo>
                    <a:cubicBezTo>
                      <a:pt x="145257" y="80963"/>
                      <a:pt x="147638" y="79626"/>
                      <a:pt x="147638" y="75616"/>
                    </a:cubicBezTo>
                    <a:cubicBezTo>
                      <a:pt x="147638" y="75616"/>
                      <a:pt x="147638" y="75616"/>
                      <a:pt x="147638" y="10110"/>
                    </a:cubicBezTo>
                    <a:cubicBezTo>
                      <a:pt x="147638" y="7437"/>
                      <a:pt x="145257" y="4763"/>
                      <a:pt x="142876" y="4763"/>
                    </a:cubicBezTo>
                    <a:close/>
                    <a:moveTo>
                      <a:pt x="182563" y="4763"/>
                    </a:moveTo>
                    <a:cubicBezTo>
                      <a:pt x="180181" y="4763"/>
                      <a:pt x="177800" y="7437"/>
                      <a:pt x="177800" y="10110"/>
                    </a:cubicBezTo>
                    <a:lnTo>
                      <a:pt x="177800" y="75616"/>
                    </a:lnTo>
                    <a:cubicBezTo>
                      <a:pt x="177800" y="79626"/>
                      <a:pt x="180181" y="80963"/>
                      <a:pt x="182563" y="80963"/>
                    </a:cubicBezTo>
                    <a:cubicBezTo>
                      <a:pt x="184944" y="80963"/>
                      <a:pt x="187325" y="79626"/>
                      <a:pt x="187325" y="75616"/>
                    </a:cubicBezTo>
                    <a:cubicBezTo>
                      <a:pt x="187325" y="75616"/>
                      <a:pt x="187325" y="75616"/>
                      <a:pt x="187325" y="10110"/>
                    </a:cubicBezTo>
                    <a:cubicBezTo>
                      <a:pt x="187325" y="7437"/>
                      <a:pt x="184944" y="4763"/>
                      <a:pt x="182563" y="4763"/>
                    </a:cubicBezTo>
                    <a:close/>
                    <a:moveTo>
                      <a:pt x="220663" y="4763"/>
                    </a:moveTo>
                    <a:cubicBezTo>
                      <a:pt x="218281" y="4763"/>
                      <a:pt x="215900" y="7437"/>
                      <a:pt x="215900" y="10110"/>
                    </a:cubicBezTo>
                    <a:lnTo>
                      <a:pt x="215900" y="75616"/>
                    </a:lnTo>
                    <a:cubicBezTo>
                      <a:pt x="215900" y="79626"/>
                      <a:pt x="218281" y="80963"/>
                      <a:pt x="220663" y="80963"/>
                    </a:cubicBezTo>
                    <a:cubicBezTo>
                      <a:pt x="223044" y="80963"/>
                      <a:pt x="225425" y="79626"/>
                      <a:pt x="225425" y="75616"/>
                    </a:cubicBezTo>
                    <a:cubicBezTo>
                      <a:pt x="225425" y="75616"/>
                      <a:pt x="225425" y="75616"/>
                      <a:pt x="225425" y="10110"/>
                    </a:cubicBezTo>
                    <a:cubicBezTo>
                      <a:pt x="225425" y="7437"/>
                      <a:pt x="223044" y="4763"/>
                      <a:pt x="220663" y="4763"/>
                    </a:cubicBezTo>
                    <a:close/>
                    <a:moveTo>
                      <a:pt x="260124" y="4763"/>
                    </a:moveTo>
                    <a:cubicBezTo>
                      <a:pt x="256722" y="4763"/>
                      <a:pt x="255588" y="7437"/>
                      <a:pt x="255588" y="10110"/>
                    </a:cubicBezTo>
                    <a:lnTo>
                      <a:pt x="255588" y="75616"/>
                    </a:lnTo>
                    <a:cubicBezTo>
                      <a:pt x="255588" y="79626"/>
                      <a:pt x="256722" y="80963"/>
                      <a:pt x="260124" y="80963"/>
                    </a:cubicBezTo>
                    <a:cubicBezTo>
                      <a:pt x="262392" y="80963"/>
                      <a:pt x="263526" y="79626"/>
                      <a:pt x="263526" y="75616"/>
                    </a:cubicBezTo>
                    <a:cubicBezTo>
                      <a:pt x="263526" y="75616"/>
                      <a:pt x="263526" y="75616"/>
                      <a:pt x="263526" y="10110"/>
                    </a:cubicBezTo>
                    <a:cubicBezTo>
                      <a:pt x="263526" y="7437"/>
                      <a:pt x="262392" y="4763"/>
                      <a:pt x="260124" y="4763"/>
                    </a:cubicBezTo>
                    <a:close/>
                    <a:moveTo>
                      <a:pt x="64823" y="0"/>
                    </a:moveTo>
                    <a:cubicBezTo>
                      <a:pt x="71438" y="0"/>
                      <a:pt x="75406" y="3944"/>
                      <a:pt x="75406" y="10517"/>
                    </a:cubicBezTo>
                    <a:cubicBezTo>
                      <a:pt x="75406" y="10517"/>
                      <a:pt x="75406" y="10517"/>
                      <a:pt x="75406" y="14461"/>
                    </a:cubicBezTo>
                    <a:cubicBezTo>
                      <a:pt x="75406" y="14461"/>
                      <a:pt x="75406" y="14461"/>
                      <a:pt x="93927" y="14461"/>
                    </a:cubicBezTo>
                    <a:cubicBezTo>
                      <a:pt x="93927" y="14461"/>
                      <a:pt x="93927" y="14461"/>
                      <a:pt x="93927" y="10517"/>
                    </a:cubicBezTo>
                    <a:cubicBezTo>
                      <a:pt x="93927" y="3944"/>
                      <a:pt x="99219" y="0"/>
                      <a:pt x="104511" y="0"/>
                    </a:cubicBezTo>
                    <a:cubicBezTo>
                      <a:pt x="109802" y="0"/>
                      <a:pt x="115094" y="3944"/>
                      <a:pt x="115094" y="10517"/>
                    </a:cubicBezTo>
                    <a:cubicBezTo>
                      <a:pt x="115094" y="10517"/>
                      <a:pt x="115094" y="10517"/>
                      <a:pt x="115094" y="14461"/>
                    </a:cubicBezTo>
                    <a:cubicBezTo>
                      <a:pt x="115094" y="14461"/>
                      <a:pt x="115094" y="14461"/>
                      <a:pt x="133615" y="14461"/>
                    </a:cubicBezTo>
                    <a:cubicBezTo>
                      <a:pt x="133615" y="14461"/>
                      <a:pt x="133615" y="14461"/>
                      <a:pt x="133615" y="10517"/>
                    </a:cubicBezTo>
                    <a:cubicBezTo>
                      <a:pt x="133615" y="3944"/>
                      <a:pt x="137584" y="0"/>
                      <a:pt x="142875" y="0"/>
                    </a:cubicBezTo>
                    <a:cubicBezTo>
                      <a:pt x="149490" y="0"/>
                      <a:pt x="153459" y="3944"/>
                      <a:pt x="153459" y="10517"/>
                    </a:cubicBezTo>
                    <a:cubicBezTo>
                      <a:pt x="153459" y="10517"/>
                      <a:pt x="153459" y="10517"/>
                      <a:pt x="153459" y="14461"/>
                    </a:cubicBezTo>
                    <a:cubicBezTo>
                      <a:pt x="153459" y="14461"/>
                      <a:pt x="153459" y="14461"/>
                      <a:pt x="171980" y="14461"/>
                    </a:cubicBezTo>
                    <a:cubicBezTo>
                      <a:pt x="171980" y="14461"/>
                      <a:pt x="171980" y="14461"/>
                      <a:pt x="171980" y="10517"/>
                    </a:cubicBezTo>
                    <a:cubicBezTo>
                      <a:pt x="171980" y="3944"/>
                      <a:pt x="175948" y="0"/>
                      <a:pt x="182563" y="0"/>
                    </a:cubicBezTo>
                    <a:cubicBezTo>
                      <a:pt x="187855" y="0"/>
                      <a:pt x="191823" y="3944"/>
                      <a:pt x="191823" y="10517"/>
                    </a:cubicBezTo>
                    <a:cubicBezTo>
                      <a:pt x="191823" y="10517"/>
                      <a:pt x="191823" y="10517"/>
                      <a:pt x="191823" y="14461"/>
                    </a:cubicBezTo>
                    <a:cubicBezTo>
                      <a:pt x="191823" y="14461"/>
                      <a:pt x="191823" y="14461"/>
                      <a:pt x="210344" y="14461"/>
                    </a:cubicBezTo>
                    <a:cubicBezTo>
                      <a:pt x="210344" y="14461"/>
                      <a:pt x="210344" y="14461"/>
                      <a:pt x="210344" y="10517"/>
                    </a:cubicBezTo>
                    <a:cubicBezTo>
                      <a:pt x="210344" y="3944"/>
                      <a:pt x="215636" y="0"/>
                      <a:pt x="220927" y="0"/>
                    </a:cubicBezTo>
                    <a:cubicBezTo>
                      <a:pt x="226219" y="0"/>
                      <a:pt x="231511" y="3944"/>
                      <a:pt x="231511" y="10517"/>
                    </a:cubicBezTo>
                    <a:cubicBezTo>
                      <a:pt x="231511" y="10517"/>
                      <a:pt x="231511" y="10517"/>
                      <a:pt x="231511" y="14461"/>
                    </a:cubicBezTo>
                    <a:cubicBezTo>
                      <a:pt x="231511" y="14461"/>
                      <a:pt x="231511" y="14461"/>
                      <a:pt x="250032" y="14461"/>
                    </a:cubicBezTo>
                    <a:cubicBezTo>
                      <a:pt x="250032" y="14461"/>
                      <a:pt x="250032" y="14461"/>
                      <a:pt x="250032" y="10517"/>
                    </a:cubicBezTo>
                    <a:cubicBezTo>
                      <a:pt x="250032" y="3944"/>
                      <a:pt x="254000" y="0"/>
                      <a:pt x="260615" y="0"/>
                    </a:cubicBezTo>
                    <a:cubicBezTo>
                      <a:pt x="265907" y="0"/>
                      <a:pt x="269875" y="3944"/>
                      <a:pt x="269875" y="10517"/>
                    </a:cubicBezTo>
                    <a:cubicBezTo>
                      <a:pt x="269875" y="10517"/>
                      <a:pt x="269875" y="10517"/>
                      <a:pt x="269875" y="14461"/>
                    </a:cubicBezTo>
                    <a:cubicBezTo>
                      <a:pt x="269875" y="14461"/>
                      <a:pt x="269875" y="14461"/>
                      <a:pt x="276490" y="14461"/>
                    </a:cubicBezTo>
                    <a:cubicBezTo>
                      <a:pt x="302948" y="14461"/>
                      <a:pt x="325438" y="35496"/>
                      <a:pt x="325438" y="61789"/>
                    </a:cubicBezTo>
                    <a:cubicBezTo>
                      <a:pt x="325438" y="61789"/>
                      <a:pt x="325438" y="61789"/>
                      <a:pt x="325438" y="289223"/>
                    </a:cubicBezTo>
                    <a:cubicBezTo>
                      <a:pt x="325438" y="315516"/>
                      <a:pt x="302948" y="336550"/>
                      <a:pt x="276490" y="336550"/>
                    </a:cubicBezTo>
                    <a:cubicBezTo>
                      <a:pt x="276490" y="336550"/>
                      <a:pt x="276490" y="336550"/>
                      <a:pt x="48948" y="336550"/>
                    </a:cubicBezTo>
                    <a:cubicBezTo>
                      <a:pt x="22490" y="336550"/>
                      <a:pt x="0" y="315516"/>
                      <a:pt x="0" y="289223"/>
                    </a:cubicBezTo>
                    <a:cubicBezTo>
                      <a:pt x="0" y="289223"/>
                      <a:pt x="0" y="289223"/>
                      <a:pt x="0" y="61789"/>
                    </a:cubicBezTo>
                    <a:cubicBezTo>
                      <a:pt x="0" y="35496"/>
                      <a:pt x="22490" y="14461"/>
                      <a:pt x="48948" y="14461"/>
                    </a:cubicBezTo>
                    <a:cubicBezTo>
                      <a:pt x="48948" y="14461"/>
                      <a:pt x="48948" y="14461"/>
                      <a:pt x="55563" y="14461"/>
                    </a:cubicBezTo>
                    <a:cubicBezTo>
                      <a:pt x="55563" y="14461"/>
                      <a:pt x="55563" y="14461"/>
                      <a:pt x="55563" y="10517"/>
                    </a:cubicBezTo>
                    <a:cubicBezTo>
                      <a:pt x="55563" y="3944"/>
                      <a:pt x="59531" y="0"/>
                      <a:pt x="64823" y="0"/>
                    </a:cubicBezTo>
                    <a:close/>
                  </a:path>
                </a:pathLst>
              </a:custGeom>
              <a:solidFill>
                <a:srgbClr val="1C50A2"/>
              </a:solidFill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7" name="文本框 27"/>
            <p:cNvSpPr txBox="1"/>
            <p:nvPr/>
          </p:nvSpPr>
          <p:spPr>
            <a:xfrm>
              <a:off x="6669040" y="4779208"/>
              <a:ext cx="1742936" cy="229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微软雅黑" panose="020B0503020204020204" charset="-122"/>
                  <a:sym typeface="Arial" panose="020B0604020202020204" pitchFamily="34" charset="0"/>
                </a:rPr>
                <a:t>时间：</a:t>
              </a: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30" name="图片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477" y="2327012"/>
            <a:ext cx="2065826" cy="612227"/>
          </a:xfrm>
          <a:prstGeom prst="rect">
            <a:avLst/>
          </a:prstGeom>
        </p:spPr>
      </p:pic>
      <p:grpSp>
        <p:nvGrpSpPr>
          <p:cNvPr id="31" name="组合 30"/>
          <p:cNvGrpSpPr/>
          <p:nvPr/>
        </p:nvGrpSpPr>
        <p:grpSpPr>
          <a:xfrm>
            <a:off x="999846" y="13170"/>
            <a:ext cx="950912" cy="1279559"/>
            <a:chOff x="5002695" y="1957835"/>
            <a:chExt cx="2186609" cy="2942329"/>
          </a:xfrm>
          <a:solidFill>
            <a:srgbClr val="EB953E"/>
          </a:solidFill>
        </p:grpSpPr>
        <p:sp>
          <p:nvSpPr>
            <p:cNvPr id="32" name="任意多边形 31"/>
            <p:cNvSpPr/>
            <p:nvPr/>
          </p:nvSpPr>
          <p:spPr>
            <a:xfrm>
              <a:off x="5002695" y="1957835"/>
              <a:ext cx="2186609" cy="2942329"/>
            </a:xfrm>
            <a:custGeom>
              <a:avLst/>
              <a:gdLst>
                <a:gd name="connsiteX0" fmla="*/ 0 w 2186609"/>
                <a:gd name="connsiteY0" fmla="*/ 0 h 2942329"/>
                <a:gd name="connsiteX1" fmla="*/ 2186609 w 2186609"/>
                <a:gd name="connsiteY1" fmla="*/ 0 h 2942329"/>
                <a:gd name="connsiteX2" fmla="*/ 2186609 w 2186609"/>
                <a:gd name="connsiteY2" fmla="*/ 1849729 h 2942329"/>
                <a:gd name="connsiteX3" fmla="*/ 2186609 w 2186609"/>
                <a:gd name="connsiteY3" fmla="*/ 1958009 h 2942329"/>
                <a:gd name="connsiteX4" fmla="*/ 2181142 w 2186609"/>
                <a:gd name="connsiteY4" fmla="*/ 1958009 h 2942329"/>
                <a:gd name="connsiteX5" fmla="*/ 2180968 w 2186609"/>
                <a:gd name="connsiteY5" fmla="*/ 1961441 h 2942329"/>
                <a:gd name="connsiteX6" fmla="*/ 1094009 w 2186609"/>
                <a:gd name="connsiteY6" fmla="*/ 2942329 h 2942329"/>
                <a:gd name="connsiteX7" fmla="*/ 7050 w 2186609"/>
                <a:gd name="connsiteY7" fmla="*/ 1961441 h 2942329"/>
                <a:gd name="connsiteX8" fmla="*/ 6877 w 2186609"/>
                <a:gd name="connsiteY8" fmla="*/ 1958009 h 2942329"/>
                <a:gd name="connsiteX9" fmla="*/ 0 w 2186609"/>
                <a:gd name="connsiteY9" fmla="*/ 1958009 h 2942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86609" h="2942329">
                  <a:moveTo>
                    <a:pt x="0" y="0"/>
                  </a:moveTo>
                  <a:lnTo>
                    <a:pt x="2186609" y="0"/>
                  </a:lnTo>
                  <a:lnTo>
                    <a:pt x="2186609" y="1849729"/>
                  </a:lnTo>
                  <a:lnTo>
                    <a:pt x="2186609" y="1958009"/>
                  </a:lnTo>
                  <a:lnTo>
                    <a:pt x="2181142" y="1958009"/>
                  </a:lnTo>
                  <a:lnTo>
                    <a:pt x="2180968" y="1961441"/>
                  </a:lnTo>
                  <a:cubicBezTo>
                    <a:pt x="2125016" y="2512391"/>
                    <a:pt x="1659721" y="2942329"/>
                    <a:pt x="1094009" y="2942329"/>
                  </a:cubicBezTo>
                  <a:cubicBezTo>
                    <a:pt x="528297" y="2942329"/>
                    <a:pt x="63002" y="2512391"/>
                    <a:pt x="7050" y="1961441"/>
                  </a:cubicBezTo>
                  <a:lnTo>
                    <a:pt x="6877" y="1958009"/>
                  </a:lnTo>
                  <a:lnTo>
                    <a:pt x="0" y="195800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33" name="图片 3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6415"/>
            <a:stretch>
              <a:fillRect/>
            </a:stretch>
          </p:blipFill>
          <p:spPr>
            <a:xfrm>
              <a:off x="5267085" y="2756368"/>
              <a:ext cx="1922219" cy="169618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212016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73100" y="1424967"/>
            <a:ext cx="10845799" cy="4815638"/>
            <a:chOff x="673101" y="1327987"/>
            <a:chExt cx="10845799" cy="4815638"/>
          </a:xfrm>
        </p:grpSpPr>
        <p:grpSp>
          <p:nvGrpSpPr>
            <p:cNvPr id="6" name="îṩḷïḍè"/>
            <p:cNvGrpSpPr/>
            <p:nvPr/>
          </p:nvGrpSpPr>
          <p:grpSpPr>
            <a:xfrm>
              <a:off x="3975112" y="1492152"/>
              <a:ext cx="4241779" cy="3562591"/>
              <a:chOff x="1127448" y="1664803"/>
              <a:chExt cx="4844146" cy="4068453"/>
            </a:xfrm>
          </p:grpSpPr>
          <p:sp>
            <p:nvSpPr>
              <p:cNvPr id="22" name="ïṩļíḍe"/>
              <p:cNvSpPr/>
              <p:nvPr/>
            </p:nvSpPr>
            <p:spPr bwMode="auto">
              <a:xfrm>
                <a:off x="2672089" y="5707399"/>
                <a:ext cx="1779597" cy="25857"/>
              </a:xfrm>
              <a:custGeom>
                <a:avLst/>
                <a:gdLst>
                  <a:gd name="T0" fmla="*/ 6776 w 6981"/>
                  <a:gd name="T1" fmla="*/ 0 h 103"/>
                  <a:gd name="T2" fmla="*/ 6776 w 6981"/>
                  <a:gd name="T3" fmla="*/ 0 h 103"/>
                  <a:gd name="T4" fmla="*/ 203 w 6981"/>
                  <a:gd name="T5" fmla="*/ 0 h 103"/>
                  <a:gd name="T6" fmla="*/ 0 w 6981"/>
                  <a:gd name="T7" fmla="*/ 46 h 103"/>
                  <a:gd name="T8" fmla="*/ 0 w 6981"/>
                  <a:gd name="T9" fmla="*/ 55 h 103"/>
                  <a:gd name="T10" fmla="*/ 203 w 6981"/>
                  <a:gd name="T11" fmla="*/ 102 h 103"/>
                  <a:gd name="T12" fmla="*/ 6776 w 6981"/>
                  <a:gd name="T13" fmla="*/ 102 h 103"/>
                  <a:gd name="T14" fmla="*/ 6980 w 6981"/>
                  <a:gd name="T15" fmla="*/ 55 h 103"/>
                  <a:gd name="T16" fmla="*/ 6980 w 6981"/>
                  <a:gd name="T17" fmla="*/ 46 h 103"/>
                  <a:gd name="T18" fmla="*/ 6776 w 6981"/>
                  <a:gd name="T19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981" h="103">
                    <a:moveTo>
                      <a:pt x="6776" y="0"/>
                    </a:moveTo>
                    <a:lnTo>
                      <a:pt x="6776" y="0"/>
                    </a:lnTo>
                    <a:cubicBezTo>
                      <a:pt x="203" y="0"/>
                      <a:pt x="203" y="0"/>
                      <a:pt x="203" y="0"/>
                    </a:cubicBezTo>
                    <a:cubicBezTo>
                      <a:pt x="92" y="0"/>
                      <a:pt x="0" y="18"/>
                      <a:pt x="0" y="4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83"/>
                      <a:pt x="92" y="102"/>
                      <a:pt x="203" y="102"/>
                    </a:cubicBezTo>
                    <a:cubicBezTo>
                      <a:pt x="6776" y="102"/>
                      <a:pt x="6776" y="102"/>
                      <a:pt x="6776" y="102"/>
                    </a:cubicBezTo>
                    <a:cubicBezTo>
                      <a:pt x="6887" y="102"/>
                      <a:pt x="6980" y="83"/>
                      <a:pt x="6980" y="55"/>
                    </a:cubicBezTo>
                    <a:cubicBezTo>
                      <a:pt x="6980" y="46"/>
                      <a:pt x="6980" y="46"/>
                      <a:pt x="6980" y="46"/>
                    </a:cubicBezTo>
                    <a:cubicBezTo>
                      <a:pt x="6980" y="18"/>
                      <a:pt x="6887" y="0"/>
                      <a:pt x="6776" y="0"/>
                    </a:cubicBezTo>
                  </a:path>
                </a:pathLst>
              </a:custGeom>
              <a:solidFill>
                <a:srgbClr val="BCBDC0"/>
              </a:solidFill>
              <a:ln>
                <a:noFill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endParaRPr lang="en-US"/>
              </a:p>
            </p:txBody>
          </p:sp>
          <p:sp>
            <p:nvSpPr>
              <p:cNvPr id="23" name="ïṡḻiďê"/>
              <p:cNvSpPr/>
              <p:nvPr/>
            </p:nvSpPr>
            <p:spPr bwMode="auto">
              <a:xfrm>
                <a:off x="1127448" y="1664803"/>
                <a:ext cx="4844146" cy="2931894"/>
              </a:xfrm>
              <a:custGeom>
                <a:avLst/>
                <a:gdLst>
                  <a:gd name="T0" fmla="*/ 18999 w 19000"/>
                  <a:gd name="T1" fmla="*/ 11499 h 11500"/>
                  <a:gd name="T2" fmla="*/ 18999 w 19000"/>
                  <a:gd name="T3" fmla="*/ 11499 h 11500"/>
                  <a:gd name="T4" fmla="*/ 18999 w 19000"/>
                  <a:gd name="T5" fmla="*/ 630 h 11500"/>
                  <a:gd name="T6" fmla="*/ 18369 w 19000"/>
                  <a:gd name="T7" fmla="*/ 0 h 11500"/>
                  <a:gd name="T8" fmla="*/ 630 w 19000"/>
                  <a:gd name="T9" fmla="*/ 0 h 11500"/>
                  <a:gd name="T10" fmla="*/ 0 w 19000"/>
                  <a:gd name="T11" fmla="*/ 630 h 11500"/>
                  <a:gd name="T12" fmla="*/ 0 w 19000"/>
                  <a:gd name="T13" fmla="*/ 11499 h 11500"/>
                  <a:gd name="T14" fmla="*/ 18999 w 19000"/>
                  <a:gd name="T15" fmla="*/ 11499 h 11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000" h="11500">
                    <a:moveTo>
                      <a:pt x="18999" y="11499"/>
                    </a:moveTo>
                    <a:lnTo>
                      <a:pt x="18999" y="11499"/>
                    </a:lnTo>
                    <a:cubicBezTo>
                      <a:pt x="18999" y="630"/>
                      <a:pt x="18999" y="630"/>
                      <a:pt x="18999" y="630"/>
                    </a:cubicBezTo>
                    <a:cubicBezTo>
                      <a:pt x="18999" y="287"/>
                      <a:pt x="18712" y="0"/>
                      <a:pt x="18369" y="0"/>
                    </a:cubicBezTo>
                    <a:cubicBezTo>
                      <a:pt x="630" y="0"/>
                      <a:pt x="630" y="0"/>
                      <a:pt x="630" y="0"/>
                    </a:cubicBezTo>
                    <a:cubicBezTo>
                      <a:pt x="278" y="0"/>
                      <a:pt x="0" y="287"/>
                      <a:pt x="0" y="630"/>
                    </a:cubicBezTo>
                    <a:cubicBezTo>
                      <a:pt x="0" y="11499"/>
                      <a:pt x="0" y="11499"/>
                      <a:pt x="0" y="11499"/>
                    </a:cubicBezTo>
                    <a:lnTo>
                      <a:pt x="18999" y="11499"/>
                    </a:lnTo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wrap="square" lIns="91440" tIns="45720" rIns="91440" bIns="45720" anchor="ctr">
                <a:normAutofit/>
              </a:bodyPr>
              <a:lstStyle/>
              <a:p>
                <a:endParaRPr lang="en-US"/>
              </a:p>
            </p:txBody>
          </p:sp>
          <p:sp>
            <p:nvSpPr>
              <p:cNvPr id="24" name="iṣḷïḍe"/>
              <p:cNvSpPr/>
              <p:nvPr/>
            </p:nvSpPr>
            <p:spPr bwMode="auto">
              <a:xfrm>
                <a:off x="2672089" y="5131812"/>
                <a:ext cx="1779597" cy="590202"/>
              </a:xfrm>
              <a:custGeom>
                <a:avLst/>
                <a:gdLst>
                  <a:gd name="T0" fmla="*/ 6924 w 6981"/>
                  <a:gd name="T1" fmla="*/ 2138 h 2315"/>
                  <a:gd name="T2" fmla="*/ 6924 w 6981"/>
                  <a:gd name="T3" fmla="*/ 2138 h 2315"/>
                  <a:gd name="T4" fmla="*/ 6249 w 6981"/>
                  <a:gd name="T5" fmla="*/ 2000 h 2315"/>
                  <a:gd name="T6" fmla="*/ 6036 w 6981"/>
                  <a:gd name="T7" fmla="*/ 1712 h 2315"/>
                  <a:gd name="T8" fmla="*/ 5897 w 6981"/>
                  <a:gd name="T9" fmla="*/ 0 h 2315"/>
                  <a:gd name="T10" fmla="*/ 1074 w 6981"/>
                  <a:gd name="T11" fmla="*/ 0 h 2315"/>
                  <a:gd name="T12" fmla="*/ 944 w 6981"/>
                  <a:gd name="T13" fmla="*/ 1712 h 2315"/>
                  <a:gd name="T14" fmla="*/ 731 w 6981"/>
                  <a:gd name="T15" fmla="*/ 2000 h 2315"/>
                  <a:gd name="T16" fmla="*/ 37 w 6981"/>
                  <a:gd name="T17" fmla="*/ 2148 h 2315"/>
                  <a:gd name="T18" fmla="*/ 0 w 6981"/>
                  <a:gd name="T19" fmla="*/ 2185 h 2315"/>
                  <a:gd name="T20" fmla="*/ 0 w 6981"/>
                  <a:gd name="T21" fmla="*/ 2314 h 2315"/>
                  <a:gd name="T22" fmla="*/ 18 w 6981"/>
                  <a:gd name="T23" fmla="*/ 2314 h 2315"/>
                  <a:gd name="T24" fmla="*/ 6961 w 6981"/>
                  <a:gd name="T25" fmla="*/ 2314 h 2315"/>
                  <a:gd name="T26" fmla="*/ 6980 w 6981"/>
                  <a:gd name="T27" fmla="*/ 2314 h 2315"/>
                  <a:gd name="T28" fmla="*/ 6980 w 6981"/>
                  <a:gd name="T29" fmla="*/ 2185 h 2315"/>
                  <a:gd name="T30" fmla="*/ 6924 w 6981"/>
                  <a:gd name="T31" fmla="*/ 2138 h 2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981" h="2315">
                    <a:moveTo>
                      <a:pt x="6924" y="2138"/>
                    </a:moveTo>
                    <a:lnTo>
                      <a:pt x="6924" y="2138"/>
                    </a:lnTo>
                    <a:cubicBezTo>
                      <a:pt x="6795" y="2111"/>
                      <a:pt x="6443" y="2037"/>
                      <a:pt x="6249" y="2000"/>
                    </a:cubicBezTo>
                    <a:cubicBezTo>
                      <a:pt x="6008" y="1944"/>
                      <a:pt x="6036" y="1712"/>
                      <a:pt x="6036" y="1712"/>
                    </a:cubicBezTo>
                    <a:cubicBezTo>
                      <a:pt x="5897" y="0"/>
                      <a:pt x="5897" y="0"/>
                      <a:pt x="5897" y="0"/>
                    </a:cubicBezTo>
                    <a:cubicBezTo>
                      <a:pt x="1074" y="0"/>
                      <a:pt x="1074" y="0"/>
                      <a:pt x="1074" y="0"/>
                    </a:cubicBezTo>
                    <a:cubicBezTo>
                      <a:pt x="944" y="1712"/>
                      <a:pt x="944" y="1712"/>
                      <a:pt x="944" y="1712"/>
                    </a:cubicBezTo>
                    <a:cubicBezTo>
                      <a:pt x="944" y="1712"/>
                      <a:pt x="972" y="1944"/>
                      <a:pt x="731" y="2000"/>
                    </a:cubicBezTo>
                    <a:cubicBezTo>
                      <a:pt x="527" y="2046"/>
                      <a:pt x="148" y="2120"/>
                      <a:pt x="37" y="2148"/>
                    </a:cubicBezTo>
                    <a:cubicBezTo>
                      <a:pt x="0" y="2157"/>
                      <a:pt x="0" y="2185"/>
                      <a:pt x="0" y="2185"/>
                    </a:cubicBezTo>
                    <a:cubicBezTo>
                      <a:pt x="0" y="2314"/>
                      <a:pt x="0" y="2314"/>
                      <a:pt x="0" y="2314"/>
                    </a:cubicBezTo>
                    <a:cubicBezTo>
                      <a:pt x="18" y="2314"/>
                      <a:pt x="18" y="2314"/>
                      <a:pt x="18" y="2314"/>
                    </a:cubicBezTo>
                    <a:cubicBezTo>
                      <a:pt x="6961" y="2314"/>
                      <a:pt x="6961" y="2314"/>
                      <a:pt x="6961" y="2314"/>
                    </a:cubicBezTo>
                    <a:cubicBezTo>
                      <a:pt x="6980" y="2314"/>
                      <a:pt x="6980" y="2314"/>
                      <a:pt x="6980" y="2314"/>
                    </a:cubicBezTo>
                    <a:cubicBezTo>
                      <a:pt x="6980" y="2185"/>
                      <a:pt x="6980" y="2185"/>
                      <a:pt x="6980" y="2185"/>
                    </a:cubicBezTo>
                    <a:cubicBezTo>
                      <a:pt x="6980" y="2185"/>
                      <a:pt x="6980" y="2157"/>
                      <a:pt x="6924" y="2138"/>
                    </a:cubicBezTo>
                  </a:path>
                </a:pathLst>
              </a:custGeom>
              <a:solidFill>
                <a:srgbClr val="EAEAEA"/>
              </a:solidFill>
              <a:ln>
                <a:noFill/>
              </a:ln>
              <a:effectLst/>
            </p:spPr>
            <p:txBody>
              <a:bodyPr wrap="square" lIns="91440" tIns="45720" rIns="91440" bIns="45720" anchor="ctr">
                <a:normAutofit/>
              </a:bodyPr>
              <a:lstStyle/>
              <a:p>
                <a:endParaRPr lang="en-US"/>
              </a:p>
            </p:txBody>
          </p:sp>
          <p:sp>
            <p:nvSpPr>
              <p:cNvPr id="25" name="iṩlïḑe"/>
              <p:cNvSpPr/>
              <p:nvPr/>
            </p:nvSpPr>
            <p:spPr bwMode="auto">
              <a:xfrm>
                <a:off x="1127448" y="4596697"/>
                <a:ext cx="4844146" cy="536240"/>
              </a:xfrm>
              <a:custGeom>
                <a:avLst/>
                <a:gdLst>
                  <a:gd name="T0" fmla="*/ 0 w 19000"/>
                  <a:gd name="T1" fmla="*/ 0 h 2103"/>
                  <a:gd name="T2" fmla="*/ 0 w 19000"/>
                  <a:gd name="T3" fmla="*/ 0 h 2103"/>
                  <a:gd name="T4" fmla="*/ 0 w 19000"/>
                  <a:gd name="T5" fmla="*/ 1472 h 2103"/>
                  <a:gd name="T6" fmla="*/ 630 w 19000"/>
                  <a:gd name="T7" fmla="*/ 2102 h 2103"/>
                  <a:gd name="T8" fmla="*/ 18369 w 19000"/>
                  <a:gd name="T9" fmla="*/ 2102 h 2103"/>
                  <a:gd name="T10" fmla="*/ 18999 w 19000"/>
                  <a:gd name="T11" fmla="*/ 1472 h 2103"/>
                  <a:gd name="T12" fmla="*/ 18999 w 19000"/>
                  <a:gd name="T13" fmla="*/ 0 h 2103"/>
                  <a:gd name="T14" fmla="*/ 0 w 19000"/>
                  <a:gd name="T15" fmla="*/ 0 h 2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000" h="2103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1472"/>
                      <a:pt x="0" y="1472"/>
                      <a:pt x="0" y="1472"/>
                    </a:cubicBezTo>
                    <a:cubicBezTo>
                      <a:pt x="0" y="1824"/>
                      <a:pt x="278" y="2102"/>
                      <a:pt x="630" y="2102"/>
                    </a:cubicBezTo>
                    <a:cubicBezTo>
                      <a:pt x="18369" y="2102"/>
                      <a:pt x="18369" y="2102"/>
                      <a:pt x="18369" y="2102"/>
                    </a:cubicBezTo>
                    <a:cubicBezTo>
                      <a:pt x="18712" y="2102"/>
                      <a:pt x="18999" y="1824"/>
                      <a:pt x="18999" y="1472"/>
                    </a:cubicBezTo>
                    <a:cubicBezTo>
                      <a:pt x="18999" y="0"/>
                      <a:pt x="18999" y="0"/>
                      <a:pt x="18999" y="0"/>
                    </a:cubicBezTo>
                    <a:lnTo>
                      <a:pt x="0" y="0"/>
                    </a:lnTo>
                  </a:path>
                </a:pathLst>
              </a:custGeom>
              <a:solidFill>
                <a:srgbClr val="F4F4F4"/>
              </a:solidFill>
              <a:ln>
                <a:noFill/>
              </a:ln>
              <a:effectLst/>
            </p:spPr>
            <p:txBody>
              <a:bodyPr wrap="square" lIns="91440" tIns="45720" rIns="91440" bIns="45720" anchor="ctr">
                <a:normAutofit/>
              </a:bodyPr>
              <a:lstStyle/>
              <a:p>
                <a:endParaRPr lang="en-US"/>
              </a:p>
            </p:txBody>
          </p:sp>
          <p:sp>
            <p:nvSpPr>
              <p:cNvPr id="26" name="îṩļïḑé"/>
              <p:cNvSpPr/>
              <p:nvPr/>
            </p:nvSpPr>
            <p:spPr bwMode="auto">
              <a:xfrm>
                <a:off x="2672089" y="5679295"/>
                <a:ext cx="1779597" cy="42719"/>
              </a:xfrm>
              <a:custGeom>
                <a:avLst/>
                <a:gdLst>
                  <a:gd name="T0" fmla="*/ 6943 w 6981"/>
                  <a:gd name="T1" fmla="*/ 0 h 167"/>
                  <a:gd name="T2" fmla="*/ 6943 w 6981"/>
                  <a:gd name="T3" fmla="*/ 0 h 167"/>
                  <a:gd name="T4" fmla="*/ 27 w 6981"/>
                  <a:gd name="T5" fmla="*/ 0 h 167"/>
                  <a:gd name="T6" fmla="*/ 0 w 6981"/>
                  <a:gd name="T7" fmla="*/ 37 h 167"/>
                  <a:gd name="T8" fmla="*/ 0 w 6981"/>
                  <a:gd name="T9" fmla="*/ 166 h 167"/>
                  <a:gd name="T10" fmla="*/ 18 w 6981"/>
                  <a:gd name="T11" fmla="*/ 166 h 167"/>
                  <a:gd name="T12" fmla="*/ 6961 w 6981"/>
                  <a:gd name="T13" fmla="*/ 166 h 167"/>
                  <a:gd name="T14" fmla="*/ 6980 w 6981"/>
                  <a:gd name="T15" fmla="*/ 166 h 167"/>
                  <a:gd name="T16" fmla="*/ 6980 w 6981"/>
                  <a:gd name="T17" fmla="*/ 37 h 167"/>
                  <a:gd name="T18" fmla="*/ 6943 w 6981"/>
                  <a:gd name="T19" fmla="*/ 0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981" h="167">
                    <a:moveTo>
                      <a:pt x="6943" y="0"/>
                    </a:moveTo>
                    <a:lnTo>
                      <a:pt x="6943" y="0"/>
                    </a:lnTo>
                    <a:cubicBezTo>
                      <a:pt x="27" y="0"/>
                      <a:pt x="27" y="0"/>
                      <a:pt x="27" y="0"/>
                    </a:cubicBezTo>
                    <a:cubicBezTo>
                      <a:pt x="0" y="9"/>
                      <a:pt x="0" y="37"/>
                      <a:pt x="0" y="37"/>
                    </a:cubicBezTo>
                    <a:cubicBezTo>
                      <a:pt x="0" y="166"/>
                      <a:pt x="0" y="166"/>
                      <a:pt x="0" y="166"/>
                    </a:cubicBezTo>
                    <a:cubicBezTo>
                      <a:pt x="18" y="166"/>
                      <a:pt x="18" y="166"/>
                      <a:pt x="18" y="166"/>
                    </a:cubicBezTo>
                    <a:cubicBezTo>
                      <a:pt x="6961" y="166"/>
                      <a:pt x="6961" y="166"/>
                      <a:pt x="6961" y="166"/>
                    </a:cubicBezTo>
                    <a:cubicBezTo>
                      <a:pt x="6980" y="166"/>
                      <a:pt x="6980" y="166"/>
                      <a:pt x="6980" y="166"/>
                    </a:cubicBezTo>
                    <a:cubicBezTo>
                      <a:pt x="6980" y="37"/>
                      <a:pt x="6980" y="37"/>
                      <a:pt x="6980" y="37"/>
                    </a:cubicBezTo>
                    <a:cubicBezTo>
                      <a:pt x="6980" y="37"/>
                      <a:pt x="6980" y="18"/>
                      <a:pt x="6943" y="0"/>
                    </a:cubicBezTo>
                  </a:path>
                </a:pathLst>
              </a:custGeom>
              <a:solidFill>
                <a:srgbClr val="D1D2D1"/>
              </a:solidFill>
              <a:ln>
                <a:noFill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endParaRPr lang="en-US"/>
              </a:p>
            </p:txBody>
          </p:sp>
          <p:sp>
            <p:nvSpPr>
              <p:cNvPr id="27" name="íṩľïďê"/>
              <p:cNvSpPr/>
              <p:nvPr/>
            </p:nvSpPr>
            <p:spPr bwMode="auto">
              <a:xfrm>
                <a:off x="1354534" y="1877276"/>
                <a:ext cx="4387724" cy="2485589"/>
              </a:xfrm>
              <a:custGeom>
                <a:avLst/>
                <a:gdLst>
                  <a:gd name="T0" fmla="*/ 17212 w 17213"/>
                  <a:gd name="T1" fmla="*/ 9749 h 9750"/>
                  <a:gd name="T2" fmla="*/ 0 w 17213"/>
                  <a:gd name="T3" fmla="*/ 9749 h 9750"/>
                  <a:gd name="T4" fmla="*/ 0 w 17213"/>
                  <a:gd name="T5" fmla="*/ 0 h 9750"/>
                  <a:gd name="T6" fmla="*/ 17212 w 17213"/>
                  <a:gd name="T7" fmla="*/ 0 h 9750"/>
                  <a:gd name="T8" fmla="*/ 17212 w 17213"/>
                  <a:gd name="T9" fmla="*/ 9749 h 97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213" h="9750">
                    <a:moveTo>
                      <a:pt x="17212" y="9749"/>
                    </a:moveTo>
                    <a:lnTo>
                      <a:pt x="0" y="9749"/>
                    </a:lnTo>
                    <a:lnTo>
                      <a:pt x="0" y="0"/>
                    </a:lnTo>
                    <a:lnTo>
                      <a:pt x="17212" y="0"/>
                    </a:lnTo>
                    <a:lnTo>
                      <a:pt x="17212" y="9749"/>
                    </a:lnTo>
                  </a:path>
                </a:pathLst>
              </a:custGeom>
              <a:blipFill>
                <a:blip r:embed="rId3"/>
                <a:stretch>
                  <a:fillRect l="-3" t="-8928" r="-3" b="-8824"/>
                </a:stretch>
              </a:blipFill>
              <a:ln w="6350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</p:grpSp>
        <p:sp>
          <p:nvSpPr>
            <p:cNvPr id="7" name="í$ļide"/>
            <p:cNvSpPr txBox="1"/>
            <p:nvPr/>
          </p:nvSpPr>
          <p:spPr>
            <a:xfrm>
              <a:off x="673103" y="1492131"/>
              <a:ext cx="3205760" cy="85216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b" anchorCtr="0">
              <a:normAutofit/>
            </a:bodyPr>
            <a:lstStyle/>
            <a:p>
              <a:pPr>
                <a:buSzPct val="25000"/>
              </a:pPr>
              <a:r>
                <a:rPr lang="en-US" sz="2000" b="1" dirty="0"/>
                <a:t>Unified fonts make</a:t>
              </a:r>
            </a:p>
            <a:p>
              <a:pPr>
                <a:buSzPct val="25000"/>
              </a:pPr>
              <a:r>
                <a:rPr lang="en-US" sz="2000" b="1" dirty="0"/>
                <a:t>reading more fluent.</a:t>
              </a:r>
            </a:p>
          </p:txBody>
        </p:sp>
        <p:sp>
          <p:nvSpPr>
            <p:cNvPr id="8" name="îṣ1iḓê"/>
            <p:cNvSpPr txBox="1"/>
            <p:nvPr/>
          </p:nvSpPr>
          <p:spPr>
            <a:xfrm>
              <a:off x="673101" y="2344292"/>
              <a:ext cx="3205761" cy="85216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rmAutofit/>
            </a:bodyPr>
            <a:lstStyle/>
            <a:p>
              <a:pPr>
                <a:lnSpc>
                  <a:spcPct val="150000"/>
                </a:lnSpc>
                <a:buSzPct val="25000"/>
              </a:pPr>
              <a:r>
                <a:rPr lang="en-US" sz="1000" dirty="0"/>
                <a:t>Theme color makes PPT more convenient to change.</a:t>
              </a:r>
            </a:p>
            <a:p>
              <a:pPr>
                <a:lnSpc>
                  <a:spcPct val="150000"/>
                </a:lnSpc>
                <a:buSzPct val="25000"/>
              </a:pPr>
              <a:r>
                <a:rPr lang="en-US" sz="1000" dirty="0"/>
                <a:t>Adjust the spacing to adapt to Chinese typesetting, use the reference line in PPT.</a:t>
              </a:r>
            </a:p>
          </p:txBody>
        </p:sp>
        <p:sp>
          <p:nvSpPr>
            <p:cNvPr id="9" name="îšḷîďe"/>
            <p:cNvSpPr/>
            <p:nvPr/>
          </p:nvSpPr>
          <p:spPr>
            <a:xfrm>
              <a:off x="4851150" y="5320843"/>
              <a:ext cx="2489703" cy="4571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 fontScale="25000" lnSpcReduction="20000"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0" name="íSḻíďê"/>
            <p:cNvSpPr txBox="1"/>
            <p:nvPr/>
          </p:nvSpPr>
          <p:spPr>
            <a:xfrm>
              <a:off x="8278738" y="4629231"/>
              <a:ext cx="3240162" cy="51681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000" dirty="0"/>
                <a:t>Copy paste fonts. Choose the only option to retain text……</a:t>
              </a:r>
            </a:p>
          </p:txBody>
        </p:sp>
        <p:sp>
          <p:nvSpPr>
            <p:cNvPr id="11" name="íSḷíḓè"/>
            <p:cNvSpPr/>
            <p:nvPr/>
          </p:nvSpPr>
          <p:spPr>
            <a:xfrm>
              <a:off x="8278738" y="4321454"/>
              <a:ext cx="3240162" cy="307777"/>
            </a:xfrm>
            <a:prstGeom prst="rect">
              <a:avLst/>
            </a:prstGeom>
          </p:spPr>
          <p:txBody>
            <a:bodyPr wrap="square" lIns="91440" tIns="45720" rIns="91440" bIns="45720">
              <a:normAutofit fontScale="92500" lnSpcReduction="10000"/>
            </a:bodyPr>
            <a:lstStyle/>
            <a:p>
              <a:r>
                <a:rPr lang="en-US" altLang="zh-CN" sz="1600" b="1" dirty="0"/>
                <a:t>Text here</a:t>
              </a:r>
              <a:endParaRPr lang="zh-CN" altLang="en-US" sz="1600" b="1" dirty="0"/>
            </a:p>
          </p:txBody>
        </p:sp>
        <p:sp>
          <p:nvSpPr>
            <p:cNvPr id="12" name="í$ḷîḍe"/>
            <p:cNvSpPr txBox="1"/>
            <p:nvPr/>
          </p:nvSpPr>
          <p:spPr>
            <a:xfrm>
              <a:off x="8278738" y="5626814"/>
              <a:ext cx="3240162" cy="51681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000" dirty="0"/>
                <a:t>Copy paste fonts. Choose the only option to retain text……</a:t>
              </a:r>
            </a:p>
          </p:txBody>
        </p:sp>
        <p:sp>
          <p:nvSpPr>
            <p:cNvPr id="13" name="îšľïḋê"/>
            <p:cNvSpPr/>
            <p:nvPr/>
          </p:nvSpPr>
          <p:spPr>
            <a:xfrm>
              <a:off x="8278738" y="5319037"/>
              <a:ext cx="3240162" cy="307777"/>
            </a:xfrm>
            <a:prstGeom prst="rect">
              <a:avLst/>
            </a:prstGeom>
          </p:spPr>
          <p:txBody>
            <a:bodyPr wrap="square" lIns="91440" tIns="45720" rIns="91440" bIns="45720">
              <a:normAutofit fontScale="92500" lnSpcReduction="10000"/>
            </a:bodyPr>
            <a:lstStyle/>
            <a:p>
              <a:r>
                <a:rPr lang="en-US" altLang="zh-CN" sz="1600" b="1" dirty="0"/>
                <a:t>Text here</a:t>
              </a:r>
              <a:endParaRPr lang="zh-CN" altLang="en-US" sz="1600" b="1" dirty="0"/>
            </a:p>
          </p:txBody>
        </p:sp>
        <p:cxnSp>
          <p:nvCxnSpPr>
            <p:cNvPr id="14" name="直接连接符 13"/>
            <p:cNvCxnSpPr/>
            <p:nvPr/>
          </p:nvCxnSpPr>
          <p:spPr>
            <a:xfrm>
              <a:off x="8374455" y="5232903"/>
              <a:ext cx="3144445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iṧḷïḑê"/>
            <p:cNvGrpSpPr/>
            <p:nvPr/>
          </p:nvGrpSpPr>
          <p:grpSpPr>
            <a:xfrm>
              <a:off x="7157709" y="1327987"/>
              <a:ext cx="3187102" cy="2895600"/>
              <a:chOff x="7157709" y="1327987"/>
              <a:chExt cx="3187102" cy="2895600"/>
            </a:xfrm>
          </p:grpSpPr>
          <p:sp>
            <p:nvSpPr>
              <p:cNvPr id="16" name="iṩḷîḋê"/>
              <p:cNvSpPr/>
              <p:nvPr/>
            </p:nvSpPr>
            <p:spPr>
              <a:xfrm>
                <a:off x="7449211" y="1327987"/>
                <a:ext cx="2895600" cy="2895600"/>
              </a:xfrm>
              <a:prstGeom prst="ellipse">
                <a:avLst/>
              </a:prstGeom>
              <a:solidFill>
                <a:srgbClr val="19B59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t" anchorCtr="1">
                <a:normAutofit/>
              </a:bodyPr>
              <a:lstStyle/>
              <a:p>
                <a:pPr lvl="0" algn="ctr" defTabSz="914400">
                  <a:defRPr/>
                </a:pPr>
                <a:endParaRPr lang="zh-CN" altLang="en-US" sz="2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ïŝļíḍê"/>
              <p:cNvSpPr txBox="1"/>
              <p:nvPr/>
            </p:nvSpPr>
            <p:spPr>
              <a:xfrm>
                <a:off x="8290916" y="2062918"/>
                <a:ext cx="1212191" cy="70788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normAutofit fontScale="62500" lnSpcReduction="20000"/>
              </a:bodyPr>
              <a:lstStyle/>
              <a:p>
                <a:pPr algn="ctr"/>
                <a:r>
                  <a:rPr lang="en-US" altLang="zh-CN" sz="4000" dirty="0" smtClean="0">
                    <a:solidFill>
                      <a:schemeClr val="bg1"/>
                    </a:solidFill>
                  </a:rPr>
                  <a:t>TEXTHERE</a:t>
                </a:r>
                <a:endParaRPr lang="en-US" altLang="zh-CN" sz="4000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18" name="直接连接符 17"/>
              <p:cNvCxnSpPr/>
              <p:nvPr/>
            </p:nvCxnSpPr>
            <p:spPr>
              <a:xfrm>
                <a:off x="8077672" y="2770804"/>
                <a:ext cx="1638678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iSľîḓe"/>
              <p:cNvSpPr txBox="1"/>
              <p:nvPr/>
            </p:nvSpPr>
            <p:spPr>
              <a:xfrm>
                <a:off x="7853071" y="2960659"/>
                <a:ext cx="2087880" cy="543731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t" anchorCtr="0">
                <a:normAutofit/>
              </a:bodyPr>
              <a:lstStyle/>
              <a:p>
                <a:pPr algn="ctr" defTabSz="914400">
                  <a:lnSpc>
                    <a:spcPct val="120000"/>
                  </a:lnSpc>
                  <a:defRPr/>
                </a:pPr>
                <a:r>
                  <a:rPr lang="en-US" altLang="zh-CN" sz="1100" dirty="0">
                    <a:solidFill>
                      <a:schemeClr val="bg1"/>
                    </a:solidFill>
                  </a:rPr>
                  <a:t>Copy paste fonts. Choose the only option to retain text.</a:t>
                </a:r>
              </a:p>
            </p:txBody>
          </p:sp>
          <p:sp>
            <p:nvSpPr>
              <p:cNvPr id="20" name="íśḻîḓé"/>
              <p:cNvSpPr/>
              <p:nvPr/>
            </p:nvSpPr>
            <p:spPr>
              <a:xfrm>
                <a:off x="7157709" y="2261435"/>
                <a:ext cx="742950" cy="742950"/>
              </a:xfrm>
              <a:prstGeom prst="ellipse">
                <a:avLst/>
              </a:prstGeom>
              <a:solidFill>
                <a:schemeClr val="bg1">
                  <a:lumMod val="95000"/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" name="íṧľîďe"/>
              <p:cNvSpPr/>
              <p:nvPr/>
            </p:nvSpPr>
            <p:spPr bwMode="auto">
              <a:xfrm>
                <a:off x="7324992" y="2445290"/>
                <a:ext cx="408384" cy="375240"/>
              </a:xfrm>
              <a:custGeom>
                <a:avLst/>
                <a:gdLst>
                  <a:gd name="connsiteX0" fmla="*/ 373273 h 605239"/>
                  <a:gd name="connsiteY0" fmla="*/ 373273 h 605239"/>
                  <a:gd name="connsiteX1" fmla="*/ 373273 h 605239"/>
                  <a:gd name="connsiteY1" fmla="*/ 373273 h 605239"/>
                  <a:gd name="connsiteX2" fmla="*/ 373273 h 605239"/>
                  <a:gd name="connsiteY2" fmla="*/ 373273 h 605239"/>
                  <a:gd name="connsiteX3" fmla="*/ 373273 h 605239"/>
                  <a:gd name="connsiteY3" fmla="*/ 373273 h 605239"/>
                  <a:gd name="connsiteX4" fmla="*/ 373273 h 605239"/>
                  <a:gd name="connsiteY4" fmla="*/ 373273 h 605239"/>
                  <a:gd name="connsiteX5" fmla="*/ 373273 h 605239"/>
                  <a:gd name="connsiteY5" fmla="*/ 373273 h 605239"/>
                  <a:gd name="connsiteX6" fmla="*/ 373273 h 605239"/>
                  <a:gd name="connsiteY6" fmla="*/ 373273 h 605239"/>
                  <a:gd name="connsiteX7" fmla="*/ 373273 h 605239"/>
                  <a:gd name="connsiteY7" fmla="*/ 373273 h 605239"/>
                  <a:gd name="connsiteX8" fmla="*/ 373273 h 605239"/>
                  <a:gd name="connsiteY8" fmla="*/ 373273 h 605239"/>
                  <a:gd name="connsiteX9" fmla="*/ 373273 h 605239"/>
                  <a:gd name="connsiteY9" fmla="*/ 373273 h 605239"/>
                  <a:gd name="connsiteX10" fmla="*/ 373273 h 605239"/>
                  <a:gd name="connsiteY10" fmla="*/ 373273 h 605239"/>
                  <a:gd name="connsiteX11" fmla="*/ 373273 h 605239"/>
                  <a:gd name="connsiteY11" fmla="*/ 373273 h 605239"/>
                  <a:gd name="connsiteX12" fmla="*/ 373273 h 605239"/>
                  <a:gd name="connsiteY12" fmla="*/ 373273 h 605239"/>
                  <a:gd name="connsiteX13" fmla="*/ 373273 h 605239"/>
                  <a:gd name="connsiteY13" fmla="*/ 373273 h 605239"/>
                  <a:gd name="connsiteX14" fmla="*/ 373273 h 605239"/>
                  <a:gd name="connsiteY14" fmla="*/ 373273 h 605239"/>
                  <a:gd name="connsiteX15" fmla="*/ 373273 h 605239"/>
                  <a:gd name="connsiteY15" fmla="*/ 373273 h 605239"/>
                  <a:gd name="connsiteX16" fmla="*/ 373273 h 605239"/>
                  <a:gd name="connsiteY16" fmla="*/ 373273 h 605239"/>
                  <a:gd name="connsiteX17" fmla="*/ 373273 h 605239"/>
                  <a:gd name="connsiteY17" fmla="*/ 373273 h 605239"/>
                  <a:gd name="connsiteX18" fmla="*/ 373273 h 605239"/>
                  <a:gd name="connsiteY18" fmla="*/ 373273 h 605239"/>
                  <a:gd name="connsiteX19" fmla="*/ 373273 h 605239"/>
                  <a:gd name="connsiteY19" fmla="*/ 373273 h 605239"/>
                  <a:gd name="connsiteX20" fmla="*/ 373273 h 605239"/>
                  <a:gd name="connsiteY20" fmla="*/ 373273 h 605239"/>
                  <a:gd name="connsiteX21" fmla="*/ 373273 h 605239"/>
                  <a:gd name="connsiteY21" fmla="*/ 373273 h 605239"/>
                  <a:gd name="connsiteX22" fmla="*/ 373273 h 605239"/>
                  <a:gd name="connsiteY22" fmla="*/ 373273 h 605239"/>
                  <a:gd name="connsiteX23" fmla="*/ 373273 h 605239"/>
                  <a:gd name="connsiteY23" fmla="*/ 373273 h 605239"/>
                  <a:gd name="connsiteX24" fmla="*/ 373273 h 605239"/>
                  <a:gd name="connsiteY24" fmla="*/ 373273 h 605239"/>
                  <a:gd name="connsiteX25" fmla="*/ 373273 h 605239"/>
                  <a:gd name="connsiteY25" fmla="*/ 373273 h 605239"/>
                  <a:gd name="connsiteX26" fmla="*/ 373273 h 605239"/>
                  <a:gd name="connsiteY26" fmla="*/ 373273 h 605239"/>
                  <a:gd name="connsiteX27" fmla="*/ 373273 h 605239"/>
                  <a:gd name="connsiteY27" fmla="*/ 373273 h 605239"/>
                  <a:gd name="connsiteX28" fmla="*/ 373273 h 605239"/>
                  <a:gd name="connsiteY28" fmla="*/ 373273 h 605239"/>
                  <a:gd name="connsiteX29" fmla="*/ 373273 h 605239"/>
                  <a:gd name="connsiteY29" fmla="*/ 373273 h 605239"/>
                  <a:gd name="connsiteX30" fmla="*/ 373273 h 605239"/>
                  <a:gd name="connsiteY30" fmla="*/ 373273 h 605239"/>
                  <a:gd name="connsiteX31" fmla="*/ 373273 h 605239"/>
                  <a:gd name="connsiteY31" fmla="*/ 373273 h 605239"/>
                  <a:gd name="connsiteX32" fmla="*/ 373273 h 605239"/>
                  <a:gd name="connsiteY32" fmla="*/ 373273 h 605239"/>
                  <a:gd name="connsiteX33" fmla="*/ 373273 h 605239"/>
                  <a:gd name="connsiteY33" fmla="*/ 373273 h 605239"/>
                  <a:gd name="connsiteX34" fmla="*/ 373273 h 605239"/>
                  <a:gd name="connsiteY34" fmla="*/ 373273 h 605239"/>
                  <a:gd name="connsiteX35" fmla="*/ 373273 h 605239"/>
                  <a:gd name="connsiteY35" fmla="*/ 373273 h 605239"/>
                  <a:gd name="connsiteX36" fmla="*/ 373273 h 605239"/>
                  <a:gd name="connsiteY36" fmla="*/ 373273 h 605239"/>
                  <a:gd name="connsiteX37" fmla="*/ 373273 h 605239"/>
                  <a:gd name="connsiteY37" fmla="*/ 373273 h 605239"/>
                  <a:gd name="connsiteX38" fmla="*/ 373273 h 605239"/>
                  <a:gd name="connsiteY38" fmla="*/ 373273 h 605239"/>
                  <a:gd name="connsiteX39" fmla="*/ 373273 h 605239"/>
                  <a:gd name="connsiteY39" fmla="*/ 373273 h 605239"/>
                  <a:gd name="connsiteX40" fmla="*/ 373273 h 605239"/>
                  <a:gd name="connsiteY40" fmla="*/ 373273 h 605239"/>
                  <a:gd name="connsiteX41" fmla="*/ 373273 h 605239"/>
                  <a:gd name="connsiteY41" fmla="*/ 373273 h 605239"/>
                  <a:gd name="connsiteX42" fmla="*/ 373273 h 605239"/>
                  <a:gd name="connsiteY42" fmla="*/ 373273 h 605239"/>
                  <a:gd name="connsiteX43" fmla="*/ 373273 h 605239"/>
                  <a:gd name="connsiteY43" fmla="*/ 373273 h 605239"/>
                  <a:gd name="connsiteX44" fmla="*/ 373273 h 605239"/>
                  <a:gd name="connsiteY44" fmla="*/ 373273 h 605239"/>
                  <a:gd name="connsiteX45" fmla="*/ 373273 h 605239"/>
                  <a:gd name="connsiteY45" fmla="*/ 373273 h 605239"/>
                  <a:gd name="connsiteX46" fmla="*/ 373273 h 605239"/>
                  <a:gd name="connsiteY46" fmla="*/ 373273 h 605239"/>
                  <a:gd name="connsiteX47" fmla="*/ 373273 h 605239"/>
                  <a:gd name="connsiteY47" fmla="*/ 373273 h 605239"/>
                  <a:gd name="connsiteX48" fmla="*/ 373273 h 605239"/>
                  <a:gd name="connsiteY48" fmla="*/ 373273 h 605239"/>
                  <a:gd name="connsiteX49" fmla="*/ 373273 h 605239"/>
                  <a:gd name="connsiteY49" fmla="*/ 373273 h 605239"/>
                  <a:gd name="connsiteX50" fmla="*/ 373273 h 605239"/>
                  <a:gd name="connsiteY50" fmla="*/ 373273 h 605239"/>
                  <a:gd name="connsiteX51" fmla="*/ 373273 h 605239"/>
                  <a:gd name="connsiteY51" fmla="*/ 373273 h 605239"/>
                  <a:gd name="connsiteX52" fmla="*/ 373273 h 605239"/>
                  <a:gd name="connsiteY52" fmla="*/ 373273 h 605239"/>
                  <a:gd name="connsiteX53" fmla="*/ 373273 h 605239"/>
                  <a:gd name="connsiteY53" fmla="*/ 373273 h 605239"/>
                  <a:gd name="connsiteX54" fmla="*/ 373273 h 605239"/>
                  <a:gd name="connsiteY54" fmla="*/ 373273 h 605239"/>
                  <a:gd name="connsiteX55" fmla="*/ 373273 h 605239"/>
                  <a:gd name="connsiteY55" fmla="*/ 373273 h 605239"/>
                  <a:gd name="connsiteX56" fmla="*/ 373273 h 605239"/>
                  <a:gd name="connsiteY56" fmla="*/ 373273 h 605239"/>
                  <a:gd name="connsiteX57" fmla="*/ 373273 h 605239"/>
                  <a:gd name="connsiteY57" fmla="*/ 373273 h 605239"/>
                  <a:gd name="connsiteX58" fmla="*/ 373273 h 605239"/>
                  <a:gd name="connsiteY58" fmla="*/ 373273 h 605239"/>
                  <a:gd name="connsiteX59" fmla="*/ 373273 h 605239"/>
                  <a:gd name="connsiteY59" fmla="*/ 373273 h 605239"/>
                  <a:gd name="connsiteX60" fmla="*/ 373273 h 605239"/>
                  <a:gd name="connsiteY60" fmla="*/ 373273 h 605239"/>
                  <a:gd name="connsiteX61" fmla="*/ 373273 h 605239"/>
                  <a:gd name="connsiteY61" fmla="*/ 373273 h 605239"/>
                  <a:gd name="connsiteX62" fmla="*/ 373273 h 605239"/>
                  <a:gd name="connsiteY62" fmla="*/ 373273 h 605239"/>
                  <a:gd name="connsiteX63" fmla="*/ 373273 h 605239"/>
                  <a:gd name="connsiteY63" fmla="*/ 373273 h 605239"/>
                  <a:gd name="connsiteX64" fmla="*/ 373273 h 605239"/>
                  <a:gd name="connsiteY64" fmla="*/ 373273 h 605239"/>
                  <a:gd name="connsiteX65" fmla="*/ 373273 h 605239"/>
                  <a:gd name="connsiteY65" fmla="*/ 373273 h 605239"/>
                  <a:gd name="connsiteX66" fmla="*/ 373273 h 605239"/>
                  <a:gd name="connsiteY66" fmla="*/ 373273 h 605239"/>
                  <a:gd name="connsiteX67" fmla="*/ 373273 h 605239"/>
                  <a:gd name="connsiteY67" fmla="*/ 373273 h 605239"/>
                  <a:gd name="connsiteX68" fmla="*/ 373273 h 605239"/>
                  <a:gd name="connsiteY68" fmla="*/ 373273 h 605239"/>
                  <a:gd name="connsiteX69" fmla="*/ 373273 h 605239"/>
                  <a:gd name="connsiteY69" fmla="*/ 373273 h 605239"/>
                  <a:gd name="connsiteX70" fmla="*/ 373273 h 605239"/>
                  <a:gd name="connsiteY70" fmla="*/ 373273 h 605239"/>
                  <a:gd name="connsiteX71" fmla="*/ 373273 h 605239"/>
                  <a:gd name="connsiteY71" fmla="*/ 373273 h 605239"/>
                  <a:gd name="connsiteX72" fmla="*/ 373273 h 605239"/>
                  <a:gd name="connsiteY72" fmla="*/ 373273 h 605239"/>
                  <a:gd name="connsiteX73" fmla="*/ 373273 h 605239"/>
                  <a:gd name="connsiteY73" fmla="*/ 373273 h 605239"/>
                  <a:gd name="connsiteX74" fmla="*/ 373273 h 605239"/>
                  <a:gd name="connsiteY74" fmla="*/ 373273 h 605239"/>
                  <a:gd name="connsiteX75" fmla="*/ 373273 h 605239"/>
                  <a:gd name="connsiteY75" fmla="*/ 373273 h 605239"/>
                  <a:gd name="connsiteX76" fmla="*/ 373273 h 605239"/>
                  <a:gd name="connsiteY76" fmla="*/ 373273 h 605239"/>
                  <a:gd name="connsiteX77" fmla="*/ 373273 h 605239"/>
                  <a:gd name="connsiteY77" fmla="*/ 373273 h 605239"/>
                  <a:gd name="connsiteX78" fmla="*/ 373273 h 605239"/>
                  <a:gd name="connsiteY78" fmla="*/ 373273 h 605239"/>
                  <a:gd name="connsiteX79" fmla="*/ 373273 h 605239"/>
                  <a:gd name="connsiteY79" fmla="*/ 373273 h 605239"/>
                  <a:gd name="connsiteX80" fmla="*/ 373273 h 605239"/>
                  <a:gd name="connsiteY80" fmla="*/ 373273 h 605239"/>
                  <a:gd name="connsiteX81" fmla="*/ 373273 h 605239"/>
                  <a:gd name="connsiteY81" fmla="*/ 373273 h 605239"/>
                  <a:gd name="connsiteX82" fmla="*/ 373273 h 605239"/>
                  <a:gd name="connsiteY82" fmla="*/ 373273 h 605239"/>
                  <a:gd name="connsiteX83" fmla="*/ 373273 h 605239"/>
                  <a:gd name="connsiteY83" fmla="*/ 373273 h 605239"/>
                  <a:gd name="connsiteX84" fmla="*/ 373273 h 605239"/>
                  <a:gd name="connsiteY84" fmla="*/ 373273 h 605239"/>
                  <a:gd name="connsiteX85" fmla="*/ 373273 h 605239"/>
                  <a:gd name="connsiteY85" fmla="*/ 373273 h 605239"/>
                  <a:gd name="connsiteX86" fmla="*/ 373273 h 605239"/>
                  <a:gd name="connsiteY86" fmla="*/ 373273 h 605239"/>
                  <a:gd name="connsiteX87" fmla="*/ 373273 h 605239"/>
                  <a:gd name="connsiteY87" fmla="*/ 373273 h 605239"/>
                  <a:gd name="connsiteX88" fmla="*/ 373273 h 605239"/>
                  <a:gd name="connsiteY88" fmla="*/ 373273 h 605239"/>
                  <a:gd name="connsiteX89" fmla="*/ 373273 h 605239"/>
                  <a:gd name="connsiteY89" fmla="*/ 373273 h 605239"/>
                  <a:gd name="connsiteX90" fmla="*/ 373273 h 605239"/>
                  <a:gd name="connsiteY90" fmla="*/ 373273 h 605239"/>
                  <a:gd name="connsiteX91" fmla="*/ 373273 h 605239"/>
                  <a:gd name="connsiteY91" fmla="*/ 373273 h 605239"/>
                  <a:gd name="connsiteX92" fmla="*/ 373273 h 605239"/>
                  <a:gd name="connsiteY92" fmla="*/ 373273 h 605239"/>
                  <a:gd name="connsiteX93" fmla="*/ 373273 h 605239"/>
                  <a:gd name="connsiteY93" fmla="*/ 373273 h 605239"/>
                  <a:gd name="connsiteX94" fmla="*/ 373273 h 605239"/>
                  <a:gd name="connsiteY94" fmla="*/ 373273 h 605239"/>
                  <a:gd name="connsiteX95" fmla="*/ 373273 h 605239"/>
                  <a:gd name="connsiteY95" fmla="*/ 373273 h 605239"/>
                  <a:gd name="connsiteX96" fmla="*/ 373273 h 605239"/>
                  <a:gd name="connsiteY96" fmla="*/ 373273 h 605239"/>
                  <a:gd name="connsiteX97" fmla="*/ 373273 h 605239"/>
                  <a:gd name="connsiteY97" fmla="*/ 373273 h 605239"/>
                  <a:gd name="connsiteX98" fmla="*/ 373273 h 605239"/>
                  <a:gd name="connsiteY98" fmla="*/ 373273 h 605239"/>
                  <a:gd name="connsiteX99" fmla="*/ 373273 h 605239"/>
                  <a:gd name="connsiteY99" fmla="*/ 373273 h 605239"/>
                  <a:gd name="connsiteX100" fmla="*/ 373273 h 605239"/>
                  <a:gd name="connsiteY100" fmla="*/ 373273 h 605239"/>
                  <a:gd name="connsiteX101" fmla="*/ 373273 h 605239"/>
                  <a:gd name="connsiteY101" fmla="*/ 373273 h 605239"/>
                  <a:gd name="connsiteX102" fmla="*/ 373273 h 605239"/>
                  <a:gd name="connsiteY102" fmla="*/ 373273 h 605239"/>
                  <a:gd name="connsiteX103" fmla="*/ 373273 h 605239"/>
                  <a:gd name="connsiteY103" fmla="*/ 373273 h 605239"/>
                  <a:gd name="connsiteX104" fmla="*/ 373273 h 605239"/>
                  <a:gd name="connsiteY104" fmla="*/ 373273 h 605239"/>
                  <a:gd name="connsiteX105" fmla="*/ 373273 h 605239"/>
                  <a:gd name="connsiteY105" fmla="*/ 373273 h 605239"/>
                  <a:gd name="connsiteX106" fmla="*/ 373273 h 605239"/>
                  <a:gd name="connsiteY106" fmla="*/ 373273 h 605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</a:cxnLst>
                <a:rect l="l" t="t" r="r" b="b"/>
                <a:pathLst>
                  <a:path w="608909" h="559493">
                    <a:moveTo>
                      <a:pt x="470180" y="272856"/>
                    </a:moveTo>
                    <a:lnTo>
                      <a:pt x="476019" y="272856"/>
                    </a:lnTo>
                    <a:lnTo>
                      <a:pt x="481953" y="272856"/>
                    </a:lnTo>
                    <a:cubicBezTo>
                      <a:pt x="509171" y="272856"/>
                      <a:pt x="531210" y="294963"/>
                      <a:pt x="531210" y="322056"/>
                    </a:cubicBezTo>
                    <a:lnTo>
                      <a:pt x="531210" y="376617"/>
                    </a:lnTo>
                    <a:cubicBezTo>
                      <a:pt x="531210" y="385084"/>
                      <a:pt x="526783" y="392609"/>
                      <a:pt x="520096" y="397031"/>
                    </a:cubicBezTo>
                    <a:lnTo>
                      <a:pt x="520096" y="449711"/>
                    </a:lnTo>
                    <a:cubicBezTo>
                      <a:pt x="520096" y="450558"/>
                      <a:pt x="520661" y="451498"/>
                      <a:pt x="521509" y="451875"/>
                    </a:cubicBezTo>
                    <a:cubicBezTo>
                      <a:pt x="528949" y="455450"/>
                      <a:pt x="565492" y="473888"/>
                      <a:pt x="599209" y="501639"/>
                    </a:cubicBezTo>
                    <a:cubicBezTo>
                      <a:pt x="605425" y="506625"/>
                      <a:pt x="608909" y="514150"/>
                      <a:pt x="608909" y="522052"/>
                    </a:cubicBezTo>
                    <a:lnTo>
                      <a:pt x="608909" y="559493"/>
                    </a:lnTo>
                    <a:lnTo>
                      <a:pt x="483083" y="559493"/>
                    </a:lnTo>
                    <a:lnTo>
                      <a:pt x="483083" y="515561"/>
                    </a:lnTo>
                    <a:cubicBezTo>
                      <a:pt x="483083" y="499475"/>
                      <a:pt x="476019" y="484424"/>
                      <a:pt x="463587" y="474264"/>
                    </a:cubicBezTo>
                    <a:cubicBezTo>
                      <a:pt x="453039" y="465609"/>
                      <a:pt x="442302" y="457707"/>
                      <a:pt x="431848" y="450558"/>
                    </a:cubicBezTo>
                    <a:cubicBezTo>
                      <a:pt x="431848" y="450370"/>
                      <a:pt x="431942" y="450087"/>
                      <a:pt x="431942" y="449711"/>
                    </a:cubicBezTo>
                    <a:lnTo>
                      <a:pt x="431942" y="397031"/>
                    </a:lnTo>
                    <a:cubicBezTo>
                      <a:pt x="425350" y="392609"/>
                      <a:pt x="420923" y="385084"/>
                      <a:pt x="420923" y="376617"/>
                    </a:cubicBezTo>
                    <a:lnTo>
                      <a:pt x="420923" y="322056"/>
                    </a:lnTo>
                    <a:cubicBezTo>
                      <a:pt x="420923" y="294775"/>
                      <a:pt x="443056" y="272856"/>
                      <a:pt x="470180" y="272856"/>
                    </a:cubicBezTo>
                    <a:close/>
                    <a:moveTo>
                      <a:pt x="127004" y="272856"/>
                    </a:moveTo>
                    <a:lnTo>
                      <a:pt x="132940" y="272856"/>
                    </a:lnTo>
                    <a:lnTo>
                      <a:pt x="138781" y="272856"/>
                    </a:lnTo>
                    <a:cubicBezTo>
                      <a:pt x="166104" y="272856"/>
                      <a:pt x="188057" y="294963"/>
                      <a:pt x="188057" y="322056"/>
                    </a:cubicBezTo>
                    <a:lnTo>
                      <a:pt x="188057" y="376617"/>
                    </a:lnTo>
                    <a:cubicBezTo>
                      <a:pt x="188057" y="385084"/>
                      <a:pt x="183629" y="392609"/>
                      <a:pt x="177033" y="397031"/>
                    </a:cubicBezTo>
                    <a:lnTo>
                      <a:pt x="177033" y="449711"/>
                    </a:lnTo>
                    <a:cubicBezTo>
                      <a:pt x="177033" y="449993"/>
                      <a:pt x="177128" y="450370"/>
                      <a:pt x="177128" y="450558"/>
                    </a:cubicBezTo>
                    <a:cubicBezTo>
                      <a:pt x="166670" y="457613"/>
                      <a:pt x="155929" y="465609"/>
                      <a:pt x="145376" y="474264"/>
                    </a:cubicBezTo>
                    <a:cubicBezTo>
                      <a:pt x="133034" y="484424"/>
                      <a:pt x="125874" y="499475"/>
                      <a:pt x="125874" y="515561"/>
                    </a:cubicBezTo>
                    <a:lnTo>
                      <a:pt x="125874" y="559493"/>
                    </a:lnTo>
                    <a:lnTo>
                      <a:pt x="0" y="559493"/>
                    </a:lnTo>
                    <a:lnTo>
                      <a:pt x="0" y="522052"/>
                    </a:lnTo>
                    <a:cubicBezTo>
                      <a:pt x="0" y="514150"/>
                      <a:pt x="3486" y="506625"/>
                      <a:pt x="9704" y="501639"/>
                    </a:cubicBezTo>
                    <a:cubicBezTo>
                      <a:pt x="43434" y="473888"/>
                      <a:pt x="79990" y="455450"/>
                      <a:pt x="87433" y="451875"/>
                    </a:cubicBezTo>
                    <a:cubicBezTo>
                      <a:pt x="88281" y="451498"/>
                      <a:pt x="88846" y="450558"/>
                      <a:pt x="88846" y="449711"/>
                    </a:cubicBezTo>
                    <a:lnTo>
                      <a:pt x="88846" y="397031"/>
                    </a:lnTo>
                    <a:cubicBezTo>
                      <a:pt x="82157" y="392609"/>
                      <a:pt x="77729" y="385084"/>
                      <a:pt x="77729" y="376617"/>
                    </a:cubicBezTo>
                    <a:lnTo>
                      <a:pt x="77729" y="322056"/>
                    </a:lnTo>
                    <a:cubicBezTo>
                      <a:pt x="77729" y="294775"/>
                      <a:pt x="99870" y="272856"/>
                      <a:pt x="127004" y="272856"/>
                    </a:cubicBezTo>
                    <a:close/>
                    <a:moveTo>
                      <a:pt x="297600" y="222543"/>
                    </a:moveTo>
                    <a:lnTo>
                      <a:pt x="304477" y="222543"/>
                    </a:lnTo>
                    <a:lnTo>
                      <a:pt x="311260" y="222543"/>
                    </a:lnTo>
                    <a:cubicBezTo>
                      <a:pt x="343291" y="222543"/>
                      <a:pt x="369198" y="248506"/>
                      <a:pt x="369198" y="280395"/>
                    </a:cubicBezTo>
                    <a:lnTo>
                      <a:pt x="369198" y="344455"/>
                    </a:lnTo>
                    <a:cubicBezTo>
                      <a:pt x="369198" y="354520"/>
                      <a:pt x="364017" y="363456"/>
                      <a:pt x="356198" y="368536"/>
                    </a:cubicBezTo>
                    <a:lnTo>
                      <a:pt x="356198" y="430432"/>
                    </a:lnTo>
                    <a:cubicBezTo>
                      <a:pt x="356198" y="431561"/>
                      <a:pt x="356857" y="432502"/>
                      <a:pt x="357893" y="433066"/>
                    </a:cubicBezTo>
                    <a:cubicBezTo>
                      <a:pt x="366655" y="437299"/>
                      <a:pt x="409520" y="459029"/>
                      <a:pt x="449275" y="491576"/>
                    </a:cubicBezTo>
                    <a:cubicBezTo>
                      <a:pt x="456435" y="497502"/>
                      <a:pt x="460580" y="506251"/>
                      <a:pt x="460580" y="515563"/>
                    </a:cubicBezTo>
                    <a:lnTo>
                      <a:pt x="460580" y="559493"/>
                    </a:lnTo>
                    <a:lnTo>
                      <a:pt x="304477" y="559493"/>
                    </a:lnTo>
                    <a:lnTo>
                      <a:pt x="148187" y="559493"/>
                    </a:lnTo>
                    <a:lnTo>
                      <a:pt x="148187" y="515563"/>
                    </a:lnTo>
                    <a:cubicBezTo>
                      <a:pt x="148187" y="506251"/>
                      <a:pt x="152332" y="497502"/>
                      <a:pt x="159492" y="491576"/>
                    </a:cubicBezTo>
                    <a:cubicBezTo>
                      <a:pt x="199342" y="459029"/>
                      <a:pt x="242206" y="437299"/>
                      <a:pt x="250967" y="433066"/>
                    </a:cubicBezTo>
                    <a:cubicBezTo>
                      <a:pt x="252004" y="432502"/>
                      <a:pt x="252569" y="431561"/>
                      <a:pt x="252569" y="430432"/>
                    </a:cubicBezTo>
                    <a:lnTo>
                      <a:pt x="252569" y="368536"/>
                    </a:lnTo>
                    <a:cubicBezTo>
                      <a:pt x="244844" y="363456"/>
                      <a:pt x="239663" y="354520"/>
                      <a:pt x="239663" y="344455"/>
                    </a:cubicBezTo>
                    <a:lnTo>
                      <a:pt x="239663" y="280395"/>
                    </a:lnTo>
                    <a:cubicBezTo>
                      <a:pt x="239663" y="248412"/>
                      <a:pt x="265664" y="222543"/>
                      <a:pt x="297600" y="222543"/>
                    </a:cubicBezTo>
                    <a:close/>
                    <a:moveTo>
                      <a:pt x="492495" y="40775"/>
                    </a:moveTo>
                    <a:cubicBezTo>
                      <a:pt x="488350" y="40775"/>
                      <a:pt x="487596" y="41528"/>
                      <a:pt x="487502" y="45854"/>
                    </a:cubicBezTo>
                    <a:lnTo>
                      <a:pt x="487502" y="51498"/>
                    </a:lnTo>
                    <a:cubicBezTo>
                      <a:pt x="487502" y="57142"/>
                      <a:pt x="487502" y="56953"/>
                      <a:pt x="482038" y="59023"/>
                    </a:cubicBezTo>
                    <a:cubicBezTo>
                      <a:pt x="469036" y="63726"/>
                      <a:pt x="460934" y="72661"/>
                      <a:pt x="460086" y="86864"/>
                    </a:cubicBezTo>
                    <a:cubicBezTo>
                      <a:pt x="459332" y="99374"/>
                      <a:pt x="465833" y="107934"/>
                      <a:pt x="476196" y="114048"/>
                    </a:cubicBezTo>
                    <a:cubicBezTo>
                      <a:pt x="482414" y="117810"/>
                      <a:pt x="489480" y="120068"/>
                      <a:pt x="496264" y="123078"/>
                    </a:cubicBezTo>
                    <a:cubicBezTo>
                      <a:pt x="498902" y="124206"/>
                      <a:pt x="501445" y="125617"/>
                      <a:pt x="503706" y="127310"/>
                    </a:cubicBezTo>
                    <a:cubicBezTo>
                      <a:pt x="510207" y="132578"/>
                      <a:pt x="508982" y="141513"/>
                      <a:pt x="501257" y="144900"/>
                    </a:cubicBezTo>
                    <a:cubicBezTo>
                      <a:pt x="497112" y="146781"/>
                      <a:pt x="492778" y="147157"/>
                      <a:pt x="488350" y="146687"/>
                    </a:cubicBezTo>
                    <a:cubicBezTo>
                      <a:pt x="481472" y="145746"/>
                      <a:pt x="474783" y="144053"/>
                      <a:pt x="468659" y="140761"/>
                    </a:cubicBezTo>
                    <a:cubicBezTo>
                      <a:pt x="464985" y="138880"/>
                      <a:pt x="463949" y="139350"/>
                      <a:pt x="462724" y="143301"/>
                    </a:cubicBezTo>
                    <a:cubicBezTo>
                      <a:pt x="461593" y="146687"/>
                      <a:pt x="460557" y="150167"/>
                      <a:pt x="459709" y="153553"/>
                    </a:cubicBezTo>
                    <a:cubicBezTo>
                      <a:pt x="458484" y="158162"/>
                      <a:pt x="458861" y="159291"/>
                      <a:pt x="463572" y="161548"/>
                    </a:cubicBezTo>
                    <a:cubicBezTo>
                      <a:pt x="469130" y="164370"/>
                      <a:pt x="475160" y="165687"/>
                      <a:pt x="481284" y="166722"/>
                    </a:cubicBezTo>
                    <a:cubicBezTo>
                      <a:pt x="486089" y="167474"/>
                      <a:pt x="486371" y="167568"/>
                      <a:pt x="486371" y="172647"/>
                    </a:cubicBezTo>
                    <a:lnTo>
                      <a:pt x="486371" y="179420"/>
                    </a:lnTo>
                    <a:cubicBezTo>
                      <a:pt x="486371" y="182147"/>
                      <a:pt x="487690" y="183934"/>
                      <a:pt x="490611" y="183934"/>
                    </a:cubicBezTo>
                    <a:cubicBezTo>
                      <a:pt x="493908" y="184029"/>
                      <a:pt x="497300" y="184029"/>
                      <a:pt x="500503" y="183934"/>
                    </a:cubicBezTo>
                    <a:cubicBezTo>
                      <a:pt x="503330" y="183934"/>
                      <a:pt x="504649" y="182430"/>
                      <a:pt x="504649" y="179608"/>
                    </a:cubicBezTo>
                    <a:cubicBezTo>
                      <a:pt x="504649" y="176504"/>
                      <a:pt x="504837" y="173494"/>
                      <a:pt x="504649" y="170390"/>
                    </a:cubicBezTo>
                    <a:cubicBezTo>
                      <a:pt x="504554" y="167192"/>
                      <a:pt x="505968" y="165687"/>
                      <a:pt x="508982" y="164840"/>
                    </a:cubicBezTo>
                    <a:cubicBezTo>
                      <a:pt x="515860" y="162959"/>
                      <a:pt x="521889" y="159197"/>
                      <a:pt x="526412" y="153647"/>
                    </a:cubicBezTo>
                    <a:cubicBezTo>
                      <a:pt x="538942" y="138221"/>
                      <a:pt x="534231" y="115835"/>
                      <a:pt x="516237" y="105865"/>
                    </a:cubicBezTo>
                    <a:cubicBezTo>
                      <a:pt x="510584" y="102761"/>
                      <a:pt x="504554" y="100503"/>
                      <a:pt x="498619" y="97964"/>
                    </a:cubicBezTo>
                    <a:cubicBezTo>
                      <a:pt x="495227" y="96647"/>
                      <a:pt x="492024" y="94860"/>
                      <a:pt x="489104" y="92602"/>
                    </a:cubicBezTo>
                    <a:cubicBezTo>
                      <a:pt x="483451" y="88087"/>
                      <a:pt x="484581" y="80657"/>
                      <a:pt x="491270" y="77835"/>
                    </a:cubicBezTo>
                    <a:cubicBezTo>
                      <a:pt x="493155" y="76894"/>
                      <a:pt x="495133" y="76706"/>
                      <a:pt x="497112" y="76518"/>
                    </a:cubicBezTo>
                    <a:cubicBezTo>
                      <a:pt x="504931" y="76142"/>
                      <a:pt x="512186" y="77553"/>
                      <a:pt x="519252" y="80939"/>
                    </a:cubicBezTo>
                    <a:cubicBezTo>
                      <a:pt x="522643" y="82538"/>
                      <a:pt x="523868" y="82067"/>
                      <a:pt x="524998" y="78399"/>
                    </a:cubicBezTo>
                    <a:cubicBezTo>
                      <a:pt x="526317" y="74543"/>
                      <a:pt x="527260" y="70686"/>
                      <a:pt x="528390" y="66736"/>
                    </a:cubicBezTo>
                    <a:cubicBezTo>
                      <a:pt x="529144" y="64102"/>
                      <a:pt x="528296" y="62503"/>
                      <a:pt x="525752" y="61374"/>
                    </a:cubicBezTo>
                    <a:cubicBezTo>
                      <a:pt x="521230" y="59399"/>
                      <a:pt x="516708" y="57988"/>
                      <a:pt x="511809" y="57236"/>
                    </a:cubicBezTo>
                    <a:cubicBezTo>
                      <a:pt x="505402" y="56201"/>
                      <a:pt x="505402" y="56201"/>
                      <a:pt x="505402" y="49805"/>
                    </a:cubicBezTo>
                    <a:cubicBezTo>
                      <a:pt x="505402" y="40775"/>
                      <a:pt x="505402" y="40775"/>
                      <a:pt x="496358" y="40775"/>
                    </a:cubicBezTo>
                    <a:close/>
                    <a:moveTo>
                      <a:pt x="496111" y="0"/>
                    </a:moveTo>
                    <a:cubicBezTo>
                      <a:pt x="524951" y="0"/>
                      <a:pt x="553781" y="10958"/>
                      <a:pt x="575779" y="32874"/>
                    </a:cubicBezTo>
                    <a:cubicBezTo>
                      <a:pt x="619776" y="76894"/>
                      <a:pt x="619776" y="148192"/>
                      <a:pt x="575779" y="192024"/>
                    </a:cubicBezTo>
                    <a:cubicBezTo>
                      <a:pt x="538754" y="229083"/>
                      <a:pt x="482226" y="234821"/>
                      <a:pt x="438982" y="209519"/>
                    </a:cubicBezTo>
                    <a:lnTo>
                      <a:pt x="438700" y="209237"/>
                    </a:lnTo>
                    <a:cubicBezTo>
                      <a:pt x="421742" y="222029"/>
                      <a:pt x="403559" y="224286"/>
                      <a:pt x="390840" y="222311"/>
                    </a:cubicBezTo>
                    <a:cubicBezTo>
                      <a:pt x="386600" y="221653"/>
                      <a:pt x="385752" y="215915"/>
                      <a:pt x="389615" y="214034"/>
                    </a:cubicBezTo>
                    <a:cubicBezTo>
                      <a:pt x="401297" y="208202"/>
                      <a:pt x="408552" y="196915"/>
                      <a:pt x="412886" y="187791"/>
                    </a:cubicBezTo>
                    <a:lnTo>
                      <a:pt x="411567" y="187038"/>
                    </a:lnTo>
                    <a:cubicBezTo>
                      <a:pt x="372374" y="142736"/>
                      <a:pt x="374070" y="75201"/>
                      <a:pt x="416371" y="32874"/>
                    </a:cubicBezTo>
                    <a:cubicBezTo>
                      <a:pt x="438417" y="10958"/>
                      <a:pt x="467270" y="0"/>
                      <a:pt x="496111" y="0"/>
                    </a:cubicBezTo>
                    <a:close/>
                  </a:path>
                </a:pathLst>
              </a:custGeom>
              <a:solidFill>
                <a:srgbClr val="19B59C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40" name="矩形 39"/>
          <p:cNvSpPr/>
          <p:nvPr/>
        </p:nvSpPr>
        <p:spPr>
          <a:xfrm>
            <a:off x="0" y="0"/>
            <a:ext cx="12192000" cy="4214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任意多边形 14"/>
          <p:cNvSpPr/>
          <p:nvPr/>
        </p:nvSpPr>
        <p:spPr>
          <a:xfrm>
            <a:off x="238040" y="664713"/>
            <a:ext cx="537482" cy="393337"/>
          </a:xfrm>
          <a:custGeom>
            <a:avLst/>
            <a:gdLst>
              <a:gd name="connsiteX0" fmla="*/ 0 w 640080"/>
              <a:gd name="connsiteY0" fmla="*/ 0 h 327660"/>
              <a:gd name="connsiteX1" fmla="*/ 472440 w 640080"/>
              <a:gd name="connsiteY1" fmla="*/ 0 h 327660"/>
              <a:gd name="connsiteX2" fmla="*/ 640080 w 640080"/>
              <a:gd name="connsiteY2" fmla="*/ 163830 h 327660"/>
              <a:gd name="connsiteX3" fmla="*/ 472440 w 640080"/>
              <a:gd name="connsiteY3" fmla="*/ 327660 h 327660"/>
              <a:gd name="connsiteX4" fmla="*/ 0 w 640080"/>
              <a:gd name="connsiteY4" fmla="*/ 327660 h 32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080" h="327660">
                <a:moveTo>
                  <a:pt x="0" y="0"/>
                </a:moveTo>
                <a:lnTo>
                  <a:pt x="472440" y="0"/>
                </a:lnTo>
                <a:cubicBezTo>
                  <a:pt x="565025" y="0"/>
                  <a:pt x="640080" y="73349"/>
                  <a:pt x="640080" y="163830"/>
                </a:cubicBezTo>
                <a:cubicBezTo>
                  <a:pt x="640080" y="254311"/>
                  <a:pt x="565025" y="327660"/>
                  <a:pt x="472440" y="327660"/>
                </a:cubicBezTo>
                <a:lnTo>
                  <a:pt x="0" y="327660"/>
                </a:lnTo>
                <a:close/>
              </a:path>
            </a:pathLst>
          </a:custGeom>
          <a:solidFill>
            <a:srgbClr val="19B59C"/>
          </a:solidFill>
          <a:ln>
            <a:solidFill>
              <a:srgbClr val="19B5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8E6D48"/>
              </a:solidFill>
              <a:cs typeface="+mn-ea"/>
              <a:sym typeface="+mn-lt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-5529" y="664713"/>
            <a:ext cx="188685" cy="39333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8E6D48"/>
              </a:solidFill>
              <a:cs typeface="+mn-ea"/>
              <a:sym typeface="+mn-lt"/>
            </a:endParaRPr>
          </a:p>
        </p:txBody>
      </p:sp>
      <p:sp>
        <p:nvSpPr>
          <p:cNvPr id="43" name="标题 4"/>
          <p:cNvSpPr txBox="1"/>
          <p:nvPr/>
        </p:nvSpPr>
        <p:spPr>
          <a:xfrm>
            <a:off x="831407" y="484177"/>
            <a:ext cx="1908485" cy="714638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342900">
              <a:defRPr/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绪论</a:t>
            </a:r>
          </a:p>
        </p:txBody>
      </p:sp>
      <p:sp>
        <p:nvSpPr>
          <p:cNvPr id="44" name="矩形 43"/>
          <p:cNvSpPr/>
          <p:nvPr/>
        </p:nvSpPr>
        <p:spPr>
          <a:xfrm>
            <a:off x="830405" y="957983"/>
            <a:ext cx="190848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00" dirty="0" smtClean="0">
                <a:solidFill>
                  <a:srgbClr val="19B59C"/>
                </a:solidFill>
                <a:cs typeface="+mn-ea"/>
                <a:sym typeface="+mn-lt"/>
              </a:rPr>
              <a:t>LOREM IPSUM DOLOR</a:t>
            </a:r>
            <a:endParaRPr lang="zh-CN" altLang="en-US" sz="1000" dirty="0">
              <a:solidFill>
                <a:srgbClr val="19B59C"/>
              </a:solidFill>
              <a:cs typeface="+mn-ea"/>
              <a:sym typeface="+mn-lt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5862994" y="55274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342900">
              <a:spcBef>
                <a:spcPct val="0"/>
              </a:spcBef>
              <a:defRPr/>
            </a:pPr>
            <a:r>
              <a:rPr kumimoji="1" lang="zh-CN" altLang="en-US" sz="1400" b="1" dirty="0" smtClean="0">
                <a:solidFill>
                  <a:srgbClr val="19B59C"/>
                </a:solidFill>
                <a:latin typeface="Arial" panose="020B0604020202020204"/>
              </a:rPr>
              <a:t>选题背景</a:t>
            </a:r>
            <a:endParaRPr lang="zh-CN" altLang="en-US" sz="1400" b="1" dirty="0">
              <a:solidFill>
                <a:srgbClr val="19B59C"/>
              </a:solidFill>
              <a:latin typeface="Arial" panose="020B0604020202020204"/>
              <a:sym typeface="微软雅黑" panose="020B0503020204020204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7576077" y="55274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342900">
              <a:defRPr/>
            </a:pPr>
            <a:r>
              <a:rPr lang="zh-CN" altLang="en-US" sz="1400" dirty="0" smtClean="0">
                <a:solidFill>
                  <a:srgbClr val="19B59C"/>
                </a:solidFill>
                <a:latin typeface="Arial" panose="020B0604020202020204"/>
              </a:rPr>
              <a:t>研究意义</a:t>
            </a:r>
            <a:endParaRPr lang="zh-CN" altLang="en-US" sz="1400" dirty="0">
              <a:solidFill>
                <a:srgbClr val="19B59C"/>
              </a:solidFill>
              <a:latin typeface="Arial" panose="020B0604020202020204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9289160" y="55274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342900">
              <a:defRPr/>
            </a:pPr>
            <a:r>
              <a:rPr kumimoji="1" lang="zh-CN" altLang="en-US" sz="1400" dirty="0">
                <a:solidFill>
                  <a:srgbClr val="19B59C"/>
                </a:solidFill>
                <a:latin typeface="Arial" panose="020B0604020202020204"/>
              </a:rPr>
              <a:t>理论基础</a:t>
            </a:r>
            <a:endParaRPr lang="zh-CN" altLang="en-US" sz="1400" dirty="0">
              <a:solidFill>
                <a:srgbClr val="19B59C"/>
              </a:solidFill>
              <a:latin typeface="Arial" panose="020B0604020202020204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11002244" y="55274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342900">
              <a:defRPr/>
            </a:pPr>
            <a:r>
              <a:rPr kumimoji="1" lang="zh-CN" altLang="en-US" sz="1400" dirty="0">
                <a:solidFill>
                  <a:srgbClr val="19B59C"/>
                </a:solidFill>
                <a:latin typeface="Arial" panose="020B0604020202020204"/>
              </a:rPr>
              <a:t>贡献创新</a:t>
            </a:r>
            <a:endParaRPr lang="zh-CN" altLang="en-US" sz="1400" dirty="0">
              <a:solidFill>
                <a:srgbClr val="19B59C"/>
              </a:solidFill>
              <a:latin typeface="Arial" panose="020B0604020202020204"/>
            </a:endParaRPr>
          </a:p>
        </p:txBody>
      </p:sp>
      <p:cxnSp>
        <p:nvCxnSpPr>
          <p:cNvPr id="49" name="直接连接符 48"/>
          <p:cNvCxnSpPr/>
          <p:nvPr/>
        </p:nvCxnSpPr>
        <p:spPr>
          <a:xfrm>
            <a:off x="7138627" y="86337"/>
            <a:ext cx="0" cy="267735"/>
          </a:xfrm>
          <a:prstGeom prst="line">
            <a:avLst/>
          </a:prstGeom>
          <a:ln w="19050">
            <a:solidFill>
              <a:srgbClr val="19B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/>
        </p:nvCxnSpPr>
        <p:spPr>
          <a:xfrm>
            <a:off x="8848158" y="86337"/>
            <a:ext cx="0" cy="267735"/>
          </a:xfrm>
          <a:prstGeom prst="line">
            <a:avLst/>
          </a:prstGeom>
          <a:ln w="19050">
            <a:solidFill>
              <a:srgbClr val="19B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/>
          <p:nvPr/>
        </p:nvCxnSpPr>
        <p:spPr>
          <a:xfrm>
            <a:off x="10557689" y="86337"/>
            <a:ext cx="0" cy="267735"/>
          </a:xfrm>
          <a:prstGeom prst="line">
            <a:avLst/>
          </a:prstGeom>
          <a:ln w="19050">
            <a:solidFill>
              <a:srgbClr val="19B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图片 5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55" y="62758"/>
            <a:ext cx="1114276" cy="3302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186396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24464" y="1335598"/>
            <a:ext cx="10885926" cy="5013327"/>
            <a:chOff x="673102" y="1130300"/>
            <a:chExt cx="10885926" cy="5013327"/>
          </a:xfrm>
        </p:grpSpPr>
        <p:cxnSp>
          <p:nvCxnSpPr>
            <p:cNvPr id="6" name="直接连接符 5"/>
            <p:cNvCxnSpPr/>
            <p:nvPr/>
          </p:nvCxnSpPr>
          <p:spPr>
            <a:xfrm>
              <a:off x="4952064" y="4065801"/>
              <a:ext cx="0" cy="2077826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>
              <a:off x="7502996" y="3664958"/>
              <a:ext cx="0" cy="2478667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isļídê"/>
            <p:cNvGrpSpPr/>
            <p:nvPr/>
          </p:nvGrpSpPr>
          <p:grpSpPr>
            <a:xfrm>
              <a:off x="2898237" y="1903508"/>
              <a:ext cx="5766579" cy="2478667"/>
              <a:chOff x="2325551" y="1365408"/>
              <a:chExt cx="6863115" cy="2949994"/>
            </a:xfrm>
          </p:grpSpPr>
          <p:sp>
            <p:nvSpPr>
              <p:cNvPr id="28" name="iṡḷíde"/>
              <p:cNvSpPr/>
              <p:nvPr/>
            </p:nvSpPr>
            <p:spPr bwMode="auto">
              <a:xfrm>
                <a:off x="2325551" y="1365408"/>
                <a:ext cx="6863115" cy="2949994"/>
              </a:xfrm>
              <a:custGeom>
                <a:avLst/>
                <a:gdLst/>
                <a:ahLst/>
                <a:cxnLst>
                  <a:cxn ang="0">
                    <a:pos x="1532" y="272"/>
                  </a:cxn>
                  <a:cxn ang="0">
                    <a:pos x="984" y="0"/>
                  </a:cxn>
                  <a:cxn ang="0">
                    <a:pos x="984" y="162"/>
                  </a:cxn>
                  <a:cxn ang="0">
                    <a:pos x="0" y="658"/>
                  </a:cxn>
                  <a:cxn ang="0">
                    <a:pos x="984" y="388"/>
                  </a:cxn>
                  <a:cxn ang="0">
                    <a:pos x="984" y="385"/>
                  </a:cxn>
                  <a:cxn ang="0">
                    <a:pos x="984" y="533"/>
                  </a:cxn>
                  <a:cxn ang="0">
                    <a:pos x="1532" y="272"/>
                  </a:cxn>
                </a:cxnLst>
                <a:rect l="0" t="0" r="r" b="b"/>
                <a:pathLst>
                  <a:path w="1532" h="658">
                    <a:moveTo>
                      <a:pt x="1532" y="272"/>
                    </a:moveTo>
                    <a:cubicBezTo>
                      <a:pt x="984" y="0"/>
                      <a:pt x="984" y="0"/>
                      <a:pt x="984" y="0"/>
                    </a:cubicBezTo>
                    <a:cubicBezTo>
                      <a:pt x="984" y="162"/>
                      <a:pt x="984" y="162"/>
                      <a:pt x="984" y="162"/>
                    </a:cubicBezTo>
                    <a:cubicBezTo>
                      <a:pt x="914" y="167"/>
                      <a:pt x="243" y="222"/>
                      <a:pt x="0" y="658"/>
                    </a:cubicBezTo>
                    <a:cubicBezTo>
                      <a:pt x="0" y="658"/>
                      <a:pt x="302" y="350"/>
                      <a:pt x="984" y="388"/>
                    </a:cubicBezTo>
                    <a:cubicBezTo>
                      <a:pt x="984" y="385"/>
                      <a:pt x="984" y="385"/>
                      <a:pt x="984" y="385"/>
                    </a:cubicBezTo>
                    <a:cubicBezTo>
                      <a:pt x="984" y="533"/>
                      <a:pt x="984" y="533"/>
                      <a:pt x="984" y="533"/>
                    </a:cubicBezTo>
                    <a:lnTo>
                      <a:pt x="1532" y="272"/>
                    </a:lnTo>
                    <a:close/>
                  </a:path>
                </a:pathLst>
              </a:custGeom>
              <a:solidFill>
                <a:srgbClr val="19B59C"/>
              </a:solidFill>
              <a:ln w="9525">
                <a:noFill/>
                <a:round/>
              </a:ln>
              <a:effectLst>
                <a:outerShdw dist="38100" dir="5400000" sx="102000" sy="102000" algn="t" rotWithShape="0">
                  <a:schemeClr val="tx1">
                    <a:lumMod val="50000"/>
                    <a:lumOff val="50000"/>
                    <a:alpha val="84000"/>
                  </a:schemeClr>
                </a:outerShdw>
              </a:effec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" name="íslíďè"/>
              <p:cNvSpPr/>
              <p:nvPr/>
            </p:nvSpPr>
            <p:spPr>
              <a:xfrm>
                <a:off x="3692302" y="2978857"/>
                <a:ext cx="410235" cy="41038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95000"/>
                </a:schemeClr>
              </a:solidFill>
              <a:ln w="50800">
                <a:noFill/>
              </a:ln>
              <a:effectLst>
                <a:outerShdw blurRad="76200" dist="38100" dir="2700000" algn="tl" rotWithShape="0">
                  <a:schemeClr val="tx1">
                    <a:lumMod val="65000"/>
                    <a:lumOff val="35000"/>
                    <a:alpha val="64000"/>
                  </a:scheme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31750" h="635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normAutofit fontScale="40000" lnSpcReduction="20000"/>
              </a:bodyPr>
              <a:lstStyle/>
              <a:p>
                <a:pPr algn="ctr"/>
                <a:r>
                  <a:rPr lang="en-US" altLang="zh-CN" sz="3065" dirty="0">
                    <a:solidFill>
                      <a:srgbClr val="2B2939"/>
                    </a:solidFill>
                    <a:latin typeface="Impact" panose="020B0806030902050204" pitchFamily="34" charset="0"/>
                  </a:rPr>
                  <a:t>1</a:t>
                </a:r>
              </a:p>
            </p:txBody>
          </p:sp>
          <p:sp>
            <p:nvSpPr>
              <p:cNvPr id="30" name="ïsḻíḋé"/>
              <p:cNvSpPr/>
              <p:nvPr/>
            </p:nvSpPr>
            <p:spPr>
              <a:xfrm>
                <a:off x="5028021" y="2427593"/>
                <a:ext cx="609804" cy="610025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95000"/>
                </a:schemeClr>
              </a:solidFill>
              <a:ln w="50800">
                <a:noFill/>
              </a:ln>
              <a:effectLst>
                <a:outerShdw blurRad="76200" dist="38100" dir="2700000" algn="tl" rotWithShape="0">
                  <a:schemeClr val="tx1">
                    <a:lumMod val="65000"/>
                    <a:lumOff val="35000"/>
                    <a:alpha val="64000"/>
                  </a:scheme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31750" h="635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normAutofit fontScale="70000" lnSpcReduction="20000"/>
              </a:bodyPr>
              <a:lstStyle/>
              <a:p>
                <a:pPr algn="ctr"/>
                <a:r>
                  <a:rPr lang="en-US" altLang="zh-CN" sz="3065" dirty="0">
                    <a:solidFill>
                      <a:srgbClr val="2B2939"/>
                    </a:solidFill>
                    <a:latin typeface="Impact" panose="020B0806030902050204" pitchFamily="34" charset="0"/>
                  </a:rPr>
                  <a:t>2</a:t>
                </a:r>
              </a:p>
            </p:txBody>
          </p:sp>
          <p:sp>
            <p:nvSpPr>
              <p:cNvPr id="31" name="iŝľïďè"/>
              <p:cNvSpPr/>
              <p:nvPr/>
            </p:nvSpPr>
            <p:spPr>
              <a:xfrm>
                <a:off x="6968464" y="2203998"/>
                <a:ext cx="868027" cy="86834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95000"/>
                </a:schemeClr>
              </a:solidFill>
              <a:ln w="50800">
                <a:noFill/>
              </a:ln>
              <a:effectLst>
                <a:outerShdw blurRad="76200" dist="38100" dir="2700000" algn="tl" rotWithShape="0">
                  <a:schemeClr val="tx1">
                    <a:lumMod val="65000"/>
                    <a:lumOff val="35000"/>
                    <a:alpha val="64000"/>
                  </a:scheme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31750" h="635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normAutofit fontScale="92500" lnSpcReduction="10000"/>
              </a:bodyPr>
              <a:lstStyle/>
              <a:p>
                <a:pPr algn="ctr"/>
                <a:r>
                  <a:rPr lang="en-US" altLang="zh-CN" sz="3065" dirty="0">
                    <a:solidFill>
                      <a:srgbClr val="2B2939"/>
                    </a:solidFill>
                    <a:latin typeface="Impact" panose="020B0806030902050204" pitchFamily="34" charset="0"/>
                  </a:rPr>
                  <a:t>3</a:t>
                </a:r>
              </a:p>
            </p:txBody>
          </p:sp>
        </p:grpSp>
        <p:grpSp>
          <p:nvGrpSpPr>
            <p:cNvPr id="9" name="iṣľïdê"/>
            <p:cNvGrpSpPr/>
            <p:nvPr/>
          </p:nvGrpSpPr>
          <p:grpSpPr>
            <a:xfrm>
              <a:off x="2763801" y="5137459"/>
              <a:ext cx="2108063" cy="970279"/>
              <a:chOff x="1490599" y="3163804"/>
              <a:chExt cx="2108063" cy="970279"/>
            </a:xfrm>
          </p:grpSpPr>
          <p:sp>
            <p:nvSpPr>
              <p:cNvPr id="26" name="íŝḷîďe"/>
              <p:cNvSpPr/>
              <p:nvPr/>
            </p:nvSpPr>
            <p:spPr bwMode="auto">
              <a:xfrm>
                <a:off x="1490599" y="3576684"/>
                <a:ext cx="2108063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000" dirty="0"/>
                  <a:t>Copy paste fonts. Choose the only option to retain text……</a:t>
                </a:r>
              </a:p>
            </p:txBody>
          </p:sp>
          <p:sp>
            <p:nvSpPr>
              <p:cNvPr id="27" name="ïṩļïḓe"/>
              <p:cNvSpPr txBox="1"/>
              <p:nvPr/>
            </p:nvSpPr>
            <p:spPr bwMode="auto">
              <a:xfrm>
                <a:off x="1490599" y="3163804"/>
                <a:ext cx="2108063" cy="41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normAutofit/>
              </a:bodyPr>
              <a:lstStyle/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CN" sz="1800" b="1" dirty="0"/>
                  <a:t>Text here</a:t>
                </a:r>
                <a:endParaRPr lang="zh-CN" altLang="en-US" sz="1800" b="1" dirty="0"/>
              </a:p>
            </p:txBody>
          </p:sp>
        </p:grpSp>
        <p:grpSp>
          <p:nvGrpSpPr>
            <p:cNvPr id="10" name="isľïḋè"/>
            <p:cNvGrpSpPr/>
            <p:nvPr/>
          </p:nvGrpSpPr>
          <p:grpSpPr>
            <a:xfrm>
              <a:off x="5284081" y="4900835"/>
              <a:ext cx="2108063" cy="970279"/>
              <a:chOff x="1490599" y="3163804"/>
              <a:chExt cx="2108063" cy="970279"/>
            </a:xfrm>
          </p:grpSpPr>
          <p:sp>
            <p:nvSpPr>
              <p:cNvPr id="24" name="iṩḻiďè"/>
              <p:cNvSpPr/>
              <p:nvPr/>
            </p:nvSpPr>
            <p:spPr bwMode="auto">
              <a:xfrm>
                <a:off x="1490599" y="3576684"/>
                <a:ext cx="2108063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000" dirty="0"/>
                  <a:t>Copy paste fonts. Choose the only option to retain text……</a:t>
                </a:r>
              </a:p>
            </p:txBody>
          </p:sp>
          <p:sp>
            <p:nvSpPr>
              <p:cNvPr id="25" name="ïŝḻíḑê"/>
              <p:cNvSpPr txBox="1"/>
              <p:nvPr/>
            </p:nvSpPr>
            <p:spPr bwMode="auto">
              <a:xfrm>
                <a:off x="1490599" y="3163804"/>
                <a:ext cx="2108063" cy="41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normAutofit/>
              </a:bodyPr>
              <a:lstStyle/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CN" sz="1800" b="1" dirty="0"/>
                  <a:t>Text here</a:t>
                </a:r>
                <a:endParaRPr lang="zh-CN" altLang="en-US" sz="1800" b="1" dirty="0"/>
              </a:p>
            </p:txBody>
          </p:sp>
        </p:grpSp>
        <p:grpSp>
          <p:nvGrpSpPr>
            <p:cNvPr id="11" name="isľïḓê"/>
            <p:cNvGrpSpPr/>
            <p:nvPr/>
          </p:nvGrpSpPr>
          <p:grpSpPr>
            <a:xfrm>
              <a:off x="7804361" y="4664210"/>
              <a:ext cx="2108063" cy="970279"/>
              <a:chOff x="1490599" y="3163804"/>
              <a:chExt cx="2108063" cy="970279"/>
            </a:xfrm>
          </p:grpSpPr>
          <p:sp>
            <p:nvSpPr>
              <p:cNvPr id="22" name="iṧlíḋe"/>
              <p:cNvSpPr/>
              <p:nvPr/>
            </p:nvSpPr>
            <p:spPr bwMode="auto">
              <a:xfrm>
                <a:off x="1490599" y="3576684"/>
                <a:ext cx="2108063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000" dirty="0"/>
                  <a:t>Copy paste fonts. Choose the only option to retain text……</a:t>
                </a:r>
              </a:p>
            </p:txBody>
          </p:sp>
          <p:sp>
            <p:nvSpPr>
              <p:cNvPr id="23" name="iśļîďè"/>
              <p:cNvSpPr txBox="1"/>
              <p:nvPr/>
            </p:nvSpPr>
            <p:spPr bwMode="auto">
              <a:xfrm>
                <a:off x="1490599" y="3163804"/>
                <a:ext cx="2108063" cy="41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normAutofit/>
              </a:bodyPr>
              <a:lstStyle/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CN" sz="1800" b="1" dirty="0"/>
                  <a:t>Text here</a:t>
                </a:r>
                <a:endParaRPr lang="zh-CN" altLang="en-US" sz="1800" b="1" dirty="0"/>
              </a:p>
            </p:txBody>
          </p:sp>
        </p:grpSp>
        <p:grpSp>
          <p:nvGrpSpPr>
            <p:cNvPr id="12" name="ïšlíḍê"/>
            <p:cNvGrpSpPr/>
            <p:nvPr/>
          </p:nvGrpSpPr>
          <p:grpSpPr>
            <a:xfrm>
              <a:off x="8812418" y="2487777"/>
              <a:ext cx="2746610" cy="970279"/>
              <a:chOff x="5159896" y="3071603"/>
              <a:chExt cx="2746610" cy="970279"/>
            </a:xfrm>
          </p:grpSpPr>
          <p:sp>
            <p:nvSpPr>
              <p:cNvPr id="19" name="îṧ1iḑè"/>
              <p:cNvSpPr/>
              <p:nvPr/>
            </p:nvSpPr>
            <p:spPr bwMode="auto">
              <a:xfrm>
                <a:off x="5798443" y="3484483"/>
                <a:ext cx="2108063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000" dirty="0"/>
                  <a:t>Copy paste fonts. Choose the only option to retain text……</a:t>
                </a:r>
              </a:p>
            </p:txBody>
          </p:sp>
          <p:sp>
            <p:nvSpPr>
              <p:cNvPr id="20" name="ïSlïdê"/>
              <p:cNvSpPr txBox="1"/>
              <p:nvPr/>
            </p:nvSpPr>
            <p:spPr bwMode="auto">
              <a:xfrm>
                <a:off x="5798443" y="3071603"/>
                <a:ext cx="2108063" cy="41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normAutofit/>
              </a:bodyPr>
              <a:lstStyle/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CN" sz="1800" b="1" dirty="0">
                    <a:solidFill>
                      <a:schemeClr val="accent1"/>
                    </a:solidFill>
                  </a:rPr>
                  <a:t>Text here</a:t>
                </a:r>
                <a:endParaRPr lang="zh-CN" altLang="en-US" sz="1800" b="1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1" name="îSḻiḓe"/>
              <p:cNvSpPr/>
              <p:nvPr/>
            </p:nvSpPr>
            <p:spPr bwMode="auto">
              <a:xfrm>
                <a:off x="5159896" y="3212204"/>
                <a:ext cx="461080" cy="365375"/>
              </a:xfrm>
              <a:custGeom>
                <a:avLst/>
                <a:gdLst>
                  <a:gd name="connsiteX0" fmla="*/ 511657 w 606157"/>
                  <a:gd name="connsiteY0" fmla="*/ 343654 h 480339"/>
                  <a:gd name="connsiteX1" fmla="*/ 521432 w 606157"/>
                  <a:gd name="connsiteY1" fmla="*/ 353421 h 480339"/>
                  <a:gd name="connsiteX2" fmla="*/ 521432 w 606157"/>
                  <a:gd name="connsiteY2" fmla="*/ 376178 h 480339"/>
                  <a:gd name="connsiteX3" fmla="*/ 544305 w 606157"/>
                  <a:gd name="connsiteY3" fmla="*/ 376178 h 480339"/>
                  <a:gd name="connsiteX4" fmla="*/ 554080 w 606157"/>
                  <a:gd name="connsiteY4" fmla="*/ 385945 h 480339"/>
                  <a:gd name="connsiteX5" fmla="*/ 544305 w 606157"/>
                  <a:gd name="connsiteY5" fmla="*/ 395712 h 480339"/>
                  <a:gd name="connsiteX6" fmla="*/ 521432 w 606157"/>
                  <a:gd name="connsiteY6" fmla="*/ 395712 h 480339"/>
                  <a:gd name="connsiteX7" fmla="*/ 521432 w 606157"/>
                  <a:gd name="connsiteY7" fmla="*/ 418566 h 480339"/>
                  <a:gd name="connsiteX8" fmla="*/ 511657 w 606157"/>
                  <a:gd name="connsiteY8" fmla="*/ 428333 h 480339"/>
                  <a:gd name="connsiteX9" fmla="*/ 501882 w 606157"/>
                  <a:gd name="connsiteY9" fmla="*/ 418566 h 480339"/>
                  <a:gd name="connsiteX10" fmla="*/ 501882 w 606157"/>
                  <a:gd name="connsiteY10" fmla="*/ 395712 h 480339"/>
                  <a:gd name="connsiteX11" fmla="*/ 479106 w 606157"/>
                  <a:gd name="connsiteY11" fmla="*/ 395712 h 480339"/>
                  <a:gd name="connsiteX12" fmla="*/ 469331 w 606157"/>
                  <a:gd name="connsiteY12" fmla="*/ 385945 h 480339"/>
                  <a:gd name="connsiteX13" fmla="*/ 479106 w 606157"/>
                  <a:gd name="connsiteY13" fmla="*/ 376178 h 480339"/>
                  <a:gd name="connsiteX14" fmla="*/ 501882 w 606157"/>
                  <a:gd name="connsiteY14" fmla="*/ 376178 h 480339"/>
                  <a:gd name="connsiteX15" fmla="*/ 501882 w 606157"/>
                  <a:gd name="connsiteY15" fmla="*/ 353421 h 480339"/>
                  <a:gd name="connsiteX16" fmla="*/ 511657 w 606157"/>
                  <a:gd name="connsiteY16" fmla="*/ 343654 h 480339"/>
                  <a:gd name="connsiteX17" fmla="*/ 511621 w 606157"/>
                  <a:gd name="connsiteY17" fmla="*/ 311170 h 480339"/>
                  <a:gd name="connsiteX18" fmla="*/ 436735 w 606157"/>
                  <a:gd name="connsiteY18" fmla="*/ 385944 h 480339"/>
                  <a:gd name="connsiteX19" fmla="*/ 511621 w 606157"/>
                  <a:gd name="connsiteY19" fmla="*/ 460816 h 480339"/>
                  <a:gd name="connsiteX20" fmla="*/ 586605 w 606157"/>
                  <a:gd name="connsiteY20" fmla="*/ 385944 h 480339"/>
                  <a:gd name="connsiteX21" fmla="*/ 511621 w 606157"/>
                  <a:gd name="connsiteY21" fmla="*/ 311170 h 480339"/>
                  <a:gd name="connsiteX22" fmla="*/ 511621 w 606157"/>
                  <a:gd name="connsiteY22" fmla="*/ 291647 h 480339"/>
                  <a:gd name="connsiteX23" fmla="*/ 606157 w 606157"/>
                  <a:gd name="connsiteY23" fmla="*/ 385944 h 480339"/>
                  <a:gd name="connsiteX24" fmla="*/ 511621 w 606157"/>
                  <a:gd name="connsiteY24" fmla="*/ 480339 h 480339"/>
                  <a:gd name="connsiteX25" fmla="*/ 417183 w 606157"/>
                  <a:gd name="connsiteY25" fmla="*/ 385944 h 480339"/>
                  <a:gd name="connsiteX26" fmla="*/ 511621 w 606157"/>
                  <a:gd name="connsiteY26" fmla="*/ 291647 h 480339"/>
                  <a:gd name="connsiteX27" fmla="*/ 368279 w 606157"/>
                  <a:gd name="connsiteY27" fmla="*/ 200476 h 480339"/>
                  <a:gd name="connsiteX28" fmla="*/ 489505 w 606157"/>
                  <a:gd name="connsiteY28" fmla="*/ 259991 h 480339"/>
                  <a:gd name="connsiteX29" fmla="*/ 487746 w 606157"/>
                  <a:gd name="connsiteY29" fmla="*/ 273650 h 480339"/>
                  <a:gd name="connsiteX30" fmla="*/ 481782 w 606157"/>
                  <a:gd name="connsiteY30" fmla="*/ 275699 h 480339"/>
                  <a:gd name="connsiteX31" fmla="*/ 474059 w 606157"/>
                  <a:gd name="connsiteY31" fmla="*/ 271894 h 480339"/>
                  <a:gd name="connsiteX32" fmla="*/ 368279 w 606157"/>
                  <a:gd name="connsiteY32" fmla="*/ 219989 h 480339"/>
                  <a:gd name="connsiteX33" fmla="*/ 293588 w 606157"/>
                  <a:gd name="connsiteY33" fmla="*/ 242819 h 480339"/>
                  <a:gd name="connsiteX34" fmla="*/ 279999 w 606157"/>
                  <a:gd name="connsiteY34" fmla="*/ 240185 h 480339"/>
                  <a:gd name="connsiteX35" fmla="*/ 282639 w 606157"/>
                  <a:gd name="connsiteY35" fmla="*/ 226623 h 480339"/>
                  <a:gd name="connsiteX36" fmla="*/ 368279 w 606157"/>
                  <a:gd name="connsiteY36" fmla="*/ 200476 h 480339"/>
                  <a:gd name="connsiteX37" fmla="*/ 153211 w 606157"/>
                  <a:gd name="connsiteY37" fmla="*/ 200476 h 480339"/>
                  <a:gd name="connsiteX38" fmla="*/ 306325 w 606157"/>
                  <a:gd name="connsiteY38" fmla="*/ 353439 h 480339"/>
                  <a:gd name="connsiteX39" fmla="*/ 296547 w 606157"/>
                  <a:gd name="connsiteY39" fmla="*/ 363200 h 480339"/>
                  <a:gd name="connsiteX40" fmla="*/ 286770 w 606157"/>
                  <a:gd name="connsiteY40" fmla="*/ 353439 h 480339"/>
                  <a:gd name="connsiteX41" fmla="*/ 153211 w 606157"/>
                  <a:gd name="connsiteY41" fmla="*/ 219999 h 480339"/>
                  <a:gd name="connsiteX42" fmla="*/ 19554 w 606157"/>
                  <a:gd name="connsiteY42" fmla="*/ 353439 h 480339"/>
                  <a:gd name="connsiteX43" fmla="*/ 9777 w 606157"/>
                  <a:gd name="connsiteY43" fmla="*/ 363200 h 480339"/>
                  <a:gd name="connsiteX44" fmla="*/ 0 w 606157"/>
                  <a:gd name="connsiteY44" fmla="*/ 353439 h 480339"/>
                  <a:gd name="connsiteX45" fmla="*/ 153211 w 606157"/>
                  <a:gd name="connsiteY45" fmla="*/ 200476 h 480339"/>
                  <a:gd name="connsiteX46" fmla="*/ 368295 w 606157"/>
                  <a:gd name="connsiteY46" fmla="*/ 19531 h 480339"/>
                  <a:gd name="connsiteX47" fmla="*/ 306326 w 606157"/>
                  <a:gd name="connsiteY47" fmla="*/ 81348 h 480339"/>
                  <a:gd name="connsiteX48" fmla="*/ 368295 w 606157"/>
                  <a:gd name="connsiteY48" fmla="*/ 143262 h 480339"/>
                  <a:gd name="connsiteX49" fmla="*/ 430165 w 606157"/>
                  <a:gd name="connsiteY49" fmla="*/ 81348 h 480339"/>
                  <a:gd name="connsiteX50" fmla="*/ 368295 w 606157"/>
                  <a:gd name="connsiteY50" fmla="*/ 19531 h 480339"/>
                  <a:gd name="connsiteX51" fmla="*/ 153211 w 606157"/>
                  <a:gd name="connsiteY51" fmla="*/ 19531 h 480339"/>
                  <a:gd name="connsiteX52" fmla="*/ 91242 w 606157"/>
                  <a:gd name="connsiteY52" fmla="*/ 81348 h 480339"/>
                  <a:gd name="connsiteX53" fmla="*/ 153211 w 606157"/>
                  <a:gd name="connsiteY53" fmla="*/ 143262 h 480339"/>
                  <a:gd name="connsiteX54" fmla="*/ 215081 w 606157"/>
                  <a:gd name="connsiteY54" fmla="*/ 81348 h 480339"/>
                  <a:gd name="connsiteX55" fmla="*/ 153211 w 606157"/>
                  <a:gd name="connsiteY55" fmla="*/ 19531 h 480339"/>
                  <a:gd name="connsiteX56" fmla="*/ 368295 w 606157"/>
                  <a:gd name="connsiteY56" fmla="*/ 0 h 480339"/>
                  <a:gd name="connsiteX57" fmla="*/ 449714 w 606157"/>
                  <a:gd name="connsiteY57" fmla="*/ 81348 h 480339"/>
                  <a:gd name="connsiteX58" fmla="*/ 368295 w 606157"/>
                  <a:gd name="connsiteY58" fmla="*/ 162794 h 480339"/>
                  <a:gd name="connsiteX59" fmla="*/ 286778 w 606157"/>
                  <a:gd name="connsiteY59" fmla="*/ 81348 h 480339"/>
                  <a:gd name="connsiteX60" fmla="*/ 368295 w 606157"/>
                  <a:gd name="connsiteY60" fmla="*/ 0 h 480339"/>
                  <a:gd name="connsiteX61" fmla="*/ 153211 w 606157"/>
                  <a:gd name="connsiteY61" fmla="*/ 0 h 480339"/>
                  <a:gd name="connsiteX62" fmla="*/ 234630 w 606157"/>
                  <a:gd name="connsiteY62" fmla="*/ 81348 h 480339"/>
                  <a:gd name="connsiteX63" fmla="*/ 153211 w 606157"/>
                  <a:gd name="connsiteY63" fmla="*/ 162794 h 480339"/>
                  <a:gd name="connsiteX64" fmla="*/ 71694 w 606157"/>
                  <a:gd name="connsiteY64" fmla="*/ 81348 h 480339"/>
                  <a:gd name="connsiteX65" fmla="*/ 153211 w 606157"/>
                  <a:gd name="connsiteY65" fmla="*/ 0 h 480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606157" h="480339">
                    <a:moveTo>
                      <a:pt x="511657" y="343654"/>
                    </a:moveTo>
                    <a:cubicBezTo>
                      <a:pt x="517131" y="343654"/>
                      <a:pt x="521432" y="348049"/>
                      <a:pt x="521432" y="353421"/>
                    </a:cubicBezTo>
                    <a:lnTo>
                      <a:pt x="521432" y="376178"/>
                    </a:lnTo>
                    <a:lnTo>
                      <a:pt x="544305" y="376178"/>
                    </a:lnTo>
                    <a:cubicBezTo>
                      <a:pt x="549682" y="376178"/>
                      <a:pt x="554080" y="380573"/>
                      <a:pt x="554080" y="385945"/>
                    </a:cubicBezTo>
                    <a:cubicBezTo>
                      <a:pt x="554080" y="391414"/>
                      <a:pt x="549682" y="395712"/>
                      <a:pt x="544305" y="395712"/>
                    </a:cubicBezTo>
                    <a:lnTo>
                      <a:pt x="521432" y="395712"/>
                    </a:lnTo>
                    <a:lnTo>
                      <a:pt x="521432" y="418566"/>
                    </a:lnTo>
                    <a:cubicBezTo>
                      <a:pt x="521432" y="423938"/>
                      <a:pt x="517131" y="428333"/>
                      <a:pt x="511657" y="428333"/>
                    </a:cubicBezTo>
                    <a:cubicBezTo>
                      <a:pt x="506281" y="428333"/>
                      <a:pt x="501882" y="423938"/>
                      <a:pt x="501882" y="418566"/>
                    </a:cubicBezTo>
                    <a:lnTo>
                      <a:pt x="501882" y="395712"/>
                    </a:lnTo>
                    <a:lnTo>
                      <a:pt x="479106" y="395712"/>
                    </a:lnTo>
                    <a:cubicBezTo>
                      <a:pt x="473730" y="395712"/>
                      <a:pt x="469331" y="391414"/>
                      <a:pt x="469331" y="385945"/>
                    </a:cubicBezTo>
                    <a:cubicBezTo>
                      <a:pt x="469331" y="380573"/>
                      <a:pt x="473730" y="376178"/>
                      <a:pt x="479106" y="376178"/>
                    </a:cubicBezTo>
                    <a:lnTo>
                      <a:pt x="501882" y="376178"/>
                    </a:lnTo>
                    <a:lnTo>
                      <a:pt x="501882" y="353421"/>
                    </a:lnTo>
                    <a:cubicBezTo>
                      <a:pt x="501882" y="348049"/>
                      <a:pt x="506281" y="343654"/>
                      <a:pt x="511657" y="343654"/>
                    </a:cubicBezTo>
                    <a:close/>
                    <a:moveTo>
                      <a:pt x="511621" y="311170"/>
                    </a:moveTo>
                    <a:cubicBezTo>
                      <a:pt x="470366" y="311170"/>
                      <a:pt x="436735" y="344750"/>
                      <a:pt x="436735" y="385944"/>
                    </a:cubicBezTo>
                    <a:cubicBezTo>
                      <a:pt x="436735" y="427236"/>
                      <a:pt x="470366" y="460816"/>
                      <a:pt x="511621" y="460816"/>
                    </a:cubicBezTo>
                    <a:cubicBezTo>
                      <a:pt x="552975" y="460816"/>
                      <a:pt x="586605" y="427236"/>
                      <a:pt x="586605" y="385944"/>
                    </a:cubicBezTo>
                    <a:cubicBezTo>
                      <a:pt x="586605" y="344750"/>
                      <a:pt x="552975" y="311170"/>
                      <a:pt x="511621" y="311170"/>
                    </a:cubicBezTo>
                    <a:close/>
                    <a:moveTo>
                      <a:pt x="511621" y="291647"/>
                    </a:moveTo>
                    <a:cubicBezTo>
                      <a:pt x="563729" y="291647"/>
                      <a:pt x="606157" y="333915"/>
                      <a:pt x="606157" y="385944"/>
                    </a:cubicBezTo>
                    <a:cubicBezTo>
                      <a:pt x="606157" y="437974"/>
                      <a:pt x="563729" y="480339"/>
                      <a:pt x="511621" y="480339"/>
                    </a:cubicBezTo>
                    <a:cubicBezTo>
                      <a:pt x="459514" y="480339"/>
                      <a:pt x="417183" y="437974"/>
                      <a:pt x="417183" y="385944"/>
                    </a:cubicBezTo>
                    <a:cubicBezTo>
                      <a:pt x="417183" y="333915"/>
                      <a:pt x="459514" y="291647"/>
                      <a:pt x="511621" y="291647"/>
                    </a:cubicBezTo>
                    <a:close/>
                    <a:moveTo>
                      <a:pt x="368279" y="200476"/>
                    </a:moveTo>
                    <a:cubicBezTo>
                      <a:pt x="416085" y="200476"/>
                      <a:pt x="460274" y="222135"/>
                      <a:pt x="489505" y="259991"/>
                    </a:cubicBezTo>
                    <a:cubicBezTo>
                      <a:pt x="492829" y="264284"/>
                      <a:pt x="492047" y="270333"/>
                      <a:pt x="487746" y="273650"/>
                    </a:cubicBezTo>
                    <a:cubicBezTo>
                      <a:pt x="485986" y="275016"/>
                      <a:pt x="483835" y="275699"/>
                      <a:pt x="481782" y="275699"/>
                    </a:cubicBezTo>
                    <a:cubicBezTo>
                      <a:pt x="478849" y="275699"/>
                      <a:pt x="475916" y="274430"/>
                      <a:pt x="474059" y="271894"/>
                    </a:cubicBezTo>
                    <a:cubicBezTo>
                      <a:pt x="448542" y="238917"/>
                      <a:pt x="409926" y="219989"/>
                      <a:pt x="368279" y="219989"/>
                    </a:cubicBezTo>
                    <a:cubicBezTo>
                      <a:pt x="341492" y="219989"/>
                      <a:pt x="315683" y="227892"/>
                      <a:pt x="293588" y="242819"/>
                    </a:cubicBezTo>
                    <a:cubicBezTo>
                      <a:pt x="289091" y="245844"/>
                      <a:pt x="283030" y="244673"/>
                      <a:pt x="279999" y="240185"/>
                    </a:cubicBezTo>
                    <a:cubicBezTo>
                      <a:pt x="276969" y="235697"/>
                      <a:pt x="278142" y="229648"/>
                      <a:pt x="282639" y="226623"/>
                    </a:cubicBezTo>
                    <a:cubicBezTo>
                      <a:pt x="307960" y="209549"/>
                      <a:pt x="337582" y="200476"/>
                      <a:pt x="368279" y="200476"/>
                    </a:cubicBezTo>
                    <a:close/>
                    <a:moveTo>
                      <a:pt x="153211" y="200476"/>
                    </a:moveTo>
                    <a:cubicBezTo>
                      <a:pt x="237688" y="200476"/>
                      <a:pt x="306325" y="269099"/>
                      <a:pt x="306325" y="353439"/>
                    </a:cubicBezTo>
                    <a:cubicBezTo>
                      <a:pt x="306325" y="358808"/>
                      <a:pt x="302023" y="363200"/>
                      <a:pt x="296547" y="363200"/>
                    </a:cubicBezTo>
                    <a:cubicBezTo>
                      <a:pt x="291170" y="363200"/>
                      <a:pt x="286770" y="358808"/>
                      <a:pt x="286770" y="353439"/>
                    </a:cubicBezTo>
                    <a:cubicBezTo>
                      <a:pt x="286770" y="279837"/>
                      <a:pt x="226835" y="219999"/>
                      <a:pt x="153211" y="219999"/>
                    </a:cubicBezTo>
                    <a:cubicBezTo>
                      <a:pt x="79490" y="219999"/>
                      <a:pt x="19554" y="279837"/>
                      <a:pt x="19554" y="353439"/>
                    </a:cubicBezTo>
                    <a:cubicBezTo>
                      <a:pt x="19554" y="358808"/>
                      <a:pt x="15155" y="363200"/>
                      <a:pt x="9777" y="363200"/>
                    </a:cubicBezTo>
                    <a:cubicBezTo>
                      <a:pt x="4400" y="363200"/>
                      <a:pt x="0" y="358808"/>
                      <a:pt x="0" y="353439"/>
                    </a:cubicBezTo>
                    <a:cubicBezTo>
                      <a:pt x="0" y="269099"/>
                      <a:pt x="68735" y="200476"/>
                      <a:pt x="153211" y="200476"/>
                    </a:cubicBezTo>
                    <a:close/>
                    <a:moveTo>
                      <a:pt x="368295" y="19531"/>
                    </a:moveTo>
                    <a:cubicBezTo>
                      <a:pt x="334085" y="19531"/>
                      <a:pt x="306326" y="47266"/>
                      <a:pt x="306326" y="81348"/>
                    </a:cubicBezTo>
                    <a:cubicBezTo>
                      <a:pt x="306326" y="115528"/>
                      <a:pt x="334085" y="143262"/>
                      <a:pt x="368295" y="143262"/>
                    </a:cubicBezTo>
                    <a:cubicBezTo>
                      <a:pt x="402407" y="143262"/>
                      <a:pt x="430165" y="115528"/>
                      <a:pt x="430165" y="81348"/>
                    </a:cubicBezTo>
                    <a:cubicBezTo>
                      <a:pt x="430165" y="47266"/>
                      <a:pt x="402407" y="19531"/>
                      <a:pt x="368295" y="19531"/>
                    </a:cubicBezTo>
                    <a:close/>
                    <a:moveTo>
                      <a:pt x="153211" y="19531"/>
                    </a:moveTo>
                    <a:cubicBezTo>
                      <a:pt x="119001" y="19531"/>
                      <a:pt x="91242" y="47266"/>
                      <a:pt x="91242" y="81348"/>
                    </a:cubicBezTo>
                    <a:cubicBezTo>
                      <a:pt x="91242" y="115528"/>
                      <a:pt x="119001" y="143262"/>
                      <a:pt x="153211" y="143262"/>
                    </a:cubicBezTo>
                    <a:cubicBezTo>
                      <a:pt x="187323" y="143262"/>
                      <a:pt x="215081" y="115528"/>
                      <a:pt x="215081" y="81348"/>
                    </a:cubicBezTo>
                    <a:cubicBezTo>
                      <a:pt x="215081" y="47266"/>
                      <a:pt x="187323" y="19531"/>
                      <a:pt x="153211" y="19531"/>
                    </a:cubicBezTo>
                    <a:close/>
                    <a:moveTo>
                      <a:pt x="368295" y="0"/>
                    </a:moveTo>
                    <a:cubicBezTo>
                      <a:pt x="413158" y="0"/>
                      <a:pt x="449714" y="36523"/>
                      <a:pt x="449714" y="81348"/>
                    </a:cubicBezTo>
                    <a:cubicBezTo>
                      <a:pt x="449714" y="126270"/>
                      <a:pt x="413158" y="162794"/>
                      <a:pt x="368295" y="162794"/>
                    </a:cubicBezTo>
                    <a:cubicBezTo>
                      <a:pt x="323333" y="162794"/>
                      <a:pt x="286778" y="126270"/>
                      <a:pt x="286778" y="81348"/>
                    </a:cubicBezTo>
                    <a:cubicBezTo>
                      <a:pt x="286778" y="36523"/>
                      <a:pt x="323333" y="0"/>
                      <a:pt x="368295" y="0"/>
                    </a:cubicBezTo>
                    <a:close/>
                    <a:moveTo>
                      <a:pt x="153211" y="0"/>
                    </a:moveTo>
                    <a:cubicBezTo>
                      <a:pt x="198074" y="0"/>
                      <a:pt x="234630" y="36523"/>
                      <a:pt x="234630" y="81348"/>
                    </a:cubicBezTo>
                    <a:cubicBezTo>
                      <a:pt x="234630" y="126270"/>
                      <a:pt x="198074" y="162794"/>
                      <a:pt x="153211" y="162794"/>
                    </a:cubicBezTo>
                    <a:cubicBezTo>
                      <a:pt x="108249" y="162794"/>
                      <a:pt x="71694" y="126270"/>
                      <a:pt x="71694" y="81348"/>
                    </a:cubicBezTo>
                    <a:cubicBezTo>
                      <a:pt x="71694" y="36523"/>
                      <a:pt x="108249" y="0"/>
                      <a:pt x="153211" y="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3" name="íṣ1ïḍé"/>
            <p:cNvGrpSpPr/>
            <p:nvPr/>
          </p:nvGrpSpPr>
          <p:grpSpPr>
            <a:xfrm>
              <a:off x="769062" y="3995977"/>
              <a:ext cx="2746610" cy="970279"/>
              <a:chOff x="5159896" y="3071603"/>
              <a:chExt cx="2746610" cy="970279"/>
            </a:xfrm>
          </p:grpSpPr>
          <p:sp>
            <p:nvSpPr>
              <p:cNvPr id="16" name="íş1ïḍe"/>
              <p:cNvSpPr/>
              <p:nvPr/>
            </p:nvSpPr>
            <p:spPr bwMode="auto">
              <a:xfrm>
                <a:off x="5798443" y="3484483"/>
                <a:ext cx="2108063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000" dirty="0"/>
                  <a:t>Copy paste fonts. Choose the only option to retain text……</a:t>
                </a:r>
              </a:p>
            </p:txBody>
          </p:sp>
          <p:sp>
            <p:nvSpPr>
              <p:cNvPr id="17" name="ïṣ1îḑé"/>
              <p:cNvSpPr txBox="1"/>
              <p:nvPr/>
            </p:nvSpPr>
            <p:spPr bwMode="auto">
              <a:xfrm>
                <a:off x="5798443" y="3071603"/>
                <a:ext cx="2108063" cy="41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normAutofit/>
              </a:bodyPr>
              <a:lstStyle/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CN" sz="1800" b="1" dirty="0">
                    <a:solidFill>
                      <a:schemeClr val="accent1"/>
                    </a:solidFill>
                  </a:rPr>
                  <a:t>Text here</a:t>
                </a:r>
                <a:endParaRPr lang="zh-CN" altLang="en-US" sz="1800" b="1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8" name="îṣļîḑe"/>
              <p:cNvSpPr/>
              <p:nvPr/>
            </p:nvSpPr>
            <p:spPr bwMode="auto">
              <a:xfrm>
                <a:off x="5159896" y="3237575"/>
                <a:ext cx="461080" cy="314632"/>
              </a:xfrm>
              <a:custGeom>
                <a:avLst/>
                <a:gdLst>
                  <a:gd name="connsiteX0" fmla="*/ 20293 w 607639"/>
                  <a:gd name="connsiteY0" fmla="*/ 364067 h 414642"/>
                  <a:gd name="connsiteX1" fmla="*/ 20293 w 607639"/>
                  <a:gd name="connsiteY1" fmla="*/ 384244 h 414642"/>
                  <a:gd name="connsiteX2" fmla="*/ 30351 w 607639"/>
                  <a:gd name="connsiteY2" fmla="*/ 394377 h 414642"/>
                  <a:gd name="connsiteX3" fmla="*/ 577199 w 607639"/>
                  <a:gd name="connsiteY3" fmla="*/ 394377 h 414642"/>
                  <a:gd name="connsiteX4" fmla="*/ 587346 w 607639"/>
                  <a:gd name="connsiteY4" fmla="*/ 384244 h 414642"/>
                  <a:gd name="connsiteX5" fmla="*/ 587346 w 607639"/>
                  <a:gd name="connsiteY5" fmla="*/ 364067 h 414642"/>
                  <a:gd name="connsiteX6" fmla="*/ 556995 w 607639"/>
                  <a:gd name="connsiteY6" fmla="*/ 364067 h 414642"/>
                  <a:gd name="connsiteX7" fmla="*/ 394916 w 607639"/>
                  <a:gd name="connsiteY7" fmla="*/ 364067 h 414642"/>
                  <a:gd name="connsiteX8" fmla="*/ 394916 w 607639"/>
                  <a:gd name="connsiteY8" fmla="*/ 374200 h 414642"/>
                  <a:gd name="connsiteX9" fmla="*/ 384859 w 607639"/>
                  <a:gd name="connsiteY9" fmla="*/ 384244 h 414642"/>
                  <a:gd name="connsiteX10" fmla="*/ 222780 w 607639"/>
                  <a:gd name="connsiteY10" fmla="*/ 384244 h 414642"/>
                  <a:gd name="connsiteX11" fmla="*/ 212634 w 607639"/>
                  <a:gd name="connsiteY11" fmla="*/ 374200 h 414642"/>
                  <a:gd name="connsiteX12" fmla="*/ 212634 w 607639"/>
                  <a:gd name="connsiteY12" fmla="*/ 364067 h 414642"/>
                  <a:gd name="connsiteX13" fmla="*/ 50644 w 607639"/>
                  <a:gd name="connsiteY13" fmla="*/ 364067 h 414642"/>
                  <a:gd name="connsiteX14" fmla="*/ 141754 w 607639"/>
                  <a:gd name="connsiteY14" fmla="*/ 232583 h 414642"/>
                  <a:gd name="connsiteX15" fmla="*/ 161961 w 607639"/>
                  <a:gd name="connsiteY15" fmla="*/ 232583 h 414642"/>
                  <a:gd name="connsiteX16" fmla="*/ 172110 w 607639"/>
                  <a:gd name="connsiteY16" fmla="*/ 242719 h 414642"/>
                  <a:gd name="connsiteX17" fmla="*/ 161961 w 607639"/>
                  <a:gd name="connsiteY17" fmla="*/ 252765 h 414642"/>
                  <a:gd name="connsiteX18" fmla="*/ 141754 w 607639"/>
                  <a:gd name="connsiteY18" fmla="*/ 252765 h 414642"/>
                  <a:gd name="connsiteX19" fmla="*/ 131605 w 607639"/>
                  <a:gd name="connsiteY19" fmla="*/ 242719 h 414642"/>
                  <a:gd name="connsiteX20" fmla="*/ 141754 w 607639"/>
                  <a:gd name="connsiteY20" fmla="*/ 232583 h 414642"/>
                  <a:gd name="connsiteX21" fmla="*/ 141758 w 607639"/>
                  <a:gd name="connsiteY21" fmla="*/ 192149 h 414642"/>
                  <a:gd name="connsiteX22" fmla="*/ 182279 w 607639"/>
                  <a:gd name="connsiteY22" fmla="*/ 192149 h 414642"/>
                  <a:gd name="connsiteX23" fmla="*/ 192432 w 607639"/>
                  <a:gd name="connsiteY23" fmla="*/ 202196 h 414642"/>
                  <a:gd name="connsiteX24" fmla="*/ 182279 w 607639"/>
                  <a:gd name="connsiteY24" fmla="*/ 212331 h 414642"/>
                  <a:gd name="connsiteX25" fmla="*/ 141758 w 607639"/>
                  <a:gd name="connsiteY25" fmla="*/ 212331 h 414642"/>
                  <a:gd name="connsiteX26" fmla="*/ 131605 w 607639"/>
                  <a:gd name="connsiteY26" fmla="*/ 202196 h 414642"/>
                  <a:gd name="connsiteX27" fmla="*/ 141758 w 607639"/>
                  <a:gd name="connsiteY27" fmla="*/ 192149 h 414642"/>
                  <a:gd name="connsiteX28" fmla="*/ 141754 w 607639"/>
                  <a:gd name="connsiteY28" fmla="*/ 151716 h 414642"/>
                  <a:gd name="connsiteX29" fmla="*/ 161961 w 607639"/>
                  <a:gd name="connsiteY29" fmla="*/ 151716 h 414642"/>
                  <a:gd name="connsiteX30" fmla="*/ 172110 w 607639"/>
                  <a:gd name="connsiteY30" fmla="*/ 161763 h 414642"/>
                  <a:gd name="connsiteX31" fmla="*/ 161961 w 607639"/>
                  <a:gd name="connsiteY31" fmla="*/ 171898 h 414642"/>
                  <a:gd name="connsiteX32" fmla="*/ 141754 w 607639"/>
                  <a:gd name="connsiteY32" fmla="*/ 171898 h 414642"/>
                  <a:gd name="connsiteX33" fmla="*/ 131605 w 607639"/>
                  <a:gd name="connsiteY33" fmla="*/ 161763 h 414642"/>
                  <a:gd name="connsiteX34" fmla="*/ 141754 w 607639"/>
                  <a:gd name="connsiteY34" fmla="*/ 151716 h 414642"/>
                  <a:gd name="connsiteX35" fmla="*/ 141758 w 607639"/>
                  <a:gd name="connsiteY35" fmla="*/ 111211 h 414642"/>
                  <a:gd name="connsiteX36" fmla="*/ 182279 w 607639"/>
                  <a:gd name="connsiteY36" fmla="*/ 111211 h 414642"/>
                  <a:gd name="connsiteX37" fmla="*/ 192432 w 607639"/>
                  <a:gd name="connsiteY37" fmla="*/ 121337 h 414642"/>
                  <a:gd name="connsiteX38" fmla="*/ 182279 w 607639"/>
                  <a:gd name="connsiteY38" fmla="*/ 131463 h 414642"/>
                  <a:gd name="connsiteX39" fmla="*/ 141758 w 607639"/>
                  <a:gd name="connsiteY39" fmla="*/ 131463 h 414642"/>
                  <a:gd name="connsiteX40" fmla="*/ 131605 w 607639"/>
                  <a:gd name="connsiteY40" fmla="*/ 121337 h 414642"/>
                  <a:gd name="connsiteX41" fmla="*/ 141758 w 607639"/>
                  <a:gd name="connsiteY41" fmla="*/ 111211 h 414642"/>
                  <a:gd name="connsiteX42" fmla="*/ 425367 w 607639"/>
                  <a:gd name="connsiteY42" fmla="*/ 101191 h 414642"/>
                  <a:gd name="connsiteX43" fmla="*/ 496228 w 607639"/>
                  <a:gd name="connsiteY43" fmla="*/ 101191 h 414642"/>
                  <a:gd name="connsiteX44" fmla="*/ 506377 w 607639"/>
                  <a:gd name="connsiteY44" fmla="*/ 111231 h 414642"/>
                  <a:gd name="connsiteX45" fmla="*/ 506377 w 607639"/>
                  <a:gd name="connsiteY45" fmla="*/ 182042 h 414642"/>
                  <a:gd name="connsiteX46" fmla="*/ 496228 w 607639"/>
                  <a:gd name="connsiteY46" fmla="*/ 192171 h 414642"/>
                  <a:gd name="connsiteX47" fmla="*/ 486080 w 607639"/>
                  <a:gd name="connsiteY47" fmla="*/ 182042 h 414642"/>
                  <a:gd name="connsiteX48" fmla="*/ 486080 w 607639"/>
                  <a:gd name="connsiteY48" fmla="*/ 135575 h 414642"/>
                  <a:gd name="connsiteX49" fmla="*/ 402043 w 607639"/>
                  <a:gd name="connsiteY49" fmla="*/ 219447 h 414642"/>
                  <a:gd name="connsiteX50" fmla="*/ 394921 w 607639"/>
                  <a:gd name="connsiteY50" fmla="*/ 222468 h 414642"/>
                  <a:gd name="connsiteX51" fmla="*/ 387889 w 607639"/>
                  <a:gd name="connsiteY51" fmla="*/ 219447 h 414642"/>
                  <a:gd name="connsiteX52" fmla="*/ 344268 w 607639"/>
                  <a:gd name="connsiteY52" fmla="*/ 176001 h 414642"/>
                  <a:gd name="connsiteX53" fmla="*/ 270380 w 607639"/>
                  <a:gd name="connsiteY53" fmla="*/ 249744 h 414642"/>
                  <a:gd name="connsiteX54" fmla="*/ 263258 w 607639"/>
                  <a:gd name="connsiteY54" fmla="*/ 252765 h 414642"/>
                  <a:gd name="connsiteX55" fmla="*/ 256225 w 607639"/>
                  <a:gd name="connsiteY55" fmla="*/ 249744 h 414642"/>
                  <a:gd name="connsiteX56" fmla="*/ 256225 w 607639"/>
                  <a:gd name="connsiteY56" fmla="*/ 235617 h 414642"/>
                  <a:gd name="connsiteX57" fmla="*/ 337235 w 607639"/>
                  <a:gd name="connsiteY57" fmla="*/ 154766 h 414642"/>
                  <a:gd name="connsiteX58" fmla="*/ 338837 w 607639"/>
                  <a:gd name="connsiteY58" fmla="*/ 153433 h 414642"/>
                  <a:gd name="connsiteX59" fmla="*/ 340618 w 607639"/>
                  <a:gd name="connsiteY59" fmla="*/ 152456 h 414642"/>
                  <a:gd name="connsiteX60" fmla="*/ 341508 w 607639"/>
                  <a:gd name="connsiteY60" fmla="*/ 152101 h 414642"/>
                  <a:gd name="connsiteX61" fmla="*/ 343378 w 607639"/>
                  <a:gd name="connsiteY61" fmla="*/ 151745 h 414642"/>
                  <a:gd name="connsiteX62" fmla="*/ 344268 w 607639"/>
                  <a:gd name="connsiteY62" fmla="*/ 151745 h 414642"/>
                  <a:gd name="connsiteX63" fmla="*/ 346226 w 607639"/>
                  <a:gd name="connsiteY63" fmla="*/ 151923 h 414642"/>
                  <a:gd name="connsiteX64" fmla="*/ 351390 w 607639"/>
                  <a:gd name="connsiteY64" fmla="*/ 154766 h 414642"/>
                  <a:gd name="connsiteX65" fmla="*/ 394921 w 607639"/>
                  <a:gd name="connsiteY65" fmla="*/ 198213 h 414642"/>
                  <a:gd name="connsiteX66" fmla="*/ 471925 w 607639"/>
                  <a:gd name="connsiteY66" fmla="*/ 121359 h 414642"/>
                  <a:gd name="connsiteX67" fmla="*/ 425367 w 607639"/>
                  <a:gd name="connsiteY67" fmla="*/ 121359 h 414642"/>
                  <a:gd name="connsiteX68" fmla="*/ 415218 w 607639"/>
                  <a:gd name="connsiteY68" fmla="*/ 111231 h 414642"/>
                  <a:gd name="connsiteX69" fmla="*/ 425367 w 607639"/>
                  <a:gd name="connsiteY69" fmla="*/ 101191 h 414642"/>
                  <a:gd name="connsiteX70" fmla="*/ 101297 w 607639"/>
                  <a:gd name="connsiteY70" fmla="*/ 91029 h 414642"/>
                  <a:gd name="connsiteX71" fmla="*/ 111423 w 607639"/>
                  <a:gd name="connsiteY71" fmla="*/ 101159 h 414642"/>
                  <a:gd name="connsiteX72" fmla="*/ 111423 w 607639"/>
                  <a:gd name="connsiteY72" fmla="*/ 262887 h 414642"/>
                  <a:gd name="connsiteX73" fmla="*/ 101297 w 607639"/>
                  <a:gd name="connsiteY73" fmla="*/ 273017 h 414642"/>
                  <a:gd name="connsiteX74" fmla="*/ 91171 w 607639"/>
                  <a:gd name="connsiteY74" fmla="*/ 262887 h 414642"/>
                  <a:gd name="connsiteX75" fmla="*/ 91171 w 607639"/>
                  <a:gd name="connsiteY75" fmla="*/ 101159 h 414642"/>
                  <a:gd name="connsiteX76" fmla="*/ 101297 w 607639"/>
                  <a:gd name="connsiteY76" fmla="*/ 91029 h 414642"/>
                  <a:gd name="connsiteX77" fmla="*/ 70848 w 607639"/>
                  <a:gd name="connsiteY77" fmla="*/ 20177 h 414642"/>
                  <a:gd name="connsiteX78" fmla="*/ 60791 w 607639"/>
                  <a:gd name="connsiteY78" fmla="*/ 30309 h 414642"/>
                  <a:gd name="connsiteX79" fmla="*/ 60791 w 607639"/>
                  <a:gd name="connsiteY79" fmla="*/ 343802 h 414642"/>
                  <a:gd name="connsiteX80" fmla="*/ 222780 w 607639"/>
                  <a:gd name="connsiteY80" fmla="*/ 343802 h 414642"/>
                  <a:gd name="connsiteX81" fmla="*/ 232927 w 607639"/>
                  <a:gd name="connsiteY81" fmla="*/ 353935 h 414642"/>
                  <a:gd name="connsiteX82" fmla="*/ 232927 w 607639"/>
                  <a:gd name="connsiteY82" fmla="*/ 364067 h 414642"/>
                  <a:gd name="connsiteX83" fmla="*/ 374712 w 607639"/>
                  <a:gd name="connsiteY83" fmla="*/ 364067 h 414642"/>
                  <a:gd name="connsiteX84" fmla="*/ 374712 w 607639"/>
                  <a:gd name="connsiteY84" fmla="*/ 353935 h 414642"/>
                  <a:gd name="connsiteX85" fmla="*/ 384859 w 607639"/>
                  <a:gd name="connsiteY85" fmla="*/ 343802 h 414642"/>
                  <a:gd name="connsiteX86" fmla="*/ 546848 w 607639"/>
                  <a:gd name="connsiteY86" fmla="*/ 343802 h 414642"/>
                  <a:gd name="connsiteX87" fmla="*/ 546848 w 607639"/>
                  <a:gd name="connsiteY87" fmla="*/ 30309 h 414642"/>
                  <a:gd name="connsiteX88" fmla="*/ 536702 w 607639"/>
                  <a:gd name="connsiteY88" fmla="*/ 20177 h 414642"/>
                  <a:gd name="connsiteX89" fmla="*/ 70848 w 607639"/>
                  <a:gd name="connsiteY89" fmla="*/ 0 h 414642"/>
                  <a:gd name="connsiteX90" fmla="*/ 536702 w 607639"/>
                  <a:gd name="connsiteY90" fmla="*/ 0 h 414642"/>
                  <a:gd name="connsiteX91" fmla="*/ 567142 w 607639"/>
                  <a:gd name="connsiteY91" fmla="*/ 30309 h 414642"/>
                  <a:gd name="connsiteX92" fmla="*/ 567142 w 607639"/>
                  <a:gd name="connsiteY92" fmla="*/ 343802 h 414642"/>
                  <a:gd name="connsiteX93" fmla="*/ 597492 w 607639"/>
                  <a:gd name="connsiteY93" fmla="*/ 343802 h 414642"/>
                  <a:gd name="connsiteX94" fmla="*/ 607639 w 607639"/>
                  <a:gd name="connsiteY94" fmla="*/ 353935 h 414642"/>
                  <a:gd name="connsiteX95" fmla="*/ 607639 w 607639"/>
                  <a:gd name="connsiteY95" fmla="*/ 384244 h 414642"/>
                  <a:gd name="connsiteX96" fmla="*/ 577199 w 607639"/>
                  <a:gd name="connsiteY96" fmla="*/ 414642 h 414642"/>
                  <a:gd name="connsiteX97" fmla="*/ 30351 w 607639"/>
                  <a:gd name="connsiteY97" fmla="*/ 414642 h 414642"/>
                  <a:gd name="connsiteX98" fmla="*/ 0 w 607639"/>
                  <a:gd name="connsiteY98" fmla="*/ 384244 h 414642"/>
                  <a:gd name="connsiteX99" fmla="*/ 0 w 607639"/>
                  <a:gd name="connsiteY99" fmla="*/ 353935 h 414642"/>
                  <a:gd name="connsiteX100" fmla="*/ 10147 w 607639"/>
                  <a:gd name="connsiteY100" fmla="*/ 343802 h 414642"/>
                  <a:gd name="connsiteX101" fmla="*/ 40497 w 607639"/>
                  <a:gd name="connsiteY101" fmla="*/ 343802 h 414642"/>
                  <a:gd name="connsiteX102" fmla="*/ 40497 w 607639"/>
                  <a:gd name="connsiteY102" fmla="*/ 30309 h 414642"/>
                  <a:gd name="connsiteX103" fmla="*/ 70848 w 607639"/>
                  <a:gd name="connsiteY103" fmla="*/ 0 h 414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</a:cxnLst>
                <a:rect l="l" t="t" r="r" b="b"/>
                <a:pathLst>
                  <a:path w="607639" h="414642">
                    <a:moveTo>
                      <a:pt x="20293" y="364067"/>
                    </a:moveTo>
                    <a:lnTo>
                      <a:pt x="20293" y="384244"/>
                    </a:lnTo>
                    <a:cubicBezTo>
                      <a:pt x="20293" y="390377"/>
                      <a:pt x="24298" y="394377"/>
                      <a:pt x="30351" y="394377"/>
                    </a:cubicBezTo>
                    <a:lnTo>
                      <a:pt x="577199" y="394377"/>
                    </a:lnTo>
                    <a:cubicBezTo>
                      <a:pt x="583341" y="394377"/>
                      <a:pt x="587346" y="390377"/>
                      <a:pt x="587346" y="384244"/>
                    </a:cubicBezTo>
                    <a:lnTo>
                      <a:pt x="587346" y="364067"/>
                    </a:lnTo>
                    <a:lnTo>
                      <a:pt x="556995" y="364067"/>
                    </a:lnTo>
                    <a:lnTo>
                      <a:pt x="394916" y="364067"/>
                    </a:lnTo>
                    <a:lnTo>
                      <a:pt x="394916" y="374200"/>
                    </a:lnTo>
                    <a:cubicBezTo>
                      <a:pt x="394916" y="380244"/>
                      <a:pt x="390911" y="384244"/>
                      <a:pt x="384859" y="384244"/>
                    </a:cubicBezTo>
                    <a:lnTo>
                      <a:pt x="222780" y="384244"/>
                    </a:lnTo>
                    <a:cubicBezTo>
                      <a:pt x="216728" y="384244"/>
                      <a:pt x="212634" y="380244"/>
                      <a:pt x="212634" y="374200"/>
                    </a:cubicBezTo>
                    <a:lnTo>
                      <a:pt x="212634" y="364067"/>
                    </a:lnTo>
                    <a:lnTo>
                      <a:pt x="50644" y="364067"/>
                    </a:lnTo>
                    <a:close/>
                    <a:moveTo>
                      <a:pt x="141754" y="232583"/>
                    </a:moveTo>
                    <a:lnTo>
                      <a:pt x="161961" y="232583"/>
                    </a:lnTo>
                    <a:cubicBezTo>
                      <a:pt x="168104" y="232583"/>
                      <a:pt x="172110" y="236584"/>
                      <a:pt x="172110" y="242719"/>
                    </a:cubicBezTo>
                    <a:cubicBezTo>
                      <a:pt x="172110" y="248764"/>
                      <a:pt x="168104" y="252765"/>
                      <a:pt x="161961" y="252765"/>
                    </a:cubicBezTo>
                    <a:lnTo>
                      <a:pt x="141754" y="252765"/>
                    </a:lnTo>
                    <a:cubicBezTo>
                      <a:pt x="135700" y="252765"/>
                      <a:pt x="131605" y="248764"/>
                      <a:pt x="131605" y="242719"/>
                    </a:cubicBezTo>
                    <a:cubicBezTo>
                      <a:pt x="131605" y="236584"/>
                      <a:pt x="135700" y="232583"/>
                      <a:pt x="141754" y="232583"/>
                    </a:cubicBezTo>
                    <a:close/>
                    <a:moveTo>
                      <a:pt x="141758" y="192149"/>
                    </a:moveTo>
                    <a:lnTo>
                      <a:pt x="182279" y="192149"/>
                    </a:lnTo>
                    <a:cubicBezTo>
                      <a:pt x="188335" y="192149"/>
                      <a:pt x="192432" y="196150"/>
                      <a:pt x="192432" y="202196"/>
                    </a:cubicBezTo>
                    <a:cubicBezTo>
                      <a:pt x="192432" y="208330"/>
                      <a:pt x="188335" y="212331"/>
                      <a:pt x="182279" y="212331"/>
                    </a:cubicBezTo>
                    <a:lnTo>
                      <a:pt x="141758" y="212331"/>
                    </a:lnTo>
                    <a:cubicBezTo>
                      <a:pt x="135702" y="212331"/>
                      <a:pt x="131605" y="208330"/>
                      <a:pt x="131605" y="202196"/>
                    </a:cubicBezTo>
                    <a:cubicBezTo>
                      <a:pt x="131605" y="196150"/>
                      <a:pt x="135702" y="192149"/>
                      <a:pt x="141758" y="192149"/>
                    </a:cubicBezTo>
                    <a:close/>
                    <a:moveTo>
                      <a:pt x="141754" y="151716"/>
                    </a:moveTo>
                    <a:lnTo>
                      <a:pt x="161961" y="151716"/>
                    </a:lnTo>
                    <a:cubicBezTo>
                      <a:pt x="168104" y="151716"/>
                      <a:pt x="172110" y="155717"/>
                      <a:pt x="172110" y="161763"/>
                    </a:cubicBezTo>
                    <a:cubicBezTo>
                      <a:pt x="172110" y="167897"/>
                      <a:pt x="168104" y="171898"/>
                      <a:pt x="161961" y="171898"/>
                    </a:cubicBezTo>
                    <a:lnTo>
                      <a:pt x="141754" y="171898"/>
                    </a:lnTo>
                    <a:cubicBezTo>
                      <a:pt x="135700" y="171898"/>
                      <a:pt x="131605" y="167897"/>
                      <a:pt x="131605" y="161763"/>
                    </a:cubicBezTo>
                    <a:cubicBezTo>
                      <a:pt x="131605" y="155717"/>
                      <a:pt x="135700" y="151716"/>
                      <a:pt x="141754" y="151716"/>
                    </a:cubicBezTo>
                    <a:close/>
                    <a:moveTo>
                      <a:pt x="141758" y="111211"/>
                    </a:moveTo>
                    <a:lnTo>
                      <a:pt x="182279" y="111211"/>
                    </a:lnTo>
                    <a:cubicBezTo>
                      <a:pt x="188335" y="111211"/>
                      <a:pt x="192432" y="115297"/>
                      <a:pt x="192432" y="121337"/>
                    </a:cubicBezTo>
                    <a:cubicBezTo>
                      <a:pt x="192432" y="127377"/>
                      <a:pt x="188335" y="131463"/>
                      <a:pt x="182279" y="131463"/>
                    </a:cubicBezTo>
                    <a:lnTo>
                      <a:pt x="141758" y="131463"/>
                    </a:lnTo>
                    <a:cubicBezTo>
                      <a:pt x="135702" y="131463"/>
                      <a:pt x="131605" y="127377"/>
                      <a:pt x="131605" y="121337"/>
                    </a:cubicBezTo>
                    <a:cubicBezTo>
                      <a:pt x="131605" y="115297"/>
                      <a:pt x="135702" y="111211"/>
                      <a:pt x="141758" y="111211"/>
                    </a:cubicBezTo>
                    <a:close/>
                    <a:moveTo>
                      <a:pt x="425367" y="101191"/>
                    </a:moveTo>
                    <a:lnTo>
                      <a:pt x="496228" y="101191"/>
                    </a:lnTo>
                    <a:cubicBezTo>
                      <a:pt x="502282" y="101191"/>
                      <a:pt x="506377" y="105189"/>
                      <a:pt x="506377" y="111231"/>
                    </a:cubicBezTo>
                    <a:lnTo>
                      <a:pt x="506377" y="182042"/>
                    </a:lnTo>
                    <a:cubicBezTo>
                      <a:pt x="506377" y="188084"/>
                      <a:pt x="502282" y="192171"/>
                      <a:pt x="496228" y="192171"/>
                    </a:cubicBezTo>
                    <a:cubicBezTo>
                      <a:pt x="490175" y="192171"/>
                      <a:pt x="486080" y="188084"/>
                      <a:pt x="486080" y="182042"/>
                    </a:cubicBezTo>
                    <a:lnTo>
                      <a:pt x="486080" y="135575"/>
                    </a:lnTo>
                    <a:lnTo>
                      <a:pt x="402043" y="219447"/>
                    </a:lnTo>
                    <a:cubicBezTo>
                      <a:pt x="399996" y="221491"/>
                      <a:pt x="397948" y="222468"/>
                      <a:pt x="394921" y="222468"/>
                    </a:cubicBezTo>
                    <a:cubicBezTo>
                      <a:pt x="391895" y="222468"/>
                      <a:pt x="389847" y="221491"/>
                      <a:pt x="387889" y="219447"/>
                    </a:cubicBezTo>
                    <a:lnTo>
                      <a:pt x="344268" y="176001"/>
                    </a:lnTo>
                    <a:lnTo>
                      <a:pt x="270380" y="249744"/>
                    </a:lnTo>
                    <a:cubicBezTo>
                      <a:pt x="268332" y="251788"/>
                      <a:pt x="266285" y="252765"/>
                      <a:pt x="263258" y="252765"/>
                    </a:cubicBezTo>
                    <a:cubicBezTo>
                      <a:pt x="260231" y="252765"/>
                      <a:pt x="258184" y="251788"/>
                      <a:pt x="256225" y="249744"/>
                    </a:cubicBezTo>
                    <a:cubicBezTo>
                      <a:pt x="252130" y="245746"/>
                      <a:pt x="252130" y="239616"/>
                      <a:pt x="256225" y="235617"/>
                    </a:cubicBezTo>
                    <a:lnTo>
                      <a:pt x="337235" y="154766"/>
                    </a:lnTo>
                    <a:cubicBezTo>
                      <a:pt x="337769" y="154233"/>
                      <a:pt x="338303" y="153789"/>
                      <a:pt x="338837" y="153433"/>
                    </a:cubicBezTo>
                    <a:cubicBezTo>
                      <a:pt x="339372" y="152989"/>
                      <a:pt x="339995" y="152723"/>
                      <a:pt x="340618" y="152456"/>
                    </a:cubicBezTo>
                    <a:cubicBezTo>
                      <a:pt x="340885" y="152367"/>
                      <a:pt x="341152" y="152190"/>
                      <a:pt x="341508" y="152101"/>
                    </a:cubicBezTo>
                    <a:cubicBezTo>
                      <a:pt x="342131" y="151923"/>
                      <a:pt x="342754" y="151834"/>
                      <a:pt x="343378" y="151745"/>
                    </a:cubicBezTo>
                    <a:cubicBezTo>
                      <a:pt x="343645" y="151745"/>
                      <a:pt x="344001" y="151745"/>
                      <a:pt x="344268" y="151745"/>
                    </a:cubicBezTo>
                    <a:cubicBezTo>
                      <a:pt x="344980" y="151745"/>
                      <a:pt x="345603" y="151745"/>
                      <a:pt x="346226" y="151923"/>
                    </a:cubicBezTo>
                    <a:cubicBezTo>
                      <a:pt x="348096" y="152278"/>
                      <a:pt x="349876" y="153256"/>
                      <a:pt x="351390" y="154766"/>
                    </a:cubicBezTo>
                    <a:lnTo>
                      <a:pt x="394921" y="198213"/>
                    </a:lnTo>
                    <a:lnTo>
                      <a:pt x="471925" y="121359"/>
                    </a:lnTo>
                    <a:lnTo>
                      <a:pt x="425367" y="121359"/>
                    </a:lnTo>
                    <a:cubicBezTo>
                      <a:pt x="419224" y="121359"/>
                      <a:pt x="415218" y="117361"/>
                      <a:pt x="415218" y="111231"/>
                    </a:cubicBezTo>
                    <a:cubicBezTo>
                      <a:pt x="415218" y="105189"/>
                      <a:pt x="419224" y="101191"/>
                      <a:pt x="425367" y="101191"/>
                    </a:cubicBezTo>
                    <a:close/>
                    <a:moveTo>
                      <a:pt x="101297" y="91029"/>
                    </a:moveTo>
                    <a:cubicBezTo>
                      <a:pt x="107337" y="91029"/>
                      <a:pt x="111423" y="95028"/>
                      <a:pt x="111423" y="101159"/>
                    </a:cubicBezTo>
                    <a:lnTo>
                      <a:pt x="111423" y="262887"/>
                    </a:lnTo>
                    <a:cubicBezTo>
                      <a:pt x="111423" y="268929"/>
                      <a:pt x="107337" y="273017"/>
                      <a:pt x="101297" y="273017"/>
                    </a:cubicBezTo>
                    <a:cubicBezTo>
                      <a:pt x="95257" y="273017"/>
                      <a:pt x="91171" y="268929"/>
                      <a:pt x="91171" y="262887"/>
                    </a:cubicBezTo>
                    <a:lnTo>
                      <a:pt x="91171" y="101159"/>
                    </a:lnTo>
                    <a:cubicBezTo>
                      <a:pt x="91171" y="95028"/>
                      <a:pt x="95257" y="91029"/>
                      <a:pt x="101297" y="91029"/>
                    </a:cubicBezTo>
                    <a:close/>
                    <a:moveTo>
                      <a:pt x="70848" y="20177"/>
                    </a:moveTo>
                    <a:cubicBezTo>
                      <a:pt x="64796" y="20177"/>
                      <a:pt x="60791" y="24265"/>
                      <a:pt x="60791" y="30309"/>
                    </a:cubicBezTo>
                    <a:lnTo>
                      <a:pt x="60791" y="343802"/>
                    </a:lnTo>
                    <a:lnTo>
                      <a:pt x="222780" y="343802"/>
                    </a:lnTo>
                    <a:cubicBezTo>
                      <a:pt x="228833" y="343802"/>
                      <a:pt x="232927" y="347890"/>
                      <a:pt x="232927" y="353935"/>
                    </a:cubicBezTo>
                    <a:lnTo>
                      <a:pt x="232927" y="364067"/>
                    </a:lnTo>
                    <a:lnTo>
                      <a:pt x="374712" y="364067"/>
                    </a:lnTo>
                    <a:lnTo>
                      <a:pt x="374712" y="353935"/>
                    </a:lnTo>
                    <a:cubicBezTo>
                      <a:pt x="374712" y="347890"/>
                      <a:pt x="378717" y="343802"/>
                      <a:pt x="384859" y="343802"/>
                    </a:cubicBezTo>
                    <a:lnTo>
                      <a:pt x="546848" y="343802"/>
                    </a:lnTo>
                    <a:lnTo>
                      <a:pt x="546848" y="30309"/>
                    </a:lnTo>
                    <a:cubicBezTo>
                      <a:pt x="546848" y="24265"/>
                      <a:pt x="542754" y="20177"/>
                      <a:pt x="536702" y="20177"/>
                    </a:cubicBezTo>
                    <a:close/>
                    <a:moveTo>
                      <a:pt x="70848" y="0"/>
                    </a:moveTo>
                    <a:lnTo>
                      <a:pt x="536702" y="0"/>
                    </a:lnTo>
                    <a:cubicBezTo>
                      <a:pt x="553969" y="0"/>
                      <a:pt x="567142" y="13155"/>
                      <a:pt x="567142" y="30309"/>
                    </a:cubicBezTo>
                    <a:lnTo>
                      <a:pt x="567142" y="343802"/>
                    </a:lnTo>
                    <a:lnTo>
                      <a:pt x="597492" y="343802"/>
                    </a:lnTo>
                    <a:cubicBezTo>
                      <a:pt x="603545" y="343802"/>
                      <a:pt x="607639" y="347890"/>
                      <a:pt x="607639" y="353935"/>
                    </a:cubicBezTo>
                    <a:lnTo>
                      <a:pt x="607639" y="384244"/>
                    </a:lnTo>
                    <a:cubicBezTo>
                      <a:pt x="607639" y="401487"/>
                      <a:pt x="594466" y="414642"/>
                      <a:pt x="577199" y="414642"/>
                    </a:cubicBezTo>
                    <a:lnTo>
                      <a:pt x="30351" y="414642"/>
                    </a:lnTo>
                    <a:cubicBezTo>
                      <a:pt x="13173" y="414642"/>
                      <a:pt x="0" y="401487"/>
                      <a:pt x="0" y="384244"/>
                    </a:cubicBezTo>
                    <a:lnTo>
                      <a:pt x="0" y="353935"/>
                    </a:lnTo>
                    <a:cubicBezTo>
                      <a:pt x="0" y="347890"/>
                      <a:pt x="4094" y="343802"/>
                      <a:pt x="10147" y="343802"/>
                    </a:cubicBezTo>
                    <a:lnTo>
                      <a:pt x="40497" y="343802"/>
                    </a:lnTo>
                    <a:lnTo>
                      <a:pt x="40497" y="30309"/>
                    </a:lnTo>
                    <a:cubicBezTo>
                      <a:pt x="40497" y="13155"/>
                      <a:pt x="53670" y="0"/>
                      <a:pt x="70848" y="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4" name="íşlîḓé"/>
            <p:cNvSpPr txBox="1"/>
            <p:nvPr/>
          </p:nvSpPr>
          <p:spPr>
            <a:xfrm>
              <a:off x="673103" y="1130300"/>
              <a:ext cx="4635497" cy="85216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0000" tIns="46800" rIns="90000" bIns="46800" anchor="b" anchorCtr="0">
              <a:normAutofit/>
            </a:bodyPr>
            <a:lstStyle/>
            <a:p>
              <a:pPr>
                <a:buSzPct val="25000"/>
              </a:pPr>
              <a:r>
                <a:rPr lang="en-US" sz="2000" b="1" dirty="0"/>
                <a:t>Unified fonts make</a:t>
              </a:r>
            </a:p>
            <a:p>
              <a:pPr>
                <a:buSzPct val="25000"/>
              </a:pPr>
              <a:r>
                <a:rPr lang="en-US" sz="2000" b="1" dirty="0"/>
                <a:t>reading more fluent.</a:t>
              </a:r>
            </a:p>
          </p:txBody>
        </p:sp>
        <p:sp>
          <p:nvSpPr>
            <p:cNvPr id="15" name="îṩḷíḑè"/>
            <p:cNvSpPr txBox="1"/>
            <p:nvPr/>
          </p:nvSpPr>
          <p:spPr>
            <a:xfrm>
              <a:off x="673102" y="1982461"/>
              <a:ext cx="4635498" cy="104217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0000" tIns="46800" rIns="90000" bIns="46800" anchor="t" anchorCtr="0">
              <a:normAutofit/>
            </a:bodyPr>
            <a:lstStyle/>
            <a:p>
              <a:pPr>
                <a:lnSpc>
                  <a:spcPct val="150000"/>
                </a:lnSpc>
                <a:buSzPct val="25000"/>
              </a:pPr>
              <a:r>
                <a:rPr lang="en-US" sz="1100" dirty="0"/>
                <a:t>Theme color makes PPT more convenient to change.</a:t>
              </a:r>
            </a:p>
            <a:p>
              <a:pPr>
                <a:lnSpc>
                  <a:spcPct val="150000"/>
                </a:lnSpc>
                <a:buSzPct val="25000"/>
              </a:pPr>
              <a:r>
                <a:rPr lang="en-US" sz="1100" dirty="0"/>
                <a:t>Adjust the spacing to adapt to Chinese typesetting, use the reference line in PPT.</a:t>
              </a:r>
            </a:p>
          </p:txBody>
        </p:sp>
      </p:grpSp>
      <p:sp>
        <p:nvSpPr>
          <p:cNvPr id="35" name="矩形 34"/>
          <p:cNvSpPr/>
          <p:nvPr/>
        </p:nvSpPr>
        <p:spPr>
          <a:xfrm>
            <a:off x="0" y="0"/>
            <a:ext cx="12192000" cy="4214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任意多边形 14"/>
          <p:cNvSpPr/>
          <p:nvPr/>
        </p:nvSpPr>
        <p:spPr>
          <a:xfrm>
            <a:off x="238040" y="664713"/>
            <a:ext cx="537482" cy="393337"/>
          </a:xfrm>
          <a:custGeom>
            <a:avLst/>
            <a:gdLst>
              <a:gd name="connsiteX0" fmla="*/ 0 w 640080"/>
              <a:gd name="connsiteY0" fmla="*/ 0 h 327660"/>
              <a:gd name="connsiteX1" fmla="*/ 472440 w 640080"/>
              <a:gd name="connsiteY1" fmla="*/ 0 h 327660"/>
              <a:gd name="connsiteX2" fmla="*/ 640080 w 640080"/>
              <a:gd name="connsiteY2" fmla="*/ 163830 h 327660"/>
              <a:gd name="connsiteX3" fmla="*/ 472440 w 640080"/>
              <a:gd name="connsiteY3" fmla="*/ 327660 h 327660"/>
              <a:gd name="connsiteX4" fmla="*/ 0 w 640080"/>
              <a:gd name="connsiteY4" fmla="*/ 327660 h 32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080" h="327660">
                <a:moveTo>
                  <a:pt x="0" y="0"/>
                </a:moveTo>
                <a:lnTo>
                  <a:pt x="472440" y="0"/>
                </a:lnTo>
                <a:cubicBezTo>
                  <a:pt x="565025" y="0"/>
                  <a:pt x="640080" y="73349"/>
                  <a:pt x="640080" y="163830"/>
                </a:cubicBezTo>
                <a:cubicBezTo>
                  <a:pt x="640080" y="254311"/>
                  <a:pt x="565025" y="327660"/>
                  <a:pt x="472440" y="327660"/>
                </a:cubicBezTo>
                <a:lnTo>
                  <a:pt x="0" y="327660"/>
                </a:lnTo>
                <a:close/>
              </a:path>
            </a:pathLst>
          </a:custGeom>
          <a:solidFill>
            <a:srgbClr val="19B59C"/>
          </a:solidFill>
          <a:ln>
            <a:solidFill>
              <a:srgbClr val="19B5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8E6D48"/>
              </a:solidFill>
              <a:cs typeface="+mn-ea"/>
              <a:sym typeface="+mn-lt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-5529" y="664713"/>
            <a:ext cx="188685" cy="39333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8E6D48"/>
              </a:solidFill>
              <a:cs typeface="+mn-ea"/>
              <a:sym typeface="+mn-lt"/>
            </a:endParaRPr>
          </a:p>
        </p:txBody>
      </p:sp>
      <p:sp>
        <p:nvSpPr>
          <p:cNvPr id="38" name="标题 4"/>
          <p:cNvSpPr txBox="1"/>
          <p:nvPr/>
        </p:nvSpPr>
        <p:spPr>
          <a:xfrm>
            <a:off x="831407" y="484177"/>
            <a:ext cx="1908485" cy="714638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342900">
              <a:defRPr/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绪论</a:t>
            </a:r>
          </a:p>
        </p:txBody>
      </p:sp>
      <p:sp>
        <p:nvSpPr>
          <p:cNvPr id="39" name="矩形 38"/>
          <p:cNvSpPr/>
          <p:nvPr/>
        </p:nvSpPr>
        <p:spPr>
          <a:xfrm>
            <a:off x="830405" y="957983"/>
            <a:ext cx="190848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00" dirty="0" smtClean="0">
                <a:solidFill>
                  <a:srgbClr val="19B59C"/>
                </a:solidFill>
                <a:cs typeface="+mn-ea"/>
                <a:sym typeface="+mn-lt"/>
              </a:rPr>
              <a:t>LOREM IPSUM DOLOR</a:t>
            </a:r>
            <a:endParaRPr lang="zh-CN" altLang="en-US" sz="1000" dirty="0">
              <a:solidFill>
                <a:srgbClr val="19B59C"/>
              </a:solidFill>
              <a:cs typeface="+mn-ea"/>
              <a:sym typeface="+mn-lt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5862994" y="55274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342900">
              <a:spcBef>
                <a:spcPct val="0"/>
              </a:spcBef>
              <a:defRPr/>
            </a:pPr>
            <a:r>
              <a:rPr kumimoji="1" lang="zh-CN" altLang="en-US" sz="1400" b="1" dirty="0" smtClean="0">
                <a:solidFill>
                  <a:srgbClr val="19B59C"/>
                </a:solidFill>
                <a:latin typeface="Arial" panose="020B0604020202020204"/>
              </a:rPr>
              <a:t>选题背景</a:t>
            </a:r>
            <a:endParaRPr lang="zh-CN" altLang="en-US" sz="1400" b="1" dirty="0">
              <a:solidFill>
                <a:srgbClr val="19B59C"/>
              </a:solidFill>
              <a:latin typeface="Arial" panose="020B0604020202020204"/>
              <a:sym typeface="微软雅黑" panose="020B0503020204020204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7576077" y="55274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342900">
              <a:defRPr/>
            </a:pPr>
            <a:r>
              <a:rPr lang="zh-CN" altLang="en-US" sz="1400" dirty="0" smtClean="0">
                <a:solidFill>
                  <a:srgbClr val="19B59C"/>
                </a:solidFill>
                <a:latin typeface="Arial" panose="020B0604020202020204"/>
              </a:rPr>
              <a:t>研究意义</a:t>
            </a:r>
            <a:endParaRPr lang="zh-CN" altLang="en-US" sz="1400" dirty="0">
              <a:solidFill>
                <a:srgbClr val="19B59C"/>
              </a:solidFill>
              <a:latin typeface="Arial" panose="020B0604020202020204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9289160" y="55274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342900">
              <a:defRPr/>
            </a:pPr>
            <a:r>
              <a:rPr kumimoji="1" lang="zh-CN" altLang="en-US" sz="1400" dirty="0">
                <a:solidFill>
                  <a:srgbClr val="19B59C"/>
                </a:solidFill>
                <a:latin typeface="Arial" panose="020B0604020202020204"/>
              </a:rPr>
              <a:t>理论基础</a:t>
            </a:r>
            <a:endParaRPr lang="zh-CN" altLang="en-US" sz="1400" dirty="0">
              <a:solidFill>
                <a:srgbClr val="19B59C"/>
              </a:solidFill>
              <a:latin typeface="Arial" panose="020B0604020202020204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11002244" y="55274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342900">
              <a:defRPr/>
            </a:pPr>
            <a:r>
              <a:rPr kumimoji="1" lang="zh-CN" altLang="en-US" sz="1400" dirty="0">
                <a:solidFill>
                  <a:srgbClr val="19B59C"/>
                </a:solidFill>
                <a:latin typeface="Arial" panose="020B0604020202020204"/>
              </a:rPr>
              <a:t>贡献创新</a:t>
            </a:r>
            <a:endParaRPr lang="zh-CN" altLang="en-US" sz="1400" dirty="0">
              <a:solidFill>
                <a:srgbClr val="19B59C"/>
              </a:solidFill>
              <a:latin typeface="Arial" panose="020B0604020202020204"/>
            </a:endParaRPr>
          </a:p>
        </p:txBody>
      </p:sp>
      <p:cxnSp>
        <p:nvCxnSpPr>
          <p:cNvPr id="44" name="直接连接符 43"/>
          <p:cNvCxnSpPr/>
          <p:nvPr/>
        </p:nvCxnSpPr>
        <p:spPr>
          <a:xfrm>
            <a:off x="7138627" y="86337"/>
            <a:ext cx="0" cy="267735"/>
          </a:xfrm>
          <a:prstGeom prst="line">
            <a:avLst/>
          </a:prstGeom>
          <a:ln w="19050">
            <a:solidFill>
              <a:srgbClr val="19B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>
            <a:off x="8848158" y="86337"/>
            <a:ext cx="0" cy="267735"/>
          </a:xfrm>
          <a:prstGeom prst="line">
            <a:avLst/>
          </a:prstGeom>
          <a:ln w="19050">
            <a:solidFill>
              <a:srgbClr val="19B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10557689" y="86337"/>
            <a:ext cx="0" cy="267735"/>
          </a:xfrm>
          <a:prstGeom prst="line">
            <a:avLst/>
          </a:prstGeom>
          <a:ln w="19050">
            <a:solidFill>
              <a:srgbClr val="19B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图片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55" y="62758"/>
            <a:ext cx="1114276" cy="3302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ïş1iḑê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/>
          <p:nvPr/>
        </p:nvGrpSpPr>
        <p:grpSpPr>
          <a:xfrm flipH="1">
            <a:off x="4075315" y="2758011"/>
            <a:ext cx="4199806" cy="3185618"/>
            <a:chOff x="3022600" y="1092200"/>
            <a:chExt cx="6153150" cy="4667250"/>
          </a:xfrm>
        </p:grpSpPr>
        <p:sp>
          <p:nvSpPr>
            <p:cNvPr id="52" name="ïşḷïḓè"/>
            <p:cNvSpPr/>
            <p:nvPr/>
          </p:nvSpPr>
          <p:spPr bwMode="auto">
            <a:xfrm>
              <a:off x="3022600" y="5578475"/>
              <a:ext cx="6153150" cy="180975"/>
            </a:xfrm>
            <a:prstGeom prst="ellipse">
              <a:avLst/>
            </a:prstGeom>
            <a:solidFill>
              <a:srgbClr val="E7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53" name="ïS1íḑê"/>
            <p:cNvSpPr/>
            <p:nvPr/>
          </p:nvSpPr>
          <p:spPr bwMode="auto">
            <a:xfrm>
              <a:off x="6156325" y="3544888"/>
              <a:ext cx="1096963" cy="87313"/>
            </a:xfrm>
            <a:custGeom>
              <a:avLst/>
              <a:gdLst>
                <a:gd name="T0" fmla="*/ 292 w 292"/>
                <a:gd name="T1" fmla="*/ 23 h 23"/>
                <a:gd name="T2" fmla="*/ 290 w 292"/>
                <a:gd name="T3" fmla="*/ 19 h 23"/>
                <a:gd name="T4" fmla="*/ 254 w 292"/>
                <a:gd name="T5" fmla="*/ 0 h 23"/>
                <a:gd name="T6" fmla="*/ 39 w 292"/>
                <a:gd name="T7" fmla="*/ 0 h 23"/>
                <a:gd name="T8" fmla="*/ 2 w 292"/>
                <a:gd name="T9" fmla="*/ 21 h 23"/>
                <a:gd name="T10" fmla="*/ 0 w 292"/>
                <a:gd name="T11" fmla="*/ 23 h 23"/>
                <a:gd name="T12" fmla="*/ 292 w 292"/>
                <a:gd name="T1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2" h="23">
                  <a:moveTo>
                    <a:pt x="292" y="23"/>
                  </a:moveTo>
                  <a:cubicBezTo>
                    <a:pt x="290" y="19"/>
                    <a:pt x="290" y="19"/>
                    <a:pt x="290" y="19"/>
                  </a:cubicBezTo>
                  <a:cubicBezTo>
                    <a:pt x="282" y="7"/>
                    <a:pt x="268" y="0"/>
                    <a:pt x="254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23" y="0"/>
                    <a:pt x="9" y="8"/>
                    <a:pt x="2" y="21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292" y="23"/>
                  </a:lnTo>
                  <a:close/>
                </a:path>
              </a:pathLst>
            </a:custGeom>
            <a:solidFill>
              <a:srgbClr val="989A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54" name="iṡļiḍé"/>
            <p:cNvSpPr/>
            <p:nvPr/>
          </p:nvSpPr>
          <p:spPr bwMode="auto">
            <a:xfrm>
              <a:off x="5287963" y="1092200"/>
              <a:ext cx="2897188" cy="1982788"/>
            </a:xfrm>
            <a:custGeom>
              <a:avLst/>
              <a:gdLst>
                <a:gd name="T0" fmla="*/ 18 w 771"/>
                <a:gd name="T1" fmla="*/ 528 h 528"/>
                <a:gd name="T2" fmla="*/ 753 w 771"/>
                <a:gd name="T3" fmla="*/ 528 h 528"/>
                <a:gd name="T4" fmla="*/ 771 w 771"/>
                <a:gd name="T5" fmla="*/ 510 h 528"/>
                <a:gd name="T6" fmla="*/ 771 w 771"/>
                <a:gd name="T7" fmla="*/ 25 h 528"/>
                <a:gd name="T8" fmla="*/ 745 w 771"/>
                <a:gd name="T9" fmla="*/ 0 h 528"/>
                <a:gd name="T10" fmla="*/ 26 w 771"/>
                <a:gd name="T11" fmla="*/ 0 h 528"/>
                <a:gd name="T12" fmla="*/ 0 w 771"/>
                <a:gd name="T13" fmla="*/ 25 h 528"/>
                <a:gd name="T14" fmla="*/ 0 w 771"/>
                <a:gd name="T15" fmla="*/ 510 h 528"/>
                <a:gd name="T16" fmla="*/ 18 w 771"/>
                <a:gd name="T17" fmla="*/ 528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1" h="528">
                  <a:moveTo>
                    <a:pt x="18" y="528"/>
                  </a:moveTo>
                  <a:cubicBezTo>
                    <a:pt x="753" y="528"/>
                    <a:pt x="753" y="528"/>
                    <a:pt x="753" y="528"/>
                  </a:cubicBezTo>
                  <a:cubicBezTo>
                    <a:pt x="763" y="528"/>
                    <a:pt x="771" y="520"/>
                    <a:pt x="771" y="510"/>
                  </a:cubicBezTo>
                  <a:cubicBezTo>
                    <a:pt x="771" y="25"/>
                    <a:pt x="771" y="25"/>
                    <a:pt x="771" y="25"/>
                  </a:cubicBezTo>
                  <a:cubicBezTo>
                    <a:pt x="771" y="11"/>
                    <a:pt x="759" y="0"/>
                    <a:pt x="745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2" y="0"/>
                    <a:pt x="0" y="11"/>
                    <a:pt x="0" y="25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0" y="520"/>
                    <a:pt x="8" y="528"/>
                    <a:pt x="18" y="528"/>
                  </a:cubicBezTo>
                  <a:close/>
                </a:path>
              </a:pathLst>
            </a:custGeom>
            <a:solidFill>
              <a:srgbClr val="989A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55" name="í$ḷîḓê"/>
            <p:cNvSpPr/>
            <p:nvPr/>
          </p:nvSpPr>
          <p:spPr bwMode="auto">
            <a:xfrm>
              <a:off x="5287963" y="1092200"/>
              <a:ext cx="2897188" cy="1611313"/>
            </a:xfrm>
            <a:custGeom>
              <a:avLst/>
              <a:gdLst>
                <a:gd name="T0" fmla="*/ 771 w 771"/>
                <a:gd name="T1" fmla="*/ 26 h 429"/>
                <a:gd name="T2" fmla="*/ 771 w 771"/>
                <a:gd name="T3" fmla="*/ 429 h 429"/>
                <a:gd name="T4" fmla="*/ 0 w 771"/>
                <a:gd name="T5" fmla="*/ 429 h 429"/>
                <a:gd name="T6" fmla="*/ 0 w 771"/>
                <a:gd name="T7" fmla="*/ 26 h 429"/>
                <a:gd name="T8" fmla="*/ 26 w 771"/>
                <a:gd name="T9" fmla="*/ 0 h 429"/>
                <a:gd name="T10" fmla="*/ 745 w 771"/>
                <a:gd name="T11" fmla="*/ 0 h 429"/>
                <a:gd name="T12" fmla="*/ 771 w 771"/>
                <a:gd name="T13" fmla="*/ 26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1" h="429">
                  <a:moveTo>
                    <a:pt x="771" y="26"/>
                  </a:moveTo>
                  <a:cubicBezTo>
                    <a:pt x="771" y="429"/>
                    <a:pt x="771" y="429"/>
                    <a:pt x="771" y="429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745" y="0"/>
                    <a:pt x="745" y="0"/>
                    <a:pt x="745" y="0"/>
                  </a:cubicBezTo>
                  <a:cubicBezTo>
                    <a:pt x="759" y="0"/>
                    <a:pt x="771" y="12"/>
                    <a:pt x="771" y="26"/>
                  </a:cubicBezTo>
                  <a:close/>
                </a:path>
              </a:pathLst>
            </a:custGeom>
            <a:solidFill>
              <a:srgbClr val="161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56" name="iSḷïḍê"/>
            <p:cNvSpPr/>
            <p:nvPr/>
          </p:nvSpPr>
          <p:spPr bwMode="auto">
            <a:xfrm>
              <a:off x="5194300" y="1092200"/>
              <a:ext cx="2892425" cy="1982788"/>
            </a:xfrm>
            <a:custGeom>
              <a:avLst/>
              <a:gdLst>
                <a:gd name="T0" fmla="*/ 17 w 770"/>
                <a:gd name="T1" fmla="*/ 528 h 528"/>
                <a:gd name="T2" fmla="*/ 752 w 770"/>
                <a:gd name="T3" fmla="*/ 528 h 528"/>
                <a:gd name="T4" fmla="*/ 770 w 770"/>
                <a:gd name="T5" fmla="*/ 510 h 528"/>
                <a:gd name="T6" fmla="*/ 770 w 770"/>
                <a:gd name="T7" fmla="*/ 25 h 528"/>
                <a:gd name="T8" fmla="*/ 744 w 770"/>
                <a:gd name="T9" fmla="*/ 0 h 528"/>
                <a:gd name="T10" fmla="*/ 25 w 770"/>
                <a:gd name="T11" fmla="*/ 0 h 528"/>
                <a:gd name="T12" fmla="*/ 0 w 770"/>
                <a:gd name="T13" fmla="*/ 25 h 528"/>
                <a:gd name="T14" fmla="*/ 0 w 770"/>
                <a:gd name="T15" fmla="*/ 510 h 528"/>
                <a:gd name="T16" fmla="*/ 17 w 770"/>
                <a:gd name="T17" fmla="*/ 528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0" h="528">
                  <a:moveTo>
                    <a:pt x="17" y="528"/>
                  </a:moveTo>
                  <a:cubicBezTo>
                    <a:pt x="752" y="528"/>
                    <a:pt x="752" y="528"/>
                    <a:pt x="752" y="528"/>
                  </a:cubicBezTo>
                  <a:cubicBezTo>
                    <a:pt x="762" y="528"/>
                    <a:pt x="770" y="520"/>
                    <a:pt x="770" y="510"/>
                  </a:cubicBezTo>
                  <a:cubicBezTo>
                    <a:pt x="770" y="25"/>
                    <a:pt x="770" y="25"/>
                    <a:pt x="770" y="25"/>
                  </a:cubicBezTo>
                  <a:cubicBezTo>
                    <a:pt x="770" y="11"/>
                    <a:pt x="758" y="0"/>
                    <a:pt x="74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1" y="0"/>
                    <a:pt x="0" y="11"/>
                    <a:pt x="0" y="25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0" y="520"/>
                    <a:pt x="7" y="528"/>
                    <a:pt x="17" y="5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57" name="íṩḷïďê"/>
            <p:cNvSpPr/>
            <p:nvPr/>
          </p:nvSpPr>
          <p:spPr bwMode="auto">
            <a:xfrm>
              <a:off x="6516688" y="2794000"/>
              <a:ext cx="192088" cy="192088"/>
            </a:xfrm>
            <a:custGeom>
              <a:avLst/>
              <a:gdLst>
                <a:gd name="T0" fmla="*/ 8 w 51"/>
                <a:gd name="T1" fmla="*/ 38 h 51"/>
                <a:gd name="T2" fmla="*/ 13 w 51"/>
                <a:gd name="T3" fmla="*/ 7 h 51"/>
                <a:gd name="T4" fmla="*/ 44 w 51"/>
                <a:gd name="T5" fmla="*/ 12 h 51"/>
                <a:gd name="T6" fmla="*/ 39 w 51"/>
                <a:gd name="T7" fmla="*/ 44 h 51"/>
                <a:gd name="T8" fmla="*/ 8 w 51"/>
                <a:gd name="T9" fmla="*/ 3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1">
                  <a:moveTo>
                    <a:pt x="8" y="38"/>
                  </a:moveTo>
                  <a:cubicBezTo>
                    <a:pt x="0" y="28"/>
                    <a:pt x="3" y="14"/>
                    <a:pt x="13" y="7"/>
                  </a:cubicBezTo>
                  <a:cubicBezTo>
                    <a:pt x="23" y="0"/>
                    <a:pt x="37" y="2"/>
                    <a:pt x="44" y="12"/>
                  </a:cubicBezTo>
                  <a:cubicBezTo>
                    <a:pt x="51" y="22"/>
                    <a:pt x="49" y="36"/>
                    <a:pt x="39" y="44"/>
                  </a:cubicBezTo>
                  <a:cubicBezTo>
                    <a:pt x="29" y="51"/>
                    <a:pt x="15" y="48"/>
                    <a:pt x="8" y="38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58" name="îṡ1iďê"/>
            <p:cNvSpPr/>
            <p:nvPr/>
          </p:nvSpPr>
          <p:spPr bwMode="auto">
            <a:xfrm>
              <a:off x="6062663" y="3544888"/>
              <a:ext cx="1096963" cy="87313"/>
            </a:xfrm>
            <a:custGeom>
              <a:avLst/>
              <a:gdLst>
                <a:gd name="T0" fmla="*/ 292 w 292"/>
                <a:gd name="T1" fmla="*/ 23 h 23"/>
                <a:gd name="T2" fmla="*/ 290 w 292"/>
                <a:gd name="T3" fmla="*/ 19 h 23"/>
                <a:gd name="T4" fmla="*/ 254 w 292"/>
                <a:gd name="T5" fmla="*/ 0 h 23"/>
                <a:gd name="T6" fmla="*/ 38 w 292"/>
                <a:gd name="T7" fmla="*/ 0 h 23"/>
                <a:gd name="T8" fmla="*/ 1 w 292"/>
                <a:gd name="T9" fmla="*/ 21 h 23"/>
                <a:gd name="T10" fmla="*/ 0 w 292"/>
                <a:gd name="T11" fmla="*/ 23 h 23"/>
                <a:gd name="T12" fmla="*/ 292 w 292"/>
                <a:gd name="T1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2" h="23">
                  <a:moveTo>
                    <a:pt x="292" y="23"/>
                  </a:moveTo>
                  <a:cubicBezTo>
                    <a:pt x="290" y="19"/>
                    <a:pt x="290" y="19"/>
                    <a:pt x="290" y="19"/>
                  </a:cubicBezTo>
                  <a:cubicBezTo>
                    <a:pt x="282" y="7"/>
                    <a:pt x="268" y="0"/>
                    <a:pt x="254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23" y="0"/>
                    <a:pt x="9" y="8"/>
                    <a:pt x="1" y="21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292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59" name="ïṩḻïďe"/>
            <p:cNvSpPr/>
            <p:nvPr/>
          </p:nvSpPr>
          <p:spPr bwMode="auto">
            <a:xfrm>
              <a:off x="5194300" y="1092200"/>
              <a:ext cx="2892425" cy="1611313"/>
            </a:xfrm>
            <a:custGeom>
              <a:avLst/>
              <a:gdLst>
                <a:gd name="T0" fmla="*/ 770 w 770"/>
                <a:gd name="T1" fmla="*/ 25 h 429"/>
                <a:gd name="T2" fmla="*/ 770 w 770"/>
                <a:gd name="T3" fmla="*/ 429 h 429"/>
                <a:gd name="T4" fmla="*/ 0 w 770"/>
                <a:gd name="T5" fmla="*/ 429 h 429"/>
                <a:gd name="T6" fmla="*/ 0 w 770"/>
                <a:gd name="T7" fmla="*/ 25 h 429"/>
                <a:gd name="T8" fmla="*/ 25 w 770"/>
                <a:gd name="T9" fmla="*/ 0 h 429"/>
                <a:gd name="T10" fmla="*/ 745 w 770"/>
                <a:gd name="T11" fmla="*/ 0 h 429"/>
                <a:gd name="T12" fmla="*/ 770 w 770"/>
                <a:gd name="T13" fmla="*/ 25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0" h="429">
                  <a:moveTo>
                    <a:pt x="770" y="25"/>
                  </a:moveTo>
                  <a:cubicBezTo>
                    <a:pt x="770" y="429"/>
                    <a:pt x="770" y="429"/>
                    <a:pt x="770" y="429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1"/>
                    <a:pt x="11" y="0"/>
                    <a:pt x="25" y="0"/>
                  </a:cubicBezTo>
                  <a:cubicBezTo>
                    <a:pt x="745" y="0"/>
                    <a:pt x="745" y="0"/>
                    <a:pt x="745" y="0"/>
                  </a:cubicBezTo>
                  <a:cubicBezTo>
                    <a:pt x="759" y="0"/>
                    <a:pt x="770" y="11"/>
                    <a:pt x="770" y="25"/>
                  </a:cubicBezTo>
                  <a:close/>
                </a:path>
              </a:pathLst>
            </a:custGeom>
            <a:solidFill>
              <a:srgbClr val="253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60" name="ïsľíḑè"/>
            <p:cNvSpPr/>
            <p:nvPr/>
          </p:nvSpPr>
          <p:spPr bwMode="auto">
            <a:xfrm>
              <a:off x="7523163" y="1227138"/>
              <a:ext cx="71438" cy="74613"/>
            </a:xfrm>
            <a:prstGeom prst="ellipse">
              <a:avLst/>
            </a:prstGeom>
            <a:solidFill>
              <a:srgbClr val="8EBA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1" name="i$lïďé"/>
            <p:cNvSpPr/>
            <p:nvPr/>
          </p:nvSpPr>
          <p:spPr bwMode="auto">
            <a:xfrm>
              <a:off x="7673975" y="1227138"/>
              <a:ext cx="74613" cy="74613"/>
            </a:xfrm>
            <a:prstGeom prst="ellipse">
              <a:avLst/>
            </a:prstGeom>
            <a:solidFill>
              <a:srgbClr val="8EBA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2" name="îšḷiďe"/>
            <p:cNvSpPr/>
            <p:nvPr/>
          </p:nvSpPr>
          <p:spPr bwMode="auto">
            <a:xfrm>
              <a:off x="7827963" y="1227138"/>
              <a:ext cx="71438" cy="74613"/>
            </a:xfrm>
            <a:prstGeom prst="ellipse">
              <a:avLst/>
            </a:prstGeom>
            <a:solidFill>
              <a:srgbClr val="8EBA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3" name="isľïḍe"/>
            <p:cNvSpPr/>
            <p:nvPr/>
          </p:nvSpPr>
          <p:spPr bwMode="auto">
            <a:xfrm>
              <a:off x="5268913" y="1189037"/>
              <a:ext cx="2724150" cy="1428750"/>
            </a:xfrm>
            <a:custGeom>
              <a:avLst/>
              <a:gdLst>
                <a:gd name="T0" fmla="*/ 0 w 725"/>
                <a:gd name="T1" fmla="*/ 0 h 380"/>
                <a:gd name="T2" fmla="*/ 142 w 725"/>
                <a:gd name="T3" fmla="*/ 0 h 380"/>
                <a:gd name="T4" fmla="*/ 186 w 725"/>
                <a:gd name="T5" fmla="*/ 20 h 380"/>
                <a:gd name="T6" fmla="*/ 234 w 725"/>
                <a:gd name="T7" fmla="*/ 42 h 380"/>
                <a:gd name="T8" fmla="*/ 725 w 725"/>
                <a:gd name="T9" fmla="*/ 42 h 380"/>
                <a:gd name="T10" fmla="*/ 725 w 725"/>
                <a:gd name="T11" fmla="*/ 380 h 380"/>
                <a:gd name="T12" fmla="*/ 0 w 725"/>
                <a:gd name="T13" fmla="*/ 380 h 380"/>
                <a:gd name="T14" fmla="*/ 0 w 725"/>
                <a:gd name="T15" fmla="*/ 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5" h="380">
                  <a:moveTo>
                    <a:pt x="0" y="0"/>
                  </a:moveTo>
                  <a:cubicBezTo>
                    <a:pt x="142" y="0"/>
                    <a:pt x="142" y="0"/>
                    <a:pt x="142" y="0"/>
                  </a:cubicBezTo>
                  <a:cubicBezTo>
                    <a:pt x="159" y="0"/>
                    <a:pt x="175" y="7"/>
                    <a:pt x="186" y="20"/>
                  </a:cubicBezTo>
                  <a:cubicBezTo>
                    <a:pt x="198" y="34"/>
                    <a:pt x="215" y="42"/>
                    <a:pt x="234" y="42"/>
                  </a:cubicBezTo>
                  <a:cubicBezTo>
                    <a:pt x="725" y="42"/>
                    <a:pt x="725" y="42"/>
                    <a:pt x="725" y="42"/>
                  </a:cubicBezTo>
                  <a:cubicBezTo>
                    <a:pt x="725" y="380"/>
                    <a:pt x="725" y="380"/>
                    <a:pt x="725" y="380"/>
                  </a:cubicBezTo>
                  <a:cubicBezTo>
                    <a:pt x="0" y="380"/>
                    <a:pt x="0" y="380"/>
                    <a:pt x="0" y="380"/>
                  </a:cubicBez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21780" b="-21220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64" name="ísľïḓè"/>
            <p:cNvSpPr/>
            <p:nvPr/>
          </p:nvSpPr>
          <p:spPr bwMode="auto">
            <a:xfrm>
              <a:off x="6486525" y="3074988"/>
              <a:ext cx="458788" cy="469900"/>
            </a:xfrm>
            <a:custGeom>
              <a:avLst/>
              <a:gdLst>
                <a:gd name="T0" fmla="*/ 0 w 122"/>
                <a:gd name="T1" fmla="*/ 125 h 125"/>
                <a:gd name="T2" fmla="*/ 101 w 122"/>
                <a:gd name="T3" fmla="*/ 125 h 125"/>
                <a:gd name="T4" fmla="*/ 101 w 122"/>
                <a:gd name="T5" fmla="*/ 0 h 125"/>
                <a:gd name="T6" fmla="*/ 0 w 122"/>
                <a:gd name="T7" fmla="*/ 0 h 125"/>
                <a:gd name="T8" fmla="*/ 0 w 122"/>
                <a:gd name="T9" fmla="*/ 12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125">
                  <a:moveTo>
                    <a:pt x="0" y="125"/>
                  </a:moveTo>
                  <a:cubicBezTo>
                    <a:pt x="101" y="125"/>
                    <a:pt x="101" y="125"/>
                    <a:pt x="101" y="125"/>
                  </a:cubicBezTo>
                  <a:cubicBezTo>
                    <a:pt x="122" y="86"/>
                    <a:pt x="122" y="39"/>
                    <a:pt x="10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1" y="39"/>
                    <a:pt x="21" y="86"/>
                    <a:pt x="0" y="125"/>
                  </a:cubicBezTo>
                  <a:close/>
                </a:path>
              </a:pathLst>
            </a:custGeom>
            <a:solidFill>
              <a:srgbClr val="989A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5" name="ïs1îdè"/>
            <p:cNvSpPr/>
            <p:nvPr/>
          </p:nvSpPr>
          <p:spPr bwMode="auto">
            <a:xfrm>
              <a:off x="6384925" y="3074988"/>
              <a:ext cx="458788" cy="469900"/>
            </a:xfrm>
            <a:custGeom>
              <a:avLst/>
              <a:gdLst>
                <a:gd name="T0" fmla="*/ 0 w 122"/>
                <a:gd name="T1" fmla="*/ 125 h 125"/>
                <a:gd name="T2" fmla="*/ 101 w 122"/>
                <a:gd name="T3" fmla="*/ 125 h 125"/>
                <a:gd name="T4" fmla="*/ 101 w 122"/>
                <a:gd name="T5" fmla="*/ 0 h 125"/>
                <a:gd name="T6" fmla="*/ 0 w 122"/>
                <a:gd name="T7" fmla="*/ 0 h 125"/>
                <a:gd name="T8" fmla="*/ 0 w 122"/>
                <a:gd name="T9" fmla="*/ 12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125">
                  <a:moveTo>
                    <a:pt x="0" y="125"/>
                  </a:moveTo>
                  <a:cubicBezTo>
                    <a:pt x="101" y="125"/>
                    <a:pt x="101" y="125"/>
                    <a:pt x="101" y="125"/>
                  </a:cubicBezTo>
                  <a:cubicBezTo>
                    <a:pt x="122" y="86"/>
                    <a:pt x="122" y="39"/>
                    <a:pt x="10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1" y="39"/>
                    <a:pt x="21" y="86"/>
                    <a:pt x="0" y="125"/>
                  </a:cubicBezTo>
                  <a:close/>
                </a:path>
              </a:pathLst>
            </a:custGeom>
            <a:solidFill>
              <a:srgbClr val="B7BA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6" name="îSḷíḓé"/>
            <p:cNvSpPr/>
            <p:nvPr/>
          </p:nvSpPr>
          <p:spPr bwMode="auto">
            <a:xfrm>
              <a:off x="4427538" y="3948113"/>
              <a:ext cx="384175" cy="1720850"/>
            </a:xfrm>
            <a:custGeom>
              <a:avLst/>
              <a:gdLst>
                <a:gd name="T0" fmla="*/ 100 w 242"/>
                <a:gd name="T1" fmla="*/ 1084 h 1084"/>
                <a:gd name="T2" fmla="*/ 0 w 242"/>
                <a:gd name="T3" fmla="*/ 1084 h 1084"/>
                <a:gd name="T4" fmla="*/ 142 w 242"/>
                <a:gd name="T5" fmla="*/ 0 h 1084"/>
                <a:gd name="T6" fmla="*/ 242 w 242"/>
                <a:gd name="T7" fmla="*/ 0 h 1084"/>
                <a:gd name="T8" fmla="*/ 100 w 242"/>
                <a:gd name="T9" fmla="*/ 1084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2" h="1084">
                  <a:moveTo>
                    <a:pt x="100" y="1084"/>
                  </a:moveTo>
                  <a:lnTo>
                    <a:pt x="0" y="1084"/>
                  </a:lnTo>
                  <a:lnTo>
                    <a:pt x="142" y="0"/>
                  </a:lnTo>
                  <a:lnTo>
                    <a:pt x="242" y="0"/>
                  </a:lnTo>
                  <a:lnTo>
                    <a:pt x="100" y="1084"/>
                  </a:lnTo>
                  <a:close/>
                </a:path>
              </a:pathLst>
            </a:custGeom>
            <a:solidFill>
              <a:srgbClr val="B8A5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7" name="îšľíḑê"/>
            <p:cNvSpPr/>
            <p:nvPr/>
          </p:nvSpPr>
          <p:spPr bwMode="auto">
            <a:xfrm>
              <a:off x="4360863" y="3948113"/>
              <a:ext cx="382588" cy="1720850"/>
            </a:xfrm>
            <a:custGeom>
              <a:avLst/>
              <a:gdLst>
                <a:gd name="T0" fmla="*/ 99 w 241"/>
                <a:gd name="T1" fmla="*/ 1084 h 1084"/>
                <a:gd name="T2" fmla="*/ 0 w 241"/>
                <a:gd name="T3" fmla="*/ 1084 h 1084"/>
                <a:gd name="T4" fmla="*/ 142 w 241"/>
                <a:gd name="T5" fmla="*/ 0 h 1084"/>
                <a:gd name="T6" fmla="*/ 241 w 241"/>
                <a:gd name="T7" fmla="*/ 0 h 1084"/>
                <a:gd name="T8" fmla="*/ 99 w 241"/>
                <a:gd name="T9" fmla="*/ 1084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1" h="1084">
                  <a:moveTo>
                    <a:pt x="99" y="1084"/>
                  </a:moveTo>
                  <a:lnTo>
                    <a:pt x="0" y="1084"/>
                  </a:lnTo>
                  <a:lnTo>
                    <a:pt x="142" y="0"/>
                  </a:lnTo>
                  <a:lnTo>
                    <a:pt x="241" y="0"/>
                  </a:lnTo>
                  <a:lnTo>
                    <a:pt x="99" y="1084"/>
                  </a:lnTo>
                  <a:close/>
                </a:path>
              </a:pathLst>
            </a:custGeom>
            <a:solidFill>
              <a:srgbClr val="D0BA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8" name="iŝľïḑê"/>
            <p:cNvSpPr/>
            <p:nvPr/>
          </p:nvSpPr>
          <p:spPr bwMode="auto">
            <a:xfrm>
              <a:off x="3717925" y="5199063"/>
              <a:ext cx="815975" cy="104775"/>
            </a:xfrm>
            <a:custGeom>
              <a:avLst/>
              <a:gdLst>
                <a:gd name="T0" fmla="*/ 202 w 217"/>
                <a:gd name="T1" fmla="*/ 28 h 28"/>
                <a:gd name="T2" fmla="*/ 0 w 217"/>
                <a:gd name="T3" fmla="*/ 28 h 28"/>
                <a:gd name="T4" fmla="*/ 0 w 217"/>
                <a:gd name="T5" fmla="*/ 0 h 28"/>
                <a:gd name="T6" fmla="*/ 202 w 217"/>
                <a:gd name="T7" fmla="*/ 0 h 28"/>
                <a:gd name="T8" fmla="*/ 216 w 217"/>
                <a:gd name="T9" fmla="*/ 15 h 28"/>
                <a:gd name="T10" fmla="*/ 202 w 217"/>
                <a:gd name="T11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7" h="28">
                  <a:moveTo>
                    <a:pt x="202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2" y="0"/>
                    <a:pt x="202" y="0"/>
                    <a:pt x="202" y="0"/>
                  </a:cubicBezTo>
                  <a:cubicBezTo>
                    <a:pt x="211" y="0"/>
                    <a:pt x="217" y="7"/>
                    <a:pt x="216" y="15"/>
                  </a:cubicBezTo>
                  <a:cubicBezTo>
                    <a:pt x="215" y="22"/>
                    <a:pt x="209" y="28"/>
                    <a:pt x="202" y="28"/>
                  </a:cubicBezTo>
                  <a:close/>
                </a:path>
              </a:pathLst>
            </a:custGeom>
            <a:solidFill>
              <a:srgbClr val="B8A5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9" name="îSḷíḓé"/>
            <p:cNvSpPr/>
            <p:nvPr/>
          </p:nvSpPr>
          <p:spPr bwMode="auto">
            <a:xfrm>
              <a:off x="3668713" y="3948113"/>
              <a:ext cx="384175" cy="1720850"/>
            </a:xfrm>
            <a:custGeom>
              <a:avLst/>
              <a:gdLst>
                <a:gd name="T0" fmla="*/ 100 w 242"/>
                <a:gd name="T1" fmla="*/ 1084 h 1084"/>
                <a:gd name="T2" fmla="*/ 0 w 242"/>
                <a:gd name="T3" fmla="*/ 1084 h 1084"/>
                <a:gd name="T4" fmla="*/ 142 w 242"/>
                <a:gd name="T5" fmla="*/ 0 h 1084"/>
                <a:gd name="T6" fmla="*/ 242 w 242"/>
                <a:gd name="T7" fmla="*/ 0 h 1084"/>
                <a:gd name="T8" fmla="*/ 100 w 242"/>
                <a:gd name="T9" fmla="*/ 1084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2" h="1084">
                  <a:moveTo>
                    <a:pt x="100" y="1084"/>
                  </a:moveTo>
                  <a:lnTo>
                    <a:pt x="0" y="1084"/>
                  </a:lnTo>
                  <a:lnTo>
                    <a:pt x="142" y="0"/>
                  </a:lnTo>
                  <a:lnTo>
                    <a:pt x="242" y="0"/>
                  </a:lnTo>
                  <a:lnTo>
                    <a:pt x="100" y="1084"/>
                  </a:lnTo>
                  <a:close/>
                </a:path>
              </a:pathLst>
            </a:custGeom>
            <a:solidFill>
              <a:srgbClr val="D0BA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0" name="ïśļïďê"/>
            <p:cNvSpPr/>
            <p:nvPr/>
          </p:nvSpPr>
          <p:spPr bwMode="auto">
            <a:xfrm>
              <a:off x="3432175" y="3632200"/>
              <a:ext cx="3840163" cy="131763"/>
            </a:xfrm>
            <a:prstGeom prst="rect">
              <a:avLst/>
            </a:prstGeom>
            <a:solidFill>
              <a:srgbClr val="F3F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1" name="îSḷíḓê"/>
            <p:cNvSpPr/>
            <p:nvPr/>
          </p:nvSpPr>
          <p:spPr bwMode="auto">
            <a:xfrm>
              <a:off x="3432175" y="3632200"/>
              <a:ext cx="3840163" cy="131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2" name="íṧľïḋé"/>
            <p:cNvSpPr/>
            <p:nvPr/>
          </p:nvSpPr>
          <p:spPr bwMode="auto">
            <a:xfrm>
              <a:off x="7272338" y="3632200"/>
              <a:ext cx="957263" cy="131763"/>
            </a:xfrm>
            <a:prstGeom prst="rect">
              <a:avLst/>
            </a:prstGeom>
            <a:solidFill>
              <a:srgbClr val="E8E6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3" name="îsļíḑe"/>
            <p:cNvSpPr/>
            <p:nvPr/>
          </p:nvSpPr>
          <p:spPr bwMode="auto">
            <a:xfrm>
              <a:off x="7272338" y="3632200"/>
              <a:ext cx="957263" cy="131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4" name="ïsľide"/>
            <p:cNvSpPr/>
            <p:nvPr/>
          </p:nvSpPr>
          <p:spPr bwMode="auto">
            <a:xfrm>
              <a:off x="3602038" y="3763963"/>
              <a:ext cx="3497263" cy="184150"/>
            </a:xfrm>
            <a:prstGeom prst="rect">
              <a:avLst/>
            </a:prstGeom>
            <a:solidFill>
              <a:srgbClr val="F3F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5" name="îSlíḑè"/>
            <p:cNvSpPr/>
            <p:nvPr/>
          </p:nvSpPr>
          <p:spPr bwMode="auto">
            <a:xfrm>
              <a:off x="3602038" y="3763963"/>
              <a:ext cx="349726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6" name="iṣḻîḓé"/>
            <p:cNvSpPr/>
            <p:nvPr/>
          </p:nvSpPr>
          <p:spPr bwMode="auto">
            <a:xfrm>
              <a:off x="7099300" y="3763963"/>
              <a:ext cx="946150" cy="184150"/>
            </a:xfrm>
            <a:prstGeom prst="rect">
              <a:avLst/>
            </a:prstGeom>
            <a:solidFill>
              <a:srgbClr val="E8E6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7" name="íš1îḑê"/>
            <p:cNvSpPr/>
            <p:nvPr/>
          </p:nvSpPr>
          <p:spPr bwMode="auto">
            <a:xfrm>
              <a:off x="7099300" y="3763963"/>
              <a:ext cx="946150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8" name="íṧḻiďé"/>
            <p:cNvSpPr/>
            <p:nvPr/>
          </p:nvSpPr>
          <p:spPr bwMode="auto">
            <a:xfrm>
              <a:off x="3602038" y="3948113"/>
              <a:ext cx="382588" cy="1720850"/>
            </a:xfrm>
            <a:custGeom>
              <a:avLst/>
              <a:gdLst>
                <a:gd name="T0" fmla="*/ 99 w 241"/>
                <a:gd name="T1" fmla="*/ 1084 h 1084"/>
                <a:gd name="T2" fmla="*/ 0 w 241"/>
                <a:gd name="T3" fmla="*/ 1084 h 1084"/>
                <a:gd name="T4" fmla="*/ 142 w 241"/>
                <a:gd name="T5" fmla="*/ 0 h 1084"/>
                <a:gd name="T6" fmla="*/ 241 w 241"/>
                <a:gd name="T7" fmla="*/ 0 h 1084"/>
                <a:gd name="T8" fmla="*/ 99 w 241"/>
                <a:gd name="T9" fmla="*/ 1084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1" h="1084">
                  <a:moveTo>
                    <a:pt x="99" y="1084"/>
                  </a:moveTo>
                  <a:lnTo>
                    <a:pt x="0" y="1084"/>
                  </a:lnTo>
                  <a:lnTo>
                    <a:pt x="142" y="0"/>
                  </a:lnTo>
                  <a:lnTo>
                    <a:pt x="241" y="0"/>
                  </a:lnTo>
                  <a:lnTo>
                    <a:pt x="99" y="1084"/>
                  </a:lnTo>
                  <a:close/>
                </a:path>
              </a:pathLst>
            </a:custGeom>
            <a:solidFill>
              <a:srgbClr val="F2EF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9" name="ïṥḷîḋê"/>
            <p:cNvSpPr/>
            <p:nvPr/>
          </p:nvSpPr>
          <p:spPr bwMode="auto">
            <a:xfrm>
              <a:off x="7008813" y="5199063"/>
              <a:ext cx="814388" cy="104775"/>
            </a:xfrm>
            <a:custGeom>
              <a:avLst/>
              <a:gdLst>
                <a:gd name="T0" fmla="*/ 202 w 217"/>
                <a:gd name="T1" fmla="*/ 28 h 28"/>
                <a:gd name="T2" fmla="*/ 0 w 217"/>
                <a:gd name="T3" fmla="*/ 28 h 28"/>
                <a:gd name="T4" fmla="*/ 0 w 217"/>
                <a:gd name="T5" fmla="*/ 0 h 28"/>
                <a:gd name="T6" fmla="*/ 202 w 217"/>
                <a:gd name="T7" fmla="*/ 0 h 28"/>
                <a:gd name="T8" fmla="*/ 216 w 217"/>
                <a:gd name="T9" fmla="*/ 15 h 28"/>
                <a:gd name="T10" fmla="*/ 202 w 217"/>
                <a:gd name="T11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7" h="28">
                  <a:moveTo>
                    <a:pt x="202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2" y="0"/>
                    <a:pt x="202" y="0"/>
                    <a:pt x="202" y="0"/>
                  </a:cubicBezTo>
                  <a:cubicBezTo>
                    <a:pt x="211" y="0"/>
                    <a:pt x="217" y="7"/>
                    <a:pt x="216" y="15"/>
                  </a:cubicBezTo>
                  <a:cubicBezTo>
                    <a:pt x="215" y="22"/>
                    <a:pt x="209" y="28"/>
                    <a:pt x="202" y="28"/>
                  </a:cubicBezTo>
                  <a:close/>
                </a:path>
              </a:pathLst>
            </a:custGeom>
            <a:solidFill>
              <a:srgbClr val="B8A5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0" name="íṡḻîďé"/>
            <p:cNvSpPr/>
            <p:nvPr/>
          </p:nvSpPr>
          <p:spPr bwMode="auto">
            <a:xfrm>
              <a:off x="6648450" y="3948113"/>
              <a:ext cx="382588" cy="1720850"/>
            </a:xfrm>
            <a:custGeom>
              <a:avLst/>
              <a:gdLst>
                <a:gd name="T0" fmla="*/ 142 w 241"/>
                <a:gd name="T1" fmla="*/ 1084 h 1084"/>
                <a:gd name="T2" fmla="*/ 241 w 241"/>
                <a:gd name="T3" fmla="*/ 1084 h 1084"/>
                <a:gd name="T4" fmla="*/ 99 w 241"/>
                <a:gd name="T5" fmla="*/ 0 h 1084"/>
                <a:gd name="T6" fmla="*/ 0 w 241"/>
                <a:gd name="T7" fmla="*/ 0 h 1084"/>
                <a:gd name="T8" fmla="*/ 142 w 241"/>
                <a:gd name="T9" fmla="*/ 1084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1" h="1084">
                  <a:moveTo>
                    <a:pt x="142" y="1084"/>
                  </a:moveTo>
                  <a:lnTo>
                    <a:pt x="241" y="1084"/>
                  </a:lnTo>
                  <a:lnTo>
                    <a:pt x="99" y="0"/>
                  </a:lnTo>
                  <a:lnTo>
                    <a:pt x="0" y="0"/>
                  </a:lnTo>
                  <a:lnTo>
                    <a:pt x="142" y="1084"/>
                  </a:lnTo>
                  <a:close/>
                </a:path>
              </a:pathLst>
            </a:custGeom>
            <a:solidFill>
              <a:srgbClr val="D0BA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1" name="îSlïḓé"/>
            <p:cNvSpPr/>
            <p:nvPr/>
          </p:nvSpPr>
          <p:spPr bwMode="auto">
            <a:xfrm>
              <a:off x="6715125" y="3948113"/>
              <a:ext cx="384175" cy="1720850"/>
            </a:xfrm>
            <a:custGeom>
              <a:avLst/>
              <a:gdLst>
                <a:gd name="T0" fmla="*/ 142 w 242"/>
                <a:gd name="T1" fmla="*/ 1084 h 1084"/>
                <a:gd name="T2" fmla="*/ 242 w 242"/>
                <a:gd name="T3" fmla="*/ 1084 h 1084"/>
                <a:gd name="T4" fmla="*/ 100 w 242"/>
                <a:gd name="T5" fmla="*/ 0 h 1084"/>
                <a:gd name="T6" fmla="*/ 0 w 242"/>
                <a:gd name="T7" fmla="*/ 0 h 1084"/>
                <a:gd name="T8" fmla="*/ 142 w 242"/>
                <a:gd name="T9" fmla="*/ 1084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2" h="1084">
                  <a:moveTo>
                    <a:pt x="142" y="1084"/>
                  </a:moveTo>
                  <a:lnTo>
                    <a:pt x="242" y="1084"/>
                  </a:lnTo>
                  <a:lnTo>
                    <a:pt x="100" y="0"/>
                  </a:lnTo>
                  <a:lnTo>
                    <a:pt x="0" y="0"/>
                  </a:lnTo>
                  <a:lnTo>
                    <a:pt x="142" y="1084"/>
                  </a:lnTo>
                  <a:close/>
                </a:path>
              </a:pathLst>
            </a:custGeom>
            <a:solidFill>
              <a:srgbClr val="F2EF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2" name="îṧľidê"/>
            <p:cNvSpPr/>
            <p:nvPr/>
          </p:nvSpPr>
          <p:spPr bwMode="auto">
            <a:xfrm>
              <a:off x="7594600" y="3948113"/>
              <a:ext cx="382588" cy="1720850"/>
            </a:xfrm>
            <a:custGeom>
              <a:avLst/>
              <a:gdLst>
                <a:gd name="T0" fmla="*/ 142 w 241"/>
                <a:gd name="T1" fmla="*/ 1084 h 1084"/>
                <a:gd name="T2" fmla="*/ 241 w 241"/>
                <a:gd name="T3" fmla="*/ 1084 h 1084"/>
                <a:gd name="T4" fmla="*/ 99 w 241"/>
                <a:gd name="T5" fmla="*/ 0 h 1084"/>
                <a:gd name="T6" fmla="*/ 0 w 241"/>
                <a:gd name="T7" fmla="*/ 0 h 1084"/>
                <a:gd name="T8" fmla="*/ 142 w 241"/>
                <a:gd name="T9" fmla="*/ 1084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1" h="1084">
                  <a:moveTo>
                    <a:pt x="142" y="1084"/>
                  </a:moveTo>
                  <a:lnTo>
                    <a:pt x="241" y="1084"/>
                  </a:lnTo>
                  <a:lnTo>
                    <a:pt x="99" y="0"/>
                  </a:lnTo>
                  <a:lnTo>
                    <a:pt x="0" y="0"/>
                  </a:lnTo>
                  <a:lnTo>
                    <a:pt x="142" y="1084"/>
                  </a:lnTo>
                  <a:close/>
                </a:path>
              </a:pathLst>
            </a:custGeom>
            <a:solidFill>
              <a:srgbClr val="B8A5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3" name="ïśļîḓe"/>
            <p:cNvSpPr/>
            <p:nvPr/>
          </p:nvSpPr>
          <p:spPr bwMode="auto">
            <a:xfrm>
              <a:off x="7662863" y="3948113"/>
              <a:ext cx="382588" cy="1720850"/>
            </a:xfrm>
            <a:custGeom>
              <a:avLst/>
              <a:gdLst>
                <a:gd name="T0" fmla="*/ 142 w 241"/>
                <a:gd name="T1" fmla="*/ 1084 h 1084"/>
                <a:gd name="T2" fmla="*/ 241 w 241"/>
                <a:gd name="T3" fmla="*/ 1084 h 1084"/>
                <a:gd name="T4" fmla="*/ 99 w 241"/>
                <a:gd name="T5" fmla="*/ 0 h 1084"/>
                <a:gd name="T6" fmla="*/ 0 w 241"/>
                <a:gd name="T7" fmla="*/ 0 h 1084"/>
                <a:gd name="T8" fmla="*/ 142 w 241"/>
                <a:gd name="T9" fmla="*/ 1084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1" h="1084">
                  <a:moveTo>
                    <a:pt x="142" y="1084"/>
                  </a:moveTo>
                  <a:lnTo>
                    <a:pt x="241" y="1084"/>
                  </a:lnTo>
                  <a:lnTo>
                    <a:pt x="99" y="0"/>
                  </a:lnTo>
                  <a:lnTo>
                    <a:pt x="0" y="0"/>
                  </a:lnTo>
                  <a:lnTo>
                    <a:pt x="142" y="1084"/>
                  </a:lnTo>
                  <a:close/>
                </a:path>
              </a:pathLst>
            </a:custGeom>
            <a:solidFill>
              <a:srgbClr val="D0BA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4" name="íślîḍe"/>
            <p:cNvSpPr/>
            <p:nvPr/>
          </p:nvSpPr>
          <p:spPr bwMode="auto">
            <a:xfrm>
              <a:off x="7099300" y="3763963"/>
              <a:ext cx="946150" cy="66675"/>
            </a:xfrm>
            <a:prstGeom prst="rect">
              <a:avLst/>
            </a:prstGeom>
            <a:solidFill>
              <a:srgbClr val="DED9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5" name="îṥľiḍè"/>
            <p:cNvSpPr/>
            <p:nvPr/>
          </p:nvSpPr>
          <p:spPr bwMode="auto">
            <a:xfrm>
              <a:off x="7099300" y="3763963"/>
              <a:ext cx="946150" cy="6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6" name="îŝḻíḓé"/>
            <p:cNvSpPr/>
            <p:nvPr/>
          </p:nvSpPr>
          <p:spPr bwMode="auto">
            <a:xfrm>
              <a:off x="3602038" y="3763963"/>
              <a:ext cx="3497263" cy="66675"/>
            </a:xfrm>
            <a:prstGeom prst="rect">
              <a:avLst/>
            </a:prstGeom>
            <a:solidFill>
              <a:srgbClr val="DED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7" name="îṩ1íḑe"/>
            <p:cNvSpPr/>
            <p:nvPr/>
          </p:nvSpPr>
          <p:spPr bwMode="auto">
            <a:xfrm>
              <a:off x="3602038" y="3763963"/>
              <a:ext cx="3497263" cy="6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8" name="íšľïḑê"/>
            <p:cNvSpPr/>
            <p:nvPr/>
          </p:nvSpPr>
          <p:spPr bwMode="auto">
            <a:xfrm>
              <a:off x="5202238" y="4756150"/>
              <a:ext cx="149225" cy="777875"/>
            </a:xfrm>
            <a:prstGeom prst="rect">
              <a:avLst/>
            </a:prstGeom>
            <a:solidFill>
              <a:srgbClr val="131C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9" name="íŝļîḍé"/>
            <p:cNvSpPr/>
            <p:nvPr/>
          </p:nvSpPr>
          <p:spPr bwMode="auto">
            <a:xfrm>
              <a:off x="4837113" y="3989388"/>
              <a:ext cx="282575" cy="469900"/>
            </a:xfrm>
            <a:custGeom>
              <a:avLst/>
              <a:gdLst>
                <a:gd name="T0" fmla="*/ 75 w 75"/>
                <a:gd name="T1" fmla="*/ 125 h 125"/>
                <a:gd name="T2" fmla="*/ 21 w 75"/>
                <a:gd name="T3" fmla="*/ 125 h 125"/>
                <a:gd name="T4" fmla="*/ 21 w 75"/>
                <a:gd name="T5" fmla="*/ 0 h 125"/>
                <a:gd name="T6" fmla="*/ 75 w 75"/>
                <a:gd name="T7" fmla="*/ 0 h 125"/>
                <a:gd name="T8" fmla="*/ 75 w 75"/>
                <a:gd name="T9" fmla="*/ 12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25">
                  <a:moveTo>
                    <a:pt x="75" y="125"/>
                  </a:moveTo>
                  <a:cubicBezTo>
                    <a:pt x="21" y="125"/>
                    <a:pt x="21" y="125"/>
                    <a:pt x="21" y="125"/>
                  </a:cubicBezTo>
                  <a:cubicBezTo>
                    <a:pt x="0" y="86"/>
                    <a:pt x="0" y="39"/>
                    <a:pt x="21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54" y="39"/>
                    <a:pt x="54" y="86"/>
                    <a:pt x="75" y="125"/>
                  </a:cubicBezTo>
                  <a:close/>
                </a:path>
              </a:pathLst>
            </a:custGeom>
            <a:solidFill>
              <a:srgbClr val="989A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0" name="í$ļiḋe"/>
            <p:cNvSpPr/>
            <p:nvPr/>
          </p:nvSpPr>
          <p:spPr bwMode="auto">
            <a:xfrm>
              <a:off x="4886325" y="4025900"/>
              <a:ext cx="214313" cy="34925"/>
            </a:xfrm>
            <a:custGeom>
              <a:avLst/>
              <a:gdLst>
                <a:gd name="T0" fmla="*/ 57 w 57"/>
                <a:gd name="T1" fmla="*/ 0 h 9"/>
                <a:gd name="T2" fmla="*/ 54 w 57"/>
                <a:gd name="T3" fmla="*/ 9 h 9"/>
                <a:gd name="T4" fmla="*/ 0 w 57"/>
                <a:gd name="T5" fmla="*/ 9 h 9"/>
                <a:gd name="T6" fmla="*/ 4 w 57"/>
                <a:gd name="T7" fmla="*/ 0 h 9"/>
                <a:gd name="T8" fmla="*/ 57 w 57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9">
                  <a:moveTo>
                    <a:pt x="57" y="0"/>
                  </a:moveTo>
                  <a:cubicBezTo>
                    <a:pt x="56" y="3"/>
                    <a:pt x="55" y="6"/>
                    <a:pt x="54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6"/>
                    <a:pt x="2" y="3"/>
                    <a:pt x="4" y="0"/>
                  </a:cubicBezTo>
                  <a:lnTo>
                    <a:pt x="57" y="0"/>
                  </a:lnTo>
                  <a:close/>
                </a:path>
              </a:pathLst>
            </a:custGeom>
            <a:solidFill>
              <a:srgbClr val="696A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1" name="iṣľiḑè"/>
            <p:cNvSpPr/>
            <p:nvPr/>
          </p:nvSpPr>
          <p:spPr bwMode="auto">
            <a:xfrm>
              <a:off x="4859338" y="4146550"/>
              <a:ext cx="207963" cy="33338"/>
            </a:xfrm>
            <a:custGeom>
              <a:avLst/>
              <a:gdLst>
                <a:gd name="T0" fmla="*/ 55 w 55"/>
                <a:gd name="T1" fmla="*/ 0 h 9"/>
                <a:gd name="T2" fmla="*/ 54 w 55"/>
                <a:gd name="T3" fmla="*/ 9 h 9"/>
                <a:gd name="T4" fmla="*/ 0 w 55"/>
                <a:gd name="T5" fmla="*/ 9 h 9"/>
                <a:gd name="T6" fmla="*/ 1 w 55"/>
                <a:gd name="T7" fmla="*/ 0 h 9"/>
                <a:gd name="T8" fmla="*/ 55 w 55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9">
                  <a:moveTo>
                    <a:pt x="55" y="0"/>
                  </a:moveTo>
                  <a:cubicBezTo>
                    <a:pt x="54" y="3"/>
                    <a:pt x="54" y="6"/>
                    <a:pt x="54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6"/>
                    <a:pt x="1" y="3"/>
                    <a:pt x="1" y="0"/>
                  </a:cubicBezTo>
                  <a:lnTo>
                    <a:pt x="55" y="0"/>
                  </a:lnTo>
                  <a:close/>
                </a:path>
              </a:pathLst>
            </a:custGeom>
            <a:solidFill>
              <a:srgbClr val="696A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2" name="ïṣľïďè"/>
            <p:cNvSpPr/>
            <p:nvPr/>
          </p:nvSpPr>
          <p:spPr bwMode="auto">
            <a:xfrm>
              <a:off x="4859338" y="4267200"/>
              <a:ext cx="207963" cy="33338"/>
            </a:xfrm>
            <a:custGeom>
              <a:avLst/>
              <a:gdLst>
                <a:gd name="T0" fmla="*/ 55 w 55"/>
                <a:gd name="T1" fmla="*/ 9 h 9"/>
                <a:gd name="T2" fmla="*/ 1 w 55"/>
                <a:gd name="T3" fmla="*/ 9 h 9"/>
                <a:gd name="T4" fmla="*/ 0 w 55"/>
                <a:gd name="T5" fmla="*/ 0 h 9"/>
                <a:gd name="T6" fmla="*/ 54 w 55"/>
                <a:gd name="T7" fmla="*/ 0 h 9"/>
                <a:gd name="T8" fmla="*/ 55 w 5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9">
                  <a:moveTo>
                    <a:pt x="55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1" y="6"/>
                    <a:pt x="0" y="3"/>
                    <a:pt x="0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4" y="3"/>
                    <a:pt x="54" y="6"/>
                    <a:pt x="55" y="9"/>
                  </a:cubicBezTo>
                  <a:close/>
                </a:path>
              </a:pathLst>
            </a:custGeom>
            <a:solidFill>
              <a:srgbClr val="696A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3" name="iSḷidé"/>
            <p:cNvSpPr/>
            <p:nvPr/>
          </p:nvSpPr>
          <p:spPr bwMode="auto">
            <a:xfrm>
              <a:off x="4886325" y="4387850"/>
              <a:ext cx="214313" cy="33338"/>
            </a:xfrm>
            <a:custGeom>
              <a:avLst/>
              <a:gdLst>
                <a:gd name="T0" fmla="*/ 57 w 57"/>
                <a:gd name="T1" fmla="*/ 9 h 9"/>
                <a:gd name="T2" fmla="*/ 4 w 57"/>
                <a:gd name="T3" fmla="*/ 9 h 9"/>
                <a:gd name="T4" fmla="*/ 0 w 57"/>
                <a:gd name="T5" fmla="*/ 0 h 9"/>
                <a:gd name="T6" fmla="*/ 54 w 57"/>
                <a:gd name="T7" fmla="*/ 0 h 9"/>
                <a:gd name="T8" fmla="*/ 57 w 57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9">
                  <a:moveTo>
                    <a:pt x="57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6"/>
                    <a:pt x="1" y="3"/>
                    <a:pt x="0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5" y="3"/>
                    <a:pt x="56" y="6"/>
                    <a:pt x="57" y="9"/>
                  </a:cubicBezTo>
                  <a:close/>
                </a:path>
              </a:pathLst>
            </a:custGeom>
            <a:solidFill>
              <a:srgbClr val="696A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4" name="îṧḻîḓé"/>
            <p:cNvSpPr/>
            <p:nvPr/>
          </p:nvSpPr>
          <p:spPr bwMode="auto">
            <a:xfrm>
              <a:off x="4108450" y="2362200"/>
              <a:ext cx="1789113" cy="1627188"/>
            </a:xfrm>
            <a:custGeom>
              <a:avLst/>
              <a:gdLst>
                <a:gd name="T0" fmla="*/ 408 w 476"/>
                <a:gd name="T1" fmla="*/ 433 h 433"/>
                <a:gd name="T2" fmla="*/ 132 w 476"/>
                <a:gd name="T3" fmla="*/ 433 h 433"/>
                <a:gd name="T4" fmla="*/ 72 w 476"/>
                <a:gd name="T5" fmla="*/ 384 h 433"/>
                <a:gd name="T6" fmla="*/ 8 w 476"/>
                <a:gd name="T7" fmla="*/ 74 h 433"/>
                <a:gd name="T8" fmla="*/ 68 w 476"/>
                <a:gd name="T9" fmla="*/ 0 h 433"/>
                <a:gd name="T10" fmla="*/ 344 w 476"/>
                <a:gd name="T11" fmla="*/ 0 h 433"/>
                <a:gd name="T12" fmla="*/ 404 w 476"/>
                <a:gd name="T13" fmla="*/ 49 h 433"/>
                <a:gd name="T14" fmla="*/ 468 w 476"/>
                <a:gd name="T15" fmla="*/ 360 h 433"/>
                <a:gd name="T16" fmla="*/ 408 w 476"/>
                <a:gd name="T17" fmla="*/ 433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6" h="433">
                  <a:moveTo>
                    <a:pt x="408" y="433"/>
                  </a:moveTo>
                  <a:cubicBezTo>
                    <a:pt x="132" y="433"/>
                    <a:pt x="132" y="433"/>
                    <a:pt x="132" y="433"/>
                  </a:cubicBezTo>
                  <a:cubicBezTo>
                    <a:pt x="103" y="433"/>
                    <a:pt x="78" y="413"/>
                    <a:pt x="72" y="384"/>
                  </a:cubicBezTo>
                  <a:cubicBezTo>
                    <a:pt x="8" y="74"/>
                    <a:pt x="8" y="74"/>
                    <a:pt x="8" y="74"/>
                  </a:cubicBezTo>
                  <a:cubicBezTo>
                    <a:pt x="0" y="36"/>
                    <a:pt x="29" y="0"/>
                    <a:pt x="68" y="0"/>
                  </a:cubicBezTo>
                  <a:cubicBezTo>
                    <a:pt x="344" y="0"/>
                    <a:pt x="344" y="0"/>
                    <a:pt x="344" y="0"/>
                  </a:cubicBezTo>
                  <a:cubicBezTo>
                    <a:pt x="373" y="0"/>
                    <a:pt x="398" y="20"/>
                    <a:pt x="404" y="49"/>
                  </a:cubicBezTo>
                  <a:cubicBezTo>
                    <a:pt x="468" y="360"/>
                    <a:pt x="468" y="360"/>
                    <a:pt x="468" y="360"/>
                  </a:cubicBezTo>
                  <a:cubicBezTo>
                    <a:pt x="476" y="398"/>
                    <a:pt x="447" y="433"/>
                    <a:pt x="408" y="433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5" name="îṧlíďé"/>
            <p:cNvSpPr/>
            <p:nvPr/>
          </p:nvSpPr>
          <p:spPr bwMode="auto">
            <a:xfrm>
              <a:off x="3879850" y="2362200"/>
              <a:ext cx="1784350" cy="1627188"/>
            </a:xfrm>
            <a:custGeom>
              <a:avLst/>
              <a:gdLst>
                <a:gd name="T0" fmla="*/ 407 w 475"/>
                <a:gd name="T1" fmla="*/ 433 h 433"/>
                <a:gd name="T2" fmla="*/ 131 w 475"/>
                <a:gd name="T3" fmla="*/ 433 h 433"/>
                <a:gd name="T4" fmla="*/ 71 w 475"/>
                <a:gd name="T5" fmla="*/ 384 h 433"/>
                <a:gd name="T6" fmla="*/ 8 w 475"/>
                <a:gd name="T7" fmla="*/ 74 h 433"/>
                <a:gd name="T8" fmla="*/ 67 w 475"/>
                <a:gd name="T9" fmla="*/ 0 h 433"/>
                <a:gd name="T10" fmla="*/ 343 w 475"/>
                <a:gd name="T11" fmla="*/ 0 h 433"/>
                <a:gd name="T12" fmla="*/ 403 w 475"/>
                <a:gd name="T13" fmla="*/ 49 h 433"/>
                <a:gd name="T14" fmla="*/ 467 w 475"/>
                <a:gd name="T15" fmla="*/ 360 h 433"/>
                <a:gd name="T16" fmla="*/ 407 w 475"/>
                <a:gd name="T17" fmla="*/ 433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5" h="433">
                  <a:moveTo>
                    <a:pt x="407" y="433"/>
                  </a:moveTo>
                  <a:cubicBezTo>
                    <a:pt x="131" y="433"/>
                    <a:pt x="131" y="433"/>
                    <a:pt x="131" y="433"/>
                  </a:cubicBezTo>
                  <a:cubicBezTo>
                    <a:pt x="102" y="433"/>
                    <a:pt x="77" y="413"/>
                    <a:pt x="71" y="384"/>
                  </a:cubicBezTo>
                  <a:cubicBezTo>
                    <a:pt x="8" y="74"/>
                    <a:pt x="8" y="74"/>
                    <a:pt x="8" y="74"/>
                  </a:cubicBezTo>
                  <a:cubicBezTo>
                    <a:pt x="0" y="36"/>
                    <a:pt x="29" y="0"/>
                    <a:pt x="67" y="0"/>
                  </a:cubicBezTo>
                  <a:cubicBezTo>
                    <a:pt x="343" y="0"/>
                    <a:pt x="343" y="0"/>
                    <a:pt x="343" y="0"/>
                  </a:cubicBezTo>
                  <a:cubicBezTo>
                    <a:pt x="372" y="0"/>
                    <a:pt x="397" y="20"/>
                    <a:pt x="403" y="49"/>
                  </a:cubicBezTo>
                  <a:cubicBezTo>
                    <a:pt x="467" y="360"/>
                    <a:pt x="467" y="360"/>
                    <a:pt x="467" y="360"/>
                  </a:cubicBezTo>
                  <a:cubicBezTo>
                    <a:pt x="475" y="398"/>
                    <a:pt x="446" y="433"/>
                    <a:pt x="407" y="433"/>
                  </a:cubicBezTo>
                  <a:close/>
                </a:path>
              </a:pathLst>
            </a:custGeom>
            <a:solidFill>
              <a:srgbClr val="19B5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6" name="ïṩlïdê"/>
            <p:cNvSpPr/>
            <p:nvPr/>
          </p:nvSpPr>
          <p:spPr bwMode="auto">
            <a:xfrm>
              <a:off x="4754563" y="4459288"/>
              <a:ext cx="1597025" cy="296863"/>
            </a:xfrm>
            <a:custGeom>
              <a:avLst/>
              <a:gdLst>
                <a:gd name="T0" fmla="*/ 365 w 425"/>
                <a:gd name="T1" fmla="*/ 0 h 79"/>
                <a:gd name="T2" fmla="*/ 60 w 425"/>
                <a:gd name="T3" fmla="*/ 0 h 79"/>
                <a:gd name="T4" fmla="*/ 3 w 425"/>
                <a:gd name="T5" fmla="*/ 49 h 79"/>
                <a:gd name="T6" fmla="*/ 29 w 425"/>
                <a:gd name="T7" fmla="*/ 79 h 79"/>
                <a:gd name="T8" fmla="*/ 396 w 425"/>
                <a:gd name="T9" fmla="*/ 79 h 79"/>
                <a:gd name="T10" fmla="*/ 422 w 425"/>
                <a:gd name="T11" fmla="*/ 49 h 79"/>
                <a:gd name="T12" fmla="*/ 365 w 425"/>
                <a:gd name="T1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5" h="79">
                  <a:moveTo>
                    <a:pt x="365" y="0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31" y="0"/>
                    <a:pt x="7" y="21"/>
                    <a:pt x="3" y="49"/>
                  </a:cubicBezTo>
                  <a:cubicBezTo>
                    <a:pt x="0" y="65"/>
                    <a:pt x="13" y="79"/>
                    <a:pt x="29" y="79"/>
                  </a:cubicBezTo>
                  <a:cubicBezTo>
                    <a:pt x="396" y="79"/>
                    <a:pt x="396" y="79"/>
                    <a:pt x="396" y="79"/>
                  </a:cubicBezTo>
                  <a:cubicBezTo>
                    <a:pt x="412" y="79"/>
                    <a:pt x="425" y="65"/>
                    <a:pt x="422" y="49"/>
                  </a:cubicBezTo>
                  <a:cubicBezTo>
                    <a:pt x="418" y="21"/>
                    <a:pt x="394" y="0"/>
                    <a:pt x="365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7" name="ïṡlidê"/>
            <p:cNvSpPr/>
            <p:nvPr/>
          </p:nvSpPr>
          <p:spPr bwMode="auto">
            <a:xfrm>
              <a:off x="4479925" y="4459288"/>
              <a:ext cx="1593850" cy="296863"/>
            </a:xfrm>
            <a:custGeom>
              <a:avLst/>
              <a:gdLst>
                <a:gd name="T0" fmla="*/ 365 w 424"/>
                <a:gd name="T1" fmla="*/ 0 h 79"/>
                <a:gd name="T2" fmla="*/ 60 w 424"/>
                <a:gd name="T3" fmla="*/ 0 h 79"/>
                <a:gd name="T4" fmla="*/ 3 w 424"/>
                <a:gd name="T5" fmla="*/ 49 h 79"/>
                <a:gd name="T6" fmla="*/ 28 w 424"/>
                <a:gd name="T7" fmla="*/ 79 h 79"/>
                <a:gd name="T8" fmla="*/ 396 w 424"/>
                <a:gd name="T9" fmla="*/ 79 h 79"/>
                <a:gd name="T10" fmla="*/ 422 w 424"/>
                <a:gd name="T11" fmla="*/ 49 h 79"/>
                <a:gd name="T12" fmla="*/ 365 w 424"/>
                <a:gd name="T1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4" h="79">
                  <a:moveTo>
                    <a:pt x="365" y="0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31" y="0"/>
                    <a:pt x="7" y="21"/>
                    <a:pt x="3" y="49"/>
                  </a:cubicBezTo>
                  <a:cubicBezTo>
                    <a:pt x="0" y="65"/>
                    <a:pt x="12" y="79"/>
                    <a:pt x="28" y="79"/>
                  </a:cubicBezTo>
                  <a:cubicBezTo>
                    <a:pt x="396" y="79"/>
                    <a:pt x="396" y="79"/>
                    <a:pt x="396" y="79"/>
                  </a:cubicBezTo>
                  <a:cubicBezTo>
                    <a:pt x="412" y="79"/>
                    <a:pt x="424" y="65"/>
                    <a:pt x="422" y="49"/>
                  </a:cubicBezTo>
                  <a:cubicBezTo>
                    <a:pt x="418" y="21"/>
                    <a:pt x="393" y="0"/>
                    <a:pt x="365" y="0"/>
                  </a:cubicBezTo>
                  <a:close/>
                </a:path>
              </a:pathLst>
            </a:custGeom>
            <a:solidFill>
              <a:srgbClr val="19B5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8" name="íṡḷíḑè"/>
            <p:cNvSpPr/>
            <p:nvPr/>
          </p:nvSpPr>
          <p:spPr bwMode="auto">
            <a:xfrm>
              <a:off x="4806950" y="3989388"/>
              <a:ext cx="260350" cy="469900"/>
            </a:xfrm>
            <a:custGeom>
              <a:avLst/>
              <a:gdLst>
                <a:gd name="T0" fmla="*/ 64 w 69"/>
                <a:gd name="T1" fmla="*/ 115 h 125"/>
                <a:gd name="T2" fmla="*/ 69 w 69"/>
                <a:gd name="T3" fmla="*/ 125 h 125"/>
                <a:gd name="T4" fmla="*/ 16 w 69"/>
                <a:gd name="T5" fmla="*/ 125 h 125"/>
                <a:gd name="T6" fmla="*/ 11 w 69"/>
                <a:gd name="T7" fmla="*/ 115 h 125"/>
                <a:gd name="T8" fmla="*/ 8 w 69"/>
                <a:gd name="T9" fmla="*/ 106 h 125"/>
                <a:gd name="T10" fmla="*/ 2 w 69"/>
                <a:gd name="T11" fmla="*/ 83 h 125"/>
                <a:gd name="T12" fmla="*/ 1 w 69"/>
                <a:gd name="T13" fmla="*/ 74 h 125"/>
                <a:gd name="T14" fmla="*/ 0 w 69"/>
                <a:gd name="T15" fmla="*/ 63 h 125"/>
                <a:gd name="T16" fmla="*/ 1 w 69"/>
                <a:gd name="T17" fmla="*/ 51 h 125"/>
                <a:gd name="T18" fmla="*/ 2 w 69"/>
                <a:gd name="T19" fmla="*/ 42 h 125"/>
                <a:gd name="T20" fmla="*/ 8 w 69"/>
                <a:gd name="T21" fmla="*/ 19 h 125"/>
                <a:gd name="T22" fmla="*/ 11 w 69"/>
                <a:gd name="T23" fmla="*/ 10 h 125"/>
                <a:gd name="T24" fmla="*/ 16 w 69"/>
                <a:gd name="T25" fmla="*/ 0 h 125"/>
                <a:gd name="T26" fmla="*/ 69 w 69"/>
                <a:gd name="T27" fmla="*/ 0 h 125"/>
                <a:gd name="T28" fmla="*/ 64 w 69"/>
                <a:gd name="T29" fmla="*/ 10 h 125"/>
                <a:gd name="T30" fmla="*/ 61 w 69"/>
                <a:gd name="T31" fmla="*/ 19 h 125"/>
                <a:gd name="T32" fmla="*/ 55 w 69"/>
                <a:gd name="T33" fmla="*/ 42 h 125"/>
                <a:gd name="T34" fmla="*/ 54 w 69"/>
                <a:gd name="T35" fmla="*/ 51 h 125"/>
                <a:gd name="T36" fmla="*/ 53 w 69"/>
                <a:gd name="T37" fmla="*/ 63 h 125"/>
                <a:gd name="T38" fmla="*/ 54 w 69"/>
                <a:gd name="T39" fmla="*/ 74 h 125"/>
                <a:gd name="T40" fmla="*/ 55 w 69"/>
                <a:gd name="T41" fmla="*/ 83 h 125"/>
                <a:gd name="T42" fmla="*/ 61 w 69"/>
                <a:gd name="T43" fmla="*/ 106 h 125"/>
                <a:gd name="T44" fmla="*/ 64 w 69"/>
                <a:gd name="T45" fmla="*/ 11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9" h="125">
                  <a:moveTo>
                    <a:pt x="64" y="115"/>
                  </a:moveTo>
                  <a:cubicBezTo>
                    <a:pt x="66" y="118"/>
                    <a:pt x="67" y="122"/>
                    <a:pt x="69" y="125"/>
                  </a:cubicBezTo>
                  <a:cubicBezTo>
                    <a:pt x="16" y="125"/>
                    <a:pt x="16" y="125"/>
                    <a:pt x="16" y="125"/>
                  </a:cubicBezTo>
                  <a:cubicBezTo>
                    <a:pt x="14" y="122"/>
                    <a:pt x="12" y="118"/>
                    <a:pt x="11" y="115"/>
                  </a:cubicBezTo>
                  <a:cubicBezTo>
                    <a:pt x="10" y="112"/>
                    <a:pt x="9" y="109"/>
                    <a:pt x="8" y="106"/>
                  </a:cubicBezTo>
                  <a:cubicBezTo>
                    <a:pt x="5" y="99"/>
                    <a:pt x="3" y="91"/>
                    <a:pt x="2" y="83"/>
                  </a:cubicBezTo>
                  <a:cubicBezTo>
                    <a:pt x="1" y="80"/>
                    <a:pt x="1" y="77"/>
                    <a:pt x="1" y="74"/>
                  </a:cubicBezTo>
                  <a:cubicBezTo>
                    <a:pt x="0" y="70"/>
                    <a:pt x="0" y="67"/>
                    <a:pt x="0" y="63"/>
                  </a:cubicBezTo>
                  <a:cubicBezTo>
                    <a:pt x="0" y="59"/>
                    <a:pt x="0" y="55"/>
                    <a:pt x="1" y="51"/>
                  </a:cubicBezTo>
                  <a:cubicBezTo>
                    <a:pt x="1" y="48"/>
                    <a:pt x="1" y="45"/>
                    <a:pt x="2" y="42"/>
                  </a:cubicBezTo>
                  <a:cubicBezTo>
                    <a:pt x="3" y="34"/>
                    <a:pt x="5" y="27"/>
                    <a:pt x="8" y="19"/>
                  </a:cubicBezTo>
                  <a:cubicBezTo>
                    <a:pt x="9" y="16"/>
                    <a:pt x="10" y="13"/>
                    <a:pt x="11" y="10"/>
                  </a:cubicBezTo>
                  <a:cubicBezTo>
                    <a:pt x="12" y="7"/>
                    <a:pt x="14" y="3"/>
                    <a:pt x="16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7" y="3"/>
                    <a:pt x="66" y="7"/>
                    <a:pt x="64" y="10"/>
                  </a:cubicBezTo>
                  <a:cubicBezTo>
                    <a:pt x="63" y="13"/>
                    <a:pt x="62" y="16"/>
                    <a:pt x="61" y="19"/>
                  </a:cubicBezTo>
                  <a:cubicBezTo>
                    <a:pt x="58" y="27"/>
                    <a:pt x="56" y="34"/>
                    <a:pt x="55" y="42"/>
                  </a:cubicBezTo>
                  <a:cubicBezTo>
                    <a:pt x="55" y="45"/>
                    <a:pt x="54" y="48"/>
                    <a:pt x="54" y="51"/>
                  </a:cubicBezTo>
                  <a:cubicBezTo>
                    <a:pt x="54" y="55"/>
                    <a:pt x="53" y="59"/>
                    <a:pt x="53" y="63"/>
                  </a:cubicBezTo>
                  <a:cubicBezTo>
                    <a:pt x="53" y="67"/>
                    <a:pt x="54" y="70"/>
                    <a:pt x="54" y="74"/>
                  </a:cubicBezTo>
                  <a:cubicBezTo>
                    <a:pt x="54" y="77"/>
                    <a:pt x="55" y="80"/>
                    <a:pt x="55" y="83"/>
                  </a:cubicBezTo>
                  <a:cubicBezTo>
                    <a:pt x="56" y="91"/>
                    <a:pt x="58" y="99"/>
                    <a:pt x="61" y="106"/>
                  </a:cubicBezTo>
                  <a:cubicBezTo>
                    <a:pt x="62" y="109"/>
                    <a:pt x="63" y="112"/>
                    <a:pt x="64" y="115"/>
                  </a:cubicBezTo>
                  <a:close/>
                </a:path>
              </a:pathLst>
            </a:custGeom>
            <a:solidFill>
              <a:srgbClr val="B7BA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9" name="ïṡ1iḑè"/>
            <p:cNvSpPr/>
            <p:nvPr/>
          </p:nvSpPr>
          <p:spPr bwMode="auto">
            <a:xfrm>
              <a:off x="4979988" y="4756150"/>
              <a:ext cx="596900" cy="168275"/>
            </a:xfrm>
            <a:custGeom>
              <a:avLst/>
              <a:gdLst>
                <a:gd name="T0" fmla="*/ 114 w 159"/>
                <a:gd name="T1" fmla="*/ 45 h 45"/>
                <a:gd name="T2" fmla="*/ 44 w 159"/>
                <a:gd name="T3" fmla="*/ 45 h 45"/>
                <a:gd name="T4" fmla="*/ 0 w 159"/>
                <a:gd name="T5" fmla="*/ 0 h 45"/>
                <a:gd name="T6" fmla="*/ 159 w 159"/>
                <a:gd name="T7" fmla="*/ 0 h 45"/>
                <a:gd name="T8" fmla="*/ 114 w 159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9" h="45">
                  <a:moveTo>
                    <a:pt x="114" y="45"/>
                  </a:moveTo>
                  <a:cubicBezTo>
                    <a:pt x="44" y="45"/>
                    <a:pt x="44" y="45"/>
                    <a:pt x="44" y="45"/>
                  </a:cubicBezTo>
                  <a:cubicBezTo>
                    <a:pt x="20" y="45"/>
                    <a:pt x="0" y="25"/>
                    <a:pt x="0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59" y="25"/>
                    <a:pt x="139" y="45"/>
                    <a:pt x="114" y="45"/>
                  </a:cubicBezTo>
                  <a:close/>
                </a:path>
              </a:pathLst>
            </a:custGeom>
            <a:solidFill>
              <a:srgbClr val="1B2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0" name="iṣḻîḋé"/>
            <p:cNvSpPr/>
            <p:nvPr/>
          </p:nvSpPr>
          <p:spPr bwMode="auto">
            <a:xfrm>
              <a:off x="4559300" y="5510213"/>
              <a:ext cx="158750" cy="158750"/>
            </a:xfrm>
            <a:prstGeom prst="ellipse">
              <a:avLst/>
            </a:prstGeom>
            <a:solidFill>
              <a:srgbClr val="2836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1" name="iṡļïdè"/>
            <p:cNvSpPr/>
            <p:nvPr/>
          </p:nvSpPr>
          <p:spPr bwMode="auto">
            <a:xfrm>
              <a:off x="4605338" y="5551488"/>
              <a:ext cx="69850" cy="76200"/>
            </a:xfrm>
            <a:prstGeom prst="ellipse">
              <a:avLst/>
            </a:prstGeom>
            <a:solidFill>
              <a:srgbClr val="1B2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2" name="i$ḻïḋê"/>
            <p:cNvSpPr/>
            <p:nvPr/>
          </p:nvSpPr>
          <p:spPr bwMode="auto">
            <a:xfrm>
              <a:off x="4540250" y="5487988"/>
              <a:ext cx="200025" cy="101600"/>
            </a:xfrm>
            <a:custGeom>
              <a:avLst/>
              <a:gdLst>
                <a:gd name="T0" fmla="*/ 26 w 53"/>
                <a:gd name="T1" fmla="*/ 0 h 27"/>
                <a:gd name="T2" fmla="*/ 0 w 53"/>
                <a:gd name="T3" fmla="*/ 27 h 27"/>
                <a:gd name="T4" fmla="*/ 53 w 53"/>
                <a:gd name="T5" fmla="*/ 27 h 27"/>
                <a:gd name="T6" fmla="*/ 26 w 53"/>
                <a:gd name="T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7">
                  <a:moveTo>
                    <a:pt x="26" y="0"/>
                  </a:moveTo>
                  <a:cubicBezTo>
                    <a:pt x="12" y="0"/>
                    <a:pt x="0" y="12"/>
                    <a:pt x="0" y="27"/>
                  </a:cubicBezTo>
                  <a:cubicBezTo>
                    <a:pt x="53" y="27"/>
                    <a:pt x="53" y="27"/>
                    <a:pt x="53" y="27"/>
                  </a:cubicBezTo>
                  <a:cubicBezTo>
                    <a:pt x="53" y="12"/>
                    <a:pt x="41" y="0"/>
                    <a:pt x="26" y="0"/>
                  </a:cubicBezTo>
                  <a:close/>
                </a:path>
              </a:pathLst>
            </a:custGeom>
            <a:solidFill>
              <a:srgbClr val="989A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3" name="iṥḷiḋè"/>
            <p:cNvSpPr/>
            <p:nvPr/>
          </p:nvSpPr>
          <p:spPr bwMode="auto">
            <a:xfrm>
              <a:off x="5837238" y="5510213"/>
              <a:ext cx="157163" cy="158750"/>
            </a:xfrm>
            <a:prstGeom prst="ellipse">
              <a:avLst/>
            </a:prstGeom>
            <a:solidFill>
              <a:srgbClr val="2836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4" name="ïṩlïḑé"/>
            <p:cNvSpPr/>
            <p:nvPr/>
          </p:nvSpPr>
          <p:spPr bwMode="auto">
            <a:xfrm>
              <a:off x="5878513" y="5551488"/>
              <a:ext cx="74613" cy="76200"/>
            </a:xfrm>
            <a:prstGeom prst="ellipse">
              <a:avLst/>
            </a:prstGeom>
            <a:solidFill>
              <a:srgbClr val="1B2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5" name="îŝḷîḓè"/>
            <p:cNvSpPr/>
            <p:nvPr/>
          </p:nvSpPr>
          <p:spPr bwMode="auto">
            <a:xfrm>
              <a:off x="5813425" y="5487988"/>
              <a:ext cx="203200" cy="101600"/>
            </a:xfrm>
            <a:custGeom>
              <a:avLst/>
              <a:gdLst>
                <a:gd name="T0" fmla="*/ 27 w 54"/>
                <a:gd name="T1" fmla="*/ 0 h 27"/>
                <a:gd name="T2" fmla="*/ 0 w 54"/>
                <a:gd name="T3" fmla="*/ 27 h 27"/>
                <a:gd name="T4" fmla="*/ 54 w 54"/>
                <a:gd name="T5" fmla="*/ 27 h 27"/>
                <a:gd name="T6" fmla="*/ 27 w 54"/>
                <a:gd name="T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27">
                  <a:moveTo>
                    <a:pt x="27" y="0"/>
                  </a:moveTo>
                  <a:cubicBezTo>
                    <a:pt x="12" y="0"/>
                    <a:pt x="0" y="12"/>
                    <a:pt x="0" y="27"/>
                  </a:cubicBezTo>
                  <a:cubicBezTo>
                    <a:pt x="54" y="27"/>
                    <a:pt x="54" y="27"/>
                    <a:pt x="54" y="27"/>
                  </a:cubicBezTo>
                  <a:cubicBezTo>
                    <a:pt x="54" y="12"/>
                    <a:pt x="42" y="0"/>
                    <a:pt x="27" y="0"/>
                  </a:cubicBezTo>
                  <a:close/>
                </a:path>
              </a:pathLst>
            </a:custGeom>
            <a:solidFill>
              <a:srgbClr val="989A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6" name="is1îďé"/>
            <p:cNvSpPr/>
            <p:nvPr/>
          </p:nvSpPr>
          <p:spPr bwMode="auto">
            <a:xfrm>
              <a:off x="5202238" y="5510213"/>
              <a:ext cx="157163" cy="158750"/>
            </a:xfrm>
            <a:prstGeom prst="ellipse">
              <a:avLst/>
            </a:prstGeom>
            <a:solidFill>
              <a:srgbClr val="2836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7" name="íṩlíḋè"/>
            <p:cNvSpPr/>
            <p:nvPr/>
          </p:nvSpPr>
          <p:spPr bwMode="auto">
            <a:xfrm>
              <a:off x="5243513" y="5551488"/>
              <a:ext cx="74613" cy="76200"/>
            </a:xfrm>
            <a:prstGeom prst="ellipse">
              <a:avLst/>
            </a:prstGeom>
            <a:solidFill>
              <a:srgbClr val="1B2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8" name="íş1iďe"/>
            <p:cNvSpPr/>
            <p:nvPr/>
          </p:nvSpPr>
          <p:spPr bwMode="auto">
            <a:xfrm>
              <a:off x="5180013" y="5487988"/>
              <a:ext cx="201613" cy="101600"/>
            </a:xfrm>
            <a:custGeom>
              <a:avLst/>
              <a:gdLst>
                <a:gd name="T0" fmla="*/ 27 w 54"/>
                <a:gd name="T1" fmla="*/ 0 h 27"/>
                <a:gd name="T2" fmla="*/ 0 w 54"/>
                <a:gd name="T3" fmla="*/ 27 h 27"/>
                <a:gd name="T4" fmla="*/ 54 w 54"/>
                <a:gd name="T5" fmla="*/ 27 h 27"/>
                <a:gd name="T6" fmla="*/ 27 w 54"/>
                <a:gd name="T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27">
                  <a:moveTo>
                    <a:pt x="27" y="0"/>
                  </a:moveTo>
                  <a:cubicBezTo>
                    <a:pt x="12" y="0"/>
                    <a:pt x="0" y="12"/>
                    <a:pt x="0" y="27"/>
                  </a:cubicBezTo>
                  <a:cubicBezTo>
                    <a:pt x="54" y="27"/>
                    <a:pt x="54" y="27"/>
                    <a:pt x="54" y="27"/>
                  </a:cubicBezTo>
                  <a:cubicBezTo>
                    <a:pt x="54" y="12"/>
                    <a:pt x="42" y="0"/>
                    <a:pt x="27" y="0"/>
                  </a:cubicBezTo>
                  <a:close/>
                </a:path>
              </a:pathLst>
            </a:custGeom>
            <a:solidFill>
              <a:srgbClr val="B7BA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9" name="î$ľîḓê"/>
            <p:cNvSpPr/>
            <p:nvPr/>
          </p:nvSpPr>
          <p:spPr bwMode="auto">
            <a:xfrm>
              <a:off x="4479925" y="5438775"/>
              <a:ext cx="1597025" cy="95250"/>
            </a:xfrm>
            <a:custGeom>
              <a:avLst/>
              <a:gdLst>
                <a:gd name="T0" fmla="*/ 425 w 425"/>
                <a:gd name="T1" fmla="*/ 25 h 25"/>
                <a:gd name="T2" fmla="*/ 0 w 425"/>
                <a:gd name="T3" fmla="*/ 25 h 25"/>
                <a:gd name="T4" fmla="*/ 24 w 425"/>
                <a:gd name="T5" fmla="*/ 0 h 25"/>
                <a:gd name="T6" fmla="*/ 400 w 425"/>
                <a:gd name="T7" fmla="*/ 0 h 25"/>
                <a:gd name="T8" fmla="*/ 425 w 425"/>
                <a:gd name="T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5" h="25">
                  <a:moveTo>
                    <a:pt x="425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400" y="0"/>
                    <a:pt x="400" y="0"/>
                    <a:pt x="400" y="0"/>
                  </a:cubicBezTo>
                  <a:cubicBezTo>
                    <a:pt x="414" y="0"/>
                    <a:pt x="425" y="11"/>
                    <a:pt x="425" y="25"/>
                  </a:cubicBezTo>
                  <a:close/>
                </a:path>
              </a:pathLst>
            </a:custGeom>
            <a:solidFill>
              <a:srgbClr val="1B2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0" name="ísḷïḋè"/>
            <p:cNvSpPr/>
            <p:nvPr/>
          </p:nvSpPr>
          <p:spPr bwMode="auto">
            <a:xfrm>
              <a:off x="5167313" y="5273675"/>
              <a:ext cx="222250" cy="260350"/>
            </a:xfrm>
            <a:custGeom>
              <a:avLst/>
              <a:gdLst>
                <a:gd name="T0" fmla="*/ 49 w 59"/>
                <a:gd name="T1" fmla="*/ 0 h 69"/>
                <a:gd name="T2" fmla="*/ 10 w 59"/>
                <a:gd name="T3" fmla="*/ 0 h 69"/>
                <a:gd name="T4" fmla="*/ 0 w 59"/>
                <a:gd name="T5" fmla="*/ 10 h 69"/>
                <a:gd name="T6" fmla="*/ 0 w 59"/>
                <a:gd name="T7" fmla="*/ 69 h 69"/>
                <a:gd name="T8" fmla="*/ 59 w 59"/>
                <a:gd name="T9" fmla="*/ 69 h 69"/>
                <a:gd name="T10" fmla="*/ 59 w 59"/>
                <a:gd name="T11" fmla="*/ 10 h 69"/>
                <a:gd name="T12" fmla="*/ 49 w 59"/>
                <a:gd name="T1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69">
                  <a:moveTo>
                    <a:pt x="49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59" y="69"/>
                    <a:pt x="59" y="69"/>
                    <a:pt x="59" y="69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9" y="4"/>
                    <a:pt x="54" y="0"/>
                    <a:pt x="49" y="0"/>
                  </a:cubicBezTo>
                  <a:close/>
                </a:path>
              </a:pathLst>
            </a:custGeom>
            <a:solidFill>
              <a:srgbClr val="1B2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1" name="îṡľíḓe"/>
            <p:cNvSpPr/>
            <p:nvPr/>
          </p:nvSpPr>
          <p:spPr bwMode="auto">
            <a:xfrm>
              <a:off x="5167313" y="5438775"/>
              <a:ext cx="222250" cy="95250"/>
            </a:xfrm>
            <a:custGeom>
              <a:avLst/>
              <a:gdLst>
                <a:gd name="T0" fmla="*/ 34 w 59"/>
                <a:gd name="T1" fmla="*/ 0 h 25"/>
                <a:gd name="T2" fmla="*/ 24 w 59"/>
                <a:gd name="T3" fmla="*/ 0 h 25"/>
                <a:gd name="T4" fmla="*/ 0 w 59"/>
                <a:gd name="T5" fmla="*/ 25 h 25"/>
                <a:gd name="T6" fmla="*/ 59 w 59"/>
                <a:gd name="T7" fmla="*/ 25 h 25"/>
                <a:gd name="T8" fmla="*/ 34 w 59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25">
                  <a:moveTo>
                    <a:pt x="34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5"/>
                  </a:cubicBezTo>
                  <a:cubicBezTo>
                    <a:pt x="59" y="25"/>
                    <a:pt x="59" y="25"/>
                    <a:pt x="59" y="25"/>
                  </a:cubicBezTo>
                  <a:cubicBezTo>
                    <a:pt x="59" y="11"/>
                    <a:pt x="48" y="0"/>
                    <a:pt x="34" y="0"/>
                  </a:cubicBezTo>
                  <a:close/>
                </a:path>
              </a:pathLst>
            </a:custGeom>
            <a:solidFill>
              <a:srgbClr val="222E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2" name="ïṥļiḑé"/>
            <p:cNvSpPr/>
            <p:nvPr/>
          </p:nvSpPr>
          <p:spPr bwMode="auto">
            <a:xfrm>
              <a:off x="7693025" y="2903538"/>
              <a:ext cx="127000" cy="415925"/>
            </a:xfrm>
            <a:custGeom>
              <a:avLst/>
              <a:gdLst>
                <a:gd name="T0" fmla="*/ 17 w 34"/>
                <a:gd name="T1" fmla="*/ 0 h 111"/>
                <a:gd name="T2" fmla="*/ 0 w 34"/>
                <a:gd name="T3" fmla="*/ 55 h 111"/>
                <a:gd name="T4" fmla="*/ 17 w 34"/>
                <a:gd name="T5" fmla="*/ 111 h 111"/>
                <a:gd name="T6" fmla="*/ 34 w 34"/>
                <a:gd name="T7" fmla="*/ 55 h 111"/>
                <a:gd name="T8" fmla="*/ 17 w 34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11">
                  <a:moveTo>
                    <a:pt x="17" y="0"/>
                  </a:moveTo>
                  <a:cubicBezTo>
                    <a:pt x="7" y="9"/>
                    <a:pt x="0" y="30"/>
                    <a:pt x="0" y="55"/>
                  </a:cubicBezTo>
                  <a:cubicBezTo>
                    <a:pt x="0" y="80"/>
                    <a:pt x="7" y="102"/>
                    <a:pt x="17" y="111"/>
                  </a:cubicBezTo>
                  <a:cubicBezTo>
                    <a:pt x="27" y="102"/>
                    <a:pt x="34" y="80"/>
                    <a:pt x="34" y="55"/>
                  </a:cubicBezTo>
                  <a:cubicBezTo>
                    <a:pt x="34" y="30"/>
                    <a:pt x="27" y="9"/>
                    <a:pt x="17" y="0"/>
                  </a:cubicBezTo>
                  <a:close/>
                </a:path>
              </a:pathLst>
            </a:custGeom>
            <a:solidFill>
              <a:srgbClr val="1F52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3" name="iṥlïḑé"/>
            <p:cNvSpPr/>
            <p:nvPr/>
          </p:nvSpPr>
          <p:spPr bwMode="auto">
            <a:xfrm>
              <a:off x="7459663" y="3022600"/>
              <a:ext cx="300038" cy="296863"/>
            </a:xfrm>
            <a:custGeom>
              <a:avLst/>
              <a:gdLst>
                <a:gd name="T0" fmla="*/ 0 w 80"/>
                <a:gd name="T1" fmla="*/ 0 h 79"/>
                <a:gd name="T2" fmla="*/ 28 w 80"/>
                <a:gd name="T3" fmla="*/ 51 h 79"/>
                <a:gd name="T4" fmla="*/ 79 w 80"/>
                <a:gd name="T5" fmla="*/ 79 h 79"/>
                <a:gd name="T6" fmla="*/ 52 w 80"/>
                <a:gd name="T7" fmla="*/ 27 h 79"/>
                <a:gd name="T8" fmla="*/ 0 w 80"/>
                <a:gd name="T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79">
                  <a:moveTo>
                    <a:pt x="0" y="0"/>
                  </a:moveTo>
                  <a:cubicBezTo>
                    <a:pt x="0" y="13"/>
                    <a:pt x="10" y="34"/>
                    <a:pt x="28" y="51"/>
                  </a:cubicBezTo>
                  <a:cubicBezTo>
                    <a:pt x="45" y="69"/>
                    <a:pt x="66" y="79"/>
                    <a:pt x="79" y="79"/>
                  </a:cubicBezTo>
                  <a:cubicBezTo>
                    <a:pt x="80" y="65"/>
                    <a:pt x="69" y="45"/>
                    <a:pt x="52" y="27"/>
                  </a:cubicBezTo>
                  <a:cubicBezTo>
                    <a:pt x="34" y="10"/>
                    <a:pt x="14" y="0"/>
                    <a:pt x="0" y="0"/>
                  </a:cubicBezTo>
                  <a:close/>
                </a:path>
              </a:pathLst>
            </a:custGeom>
            <a:solidFill>
              <a:srgbClr val="1F52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4" name="îṩḷîdé"/>
            <p:cNvSpPr/>
            <p:nvPr/>
          </p:nvSpPr>
          <p:spPr bwMode="auto">
            <a:xfrm>
              <a:off x="7693025" y="2903538"/>
              <a:ext cx="127000" cy="415925"/>
            </a:xfrm>
            <a:custGeom>
              <a:avLst/>
              <a:gdLst>
                <a:gd name="T0" fmla="*/ 17 w 34"/>
                <a:gd name="T1" fmla="*/ 0 h 111"/>
                <a:gd name="T2" fmla="*/ 0 w 34"/>
                <a:gd name="T3" fmla="*/ 55 h 111"/>
                <a:gd name="T4" fmla="*/ 17 w 34"/>
                <a:gd name="T5" fmla="*/ 111 h 111"/>
                <a:gd name="T6" fmla="*/ 34 w 34"/>
                <a:gd name="T7" fmla="*/ 55 h 111"/>
                <a:gd name="T8" fmla="*/ 17 w 34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11">
                  <a:moveTo>
                    <a:pt x="17" y="0"/>
                  </a:moveTo>
                  <a:cubicBezTo>
                    <a:pt x="7" y="9"/>
                    <a:pt x="0" y="30"/>
                    <a:pt x="0" y="55"/>
                  </a:cubicBezTo>
                  <a:cubicBezTo>
                    <a:pt x="0" y="80"/>
                    <a:pt x="7" y="102"/>
                    <a:pt x="17" y="111"/>
                  </a:cubicBezTo>
                  <a:cubicBezTo>
                    <a:pt x="27" y="102"/>
                    <a:pt x="34" y="80"/>
                    <a:pt x="34" y="55"/>
                  </a:cubicBezTo>
                  <a:cubicBezTo>
                    <a:pt x="34" y="30"/>
                    <a:pt x="27" y="9"/>
                    <a:pt x="17" y="0"/>
                  </a:cubicBezTo>
                  <a:close/>
                </a:path>
              </a:pathLst>
            </a:custGeom>
            <a:solidFill>
              <a:srgbClr val="1F52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5" name="iṩľidé"/>
            <p:cNvSpPr/>
            <p:nvPr/>
          </p:nvSpPr>
          <p:spPr bwMode="auto">
            <a:xfrm>
              <a:off x="7751763" y="3022600"/>
              <a:ext cx="301625" cy="296863"/>
            </a:xfrm>
            <a:custGeom>
              <a:avLst/>
              <a:gdLst>
                <a:gd name="T0" fmla="*/ 79 w 80"/>
                <a:gd name="T1" fmla="*/ 0 h 79"/>
                <a:gd name="T2" fmla="*/ 28 w 80"/>
                <a:gd name="T3" fmla="*/ 27 h 79"/>
                <a:gd name="T4" fmla="*/ 1 w 80"/>
                <a:gd name="T5" fmla="*/ 79 h 79"/>
                <a:gd name="T6" fmla="*/ 52 w 80"/>
                <a:gd name="T7" fmla="*/ 51 h 79"/>
                <a:gd name="T8" fmla="*/ 79 w 80"/>
                <a:gd name="T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79">
                  <a:moveTo>
                    <a:pt x="79" y="0"/>
                  </a:moveTo>
                  <a:cubicBezTo>
                    <a:pt x="66" y="0"/>
                    <a:pt x="46" y="10"/>
                    <a:pt x="28" y="27"/>
                  </a:cubicBezTo>
                  <a:cubicBezTo>
                    <a:pt x="10" y="45"/>
                    <a:pt x="0" y="65"/>
                    <a:pt x="1" y="79"/>
                  </a:cubicBezTo>
                  <a:cubicBezTo>
                    <a:pt x="14" y="79"/>
                    <a:pt x="34" y="69"/>
                    <a:pt x="52" y="51"/>
                  </a:cubicBezTo>
                  <a:cubicBezTo>
                    <a:pt x="70" y="34"/>
                    <a:pt x="80" y="13"/>
                    <a:pt x="79" y="0"/>
                  </a:cubicBezTo>
                  <a:close/>
                </a:path>
              </a:pathLst>
            </a:custGeom>
            <a:solidFill>
              <a:srgbClr val="1F52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6" name="ïṩlïḓê"/>
            <p:cNvSpPr/>
            <p:nvPr/>
          </p:nvSpPr>
          <p:spPr bwMode="auto">
            <a:xfrm>
              <a:off x="7523163" y="3263900"/>
              <a:ext cx="461963" cy="107950"/>
            </a:xfrm>
            <a:custGeom>
              <a:avLst/>
              <a:gdLst>
                <a:gd name="T0" fmla="*/ 286 w 291"/>
                <a:gd name="T1" fmla="*/ 68 h 68"/>
                <a:gd name="T2" fmla="*/ 7 w 291"/>
                <a:gd name="T3" fmla="*/ 68 h 68"/>
                <a:gd name="T4" fmla="*/ 0 w 291"/>
                <a:gd name="T5" fmla="*/ 0 h 68"/>
                <a:gd name="T6" fmla="*/ 291 w 291"/>
                <a:gd name="T7" fmla="*/ 0 h 68"/>
                <a:gd name="T8" fmla="*/ 286 w 291"/>
                <a:gd name="T9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1" h="68">
                  <a:moveTo>
                    <a:pt x="286" y="68"/>
                  </a:moveTo>
                  <a:lnTo>
                    <a:pt x="7" y="68"/>
                  </a:lnTo>
                  <a:lnTo>
                    <a:pt x="0" y="0"/>
                  </a:lnTo>
                  <a:lnTo>
                    <a:pt x="291" y="0"/>
                  </a:lnTo>
                  <a:lnTo>
                    <a:pt x="286" y="68"/>
                  </a:lnTo>
                  <a:close/>
                </a:path>
              </a:pathLst>
            </a:custGeom>
            <a:solidFill>
              <a:srgbClr val="915E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7" name="iSlïḍè"/>
            <p:cNvSpPr/>
            <p:nvPr/>
          </p:nvSpPr>
          <p:spPr bwMode="auto">
            <a:xfrm>
              <a:off x="7523163" y="3263900"/>
              <a:ext cx="461963" cy="107950"/>
            </a:xfrm>
            <a:custGeom>
              <a:avLst/>
              <a:gdLst>
                <a:gd name="T0" fmla="*/ 286 w 291"/>
                <a:gd name="T1" fmla="*/ 68 h 68"/>
                <a:gd name="T2" fmla="*/ 7 w 291"/>
                <a:gd name="T3" fmla="*/ 68 h 68"/>
                <a:gd name="T4" fmla="*/ 0 w 291"/>
                <a:gd name="T5" fmla="*/ 0 h 68"/>
                <a:gd name="T6" fmla="*/ 291 w 291"/>
                <a:gd name="T7" fmla="*/ 0 h 68"/>
                <a:gd name="T8" fmla="*/ 286 w 291"/>
                <a:gd name="T9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1" h="68">
                  <a:moveTo>
                    <a:pt x="286" y="68"/>
                  </a:moveTo>
                  <a:lnTo>
                    <a:pt x="7" y="68"/>
                  </a:lnTo>
                  <a:lnTo>
                    <a:pt x="0" y="0"/>
                  </a:lnTo>
                  <a:lnTo>
                    <a:pt x="291" y="0"/>
                  </a:lnTo>
                  <a:lnTo>
                    <a:pt x="286" y="6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8" name="íṣļîḑe"/>
            <p:cNvSpPr/>
            <p:nvPr/>
          </p:nvSpPr>
          <p:spPr bwMode="auto">
            <a:xfrm>
              <a:off x="7572375" y="3371850"/>
              <a:ext cx="368300" cy="260350"/>
            </a:xfrm>
            <a:custGeom>
              <a:avLst/>
              <a:gdLst>
                <a:gd name="T0" fmla="*/ 220 w 232"/>
                <a:gd name="T1" fmla="*/ 164 h 164"/>
                <a:gd name="T2" fmla="*/ 12 w 232"/>
                <a:gd name="T3" fmla="*/ 164 h 164"/>
                <a:gd name="T4" fmla="*/ 0 w 232"/>
                <a:gd name="T5" fmla="*/ 0 h 164"/>
                <a:gd name="T6" fmla="*/ 232 w 232"/>
                <a:gd name="T7" fmla="*/ 0 h 164"/>
                <a:gd name="T8" fmla="*/ 220 w 232"/>
                <a:gd name="T9" fmla="*/ 16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164">
                  <a:moveTo>
                    <a:pt x="220" y="164"/>
                  </a:moveTo>
                  <a:lnTo>
                    <a:pt x="12" y="164"/>
                  </a:lnTo>
                  <a:lnTo>
                    <a:pt x="0" y="0"/>
                  </a:lnTo>
                  <a:lnTo>
                    <a:pt x="232" y="0"/>
                  </a:lnTo>
                  <a:lnTo>
                    <a:pt x="220" y="164"/>
                  </a:lnTo>
                  <a:close/>
                </a:path>
              </a:pathLst>
            </a:custGeom>
            <a:solidFill>
              <a:srgbClr val="915E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9" name="îŝļiḋê"/>
            <p:cNvSpPr/>
            <p:nvPr/>
          </p:nvSpPr>
          <p:spPr bwMode="auto">
            <a:xfrm>
              <a:off x="7572375" y="3371850"/>
              <a:ext cx="368300" cy="260350"/>
            </a:xfrm>
            <a:custGeom>
              <a:avLst/>
              <a:gdLst>
                <a:gd name="T0" fmla="*/ 220 w 232"/>
                <a:gd name="T1" fmla="*/ 164 h 164"/>
                <a:gd name="T2" fmla="*/ 12 w 232"/>
                <a:gd name="T3" fmla="*/ 164 h 164"/>
                <a:gd name="T4" fmla="*/ 0 w 232"/>
                <a:gd name="T5" fmla="*/ 0 h 164"/>
                <a:gd name="T6" fmla="*/ 232 w 232"/>
                <a:gd name="T7" fmla="*/ 0 h 164"/>
                <a:gd name="T8" fmla="*/ 220 w 232"/>
                <a:gd name="T9" fmla="*/ 16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164">
                  <a:moveTo>
                    <a:pt x="220" y="164"/>
                  </a:moveTo>
                  <a:lnTo>
                    <a:pt x="12" y="164"/>
                  </a:lnTo>
                  <a:lnTo>
                    <a:pt x="0" y="0"/>
                  </a:lnTo>
                  <a:lnTo>
                    <a:pt x="232" y="0"/>
                  </a:lnTo>
                  <a:lnTo>
                    <a:pt x="220" y="1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0" name="îšlïḍè"/>
            <p:cNvSpPr/>
            <p:nvPr/>
          </p:nvSpPr>
          <p:spPr bwMode="auto">
            <a:xfrm>
              <a:off x="7572375" y="3371850"/>
              <a:ext cx="368300" cy="49213"/>
            </a:xfrm>
            <a:custGeom>
              <a:avLst/>
              <a:gdLst>
                <a:gd name="T0" fmla="*/ 0 w 232"/>
                <a:gd name="T1" fmla="*/ 0 h 31"/>
                <a:gd name="T2" fmla="*/ 2 w 232"/>
                <a:gd name="T3" fmla="*/ 31 h 31"/>
                <a:gd name="T4" fmla="*/ 0 w 232"/>
                <a:gd name="T5" fmla="*/ 0 h 31"/>
                <a:gd name="T6" fmla="*/ 232 w 232"/>
                <a:gd name="T7" fmla="*/ 0 h 31"/>
                <a:gd name="T8" fmla="*/ 229 w 232"/>
                <a:gd name="T9" fmla="*/ 31 h 31"/>
                <a:gd name="T10" fmla="*/ 229 w 232"/>
                <a:gd name="T11" fmla="*/ 31 h 31"/>
                <a:gd name="T12" fmla="*/ 232 w 232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2" h="31">
                  <a:moveTo>
                    <a:pt x="0" y="0"/>
                  </a:moveTo>
                  <a:lnTo>
                    <a:pt x="2" y="31"/>
                  </a:lnTo>
                  <a:lnTo>
                    <a:pt x="0" y="0"/>
                  </a:lnTo>
                  <a:close/>
                  <a:moveTo>
                    <a:pt x="232" y="0"/>
                  </a:moveTo>
                  <a:lnTo>
                    <a:pt x="229" y="31"/>
                  </a:lnTo>
                  <a:lnTo>
                    <a:pt x="229" y="31"/>
                  </a:lnTo>
                  <a:lnTo>
                    <a:pt x="232" y="0"/>
                  </a:lnTo>
                  <a:close/>
                </a:path>
              </a:pathLst>
            </a:custGeom>
            <a:solidFill>
              <a:srgbClr val="D4D1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1" name="îṥľïḋe"/>
            <p:cNvSpPr/>
            <p:nvPr/>
          </p:nvSpPr>
          <p:spPr bwMode="auto">
            <a:xfrm>
              <a:off x="7572375" y="3371850"/>
              <a:ext cx="368300" cy="49213"/>
            </a:xfrm>
            <a:custGeom>
              <a:avLst/>
              <a:gdLst>
                <a:gd name="T0" fmla="*/ 0 w 232"/>
                <a:gd name="T1" fmla="*/ 0 h 31"/>
                <a:gd name="T2" fmla="*/ 2 w 232"/>
                <a:gd name="T3" fmla="*/ 31 h 31"/>
                <a:gd name="T4" fmla="*/ 0 w 232"/>
                <a:gd name="T5" fmla="*/ 0 h 31"/>
                <a:gd name="T6" fmla="*/ 232 w 232"/>
                <a:gd name="T7" fmla="*/ 0 h 31"/>
                <a:gd name="T8" fmla="*/ 229 w 232"/>
                <a:gd name="T9" fmla="*/ 31 h 31"/>
                <a:gd name="T10" fmla="*/ 229 w 232"/>
                <a:gd name="T11" fmla="*/ 31 h 31"/>
                <a:gd name="T12" fmla="*/ 232 w 232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2" h="31">
                  <a:moveTo>
                    <a:pt x="0" y="0"/>
                  </a:moveTo>
                  <a:lnTo>
                    <a:pt x="2" y="31"/>
                  </a:lnTo>
                  <a:lnTo>
                    <a:pt x="0" y="0"/>
                  </a:lnTo>
                  <a:moveTo>
                    <a:pt x="232" y="0"/>
                  </a:moveTo>
                  <a:lnTo>
                    <a:pt x="229" y="31"/>
                  </a:lnTo>
                  <a:lnTo>
                    <a:pt x="229" y="31"/>
                  </a:lnTo>
                  <a:lnTo>
                    <a:pt x="23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2" name="íSḷíḓé"/>
            <p:cNvSpPr/>
            <p:nvPr/>
          </p:nvSpPr>
          <p:spPr bwMode="auto">
            <a:xfrm>
              <a:off x="7572375" y="3371850"/>
              <a:ext cx="368300" cy="49213"/>
            </a:xfrm>
            <a:custGeom>
              <a:avLst/>
              <a:gdLst>
                <a:gd name="T0" fmla="*/ 232 w 232"/>
                <a:gd name="T1" fmla="*/ 0 h 31"/>
                <a:gd name="T2" fmla="*/ 0 w 232"/>
                <a:gd name="T3" fmla="*/ 0 h 31"/>
                <a:gd name="T4" fmla="*/ 2 w 232"/>
                <a:gd name="T5" fmla="*/ 31 h 31"/>
                <a:gd name="T6" fmla="*/ 229 w 232"/>
                <a:gd name="T7" fmla="*/ 31 h 31"/>
                <a:gd name="T8" fmla="*/ 232 w 232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31">
                  <a:moveTo>
                    <a:pt x="232" y="0"/>
                  </a:moveTo>
                  <a:lnTo>
                    <a:pt x="0" y="0"/>
                  </a:lnTo>
                  <a:lnTo>
                    <a:pt x="2" y="31"/>
                  </a:lnTo>
                  <a:lnTo>
                    <a:pt x="229" y="31"/>
                  </a:lnTo>
                  <a:lnTo>
                    <a:pt x="232" y="0"/>
                  </a:lnTo>
                  <a:close/>
                </a:path>
              </a:pathLst>
            </a:custGeom>
            <a:solidFill>
              <a:srgbClr val="7C5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3" name="îŝ1íḋè"/>
            <p:cNvSpPr/>
            <p:nvPr/>
          </p:nvSpPr>
          <p:spPr bwMode="auto">
            <a:xfrm>
              <a:off x="7572375" y="3371850"/>
              <a:ext cx="368300" cy="49213"/>
            </a:xfrm>
            <a:custGeom>
              <a:avLst/>
              <a:gdLst>
                <a:gd name="T0" fmla="*/ 232 w 232"/>
                <a:gd name="T1" fmla="*/ 0 h 31"/>
                <a:gd name="T2" fmla="*/ 0 w 232"/>
                <a:gd name="T3" fmla="*/ 0 h 31"/>
                <a:gd name="T4" fmla="*/ 2 w 232"/>
                <a:gd name="T5" fmla="*/ 31 h 31"/>
                <a:gd name="T6" fmla="*/ 229 w 232"/>
                <a:gd name="T7" fmla="*/ 31 h 31"/>
                <a:gd name="T8" fmla="*/ 232 w 232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31">
                  <a:moveTo>
                    <a:pt x="232" y="0"/>
                  </a:moveTo>
                  <a:lnTo>
                    <a:pt x="0" y="0"/>
                  </a:lnTo>
                  <a:lnTo>
                    <a:pt x="2" y="31"/>
                  </a:lnTo>
                  <a:lnTo>
                    <a:pt x="229" y="31"/>
                  </a:lnTo>
                  <a:lnTo>
                    <a:pt x="23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4" name="iṡḻíḑè"/>
            <p:cNvSpPr/>
            <p:nvPr/>
          </p:nvSpPr>
          <p:spPr bwMode="auto">
            <a:xfrm>
              <a:off x="5029200" y="2801938"/>
              <a:ext cx="1047750" cy="747713"/>
            </a:xfrm>
            <a:custGeom>
              <a:avLst/>
              <a:gdLst>
                <a:gd name="T0" fmla="*/ 231 w 279"/>
                <a:gd name="T1" fmla="*/ 2 h 199"/>
                <a:gd name="T2" fmla="*/ 24 w 279"/>
                <a:gd name="T3" fmla="*/ 32 h 199"/>
                <a:gd name="T4" fmla="*/ 2 w 279"/>
                <a:gd name="T5" fmla="*/ 62 h 199"/>
                <a:gd name="T6" fmla="*/ 18 w 279"/>
                <a:gd name="T7" fmla="*/ 175 h 199"/>
                <a:gd name="T8" fmla="*/ 48 w 279"/>
                <a:gd name="T9" fmla="*/ 197 h 199"/>
                <a:gd name="T10" fmla="*/ 255 w 279"/>
                <a:gd name="T11" fmla="*/ 167 h 199"/>
                <a:gd name="T12" fmla="*/ 277 w 279"/>
                <a:gd name="T13" fmla="*/ 137 h 199"/>
                <a:gd name="T14" fmla="*/ 261 w 279"/>
                <a:gd name="T15" fmla="*/ 24 h 199"/>
                <a:gd name="T16" fmla="*/ 231 w 279"/>
                <a:gd name="T17" fmla="*/ 2 h 199"/>
                <a:gd name="T18" fmla="*/ 65 w 279"/>
                <a:gd name="T19" fmla="*/ 48 h 199"/>
                <a:gd name="T20" fmla="*/ 59 w 279"/>
                <a:gd name="T21" fmla="*/ 44 h 199"/>
                <a:gd name="T22" fmla="*/ 64 w 279"/>
                <a:gd name="T23" fmla="*/ 38 h 199"/>
                <a:gd name="T24" fmla="*/ 69 w 279"/>
                <a:gd name="T25" fmla="*/ 43 h 199"/>
                <a:gd name="T26" fmla="*/ 65 w 279"/>
                <a:gd name="T27" fmla="*/ 48 h 199"/>
                <a:gd name="T28" fmla="*/ 200 w 279"/>
                <a:gd name="T29" fmla="*/ 29 h 199"/>
                <a:gd name="T30" fmla="*/ 194 w 279"/>
                <a:gd name="T31" fmla="*/ 25 h 199"/>
                <a:gd name="T32" fmla="*/ 198 w 279"/>
                <a:gd name="T33" fmla="*/ 19 h 199"/>
                <a:gd name="T34" fmla="*/ 204 w 279"/>
                <a:gd name="T35" fmla="*/ 23 h 199"/>
                <a:gd name="T36" fmla="*/ 200 w 279"/>
                <a:gd name="T37" fmla="*/ 2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9" h="199">
                  <a:moveTo>
                    <a:pt x="231" y="2"/>
                  </a:moveTo>
                  <a:cubicBezTo>
                    <a:pt x="24" y="32"/>
                    <a:pt x="24" y="32"/>
                    <a:pt x="24" y="32"/>
                  </a:cubicBezTo>
                  <a:cubicBezTo>
                    <a:pt x="10" y="34"/>
                    <a:pt x="0" y="47"/>
                    <a:pt x="2" y="62"/>
                  </a:cubicBezTo>
                  <a:cubicBezTo>
                    <a:pt x="18" y="175"/>
                    <a:pt x="18" y="175"/>
                    <a:pt x="18" y="175"/>
                  </a:cubicBezTo>
                  <a:cubicBezTo>
                    <a:pt x="21" y="189"/>
                    <a:pt x="34" y="199"/>
                    <a:pt x="48" y="197"/>
                  </a:cubicBezTo>
                  <a:cubicBezTo>
                    <a:pt x="255" y="167"/>
                    <a:pt x="255" y="167"/>
                    <a:pt x="255" y="167"/>
                  </a:cubicBezTo>
                  <a:cubicBezTo>
                    <a:pt x="269" y="165"/>
                    <a:pt x="279" y="152"/>
                    <a:pt x="277" y="137"/>
                  </a:cubicBezTo>
                  <a:cubicBezTo>
                    <a:pt x="261" y="24"/>
                    <a:pt x="261" y="24"/>
                    <a:pt x="261" y="24"/>
                  </a:cubicBezTo>
                  <a:cubicBezTo>
                    <a:pt x="258" y="10"/>
                    <a:pt x="245" y="0"/>
                    <a:pt x="231" y="2"/>
                  </a:cubicBezTo>
                  <a:close/>
                  <a:moveTo>
                    <a:pt x="65" y="48"/>
                  </a:moveTo>
                  <a:cubicBezTo>
                    <a:pt x="62" y="49"/>
                    <a:pt x="60" y="47"/>
                    <a:pt x="59" y="44"/>
                  </a:cubicBezTo>
                  <a:cubicBezTo>
                    <a:pt x="59" y="41"/>
                    <a:pt x="61" y="39"/>
                    <a:pt x="64" y="38"/>
                  </a:cubicBezTo>
                  <a:cubicBezTo>
                    <a:pt x="66" y="38"/>
                    <a:pt x="69" y="40"/>
                    <a:pt x="69" y="43"/>
                  </a:cubicBezTo>
                  <a:cubicBezTo>
                    <a:pt x="70" y="45"/>
                    <a:pt x="68" y="48"/>
                    <a:pt x="65" y="48"/>
                  </a:cubicBezTo>
                  <a:close/>
                  <a:moveTo>
                    <a:pt x="200" y="29"/>
                  </a:moveTo>
                  <a:cubicBezTo>
                    <a:pt x="197" y="29"/>
                    <a:pt x="194" y="27"/>
                    <a:pt x="194" y="25"/>
                  </a:cubicBezTo>
                  <a:cubicBezTo>
                    <a:pt x="194" y="22"/>
                    <a:pt x="196" y="19"/>
                    <a:pt x="198" y="19"/>
                  </a:cubicBezTo>
                  <a:cubicBezTo>
                    <a:pt x="201" y="19"/>
                    <a:pt x="204" y="21"/>
                    <a:pt x="204" y="23"/>
                  </a:cubicBezTo>
                  <a:cubicBezTo>
                    <a:pt x="204" y="26"/>
                    <a:pt x="202" y="28"/>
                    <a:pt x="200" y="29"/>
                  </a:cubicBezTo>
                  <a:close/>
                </a:path>
              </a:pathLst>
            </a:custGeom>
            <a:solidFill>
              <a:srgbClr val="0064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5" name="iṧ1íḍê"/>
            <p:cNvSpPr/>
            <p:nvPr/>
          </p:nvSpPr>
          <p:spPr bwMode="auto">
            <a:xfrm>
              <a:off x="5191125" y="2357438"/>
              <a:ext cx="96838" cy="620713"/>
            </a:xfrm>
            <a:custGeom>
              <a:avLst/>
              <a:gdLst>
                <a:gd name="T0" fmla="*/ 21 w 26"/>
                <a:gd name="T1" fmla="*/ 1 h 165"/>
                <a:gd name="T2" fmla="*/ 2 w 26"/>
                <a:gd name="T3" fmla="*/ 64 h 165"/>
                <a:gd name="T4" fmla="*/ 19 w 26"/>
                <a:gd name="T5" fmla="*/ 162 h 165"/>
                <a:gd name="T6" fmla="*/ 23 w 26"/>
                <a:gd name="T7" fmla="*/ 161 h 165"/>
                <a:gd name="T8" fmla="*/ 6 w 26"/>
                <a:gd name="T9" fmla="*/ 75 h 165"/>
                <a:gd name="T10" fmla="*/ 23 w 26"/>
                <a:gd name="T11" fmla="*/ 4 h 165"/>
                <a:gd name="T12" fmla="*/ 21 w 26"/>
                <a:gd name="T13" fmla="*/ 1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65">
                  <a:moveTo>
                    <a:pt x="21" y="1"/>
                  </a:moveTo>
                  <a:cubicBezTo>
                    <a:pt x="0" y="12"/>
                    <a:pt x="1" y="43"/>
                    <a:pt x="2" y="64"/>
                  </a:cubicBezTo>
                  <a:cubicBezTo>
                    <a:pt x="3" y="97"/>
                    <a:pt x="9" y="130"/>
                    <a:pt x="19" y="162"/>
                  </a:cubicBezTo>
                  <a:cubicBezTo>
                    <a:pt x="20" y="165"/>
                    <a:pt x="24" y="164"/>
                    <a:pt x="23" y="161"/>
                  </a:cubicBezTo>
                  <a:cubicBezTo>
                    <a:pt x="14" y="133"/>
                    <a:pt x="8" y="104"/>
                    <a:pt x="6" y="75"/>
                  </a:cubicBezTo>
                  <a:cubicBezTo>
                    <a:pt x="5" y="54"/>
                    <a:pt x="1" y="16"/>
                    <a:pt x="23" y="4"/>
                  </a:cubicBezTo>
                  <a:cubicBezTo>
                    <a:pt x="26" y="3"/>
                    <a:pt x="24" y="0"/>
                    <a:pt x="21" y="1"/>
                  </a:cubicBezTo>
                  <a:close/>
                </a:path>
              </a:pathLst>
            </a:custGeom>
            <a:solidFill>
              <a:srgbClr val="9226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6" name="î$ļïḋê"/>
            <p:cNvSpPr/>
            <p:nvPr/>
          </p:nvSpPr>
          <p:spPr bwMode="auto">
            <a:xfrm>
              <a:off x="5505450" y="2395538"/>
              <a:ext cx="282575" cy="514350"/>
            </a:xfrm>
            <a:custGeom>
              <a:avLst/>
              <a:gdLst>
                <a:gd name="T0" fmla="*/ 75 w 75"/>
                <a:gd name="T1" fmla="*/ 133 h 137"/>
                <a:gd name="T2" fmla="*/ 4 w 75"/>
                <a:gd name="T3" fmla="*/ 1 h 137"/>
                <a:gd name="T4" fmla="*/ 3 w 75"/>
                <a:gd name="T5" fmla="*/ 5 h 137"/>
                <a:gd name="T6" fmla="*/ 71 w 75"/>
                <a:gd name="T7" fmla="*/ 134 h 137"/>
                <a:gd name="T8" fmla="*/ 75 w 75"/>
                <a:gd name="T9" fmla="*/ 133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37">
                  <a:moveTo>
                    <a:pt x="75" y="133"/>
                  </a:moveTo>
                  <a:cubicBezTo>
                    <a:pt x="62" y="87"/>
                    <a:pt x="54" y="22"/>
                    <a:pt x="4" y="1"/>
                  </a:cubicBezTo>
                  <a:cubicBezTo>
                    <a:pt x="2" y="0"/>
                    <a:pt x="0" y="4"/>
                    <a:pt x="3" y="5"/>
                  </a:cubicBezTo>
                  <a:cubicBezTo>
                    <a:pt x="51" y="25"/>
                    <a:pt x="59" y="90"/>
                    <a:pt x="71" y="134"/>
                  </a:cubicBezTo>
                  <a:cubicBezTo>
                    <a:pt x="71" y="137"/>
                    <a:pt x="75" y="136"/>
                    <a:pt x="75" y="133"/>
                  </a:cubicBezTo>
                  <a:close/>
                </a:path>
              </a:pathLst>
            </a:custGeom>
            <a:solidFill>
              <a:srgbClr val="9226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7" name="iṥľíḋè"/>
            <p:cNvSpPr/>
            <p:nvPr/>
          </p:nvSpPr>
          <p:spPr bwMode="auto">
            <a:xfrm>
              <a:off x="4837113" y="4025900"/>
              <a:ext cx="211138" cy="34925"/>
            </a:xfrm>
            <a:custGeom>
              <a:avLst/>
              <a:gdLst>
                <a:gd name="T0" fmla="*/ 56 w 56"/>
                <a:gd name="T1" fmla="*/ 0 h 9"/>
                <a:gd name="T2" fmla="*/ 53 w 56"/>
                <a:gd name="T3" fmla="*/ 9 h 9"/>
                <a:gd name="T4" fmla="*/ 0 w 56"/>
                <a:gd name="T5" fmla="*/ 9 h 9"/>
                <a:gd name="T6" fmla="*/ 3 w 56"/>
                <a:gd name="T7" fmla="*/ 0 h 9"/>
                <a:gd name="T8" fmla="*/ 56 w 56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9">
                  <a:moveTo>
                    <a:pt x="56" y="0"/>
                  </a:moveTo>
                  <a:cubicBezTo>
                    <a:pt x="55" y="3"/>
                    <a:pt x="54" y="6"/>
                    <a:pt x="53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6"/>
                    <a:pt x="2" y="3"/>
                    <a:pt x="3" y="0"/>
                  </a:cubicBezTo>
                  <a:lnTo>
                    <a:pt x="56" y="0"/>
                  </a:lnTo>
                  <a:close/>
                </a:path>
              </a:pathLst>
            </a:custGeom>
            <a:solidFill>
              <a:srgbClr val="7F81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8" name="íś1iḑé"/>
            <p:cNvSpPr/>
            <p:nvPr/>
          </p:nvSpPr>
          <p:spPr bwMode="auto">
            <a:xfrm>
              <a:off x="4811713" y="4146550"/>
              <a:ext cx="201613" cy="33338"/>
            </a:xfrm>
            <a:custGeom>
              <a:avLst/>
              <a:gdLst>
                <a:gd name="T0" fmla="*/ 54 w 54"/>
                <a:gd name="T1" fmla="*/ 0 h 9"/>
                <a:gd name="T2" fmla="*/ 53 w 54"/>
                <a:gd name="T3" fmla="*/ 9 h 9"/>
                <a:gd name="T4" fmla="*/ 0 w 54"/>
                <a:gd name="T5" fmla="*/ 9 h 9"/>
                <a:gd name="T6" fmla="*/ 1 w 54"/>
                <a:gd name="T7" fmla="*/ 0 h 9"/>
                <a:gd name="T8" fmla="*/ 54 w 54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9">
                  <a:moveTo>
                    <a:pt x="54" y="0"/>
                  </a:moveTo>
                  <a:cubicBezTo>
                    <a:pt x="54" y="3"/>
                    <a:pt x="53" y="6"/>
                    <a:pt x="53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6"/>
                    <a:pt x="0" y="3"/>
                    <a:pt x="1" y="0"/>
                  </a:cubicBezTo>
                  <a:lnTo>
                    <a:pt x="54" y="0"/>
                  </a:lnTo>
                  <a:close/>
                </a:path>
              </a:pathLst>
            </a:custGeom>
            <a:solidFill>
              <a:srgbClr val="7F81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9" name="ï$ļïḓê"/>
            <p:cNvSpPr/>
            <p:nvPr/>
          </p:nvSpPr>
          <p:spPr bwMode="auto">
            <a:xfrm>
              <a:off x="4811713" y="4267200"/>
              <a:ext cx="201613" cy="33338"/>
            </a:xfrm>
            <a:custGeom>
              <a:avLst/>
              <a:gdLst>
                <a:gd name="T0" fmla="*/ 54 w 54"/>
                <a:gd name="T1" fmla="*/ 9 h 9"/>
                <a:gd name="T2" fmla="*/ 1 w 54"/>
                <a:gd name="T3" fmla="*/ 9 h 9"/>
                <a:gd name="T4" fmla="*/ 0 w 54"/>
                <a:gd name="T5" fmla="*/ 0 h 9"/>
                <a:gd name="T6" fmla="*/ 53 w 54"/>
                <a:gd name="T7" fmla="*/ 0 h 9"/>
                <a:gd name="T8" fmla="*/ 54 w 54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9">
                  <a:moveTo>
                    <a:pt x="54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0" y="6"/>
                    <a:pt x="0" y="3"/>
                    <a:pt x="0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3"/>
                    <a:pt x="54" y="6"/>
                    <a:pt x="54" y="9"/>
                  </a:cubicBezTo>
                  <a:close/>
                </a:path>
              </a:pathLst>
            </a:custGeom>
            <a:solidFill>
              <a:srgbClr val="7F81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0" name="íṡ1ïḓè"/>
            <p:cNvSpPr/>
            <p:nvPr/>
          </p:nvSpPr>
          <p:spPr bwMode="auto">
            <a:xfrm>
              <a:off x="4837113" y="4387850"/>
              <a:ext cx="211138" cy="33338"/>
            </a:xfrm>
            <a:custGeom>
              <a:avLst/>
              <a:gdLst>
                <a:gd name="T0" fmla="*/ 56 w 56"/>
                <a:gd name="T1" fmla="*/ 9 h 9"/>
                <a:gd name="T2" fmla="*/ 3 w 56"/>
                <a:gd name="T3" fmla="*/ 9 h 9"/>
                <a:gd name="T4" fmla="*/ 0 w 56"/>
                <a:gd name="T5" fmla="*/ 0 h 9"/>
                <a:gd name="T6" fmla="*/ 53 w 56"/>
                <a:gd name="T7" fmla="*/ 0 h 9"/>
                <a:gd name="T8" fmla="*/ 56 w 56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9">
                  <a:moveTo>
                    <a:pt x="56" y="9"/>
                  </a:moveTo>
                  <a:cubicBezTo>
                    <a:pt x="3" y="9"/>
                    <a:pt x="3" y="9"/>
                    <a:pt x="3" y="9"/>
                  </a:cubicBezTo>
                  <a:cubicBezTo>
                    <a:pt x="2" y="6"/>
                    <a:pt x="1" y="3"/>
                    <a:pt x="0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4" y="3"/>
                    <a:pt x="55" y="6"/>
                    <a:pt x="56" y="9"/>
                  </a:cubicBezTo>
                  <a:close/>
                </a:path>
              </a:pathLst>
            </a:custGeom>
            <a:solidFill>
              <a:srgbClr val="7F81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8" name="ïŝļiḍé"/>
          <p:cNvSpPr/>
          <p:nvPr/>
        </p:nvSpPr>
        <p:spPr>
          <a:xfrm>
            <a:off x="3332394" y="2556655"/>
            <a:ext cx="807030" cy="807026"/>
          </a:xfrm>
          <a:prstGeom prst="ellipse">
            <a:avLst/>
          </a:prstGeom>
          <a:solidFill>
            <a:srgbClr val="19B59C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1</a:t>
            </a:r>
          </a:p>
        </p:txBody>
      </p:sp>
      <p:sp>
        <p:nvSpPr>
          <p:cNvPr id="9" name="ïŝlíḓè"/>
          <p:cNvSpPr/>
          <p:nvPr/>
        </p:nvSpPr>
        <p:spPr>
          <a:xfrm>
            <a:off x="8074667" y="2556655"/>
            <a:ext cx="807030" cy="807026"/>
          </a:xfrm>
          <a:prstGeom prst="ellipse">
            <a:avLst/>
          </a:prstGeom>
          <a:solidFill>
            <a:srgbClr val="19B59C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2</a:t>
            </a:r>
          </a:p>
        </p:txBody>
      </p:sp>
      <p:grpSp>
        <p:nvGrpSpPr>
          <p:cNvPr id="10" name="îşľiďé"/>
          <p:cNvGrpSpPr/>
          <p:nvPr/>
        </p:nvGrpSpPr>
        <p:grpSpPr>
          <a:xfrm>
            <a:off x="673100" y="2369134"/>
            <a:ext cx="2197825" cy="1017430"/>
            <a:chOff x="8661000" y="1781570"/>
            <a:chExt cx="2295000" cy="1017430"/>
          </a:xfrm>
        </p:grpSpPr>
        <p:sp>
          <p:nvSpPr>
            <p:cNvPr id="50" name="íşlîḑe"/>
            <p:cNvSpPr txBox="1"/>
            <p:nvPr/>
          </p:nvSpPr>
          <p:spPr>
            <a:xfrm>
              <a:off x="8661000" y="1781570"/>
              <a:ext cx="2295000" cy="39251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rmAutofit lnSpcReduction="10000"/>
            </a:bodyPr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Text here</a:t>
              </a:r>
            </a:p>
          </p:txBody>
        </p:sp>
        <p:sp>
          <p:nvSpPr>
            <p:cNvPr id="51" name="íṣľîḍê"/>
            <p:cNvSpPr txBox="1"/>
            <p:nvPr/>
          </p:nvSpPr>
          <p:spPr>
            <a:xfrm>
              <a:off x="8661000" y="2174082"/>
              <a:ext cx="2295000" cy="62491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rmAutofit lnSpcReduction="10000"/>
            </a:bodyPr>
            <a:lstStyle/>
            <a:p>
              <a:pPr marL="0" marR="0" lvl="0" indent="0" algn="l" defTabSz="91376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Copy paste fonts. Choose the only option to retain text.…</a:t>
              </a: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.</a:t>
              </a:r>
            </a:p>
          </p:txBody>
        </p:sp>
      </p:grpSp>
      <p:grpSp>
        <p:nvGrpSpPr>
          <p:cNvPr id="11" name="íṩḻiḓè"/>
          <p:cNvGrpSpPr/>
          <p:nvPr/>
        </p:nvGrpSpPr>
        <p:grpSpPr>
          <a:xfrm>
            <a:off x="9271271" y="2369134"/>
            <a:ext cx="2247628" cy="1017430"/>
            <a:chOff x="9271271" y="1969456"/>
            <a:chExt cx="2247628" cy="1017430"/>
          </a:xfrm>
        </p:grpSpPr>
        <p:sp>
          <p:nvSpPr>
            <p:cNvPr id="48" name="ïSḷiḋe"/>
            <p:cNvSpPr txBox="1"/>
            <p:nvPr/>
          </p:nvSpPr>
          <p:spPr>
            <a:xfrm>
              <a:off x="9271271" y="1969456"/>
              <a:ext cx="2247628" cy="39251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rmAutofit lnSpcReduction="10000"/>
            </a:bodyPr>
            <a:lstStyle/>
            <a:p>
              <a:pPr marL="0" marR="0" lvl="0" indent="0" algn="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Text here</a:t>
              </a:r>
            </a:p>
          </p:txBody>
        </p:sp>
        <p:sp>
          <p:nvSpPr>
            <p:cNvPr id="49" name="ïṧľîḋê"/>
            <p:cNvSpPr txBox="1"/>
            <p:nvPr/>
          </p:nvSpPr>
          <p:spPr>
            <a:xfrm>
              <a:off x="9271271" y="2361968"/>
              <a:ext cx="2247628" cy="62491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rmAutofit lnSpcReduction="10000"/>
            </a:bodyPr>
            <a:lstStyle/>
            <a:p>
              <a:pPr marL="0" marR="0" lvl="0" indent="0" algn="r" defTabSz="91376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Copy paste fonts. Choose the only option to retain text.…</a:t>
              </a: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.</a:t>
              </a:r>
            </a:p>
          </p:txBody>
        </p:sp>
      </p:grpSp>
      <p:cxnSp>
        <p:nvCxnSpPr>
          <p:cNvPr id="12" name="直接连接符 11"/>
          <p:cNvCxnSpPr/>
          <p:nvPr/>
        </p:nvCxnSpPr>
        <p:spPr>
          <a:xfrm>
            <a:off x="669925" y="3707640"/>
            <a:ext cx="3330575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8188324" y="3707640"/>
            <a:ext cx="3330575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îṩ1ïḑé"/>
          <p:cNvGrpSpPr/>
          <p:nvPr/>
        </p:nvGrpSpPr>
        <p:grpSpPr>
          <a:xfrm>
            <a:off x="673100" y="4444689"/>
            <a:ext cx="910212" cy="1021421"/>
            <a:chOff x="707227" y="3872845"/>
            <a:chExt cx="739055" cy="829353"/>
          </a:xfrm>
        </p:grpSpPr>
        <p:sp>
          <p:nvSpPr>
            <p:cNvPr id="44" name="iṣḻïde"/>
            <p:cNvSpPr/>
            <p:nvPr/>
          </p:nvSpPr>
          <p:spPr>
            <a:xfrm>
              <a:off x="707227" y="4309630"/>
              <a:ext cx="739055" cy="39256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 anchorCtr="0">
              <a:normAutofit/>
            </a:bodyPr>
            <a:lstStyle/>
            <a:p>
              <a:pPr algn="ctr">
                <a:buSzPct val="25000"/>
              </a:pPr>
              <a:r>
                <a:rPr lang="en-US" altLang="zh-CN" sz="1400" b="1" dirty="0"/>
                <a:t>3,000K</a:t>
              </a:r>
              <a:endParaRPr lang="zh-CN" altLang="en-US" sz="1400" b="1" dirty="0"/>
            </a:p>
          </p:txBody>
        </p:sp>
        <p:grpSp>
          <p:nvGrpSpPr>
            <p:cNvPr id="45" name="i$1ídê"/>
            <p:cNvGrpSpPr/>
            <p:nvPr/>
          </p:nvGrpSpPr>
          <p:grpSpPr>
            <a:xfrm>
              <a:off x="869203" y="3872845"/>
              <a:ext cx="415102" cy="415102"/>
              <a:chOff x="3658316" y="2193944"/>
              <a:chExt cx="415102" cy="415102"/>
            </a:xfrm>
          </p:grpSpPr>
          <p:sp>
            <p:nvSpPr>
              <p:cNvPr id="46" name="ïşļîḑê"/>
              <p:cNvSpPr/>
              <p:nvPr/>
            </p:nvSpPr>
            <p:spPr>
              <a:xfrm>
                <a:off x="3658316" y="2193944"/>
                <a:ext cx="415102" cy="415102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 lnSpcReduction="1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47" name="iṥľíḍe"/>
              <p:cNvSpPr/>
              <p:nvPr/>
            </p:nvSpPr>
            <p:spPr>
              <a:xfrm>
                <a:off x="3779542" y="2319559"/>
                <a:ext cx="172652" cy="163874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9800" y="63664"/>
                    </a:moveTo>
                    <a:lnTo>
                      <a:pt x="119800" y="63664"/>
                    </a:lnTo>
                    <a:cubicBezTo>
                      <a:pt x="119800" y="66596"/>
                      <a:pt x="118405" y="69528"/>
                      <a:pt x="114219" y="69528"/>
                    </a:cubicBezTo>
                    <a:cubicBezTo>
                      <a:pt x="112823" y="69528"/>
                      <a:pt x="111428" y="68062"/>
                      <a:pt x="111428" y="68062"/>
                    </a:cubicBezTo>
                    <a:lnTo>
                      <a:pt x="111428" y="68062"/>
                    </a:lnTo>
                    <a:cubicBezTo>
                      <a:pt x="60598" y="14869"/>
                      <a:pt x="60598" y="14869"/>
                      <a:pt x="60598" y="14869"/>
                    </a:cubicBezTo>
                    <a:lnTo>
                      <a:pt x="60598" y="14869"/>
                    </a:lnTo>
                    <a:lnTo>
                      <a:pt x="60598" y="14869"/>
                    </a:lnTo>
                    <a:lnTo>
                      <a:pt x="60598" y="14869"/>
                    </a:lnTo>
                    <a:cubicBezTo>
                      <a:pt x="9966" y="68062"/>
                      <a:pt x="9966" y="68062"/>
                      <a:pt x="9966" y="68062"/>
                    </a:cubicBezTo>
                    <a:lnTo>
                      <a:pt x="9966" y="68062"/>
                    </a:lnTo>
                    <a:cubicBezTo>
                      <a:pt x="8571" y="68062"/>
                      <a:pt x="7176" y="69528"/>
                      <a:pt x="5780" y="69528"/>
                    </a:cubicBezTo>
                    <a:cubicBezTo>
                      <a:pt x="2990" y="69528"/>
                      <a:pt x="0" y="66596"/>
                      <a:pt x="0" y="63664"/>
                    </a:cubicBezTo>
                    <a:cubicBezTo>
                      <a:pt x="0" y="62198"/>
                      <a:pt x="0" y="60523"/>
                      <a:pt x="1395" y="59057"/>
                    </a:cubicBezTo>
                    <a:cubicBezTo>
                      <a:pt x="56411" y="1465"/>
                      <a:pt x="56411" y="1465"/>
                      <a:pt x="56411" y="1465"/>
                    </a:cubicBezTo>
                    <a:cubicBezTo>
                      <a:pt x="57807" y="0"/>
                      <a:pt x="59202" y="0"/>
                      <a:pt x="60598" y="0"/>
                    </a:cubicBezTo>
                    <a:lnTo>
                      <a:pt x="60598" y="0"/>
                    </a:lnTo>
                    <a:lnTo>
                      <a:pt x="60598" y="0"/>
                    </a:lnTo>
                    <a:lnTo>
                      <a:pt x="60598" y="0"/>
                    </a:lnTo>
                    <a:lnTo>
                      <a:pt x="60598" y="0"/>
                    </a:lnTo>
                    <a:lnTo>
                      <a:pt x="60598" y="0"/>
                    </a:lnTo>
                    <a:lnTo>
                      <a:pt x="60598" y="0"/>
                    </a:lnTo>
                    <a:lnTo>
                      <a:pt x="60598" y="0"/>
                    </a:lnTo>
                    <a:cubicBezTo>
                      <a:pt x="61993" y="0"/>
                      <a:pt x="63388" y="1465"/>
                      <a:pt x="64784" y="1465"/>
                    </a:cubicBezTo>
                    <a:lnTo>
                      <a:pt x="64784" y="1465"/>
                    </a:lnTo>
                    <a:cubicBezTo>
                      <a:pt x="85913" y="25130"/>
                      <a:pt x="85913" y="25130"/>
                      <a:pt x="85913" y="25130"/>
                    </a:cubicBezTo>
                    <a:cubicBezTo>
                      <a:pt x="85913" y="19267"/>
                      <a:pt x="85913" y="19267"/>
                      <a:pt x="85913" y="19267"/>
                    </a:cubicBezTo>
                    <a:cubicBezTo>
                      <a:pt x="85913" y="16335"/>
                      <a:pt x="88903" y="13193"/>
                      <a:pt x="91694" y="13193"/>
                    </a:cubicBezTo>
                    <a:cubicBezTo>
                      <a:pt x="95880" y="13193"/>
                      <a:pt x="97275" y="16335"/>
                      <a:pt x="97275" y="19267"/>
                    </a:cubicBezTo>
                    <a:cubicBezTo>
                      <a:pt x="97275" y="36858"/>
                      <a:pt x="97275" y="36858"/>
                      <a:pt x="97275" y="36858"/>
                    </a:cubicBezTo>
                    <a:cubicBezTo>
                      <a:pt x="118405" y="59057"/>
                      <a:pt x="118405" y="59057"/>
                      <a:pt x="118405" y="59057"/>
                    </a:cubicBezTo>
                    <a:lnTo>
                      <a:pt x="118405" y="59057"/>
                    </a:lnTo>
                    <a:cubicBezTo>
                      <a:pt x="119800" y="60523"/>
                      <a:pt x="119800" y="62198"/>
                      <a:pt x="119800" y="63664"/>
                    </a:cubicBezTo>
                    <a:close/>
                    <a:moveTo>
                      <a:pt x="108438" y="72460"/>
                    </a:moveTo>
                    <a:lnTo>
                      <a:pt x="108438" y="72460"/>
                    </a:lnTo>
                    <a:cubicBezTo>
                      <a:pt x="108438" y="90261"/>
                      <a:pt x="108438" y="90261"/>
                      <a:pt x="108438" y="90261"/>
                    </a:cubicBezTo>
                    <a:cubicBezTo>
                      <a:pt x="108438" y="99057"/>
                      <a:pt x="108438" y="99057"/>
                      <a:pt x="108438" y="99057"/>
                    </a:cubicBezTo>
                    <a:cubicBezTo>
                      <a:pt x="108438" y="113926"/>
                      <a:pt x="108438" y="113926"/>
                      <a:pt x="108438" y="113926"/>
                    </a:cubicBezTo>
                    <a:cubicBezTo>
                      <a:pt x="108438" y="118324"/>
                      <a:pt x="107043" y="119790"/>
                      <a:pt x="102857" y="119790"/>
                    </a:cubicBezTo>
                    <a:cubicBezTo>
                      <a:pt x="91694" y="119790"/>
                      <a:pt x="91694" y="119790"/>
                      <a:pt x="91694" y="119790"/>
                    </a:cubicBezTo>
                    <a:cubicBezTo>
                      <a:pt x="91694" y="72460"/>
                      <a:pt x="91694" y="72460"/>
                      <a:pt x="91694" y="72460"/>
                    </a:cubicBezTo>
                    <a:cubicBezTo>
                      <a:pt x="69169" y="72460"/>
                      <a:pt x="69169" y="72460"/>
                      <a:pt x="69169" y="72460"/>
                    </a:cubicBezTo>
                    <a:cubicBezTo>
                      <a:pt x="69169" y="119790"/>
                      <a:pt x="69169" y="119790"/>
                      <a:pt x="69169" y="119790"/>
                    </a:cubicBezTo>
                    <a:cubicBezTo>
                      <a:pt x="16943" y="119790"/>
                      <a:pt x="16943" y="119790"/>
                      <a:pt x="16943" y="119790"/>
                    </a:cubicBezTo>
                    <a:cubicBezTo>
                      <a:pt x="14152" y="119790"/>
                      <a:pt x="11362" y="118324"/>
                      <a:pt x="11362" y="113926"/>
                    </a:cubicBezTo>
                    <a:cubicBezTo>
                      <a:pt x="11362" y="99057"/>
                      <a:pt x="11362" y="99057"/>
                      <a:pt x="11362" y="99057"/>
                    </a:cubicBezTo>
                    <a:cubicBezTo>
                      <a:pt x="11362" y="90261"/>
                      <a:pt x="11362" y="90261"/>
                      <a:pt x="11362" y="90261"/>
                    </a:cubicBezTo>
                    <a:cubicBezTo>
                      <a:pt x="11362" y="72460"/>
                      <a:pt x="11362" y="72460"/>
                      <a:pt x="11362" y="72460"/>
                    </a:cubicBezTo>
                    <a:cubicBezTo>
                      <a:pt x="60598" y="22198"/>
                      <a:pt x="60598" y="22198"/>
                      <a:pt x="60598" y="22198"/>
                    </a:cubicBezTo>
                    <a:lnTo>
                      <a:pt x="108438" y="72460"/>
                    </a:lnTo>
                    <a:close/>
                    <a:moveTo>
                      <a:pt x="50830" y="72460"/>
                    </a:moveTo>
                    <a:lnTo>
                      <a:pt x="50830" y="72460"/>
                    </a:lnTo>
                    <a:cubicBezTo>
                      <a:pt x="28305" y="72460"/>
                      <a:pt x="28305" y="72460"/>
                      <a:pt x="28305" y="72460"/>
                    </a:cubicBezTo>
                    <a:cubicBezTo>
                      <a:pt x="28305" y="96125"/>
                      <a:pt x="28305" y="96125"/>
                      <a:pt x="28305" y="96125"/>
                    </a:cubicBezTo>
                    <a:cubicBezTo>
                      <a:pt x="50830" y="96125"/>
                      <a:pt x="50830" y="96125"/>
                      <a:pt x="50830" y="96125"/>
                    </a:cubicBezTo>
                    <a:lnTo>
                      <a:pt x="50830" y="7246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/>
              </a:p>
            </p:txBody>
          </p:sp>
        </p:grpSp>
      </p:grpSp>
      <p:cxnSp>
        <p:nvCxnSpPr>
          <p:cNvPr id="15" name="直接连接符 14"/>
          <p:cNvCxnSpPr/>
          <p:nvPr/>
        </p:nvCxnSpPr>
        <p:spPr>
          <a:xfrm>
            <a:off x="1736354" y="4444696"/>
            <a:ext cx="0" cy="103814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ï$ḻîḓê"/>
          <p:cNvGrpSpPr/>
          <p:nvPr/>
        </p:nvGrpSpPr>
        <p:grpSpPr>
          <a:xfrm>
            <a:off x="1889396" y="4444689"/>
            <a:ext cx="910212" cy="1021421"/>
            <a:chOff x="707227" y="3872845"/>
            <a:chExt cx="739055" cy="829353"/>
          </a:xfrm>
        </p:grpSpPr>
        <p:sp>
          <p:nvSpPr>
            <p:cNvPr id="40" name="islîḋè"/>
            <p:cNvSpPr/>
            <p:nvPr/>
          </p:nvSpPr>
          <p:spPr>
            <a:xfrm>
              <a:off x="707227" y="4309630"/>
              <a:ext cx="739055" cy="39256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 anchorCtr="0">
              <a:normAutofit/>
            </a:bodyPr>
            <a:lstStyle/>
            <a:p>
              <a:pPr algn="ctr">
                <a:buSzPct val="25000"/>
              </a:pPr>
              <a:r>
                <a:rPr lang="en-US" altLang="zh-CN" sz="1400" b="1" dirty="0"/>
                <a:t>4,000K</a:t>
              </a:r>
              <a:endParaRPr lang="zh-CN" altLang="en-US" sz="1400" b="1" dirty="0"/>
            </a:p>
          </p:txBody>
        </p:sp>
        <p:grpSp>
          <p:nvGrpSpPr>
            <p:cNvPr id="41" name="ïṩ1íḑé"/>
            <p:cNvGrpSpPr/>
            <p:nvPr/>
          </p:nvGrpSpPr>
          <p:grpSpPr>
            <a:xfrm>
              <a:off x="869203" y="3872845"/>
              <a:ext cx="415102" cy="415102"/>
              <a:chOff x="3658316" y="2193944"/>
              <a:chExt cx="415102" cy="415102"/>
            </a:xfrm>
          </p:grpSpPr>
          <p:sp>
            <p:nvSpPr>
              <p:cNvPr id="42" name="ïṧľiḑe"/>
              <p:cNvSpPr/>
              <p:nvPr/>
            </p:nvSpPr>
            <p:spPr>
              <a:xfrm>
                <a:off x="3658316" y="2193944"/>
                <a:ext cx="415102" cy="415102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 lnSpcReduction="1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43" name="ïšḷíḍê"/>
              <p:cNvSpPr/>
              <p:nvPr/>
            </p:nvSpPr>
            <p:spPr>
              <a:xfrm>
                <a:off x="3779542" y="2319559"/>
                <a:ext cx="172652" cy="163874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9800" y="63664"/>
                    </a:moveTo>
                    <a:lnTo>
                      <a:pt x="119800" y="63664"/>
                    </a:lnTo>
                    <a:cubicBezTo>
                      <a:pt x="119800" y="66596"/>
                      <a:pt x="118405" y="69528"/>
                      <a:pt x="114219" y="69528"/>
                    </a:cubicBezTo>
                    <a:cubicBezTo>
                      <a:pt x="112823" y="69528"/>
                      <a:pt x="111428" y="68062"/>
                      <a:pt x="111428" y="68062"/>
                    </a:cubicBezTo>
                    <a:lnTo>
                      <a:pt x="111428" y="68062"/>
                    </a:lnTo>
                    <a:cubicBezTo>
                      <a:pt x="60598" y="14869"/>
                      <a:pt x="60598" y="14869"/>
                      <a:pt x="60598" y="14869"/>
                    </a:cubicBezTo>
                    <a:lnTo>
                      <a:pt x="60598" y="14869"/>
                    </a:lnTo>
                    <a:lnTo>
                      <a:pt x="60598" y="14869"/>
                    </a:lnTo>
                    <a:lnTo>
                      <a:pt x="60598" y="14869"/>
                    </a:lnTo>
                    <a:cubicBezTo>
                      <a:pt x="9966" y="68062"/>
                      <a:pt x="9966" y="68062"/>
                      <a:pt x="9966" y="68062"/>
                    </a:cubicBezTo>
                    <a:lnTo>
                      <a:pt x="9966" y="68062"/>
                    </a:lnTo>
                    <a:cubicBezTo>
                      <a:pt x="8571" y="68062"/>
                      <a:pt x="7176" y="69528"/>
                      <a:pt x="5780" y="69528"/>
                    </a:cubicBezTo>
                    <a:cubicBezTo>
                      <a:pt x="2990" y="69528"/>
                      <a:pt x="0" y="66596"/>
                      <a:pt x="0" y="63664"/>
                    </a:cubicBezTo>
                    <a:cubicBezTo>
                      <a:pt x="0" y="62198"/>
                      <a:pt x="0" y="60523"/>
                      <a:pt x="1395" y="59057"/>
                    </a:cubicBezTo>
                    <a:cubicBezTo>
                      <a:pt x="56411" y="1465"/>
                      <a:pt x="56411" y="1465"/>
                      <a:pt x="56411" y="1465"/>
                    </a:cubicBezTo>
                    <a:cubicBezTo>
                      <a:pt x="57807" y="0"/>
                      <a:pt x="59202" y="0"/>
                      <a:pt x="60598" y="0"/>
                    </a:cubicBezTo>
                    <a:lnTo>
                      <a:pt x="60598" y="0"/>
                    </a:lnTo>
                    <a:lnTo>
                      <a:pt x="60598" y="0"/>
                    </a:lnTo>
                    <a:lnTo>
                      <a:pt x="60598" y="0"/>
                    </a:lnTo>
                    <a:lnTo>
                      <a:pt x="60598" y="0"/>
                    </a:lnTo>
                    <a:lnTo>
                      <a:pt x="60598" y="0"/>
                    </a:lnTo>
                    <a:lnTo>
                      <a:pt x="60598" y="0"/>
                    </a:lnTo>
                    <a:lnTo>
                      <a:pt x="60598" y="0"/>
                    </a:lnTo>
                    <a:cubicBezTo>
                      <a:pt x="61993" y="0"/>
                      <a:pt x="63388" y="1465"/>
                      <a:pt x="64784" y="1465"/>
                    </a:cubicBezTo>
                    <a:lnTo>
                      <a:pt x="64784" y="1465"/>
                    </a:lnTo>
                    <a:cubicBezTo>
                      <a:pt x="85913" y="25130"/>
                      <a:pt x="85913" y="25130"/>
                      <a:pt x="85913" y="25130"/>
                    </a:cubicBezTo>
                    <a:cubicBezTo>
                      <a:pt x="85913" y="19267"/>
                      <a:pt x="85913" y="19267"/>
                      <a:pt x="85913" y="19267"/>
                    </a:cubicBezTo>
                    <a:cubicBezTo>
                      <a:pt x="85913" y="16335"/>
                      <a:pt x="88903" y="13193"/>
                      <a:pt x="91694" y="13193"/>
                    </a:cubicBezTo>
                    <a:cubicBezTo>
                      <a:pt x="95880" y="13193"/>
                      <a:pt x="97275" y="16335"/>
                      <a:pt x="97275" y="19267"/>
                    </a:cubicBezTo>
                    <a:cubicBezTo>
                      <a:pt x="97275" y="36858"/>
                      <a:pt x="97275" y="36858"/>
                      <a:pt x="97275" y="36858"/>
                    </a:cubicBezTo>
                    <a:cubicBezTo>
                      <a:pt x="118405" y="59057"/>
                      <a:pt x="118405" y="59057"/>
                      <a:pt x="118405" y="59057"/>
                    </a:cubicBezTo>
                    <a:lnTo>
                      <a:pt x="118405" y="59057"/>
                    </a:lnTo>
                    <a:cubicBezTo>
                      <a:pt x="119800" y="60523"/>
                      <a:pt x="119800" y="62198"/>
                      <a:pt x="119800" y="63664"/>
                    </a:cubicBezTo>
                    <a:close/>
                    <a:moveTo>
                      <a:pt x="108438" y="72460"/>
                    </a:moveTo>
                    <a:lnTo>
                      <a:pt x="108438" y="72460"/>
                    </a:lnTo>
                    <a:cubicBezTo>
                      <a:pt x="108438" y="90261"/>
                      <a:pt x="108438" y="90261"/>
                      <a:pt x="108438" y="90261"/>
                    </a:cubicBezTo>
                    <a:cubicBezTo>
                      <a:pt x="108438" y="99057"/>
                      <a:pt x="108438" y="99057"/>
                      <a:pt x="108438" y="99057"/>
                    </a:cubicBezTo>
                    <a:cubicBezTo>
                      <a:pt x="108438" y="113926"/>
                      <a:pt x="108438" y="113926"/>
                      <a:pt x="108438" y="113926"/>
                    </a:cubicBezTo>
                    <a:cubicBezTo>
                      <a:pt x="108438" y="118324"/>
                      <a:pt x="107043" y="119790"/>
                      <a:pt x="102857" y="119790"/>
                    </a:cubicBezTo>
                    <a:cubicBezTo>
                      <a:pt x="91694" y="119790"/>
                      <a:pt x="91694" y="119790"/>
                      <a:pt x="91694" y="119790"/>
                    </a:cubicBezTo>
                    <a:cubicBezTo>
                      <a:pt x="91694" y="72460"/>
                      <a:pt x="91694" y="72460"/>
                      <a:pt x="91694" y="72460"/>
                    </a:cubicBezTo>
                    <a:cubicBezTo>
                      <a:pt x="69169" y="72460"/>
                      <a:pt x="69169" y="72460"/>
                      <a:pt x="69169" y="72460"/>
                    </a:cubicBezTo>
                    <a:cubicBezTo>
                      <a:pt x="69169" y="119790"/>
                      <a:pt x="69169" y="119790"/>
                      <a:pt x="69169" y="119790"/>
                    </a:cubicBezTo>
                    <a:cubicBezTo>
                      <a:pt x="16943" y="119790"/>
                      <a:pt x="16943" y="119790"/>
                      <a:pt x="16943" y="119790"/>
                    </a:cubicBezTo>
                    <a:cubicBezTo>
                      <a:pt x="14152" y="119790"/>
                      <a:pt x="11362" y="118324"/>
                      <a:pt x="11362" y="113926"/>
                    </a:cubicBezTo>
                    <a:cubicBezTo>
                      <a:pt x="11362" y="99057"/>
                      <a:pt x="11362" y="99057"/>
                      <a:pt x="11362" y="99057"/>
                    </a:cubicBezTo>
                    <a:cubicBezTo>
                      <a:pt x="11362" y="90261"/>
                      <a:pt x="11362" y="90261"/>
                      <a:pt x="11362" y="90261"/>
                    </a:cubicBezTo>
                    <a:cubicBezTo>
                      <a:pt x="11362" y="72460"/>
                      <a:pt x="11362" y="72460"/>
                      <a:pt x="11362" y="72460"/>
                    </a:cubicBezTo>
                    <a:cubicBezTo>
                      <a:pt x="60598" y="22198"/>
                      <a:pt x="60598" y="22198"/>
                      <a:pt x="60598" y="22198"/>
                    </a:cubicBezTo>
                    <a:lnTo>
                      <a:pt x="108438" y="72460"/>
                    </a:lnTo>
                    <a:close/>
                    <a:moveTo>
                      <a:pt x="50830" y="72460"/>
                    </a:moveTo>
                    <a:lnTo>
                      <a:pt x="50830" y="72460"/>
                    </a:lnTo>
                    <a:cubicBezTo>
                      <a:pt x="28305" y="72460"/>
                      <a:pt x="28305" y="72460"/>
                      <a:pt x="28305" y="72460"/>
                    </a:cubicBezTo>
                    <a:cubicBezTo>
                      <a:pt x="28305" y="96125"/>
                      <a:pt x="28305" y="96125"/>
                      <a:pt x="28305" y="96125"/>
                    </a:cubicBezTo>
                    <a:cubicBezTo>
                      <a:pt x="50830" y="96125"/>
                      <a:pt x="50830" y="96125"/>
                      <a:pt x="50830" y="96125"/>
                    </a:cubicBezTo>
                    <a:lnTo>
                      <a:pt x="50830" y="7246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/>
              </a:p>
            </p:txBody>
          </p:sp>
        </p:grpSp>
      </p:grpSp>
      <p:cxnSp>
        <p:nvCxnSpPr>
          <p:cNvPr id="17" name="直接连接符 16"/>
          <p:cNvCxnSpPr/>
          <p:nvPr/>
        </p:nvCxnSpPr>
        <p:spPr>
          <a:xfrm>
            <a:off x="2952650" y="4444696"/>
            <a:ext cx="0" cy="103814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îšḻîḋè"/>
          <p:cNvGrpSpPr/>
          <p:nvPr/>
        </p:nvGrpSpPr>
        <p:grpSpPr>
          <a:xfrm>
            <a:off x="3105693" y="4444689"/>
            <a:ext cx="910212" cy="1021421"/>
            <a:chOff x="707227" y="3872845"/>
            <a:chExt cx="739055" cy="829353"/>
          </a:xfrm>
        </p:grpSpPr>
        <p:sp>
          <p:nvSpPr>
            <p:cNvPr id="36" name="íṩļíďé"/>
            <p:cNvSpPr/>
            <p:nvPr/>
          </p:nvSpPr>
          <p:spPr>
            <a:xfrm>
              <a:off x="707227" y="4309630"/>
              <a:ext cx="739055" cy="39256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 anchorCtr="0">
              <a:normAutofit/>
            </a:bodyPr>
            <a:lstStyle/>
            <a:p>
              <a:pPr algn="ctr">
                <a:buSzPct val="25000"/>
              </a:pPr>
              <a:r>
                <a:rPr lang="en-US" altLang="zh-CN" sz="1400" b="1" dirty="0"/>
                <a:t>5,000K</a:t>
              </a:r>
              <a:endParaRPr lang="zh-CN" altLang="en-US" sz="1400" b="1" dirty="0"/>
            </a:p>
          </p:txBody>
        </p:sp>
        <p:grpSp>
          <p:nvGrpSpPr>
            <p:cNvPr id="37" name="îṩľiďe"/>
            <p:cNvGrpSpPr/>
            <p:nvPr/>
          </p:nvGrpSpPr>
          <p:grpSpPr>
            <a:xfrm>
              <a:off x="869203" y="3872845"/>
              <a:ext cx="415102" cy="415102"/>
              <a:chOff x="3658316" y="2193944"/>
              <a:chExt cx="415102" cy="415102"/>
            </a:xfrm>
          </p:grpSpPr>
          <p:sp>
            <p:nvSpPr>
              <p:cNvPr id="38" name="ísľïdé"/>
              <p:cNvSpPr/>
              <p:nvPr/>
            </p:nvSpPr>
            <p:spPr>
              <a:xfrm>
                <a:off x="3658316" y="2193944"/>
                <a:ext cx="415102" cy="415102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 lnSpcReduction="1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39" name="ïṩľíḍe"/>
              <p:cNvSpPr/>
              <p:nvPr/>
            </p:nvSpPr>
            <p:spPr>
              <a:xfrm>
                <a:off x="3779542" y="2319559"/>
                <a:ext cx="172652" cy="163874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9800" y="63664"/>
                    </a:moveTo>
                    <a:lnTo>
                      <a:pt x="119800" y="63664"/>
                    </a:lnTo>
                    <a:cubicBezTo>
                      <a:pt x="119800" y="66596"/>
                      <a:pt x="118405" y="69528"/>
                      <a:pt x="114219" y="69528"/>
                    </a:cubicBezTo>
                    <a:cubicBezTo>
                      <a:pt x="112823" y="69528"/>
                      <a:pt x="111428" y="68062"/>
                      <a:pt x="111428" y="68062"/>
                    </a:cubicBezTo>
                    <a:lnTo>
                      <a:pt x="111428" y="68062"/>
                    </a:lnTo>
                    <a:cubicBezTo>
                      <a:pt x="60598" y="14869"/>
                      <a:pt x="60598" y="14869"/>
                      <a:pt x="60598" y="14869"/>
                    </a:cubicBezTo>
                    <a:lnTo>
                      <a:pt x="60598" y="14869"/>
                    </a:lnTo>
                    <a:lnTo>
                      <a:pt x="60598" y="14869"/>
                    </a:lnTo>
                    <a:lnTo>
                      <a:pt x="60598" y="14869"/>
                    </a:lnTo>
                    <a:cubicBezTo>
                      <a:pt x="9966" y="68062"/>
                      <a:pt x="9966" y="68062"/>
                      <a:pt x="9966" y="68062"/>
                    </a:cubicBezTo>
                    <a:lnTo>
                      <a:pt x="9966" y="68062"/>
                    </a:lnTo>
                    <a:cubicBezTo>
                      <a:pt x="8571" y="68062"/>
                      <a:pt x="7176" y="69528"/>
                      <a:pt x="5780" y="69528"/>
                    </a:cubicBezTo>
                    <a:cubicBezTo>
                      <a:pt x="2990" y="69528"/>
                      <a:pt x="0" y="66596"/>
                      <a:pt x="0" y="63664"/>
                    </a:cubicBezTo>
                    <a:cubicBezTo>
                      <a:pt x="0" y="62198"/>
                      <a:pt x="0" y="60523"/>
                      <a:pt x="1395" y="59057"/>
                    </a:cubicBezTo>
                    <a:cubicBezTo>
                      <a:pt x="56411" y="1465"/>
                      <a:pt x="56411" y="1465"/>
                      <a:pt x="56411" y="1465"/>
                    </a:cubicBezTo>
                    <a:cubicBezTo>
                      <a:pt x="57807" y="0"/>
                      <a:pt x="59202" y="0"/>
                      <a:pt x="60598" y="0"/>
                    </a:cubicBezTo>
                    <a:lnTo>
                      <a:pt x="60598" y="0"/>
                    </a:lnTo>
                    <a:lnTo>
                      <a:pt x="60598" y="0"/>
                    </a:lnTo>
                    <a:lnTo>
                      <a:pt x="60598" y="0"/>
                    </a:lnTo>
                    <a:lnTo>
                      <a:pt x="60598" y="0"/>
                    </a:lnTo>
                    <a:lnTo>
                      <a:pt x="60598" y="0"/>
                    </a:lnTo>
                    <a:lnTo>
                      <a:pt x="60598" y="0"/>
                    </a:lnTo>
                    <a:lnTo>
                      <a:pt x="60598" y="0"/>
                    </a:lnTo>
                    <a:cubicBezTo>
                      <a:pt x="61993" y="0"/>
                      <a:pt x="63388" y="1465"/>
                      <a:pt x="64784" y="1465"/>
                    </a:cubicBezTo>
                    <a:lnTo>
                      <a:pt x="64784" y="1465"/>
                    </a:lnTo>
                    <a:cubicBezTo>
                      <a:pt x="85913" y="25130"/>
                      <a:pt x="85913" y="25130"/>
                      <a:pt x="85913" y="25130"/>
                    </a:cubicBezTo>
                    <a:cubicBezTo>
                      <a:pt x="85913" y="19267"/>
                      <a:pt x="85913" y="19267"/>
                      <a:pt x="85913" y="19267"/>
                    </a:cubicBezTo>
                    <a:cubicBezTo>
                      <a:pt x="85913" y="16335"/>
                      <a:pt x="88903" y="13193"/>
                      <a:pt x="91694" y="13193"/>
                    </a:cubicBezTo>
                    <a:cubicBezTo>
                      <a:pt x="95880" y="13193"/>
                      <a:pt x="97275" y="16335"/>
                      <a:pt x="97275" y="19267"/>
                    </a:cubicBezTo>
                    <a:cubicBezTo>
                      <a:pt x="97275" y="36858"/>
                      <a:pt x="97275" y="36858"/>
                      <a:pt x="97275" y="36858"/>
                    </a:cubicBezTo>
                    <a:cubicBezTo>
                      <a:pt x="118405" y="59057"/>
                      <a:pt x="118405" y="59057"/>
                      <a:pt x="118405" y="59057"/>
                    </a:cubicBezTo>
                    <a:lnTo>
                      <a:pt x="118405" y="59057"/>
                    </a:lnTo>
                    <a:cubicBezTo>
                      <a:pt x="119800" y="60523"/>
                      <a:pt x="119800" y="62198"/>
                      <a:pt x="119800" y="63664"/>
                    </a:cubicBezTo>
                    <a:close/>
                    <a:moveTo>
                      <a:pt x="108438" y="72460"/>
                    </a:moveTo>
                    <a:lnTo>
                      <a:pt x="108438" y="72460"/>
                    </a:lnTo>
                    <a:cubicBezTo>
                      <a:pt x="108438" y="90261"/>
                      <a:pt x="108438" y="90261"/>
                      <a:pt x="108438" y="90261"/>
                    </a:cubicBezTo>
                    <a:cubicBezTo>
                      <a:pt x="108438" y="99057"/>
                      <a:pt x="108438" y="99057"/>
                      <a:pt x="108438" y="99057"/>
                    </a:cubicBezTo>
                    <a:cubicBezTo>
                      <a:pt x="108438" y="113926"/>
                      <a:pt x="108438" y="113926"/>
                      <a:pt x="108438" y="113926"/>
                    </a:cubicBezTo>
                    <a:cubicBezTo>
                      <a:pt x="108438" y="118324"/>
                      <a:pt x="107043" y="119790"/>
                      <a:pt x="102857" y="119790"/>
                    </a:cubicBezTo>
                    <a:cubicBezTo>
                      <a:pt x="91694" y="119790"/>
                      <a:pt x="91694" y="119790"/>
                      <a:pt x="91694" y="119790"/>
                    </a:cubicBezTo>
                    <a:cubicBezTo>
                      <a:pt x="91694" y="72460"/>
                      <a:pt x="91694" y="72460"/>
                      <a:pt x="91694" y="72460"/>
                    </a:cubicBezTo>
                    <a:cubicBezTo>
                      <a:pt x="69169" y="72460"/>
                      <a:pt x="69169" y="72460"/>
                      <a:pt x="69169" y="72460"/>
                    </a:cubicBezTo>
                    <a:cubicBezTo>
                      <a:pt x="69169" y="119790"/>
                      <a:pt x="69169" y="119790"/>
                      <a:pt x="69169" y="119790"/>
                    </a:cubicBezTo>
                    <a:cubicBezTo>
                      <a:pt x="16943" y="119790"/>
                      <a:pt x="16943" y="119790"/>
                      <a:pt x="16943" y="119790"/>
                    </a:cubicBezTo>
                    <a:cubicBezTo>
                      <a:pt x="14152" y="119790"/>
                      <a:pt x="11362" y="118324"/>
                      <a:pt x="11362" y="113926"/>
                    </a:cubicBezTo>
                    <a:cubicBezTo>
                      <a:pt x="11362" y="99057"/>
                      <a:pt x="11362" y="99057"/>
                      <a:pt x="11362" y="99057"/>
                    </a:cubicBezTo>
                    <a:cubicBezTo>
                      <a:pt x="11362" y="90261"/>
                      <a:pt x="11362" y="90261"/>
                      <a:pt x="11362" y="90261"/>
                    </a:cubicBezTo>
                    <a:cubicBezTo>
                      <a:pt x="11362" y="72460"/>
                      <a:pt x="11362" y="72460"/>
                      <a:pt x="11362" y="72460"/>
                    </a:cubicBezTo>
                    <a:cubicBezTo>
                      <a:pt x="60598" y="22198"/>
                      <a:pt x="60598" y="22198"/>
                      <a:pt x="60598" y="22198"/>
                    </a:cubicBezTo>
                    <a:lnTo>
                      <a:pt x="108438" y="72460"/>
                    </a:lnTo>
                    <a:close/>
                    <a:moveTo>
                      <a:pt x="50830" y="72460"/>
                    </a:moveTo>
                    <a:lnTo>
                      <a:pt x="50830" y="72460"/>
                    </a:lnTo>
                    <a:cubicBezTo>
                      <a:pt x="28305" y="72460"/>
                      <a:pt x="28305" y="72460"/>
                      <a:pt x="28305" y="72460"/>
                    </a:cubicBezTo>
                    <a:cubicBezTo>
                      <a:pt x="28305" y="96125"/>
                      <a:pt x="28305" y="96125"/>
                      <a:pt x="28305" y="96125"/>
                    </a:cubicBezTo>
                    <a:cubicBezTo>
                      <a:pt x="50830" y="96125"/>
                      <a:pt x="50830" y="96125"/>
                      <a:pt x="50830" y="96125"/>
                    </a:cubicBezTo>
                    <a:lnTo>
                      <a:pt x="50830" y="7246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/>
              </a:p>
            </p:txBody>
          </p:sp>
        </p:grpSp>
      </p:grpSp>
      <p:grpSp>
        <p:nvGrpSpPr>
          <p:cNvPr id="19" name="îşľídè"/>
          <p:cNvGrpSpPr/>
          <p:nvPr/>
        </p:nvGrpSpPr>
        <p:grpSpPr>
          <a:xfrm>
            <a:off x="8173867" y="4444689"/>
            <a:ext cx="910212" cy="1021421"/>
            <a:chOff x="707227" y="3872845"/>
            <a:chExt cx="739055" cy="829353"/>
          </a:xfrm>
        </p:grpSpPr>
        <p:sp>
          <p:nvSpPr>
            <p:cNvPr id="32" name="îṩľîďè"/>
            <p:cNvSpPr/>
            <p:nvPr/>
          </p:nvSpPr>
          <p:spPr>
            <a:xfrm>
              <a:off x="707227" y="4309630"/>
              <a:ext cx="739055" cy="39256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 anchorCtr="0">
              <a:normAutofit/>
            </a:bodyPr>
            <a:lstStyle/>
            <a:p>
              <a:pPr algn="ctr">
                <a:buSzPct val="25000"/>
              </a:pPr>
              <a:r>
                <a:rPr lang="en-US" altLang="zh-CN" sz="1400" b="1" dirty="0"/>
                <a:t>3,300K</a:t>
              </a:r>
              <a:endParaRPr lang="zh-CN" altLang="en-US" sz="1400" b="1" dirty="0"/>
            </a:p>
          </p:txBody>
        </p:sp>
        <p:grpSp>
          <p:nvGrpSpPr>
            <p:cNvPr id="33" name="ïśḻîḍé"/>
            <p:cNvGrpSpPr/>
            <p:nvPr/>
          </p:nvGrpSpPr>
          <p:grpSpPr>
            <a:xfrm>
              <a:off x="869203" y="3872845"/>
              <a:ext cx="415102" cy="415102"/>
              <a:chOff x="3658316" y="2193944"/>
              <a:chExt cx="415102" cy="415102"/>
            </a:xfrm>
          </p:grpSpPr>
          <p:sp>
            <p:nvSpPr>
              <p:cNvPr id="34" name="îṧľîďê"/>
              <p:cNvSpPr/>
              <p:nvPr/>
            </p:nvSpPr>
            <p:spPr>
              <a:xfrm>
                <a:off x="3658316" y="2193944"/>
                <a:ext cx="415102" cy="415102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 lnSpcReduction="1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35" name="iṣ1ídê"/>
              <p:cNvSpPr/>
              <p:nvPr/>
            </p:nvSpPr>
            <p:spPr>
              <a:xfrm>
                <a:off x="3779542" y="2319559"/>
                <a:ext cx="172652" cy="163874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9800" y="63664"/>
                    </a:moveTo>
                    <a:lnTo>
                      <a:pt x="119800" y="63664"/>
                    </a:lnTo>
                    <a:cubicBezTo>
                      <a:pt x="119800" y="66596"/>
                      <a:pt x="118405" y="69528"/>
                      <a:pt x="114219" y="69528"/>
                    </a:cubicBezTo>
                    <a:cubicBezTo>
                      <a:pt x="112823" y="69528"/>
                      <a:pt x="111428" y="68062"/>
                      <a:pt x="111428" y="68062"/>
                    </a:cubicBezTo>
                    <a:lnTo>
                      <a:pt x="111428" y="68062"/>
                    </a:lnTo>
                    <a:cubicBezTo>
                      <a:pt x="60598" y="14869"/>
                      <a:pt x="60598" y="14869"/>
                      <a:pt x="60598" y="14869"/>
                    </a:cubicBezTo>
                    <a:lnTo>
                      <a:pt x="60598" y="14869"/>
                    </a:lnTo>
                    <a:lnTo>
                      <a:pt x="60598" y="14869"/>
                    </a:lnTo>
                    <a:lnTo>
                      <a:pt x="60598" y="14869"/>
                    </a:lnTo>
                    <a:cubicBezTo>
                      <a:pt x="9966" y="68062"/>
                      <a:pt x="9966" y="68062"/>
                      <a:pt x="9966" y="68062"/>
                    </a:cubicBezTo>
                    <a:lnTo>
                      <a:pt x="9966" y="68062"/>
                    </a:lnTo>
                    <a:cubicBezTo>
                      <a:pt x="8571" y="68062"/>
                      <a:pt x="7176" y="69528"/>
                      <a:pt x="5780" y="69528"/>
                    </a:cubicBezTo>
                    <a:cubicBezTo>
                      <a:pt x="2990" y="69528"/>
                      <a:pt x="0" y="66596"/>
                      <a:pt x="0" y="63664"/>
                    </a:cubicBezTo>
                    <a:cubicBezTo>
                      <a:pt x="0" y="62198"/>
                      <a:pt x="0" y="60523"/>
                      <a:pt x="1395" y="59057"/>
                    </a:cubicBezTo>
                    <a:cubicBezTo>
                      <a:pt x="56411" y="1465"/>
                      <a:pt x="56411" y="1465"/>
                      <a:pt x="56411" y="1465"/>
                    </a:cubicBezTo>
                    <a:cubicBezTo>
                      <a:pt x="57807" y="0"/>
                      <a:pt x="59202" y="0"/>
                      <a:pt x="60598" y="0"/>
                    </a:cubicBezTo>
                    <a:lnTo>
                      <a:pt x="60598" y="0"/>
                    </a:lnTo>
                    <a:lnTo>
                      <a:pt x="60598" y="0"/>
                    </a:lnTo>
                    <a:lnTo>
                      <a:pt x="60598" y="0"/>
                    </a:lnTo>
                    <a:lnTo>
                      <a:pt x="60598" y="0"/>
                    </a:lnTo>
                    <a:lnTo>
                      <a:pt x="60598" y="0"/>
                    </a:lnTo>
                    <a:lnTo>
                      <a:pt x="60598" y="0"/>
                    </a:lnTo>
                    <a:lnTo>
                      <a:pt x="60598" y="0"/>
                    </a:lnTo>
                    <a:cubicBezTo>
                      <a:pt x="61993" y="0"/>
                      <a:pt x="63388" y="1465"/>
                      <a:pt x="64784" y="1465"/>
                    </a:cubicBezTo>
                    <a:lnTo>
                      <a:pt x="64784" y="1465"/>
                    </a:lnTo>
                    <a:cubicBezTo>
                      <a:pt x="85913" y="25130"/>
                      <a:pt x="85913" y="25130"/>
                      <a:pt x="85913" y="25130"/>
                    </a:cubicBezTo>
                    <a:cubicBezTo>
                      <a:pt x="85913" y="19267"/>
                      <a:pt x="85913" y="19267"/>
                      <a:pt x="85913" y="19267"/>
                    </a:cubicBezTo>
                    <a:cubicBezTo>
                      <a:pt x="85913" y="16335"/>
                      <a:pt x="88903" y="13193"/>
                      <a:pt x="91694" y="13193"/>
                    </a:cubicBezTo>
                    <a:cubicBezTo>
                      <a:pt x="95880" y="13193"/>
                      <a:pt x="97275" y="16335"/>
                      <a:pt x="97275" y="19267"/>
                    </a:cubicBezTo>
                    <a:cubicBezTo>
                      <a:pt x="97275" y="36858"/>
                      <a:pt x="97275" y="36858"/>
                      <a:pt x="97275" y="36858"/>
                    </a:cubicBezTo>
                    <a:cubicBezTo>
                      <a:pt x="118405" y="59057"/>
                      <a:pt x="118405" y="59057"/>
                      <a:pt x="118405" y="59057"/>
                    </a:cubicBezTo>
                    <a:lnTo>
                      <a:pt x="118405" y="59057"/>
                    </a:lnTo>
                    <a:cubicBezTo>
                      <a:pt x="119800" y="60523"/>
                      <a:pt x="119800" y="62198"/>
                      <a:pt x="119800" y="63664"/>
                    </a:cubicBezTo>
                    <a:close/>
                    <a:moveTo>
                      <a:pt x="108438" y="72460"/>
                    </a:moveTo>
                    <a:lnTo>
                      <a:pt x="108438" y="72460"/>
                    </a:lnTo>
                    <a:cubicBezTo>
                      <a:pt x="108438" y="90261"/>
                      <a:pt x="108438" y="90261"/>
                      <a:pt x="108438" y="90261"/>
                    </a:cubicBezTo>
                    <a:cubicBezTo>
                      <a:pt x="108438" y="99057"/>
                      <a:pt x="108438" y="99057"/>
                      <a:pt x="108438" y="99057"/>
                    </a:cubicBezTo>
                    <a:cubicBezTo>
                      <a:pt x="108438" y="113926"/>
                      <a:pt x="108438" y="113926"/>
                      <a:pt x="108438" y="113926"/>
                    </a:cubicBezTo>
                    <a:cubicBezTo>
                      <a:pt x="108438" y="118324"/>
                      <a:pt x="107043" y="119790"/>
                      <a:pt x="102857" y="119790"/>
                    </a:cubicBezTo>
                    <a:cubicBezTo>
                      <a:pt x="91694" y="119790"/>
                      <a:pt x="91694" y="119790"/>
                      <a:pt x="91694" y="119790"/>
                    </a:cubicBezTo>
                    <a:cubicBezTo>
                      <a:pt x="91694" y="72460"/>
                      <a:pt x="91694" y="72460"/>
                      <a:pt x="91694" y="72460"/>
                    </a:cubicBezTo>
                    <a:cubicBezTo>
                      <a:pt x="69169" y="72460"/>
                      <a:pt x="69169" y="72460"/>
                      <a:pt x="69169" y="72460"/>
                    </a:cubicBezTo>
                    <a:cubicBezTo>
                      <a:pt x="69169" y="119790"/>
                      <a:pt x="69169" y="119790"/>
                      <a:pt x="69169" y="119790"/>
                    </a:cubicBezTo>
                    <a:cubicBezTo>
                      <a:pt x="16943" y="119790"/>
                      <a:pt x="16943" y="119790"/>
                      <a:pt x="16943" y="119790"/>
                    </a:cubicBezTo>
                    <a:cubicBezTo>
                      <a:pt x="14152" y="119790"/>
                      <a:pt x="11362" y="118324"/>
                      <a:pt x="11362" y="113926"/>
                    </a:cubicBezTo>
                    <a:cubicBezTo>
                      <a:pt x="11362" y="99057"/>
                      <a:pt x="11362" y="99057"/>
                      <a:pt x="11362" y="99057"/>
                    </a:cubicBezTo>
                    <a:cubicBezTo>
                      <a:pt x="11362" y="90261"/>
                      <a:pt x="11362" y="90261"/>
                      <a:pt x="11362" y="90261"/>
                    </a:cubicBezTo>
                    <a:cubicBezTo>
                      <a:pt x="11362" y="72460"/>
                      <a:pt x="11362" y="72460"/>
                      <a:pt x="11362" y="72460"/>
                    </a:cubicBezTo>
                    <a:cubicBezTo>
                      <a:pt x="60598" y="22198"/>
                      <a:pt x="60598" y="22198"/>
                      <a:pt x="60598" y="22198"/>
                    </a:cubicBezTo>
                    <a:lnTo>
                      <a:pt x="108438" y="72460"/>
                    </a:lnTo>
                    <a:close/>
                    <a:moveTo>
                      <a:pt x="50830" y="72460"/>
                    </a:moveTo>
                    <a:lnTo>
                      <a:pt x="50830" y="72460"/>
                    </a:lnTo>
                    <a:cubicBezTo>
                      <a:pt x="28305" y="72460"/>
                      <a:pt x="28305" y="72460"/>
                      <a:pt x="28305" y="72460"/>
                    </a:cubicBezTo>
                    <a:cubicBezTo>
                      <a:pt x="28305" y="96125"/>
                      <a:pt x="28305" y="96125"/>
                      <a:pt x="28305" y="96125"/>
                    </a:cubicBezTo>
                    <a:cubicBezTo>
                      <a:pt x="50830" y="96125"/>
                      <a:pt x="50830" y="96125"/>
                      <a:pt x="50830" y="96125"/>
                    </a:cubicBezTo>
                    <a:lnTo>
                      <a:pt x="50830" y="7246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/>
              </a:p>
            </p:txBody>
          </p:sp>
        </p:grpSp>
      </p:grpSp>
      <p:cxnSp>
        <p:nvCxnSpPr>
          <p:cNvPr id="20" name="直接连接符 19"/>
          <p:cNvCxnSpPr/>
          <p:nvPr/>
        </p:nvCxnSpPr>
        <p:spPr>
          <a:xfrm>
            <a:off x="9237121" y="4444696"/>
            <a:ext cx="0" cy="103814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îŝḷidè"/>
          <p:cNvGrpSpPr/>
          <p:nvPr/>
        </p:nvGrpSpPr>
        <p:grpSpPr>
          <a:xfrm>
            <a:off x="9390163" y="4444689"/>
            <a:ext cx="910212" cy="1021421"/>
            <a:chOff x="707227" y="3872845"/>
            <a:chExt cx="739055" cy="829353"/>
          </a:xfrm>
        </p:grpSpPr>
        <p:sp>
          <p:nvSpPr>
            <p:cNvPr id="28" name="îṧlîḍe"/>
            <p:cNvSpPr/>
            <p:nvPr/>
          </p:nvSpPr>
          <p:spPr>
            <a:xfrm>
              <a:off x="707227" y="4309630"/>
              <a:ext cx="739055" cy="39256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 anchorCtr="0">
              <a:normAutofit/>
            </a:bodyPr>
            <a:lstStyle/>
            <a:p>
              <a:pPr algn="ctr">
                <a:buSzPct val="25000"/>
              </a:pPr>
              <a:r>
                <a:rPr lang="en-US" altLang="zh-CN" sz="1400" b="1" dirty="0"/>
                <a:t>4,400K</a:t>
              </a:r>
              <a:endParaRPr lang="zh-CN" altLang="en-US" sz="1400" b="1" dirty="0"/>
            </a:p>
          </p:txBody>
        </p:sp>
        <p:grpSp>
          <p:nvGrpSpPr>
            <p:cNvPr id="29" name="iSḻîḋé"/>
            <p:cNvGrpSpPr/>
            <p:nvPr/>
          </p:nvGrpSpPr>
          <p:grpSpPr>
            <a:xfrm>
              <a:off x="869203" y="3872845"/>
              <a:ext cx="415102" cy="415102"/>
              <a:chOff x="3658316" y="2193944"/>
              <a:chExt cx="415102" cy="415102"/>
            </a:xfrm>
          </p:grpSpPr>
          <p:sp>
            <p:nvSpPr>
              <p:cNvPr id="30" name="ïşḷîḋe"/>
              <p:cNvSpPr/>
              <p:nvPr/>
            </p:nvSpPr>
            <p:spPr>
              <a:xfrm>
                <a:off x="3658316" y="2193944"/>
                <a:ext cx="415102" cy="415102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 lnSpcReduction="1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31" name="îṩľîḓe"/>
              <p:cNvSpPr/>
              <p:nvPr/>
            </p:nvSpPr>
            <p:spPr>
              <a:xfrm>
                <a:off x="3779542" y="2319559"/>
                <a:ext cx="172652" cy="163874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9800" y="63664"/>
                    </a:moveTo>
                    <a:lnTo>
                      <a:pt x="119800" y="63664"/>
                    </a:lnTo>
                    <a:cubicBezTo>
                      <a:pt x="119800" y="66596"/>
                      <a:pt x="118405" y="69528"/>
                      <a:pt x="114219" y="69528"/>
                    </a:cubicBezTo>
                    <a:cubicBezTo>
                      <a:pt x="112823" y="69528"/>
                      <a:pt x="111428" y="68062"/>
                      <a:pt x="111428" y="68062"/>
                    </a:cubicBezTo>
                    <a:lnTo>
                      <a:pt x="111428" y="68062"/>
                    </a:lnTo>
                    <a:cubicBezTo>
                      <a:pt x="60598" y="14869"/>
                      <a:pt x="60598" y="14869"/>
                      <a:pt x="60598" y="14869"/>
                    </a:cubicBezTo>
                    <a:lnTo>
                      <a:pt x="60598" y="14869"/>
                    </a:lnTo>
                    <a:lnTo>
                      <a:pt x="60598" y="14869"/>
                    </a:lnTo>
                    <a:lnTo>
                      <a:pt x="60598" y="14869"/>
                    </a:lnTo>
                    <a:cubicBezTo>
                      <a:pt x="9966" y="68062"/>
                      <a:pt x="9966" y="68062"/>
                      <a:pt x="9966" y="68062"/>
                    </a:cubicBezTo>
                    <a:lnTo>
                      <a:pt x="9966" y="68062"/>
                    </a:lnTo>
                    <a:cubicBezTo>
                      <a:pt x="8571" y="68062"/>
                      <a:pt x="7176" y="69528"/>
                      <a:pt x="5780" y="69528"/>
                    </a:cubicBezTo>
                    <a:cubicBezTo>
                      <a:pt x="2990" y="69528"/>
                      <a:pt x="0" y="66596"/>
                      <a:pt x="0" y="63664"/>
                    </a:cubicBezTo>
                    <a:cubicBezTo>
                      <a:pt x="0" y="62198"/>
                      <a:pt x="0" y="60523"/>
                      <a:pt x="1395" y="59057"/>
                    </a:cubicBezTo>
                    <a:cubicBezTo>
                      <a:pt x="56411" y="1465"/>
                      <a:pt x="56411" y="1465"/>
                      <a:pt x="56411" y="1465"/>
                    </a:cubicBezTo>
                    <a:cubicBezTo>
                      <a:pt x="57807" y="0"/>
                      <a:pt x="59202" y="0"/>
                      <a:pt x="60598" y="0"/>
                    </a:cubicBezTo>
                    <a:lnTo>
                      <a:pt x="60598" y="0"/>
                    </a:lnTo>
                    <a:lnTo>
                      <a:pt x="60598" y="0"/>
                    </a:lnTo>
                    <a:lnTo>
                      <a:pt x="60598" y="0"/>
                    </a:lnTo>
                    <a:lnTo>
                      <a:pt x="60598" y="0"/>
                    </a:lnTo>
                    <a:lnTo>
                      <a:pt x="60598" y="0"/>
                    </a:lnTo>
                    <a:lnTo>
                      <a:pt x="60598" y="0"/>
                    </a:lnTo>
                    <a:lnTo>
                      <a:pt x="60598" y="0"/>
                    </a:lnTo>
                    <a:cubicBezTo>
                      <a:pt x="61993" y="0"/>
                      <a:pt x="63388" y="1465"/>
                      <a:pt x="64784" y="1465"/>
                    </a:cubicBezTo>
                    <a:lnTo>
                      <a:pt x="64784" y="1465"/>
                    </a:lnTo>
                    <a:cubicBezTo>
                      <a:pt x="85913" y="25130"/>
                      <a:pt x="85913" y="25130"/>
                      <a:pt x="85913" y="25130"/>
                    </a:cubicBezTo>
                    <a:cubicBezTo>
                      <a:pt x="85913" y="19267"/>
                      <a:pt x="85913" y="19267"/>
                      <a:pt x="85913" y="19267"/>
                    </a:cubicBezTo>
                    <a:cubicBezTo>
                      <a:pt x="85913" y="16335"/>
                      <a:pt x="88903" y="13193"/>
                      <a:pt x="91694" y="13193"/>
                    </a:cubicBezTo>
                    <a:cubicBezTo>
                      <a:pt x="95880" y="13193"/>
                      <a:pt x="97275" y="16335"/>
                      <a:pt x="97275" y="19267"/>
                    </a:cubicBezTo>
                    <a:cubicBezTo>
                      <a:pt x="97275" y="36858"/>
                      <a:pt x="97275" y="36858"/>
                      <a:pt x="97275" y="36858"/>
                    </a:cubicBezTo>
                    <a:cubicBezTo>
                      <a:pt x="118405" y="59057"/>
                      <a:pt x="118405" y="59057"/>
                      <a:pt x="118405" y="59057"/>
                    </a:cubicBezTo>
                    <a:lnTo>
                      <a:pt x="118405" y="59057"/>
                    </a:lnTo>
                    <a:cubicBezTo>
                      <a:pt x="119800" y="60523"/>
                      <a:pt x="119800" y="62198"/>
                      <a:pt x="119800" y="63664"/>
                    </a:cubicBezTo>
                    <a:close/>
                    <a:moveTo>
                      <a:pt x="108438" y="72460"/>
                    </a:moveTo>
                    <a:lnTo>
                      <a:pt x="108438" y="72460"/>
                    </a:lnTo>
                    <a:cubicBezTo>
                      <a:pt x="108438" y="90261"/>
                      <a:pt x="108438" y="90261"/>
                      <a:pt x="108438" y="90261"/>
                    </a:cubicBezTo>
                    <a:cubicBezTo>
                      <a:pt x="108438" y="99057"/>
                      <a:pt x="108438" y="99057"/>
                      <a:pt x="108438" y="99057"/>
                    </a:cubicBezTo>
                    <a:cubicBezTo>
                      <a:pt x="108438" y="113926"/>
                      <a:pt x="108438" y="113926"/>
                      <a:pt x="108438" y="113926"/>
                    </a:cubicBezTo>
                    <a:cubicBezTo>
                      <a:pt x="108438" y="118324"/>
                      <a:pt x="107043" y="119790"/>
                      <a:pt x="102857" y="119790"/>
                    </a:cubicBezTo>
                    <a:cubicBezTo>
                      <a:pt x="91694" y="119790"/>
                      <a:pt x="91694" y="119790"/>
                      <a:pt x="91694" y="119790"/>
                    </a:cubicBezTo>
                    <a:cubicBezTo>
                      <a:pt x="91694" y="72460"/>
                      <a:pt x="91694" y="72460"/>
                      <a:pt x="91694" y="72460"/>
                    </a:cubicBezTo>
                    <a:cubicBezTo>
                      <a:pt x="69169" y="72460"/>
                      <a:pt x="69169" y="72460"/>
                      <a:pt x="69169" y="72460"/>
                    </a:cubicBezTo>
                    <a:cubicBezTo>
                      <a:pt x="69169" y="119790"/>
                      <a:pt x="69169" y="119790"/>
                      <a:pt x="69169" y="119790"/>
                    </a:cubicBezTo>
                    <a:cubicBezTo>
                      <a:pt x="16943" y="119790"/>
                      <a:pt x="16943" y="119790"/>
                      <a:pt x="16943" y="119790"/>
                    </a:cubicBezTo>
                    <a:cubicBezTo>
                      <a:pt x="14152" y="119790"/>
                      <a:pt x="11362" y="118324"/>
                      <a:pt x="11362" y="113926"/>
                    </a:cubicBezTo>
                    <a:cubicBezTo>
                      <a:pt x="11362" y="99057"/>
                      <a:pt x="11362" y="99057"/>
                      <a:pt x="11362" y="99057"/>
                    </a:cubicBezTo>
                    <a:cubicBezTo>
                      <a:pt x="11362" y="90261"/>
                      <a:pt x="11362" y="90261"/>
                      <a:pt x="11362" y="90261"/>
                    </a:cubicBezTo>
                    <a:cubicBezTo>
                      <a:pt x="11362" y="72460"/>
                      <a:pt x="11362" y="72460"/>
                      <a:pt x="11362" y="72460"/>
                    </a:cubicBezTo>
                    <a:cubicBezTo>
                      <a:pt x="60598" y="22198"/>
                      <a:pt x="60598" y="22198"/>
                      <a:pt x="60598" y="22198"/>
                    </a:cubicBezTo>
                    <a:lnTo>
                      <a:pt x="108438" y="72460"/>
                    </a:lnTo>
                    <a:close/>
                    <a:moveTo>
                      <a:pt x="50830" y="72460"/>
                    </a:moveTo>
                    <a:lnTo>
                      <a:pt x="50830" y="72460"/>
                    </a:lnTo>
                    <a:cubicBezTo>
                      <a:pt x="28305" y="72460"/>
                      <a:pt x="28305" y="72460"/>
                      <a:pt x="28305" y="72460"/>
                    </a:cubicBezTo>
                    <a:cubicBezTo>
                      <a:pt x="28305" y="96125"/>
                      <a:pt x="28305" y="96125"/>
                      <a:pt x="28305" y="96125"/>
                    </a:cubicBezTo>
                    <a:cubicBezTo>
                      <a:pt x="50830" y="96125"/>
                      <a:pt x="50830" y="96125"/>
                      <a:pt x="50830" y="96125"/>
                    </a:cubicBezTo>
                    <a:lnTo>
                      <a:pt x="50830" y="7246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/>
              </a:p>
            </p:txBody>
          </p:sp>
        </p:grpSp>
      </p:grpSp>
      <p:cxnSp>
        <p:nvCxnSpPr>
          <p:cNvPr id="22" name="直接连接符 21"/>
          <p:cNvCxnSpPr/>
          <p:nvPr/>
        </p:nvCxnSpPr>
        <p:spPr>
          <a:xfrm>
            <a:off x="10453417" y="4444696"/>
            <a:ext cx="0" cy="103814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îṩḻîḓé"/>
          <p:cNvGrpSpPr/>
          <p:nvPr/>
        </p:nvGrpSpPr>
        <p:grpSpPr>
          <a:xfrm>
            <a:off x="10606460" y="4444689"/>
            <a:ext cx="910212" cy="1021421"/>
            <a:chOff x="707227" y="3872845"/>
            <a:chExt cx="739055" cy="829353"/>
          </a:xfrm>
        </p:grpSpPr>
        <p:sp>
          <p:nvSpPr>
            <p:cNvPr id="24" name="îṧľiḑe"/>
            <p:cNvSpPr/>
            <p:nvPr/>
          </p:nvSpPr>
          <p:spPr>
            <a:xfrm>
              <a:off x="707227" y="4309630"/>
              <a:ext cx="739055" cy="39256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 anchorCtr="0">
              <a:normAutofit/>
            </a:bodyPr>
            <a:lstStyle/>
            <a:p>
              <a:pPr algn="ctr">
                <a:buSzPct val="25000"/>
              </a:pPr>
              <a:r>
                <a:rPr lang="en-US" altLang="zh-CN" sz="1400" b="1" dirty="0"/>
                <a:t>5,500K</a:t>
              </a:r>
              <a:endParaRPr lang="zh-CN" altLang="en-US" sz="1400" b="1" dirty="0"/>
            </a:p>
          </p:txBody>
        </p:sp>
        <p:grpSp>
          <p:nvGrpSpPr>
            <p:cNvPr id="25" name="íṧľïdé"/>
            <p:cNvGrpSpPr/>
            <p:nvPr/>
          </p:nvGrpSpPr>
          <p:grpSpPr>
            <a:xfrm>
              <a:off x="869203" y="3872845"/>
              <a:ext cx="415102" cy="415102"/>
              <a:chOff x="3658316" y="2193944"/>
              <a:chExt cx="415102" cy="415102"/>
            </a:xfrm>
          </p:grpSpPr>
          <p:sp>
            <p:nvSpPr>
              <p:cNvPr id="26" name="iṧ1îďè"/>
              <p:cNvSpPr/>
              <p:nvPr/>
            </p:nvSpPr>
            <p:spPr>
              <a:xfrm>
                <a:off x="3658316" y="2193944"/>
                <a:ext cx="415102" cy="415102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 lnSpcReduction="1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27" name="îślíḑé"/>
              <p:cNvSpPr/>
              <p:nvPr/>
            </p:nvSpPr>
            <p:spPr>
              <a:xfrm>
                <a:off x="3779542" y="2319559"/>
                <a:ext cx="172652" cy="163874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9800" y="63664"/>
                    </a:moveTo>
                    <a:lnTo>
                      <a:pt x="119800" y="63664"/>
                    </a:lnTo>
                    <a:cubicBezTo>
                      <a:pt x="119800" y="66596"/>
                      <a:pt x="118405" y="69528"/>
                      <a:pt x="114219" y="69528"/>
                    </a:cubicBezTo>
                    <a:cubicBezTo>
                      <a:pt x="112823" y="69528"/>
                      <a:pt x="111428" y="68062"/>
                      <a:pt x="111428" y="68062"/>
                    </a:cubicBezTo>
                    <a:lnTo>
                      <a:pt x="111428" y="68062"/>
                    </a:lnTo>
                    <a:cubicBezTo>
                      <a:pt x="60598" y="14869"/>
                      <a:pt x="60598" y="14869"/>
                      <a:pt x="60598" y="14869"/>
                    </a:cubicBezTo>
                    <a:lnTo>
                      <a:pt x="60598" y="14869"/>
                    </a:lnTo>
                    <a:lnTo>
                      <a:pt x="60598" y="14869"/>
                    </a:lnTo>
                    <a:lnTo>
                      <a:pt x="60598" y="14869"/>
                    </a:lnTo>
                    <a:cubicBezTo>
                      <a:pt x="9966" y="68062"/>
                      <a:pt x="9966" y="68062"/>
                      <a:pt x="9966" y="68062"/>
                    </a:cubicBezTo>
                    <a:lnTo>
                      <a:pt x="9966" y="68062"/>
                    </a:lnTo>
                    <a:cubicBezTo>
                      <a:pt x="8571" y="68062"/>
                      <a:pt x="7176" y="69528"/>
                      <a:pt x="5780" y="69528"/>
                    </a:cubicBezTo>
                    <a:cubicBezTo>
                      <a:pt x="2990" y="69528"/>
                      <a:pt x="0" y="66596"/>
                      <a:pt x="0" y="63664"/>
                    </a:cubicBezTo>
                    <a:cubicBezTo>
                      <a:pt x="0" y="62198"/>
                      <a:pt x="0" y="60523"/>
                      <a:pt x="1395" y="59057"/>
                    </a:cubicBezTo>
                    <a:cubicBezTo>
                      <a:pt x="56411" y="1465"/>
                      <a:pt x="56411" y="1465"/>
                      <a:pt x="56411" y="1465"/>
                    </a:cubicBezTo>
                    <a:cubicBezTo>
                      <a:pt x="57807" y="0"/>
                      <a:pt x="59202" y="0"/>
                      <a:pt x="60598" y="0"/>
                    </a:cubicBezTo>
                    <a:lnTo>
                      <a:pt x="60598" y="0"/>
                    </a:lnTo>
                    <a:lnTo>
                      <a:pt x="60598" y="0"/>
                    </a:lnTo>
                    <a:lnTo>
                      <a:pt x="60598" y="0"/>
                    </a:lnTo>
                    <a:lnTo>
                      <a:pt x="60598" y="0"/>
                    </a:lnTo>
                    <a:lnTo>
                      <a:pt x="60598" y="0"/>
                    </a:lnTo>
                    <a:lnTo>
                      <a:pt x="60598" y="0"/>
                    </a:lnTo>
                    <a:lnTo>
                      <a:pt x="60598" y="0"/>
                    </a:lnTo>
                    <a:cubicBezTo>
                      <a:pt x="61993" y="0"/>
                      <a:pt x="63388" y="1465"/>
                      <a:pt x="64784" y="1465"/>
                    </a:cubicBezTo>
                    <a:lnTo>
                      <a:pt x="64784" y="1465"/>
                    </a:lnTo>
                    <a:cubicBezTo>
                      <a:pt x="85913" y="25130"/>
                      <a:pt x="85913" y="25130"/>
                      <a:pt x="85913" y="25130"/>
                    </a:cubicBezTo>
                    <a:cubicBezTo>
                      <a:pt x="85913" y="19267"/>
                      <a:pt x="85913" y="19267"/>
                      <a:pt x="85913" y="19267"/>
                    </a:cubicBezTo>
                    <a:cubicBezTo>
                      <a:pt x="85913" y="16335"/>
                      <a:pt x="88903" y="13193"/>
                      <a:pt x="91694" y="13193"/>
                    </a:cubicBezTo>
                    <a:cubicBezTo>
                      <a:pt x="95880" y="13193"/>
                      <a:pt x="97275" y="16335"/>
                      <a:pt x="97275" y="19267"/>
                    </a:cubicBezTo>
                    <a:cubicBezTo>
                      <a:pt x="97275" y="36858"/>
                      <a:pt x="97275" y="36858"/>
                      <a:pt x="97275" y="36858"/>
                    </a:cubicBezTo>
                    <a:cubicBezTo>
                      <a:pt x="118405" y="59057"/>
                      <a:pt x="118405" y="59057"/>
                      <a:pt x="118405" y="59057"/>
                    </a:cubicBezTo>
                    <a:lnTo>
                      <a:pt x="118405" y="59057"/>
                    </a:lnTo>
                    <a:cubicBezTo>
                      <a:pt x="119800" y="60523"/>
                      <a:pt x="119800" y="62198"/>
                      <a:pt x="119800" y="63664"/>
                    </a:cubicBezTo>
                    <a:close/>
                    <a:moveTo>
                      <a:pt x="108438" y="72460"/>
                    </a:moveTo>
                    <a:lnTo>
                      <a:pt x="108438" y="72460"/>
                    </a:lnTo>
                    <a:cubicBezTo>
                      <a:pt x="108438" y="90261"/>
                      <a:pt x="108438" y="90261"/>
                      <a:pt x="108438" y="90261"/>
                    </a:cubicBezTo>
                    <a:cubicBezTo>
                      <a:pt x="108438" y="99057"/>
                      <a:pt x="108438" y="99057"/>
                      <a:pt x="108438" y="99057"/>
                    </a:cubicBezTo>
                    <a:cubicBezTo>
                      <a:pt x="108438" y="113926"/>
                      <a:pt x="108438" y="113926"/>
                      <a:pt x="108438" y="113926"/>
                    </a:cubicBezTo>
                    <a:cubicBezTo>
                      <a:pt x="108438" y="118324"/>
                      <a:pt x="107043" y="119790"/>
                      <a:pt x="102857" y="119790"/>
                    </a:cubicBezTo>
                    <a:cubicBezTo>
                      <a:pt x="91694" y="119790"/>
                      <a:pt x="91694" y="119790"/>
                      <a:pt x="91694" y="119790"/>
                    </a:cubicBezTo>
                    <a:cubicBezTo>
                      <a:pt x="91694" y="72460"/>
                      <a:pt x="91694" y="72460"/>
                      <a:pt x="91694" y="72460"/>
                    </a:cubicBezTo>
                    <a:cubicBezTo>
                      <a:pt x="69169" y="72460"/>
                      <a:pt x="69169" y="72460"/>
                      <a:pt x="69169" y="72460"/>
                    </a:cubicBezTo>
                    <a:cubicBezTo>
                      <a:pt x="69169" y="119790"/>
                      <a:pt x="69169" y="119790"/>
                      <a:pt x="69169" y="119790"/>
                    </a:cubicBezTo>
                    <a:cubicBezTo>
                      <a:pt x="16943" y="119790"/>
                      <a:pt x="16943" y="119790"/>
                      <a:pt x="16943" y="119790"/>
                    </a:cubicBezTo>
                    <a:cubicBezTo>
                      <a:pt x="14152" y="119790"/>
                      <a:pt x="11362" y="118324"/>
                      <a:pt x="11362" y="113926"/>
                    </a:cubicBezTo>
                    <a:cubicBezTo>
                      <a:pt x="11362" y="99057"/>
                      <a:pt x="11362" y="99057"/>
                      <a:pt x="11362" y="99057"/>
                    </a:cubicBezTo>
                    <a:cubicBezTo>
                      <a:pt x="11362" y="90261"/>
                      <a:pt x="11362" y="90261"/>
                      <a:pt x="11362" y="90261"/>
                    </a:cubicBezTo>
                    <a:cubicBezTo>
                      <a:pt x="11362" y="72460"/>
                      <a:pt x="11362" y="72460"/>
                      <a:pt x="11362" y="72460"/>
                    </a:cubicBezTo>
                    <a:cubicBezTo>
                      <a:pt x="60598" y="22198"/>
                      <a:pt x="60598" y="22198"/>
                      <a:pt x="60598" y="22198"/>
                    </a:cubicBezTo>
                    <a:lnTo>
                      <a:pt x="108438" y="72460"/>
                    </a:lnTo>
                    <a:close/>
                    <a:moveTo>
                      <a:pt x="50830" y="72460"/>
                    </a:moveTo>
                    <a:lnTo>
                      <a:pt x="50830" y="72460"/>
                    </a:lnTo>
                    <a:cubicBezTo>
                      <a:pt x="28305" y="72460"/>
                      <a:pt x="28305" y="72460"/>
                      <a:pt x="28305" y="72460"/>
                    </a:cubicBezTo>
                    <a:cubicBezTo>
                      <a:pt x="28305" y="96125"/>
                      <a:pt x="28305" y="96125"/>
                      <a:pt x="28305" y="96125"/>
                    </a:cubicBezTo>
                    <a:cubicBezTo>
                      <a:pt x="50830" y="96125"/>
                      <a:pt x="50830" y="96125"/>
                      <a:pt x="50830" y="96125"/>
                    </a:cubicBezTo>
                    <a:lnTo>
                      <a:pt x="50830" y="7246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/>
              </a:p>
            </p:txBody>
          </p:sp>
        </p:grpSp>
      </p:grpSp>
      <p:sp>
        <p:nvSpPr>
          <p:cNvPr id="134" name="矩形 133"/>
          <p:cNvSpPr/>
          <p:nvPr/>
        </p:nvSpPr>
        <p:spPr>
          <a:xfrm>
            <a:off x="0" y="0"/>
            <a:ext cx="12192000" cy="4214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5" name="任意多边形 14"/>
          <p:cNvSpPr/>
          <p:nvPr/>
        </p:nvSpPr>
        <p:spPr>
          <a:xfrm>
            <a:off x="238040" y="664713"/>
            <a:ext cx="537482" cy="393337"/>
          </a:xfrm>
          <a:custGeom>
            <a:avLst/>
            <a:gdLst>
              <a:gd name="connsiteX0" fmla="*/ 0 w 640080"/>
              <a:gd name="connsiteY0" fmla="*/ 0 h 327660"/>
              <a:gd name="connsiteX1" fmla="*/ 472440 w 640080"/>
              <a:gd name="connsiteY1" fmla="*/ 0 h 327660"/>
              <a:gd name="connsiteX2" fmla="*/ 640080 w 640080"/>
              <a:gd name="connsiteY2" fmla="*/ 163830 h 327660"/>
              <a:gd name="connsiteX3" fmla="*/ 472440 w 640080"/>
              <a:gd name="connsiteY3" fmla="*/ 327660 h 327660"/>
              <a:gd name="connsiteX4" fmla="*/ 0 w 640080"/>
              <a:gd name="connsiteY4" fmla="*/ 327660 h 32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080" h="327660">
                <a:moveTo>
                  <a:pt x="0" y="0"/>
                </a:moveTo>
                <a:lnTo>
                  <a:pt x="472440" y="0"/>
                </a:lnTo>
                <a:cubicBezTo>
                  <a:pt x="565025" y="0"/>
                  <a:pt x="640080" y="73349"/>
                  <a:pt x="640080" y="163830"/>
                </a:cubicBezTo>
                <a:cubicBezTo>
                  <a:pt x="640080" y="254311"/>
                  <a:pt x="565025" y="327660"/>
                  <a:pt x="472440" y="327660"/>
                </a:cubicBezTo>
                <a:lnTo>
                  <a:pt x="0" y="327660"/>
                </a:lnTo>
                <a:close/>
              </a:path>
            </a:pathLst>
          </a:custGeom>
          <a:solidFill>
            <a:srgbClr val="19B59C"/>
          </a:solidFill>
          <a:ln>
            <a:solidFill>
              <a:srgbClr val="19B5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8E6D48"/>
              </a:solidFill>
              <a:cs typeface="+mn-ea"/>
              <a:sym typeface="+mn-lt"/>
            </a:endParaRPr>
          </a:p>
        </p:txBody>
      </p:sp>
      <p:sp>
        <p:nvSpPr>
          <p:cNvPr id="136" name="矩形 135"/>
          <p:cNvSpPr/>
          <p:nvPr/>
        </p:nvSpPr>
        <p:spPr>
          <a:xfrm>
            <a:off x="-5529" y="664713"/>
            <a:ext cx="188685" cy="39333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8E6D48"/>
              </a:solidFill>
              <a:cs typeface="+mn-ea"/>
              <a:sym typeface="+mn-lt"/>
            </a:endParaRPr>
          </a:p>
        </p:txBody>
      </p:sp>
      <p:sp>
        <p:nvSpPr>
          <p:cNvPr id="137" name="标题 4"/>
          <p:cNvSpPr txBox="1"/>
          <p:nvPr/>
        </p:nvSpPr>
        <p:spPr>
          <a:xfrm>
            <a:off x="831407" y="484177"/>
            <a:ext cx="1908485" cy="714638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342900">
              <a:defRPr/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绪论</a:t>
            </a:r>
          </a:p>
        </p:txBody>
      </p:sp>
      <p:sp>
        <p:nvSpPr>
          <p:cNvPr id="138" name="矩形 137"/>
          <p:cNvSpPr/>
          <p:nvPr/>
        </p:nvSpPr>
        <p:spPr>
          <a:xfrm>
            <a:off x="830405" y="957983"/>
            <a:ext cx="190848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00" dirty="0" smtClean="0">
                <a:solidFill>
                  <a:srgbClr val="19B59C"/>
                </a:solidFill>
                <a:cs typeface="+mn-ea"/>
                <a:sym typeface="+mn-lt"/>
              </a:rPr>
              <a:t>LOREM IPSUM DOLOR</a:t>
            </a:r>
            <a:endParaRPr lang="zh-CN" altLang="en-US" sz="1000" dirty="0">
              <a:solidFill>
                <a:srgbClr val="19B59C"/>
              </a:solidFill>
              <a:cs typeface="+mn-ea"/>
              <a:sym typeface="+mn-lt"/>
            </a:endParaRPr>
          </a:p>
        </p:txBody>
      </p:sp>
      <p:sp>
        <p:nvSpPr>
          <p:cNvPr id="139" name="矩形 138"/>
          <p:cNvSpPr/>
          <p:nvPr/>
        </p:nvSpPr>
        <p:spPr>
          <a:xfrm>
            <a:off x="5862994" y="55274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342900">
              <a:spcBef>
                <a:spcPct val="0"/>
              </a:spcBef>
              <a:defRPr/>
            </a:pPr>
            <a:r>
              <a:rPr kumimoji="1" lang="zh-CN" altLang="en-US" sz="1400" b="1" dirty="0" smtClean="0">
                <a:solidFill>
                  <a:srgbClr val="19B59C"/>
                </a:solidFill>
                <a:latin typeface="Arial" panose="020B0604020202020204"/>
              </a:rPr>
              <a:t>选题背景</a:t>
            </a:r>
            <a:endParaRPr lang="zh-CN" altLang="en-US" sz="1400" b="1" dirty="0">
              <a:solidFill>
                <a:srgbClr val="19B59C"/>
              </a:solidFill>
              <a:latin typeface="Arial" panose="020B0604020202020204"/>
              <a:sym typeface="微软雅黑" panose="020B0503020204020204" charset="-122"/>
            </a:endParaRPr>
          </a:p>
        </p:txBody>
      </p:sp>
      <p:sp>
        <p:nvSpPr>
          <p:cNvPr id="140" name="矩形 139"/>
          <p:cNvSpPr/>
          <p:nvPr/>
        </p:nvSpPr>
        <p:spPr>
          <a:xfrm>
            <a:off x="7576077" y="55274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342900">
              <a:defRPr/>
            </a:pPr>
            <a:r>
              <a:rPr lang="zh-CN" altLang="en-US" sz="1400" dirty="0" smtClean="0">
                <a:solidFill>
                  <a:srgbClr val="19B59C"/>
                </a:solidFill>
                <a:latin typeface="Arial" panose="020B0604020202020204"/>
              </a:rPr>
              <a:t>研究意义</a:t>
            </a:r>
            <a:endParaRPr lang="zh-CN" altLang="en-US" sz="1400" dirty="0">
              <a:solidFill>
                <a:srgbClr val="19B59C"/>
              </a:solidFill>
              <a:latin typeface="Arial" panose="020B0604020202020204"/>
            </a:endParaRPr>
          </a:p>
        </p:txBody>
      </p:sp>
      <p:sp>
        <p:nvSpPr>
          <p:cNvPr id="141" name="矩形 140"/>
          <p:cNvSpPr/>
          <p:nvPr/>
        </p:nvSpPr>
        <p:spPr>
          <a:xfrm>
            <a:off x="9289160" y="55274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342900">
              <a:defRPr/>
            </a:pPr>
            <a:r>
              <a:rPr kumimoji="1" lang="zh-CN" altLang="en-US" sz="1400" dirty="0">
                <a:solidFill>
                  <a:srgbClr val="19B59C"/>
                </a:solidFill>
                <a:latin typeface="Arial" panose="020B0604020202020204"/>
              </a:rPr>
              <a:t>理论基础</a:t>
            </a:r>
            <a:endParaRPr lang="zh-CN" altLang="en-US" sz="1400" dirty="0">
              <a:solidFill>
                <a:srgbClr val="19B59C"/>
              </a:solidFill>
              <a:latin typeface="Arial" panose="020B0604020202020204"/>
            </a:endParaRPr>
          </a:p>
        </p:txBody>
      </p:sp>
      <p:sp>
        <p:nvSpPr>
          <p:cNvPr id="142" name="矩形 141"/>
          <p:cNvSpPr/>
          <p:nvPr/>
        </p:nvSpPr>
        <p:spPr>
          <a:xfrm>
            <a:off x="11002244" y="55274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342900">
              <a:defRPr/>
            </a:pPr>
            <a:r>
              <a:rPr kumimoji="1" lang="zh-CN" altLang="en-US" sz="1400" dirty="0">
                <a:solidFill>
                  <a:srgbClr val="19B59C"/>
                </a:solidFill>
                <a:latin typeface="Arial" panose="020B0604020202020204"/>
              </a:rPr>
              <a:t>贡献创新</a:t>
            </a:r>
            <a:endParaRPr lang="zh-CN" altLang="en-US" sz="1400" dirty="0">
              <a:solidFill>
                <a:srgbClr val="19B59C"/>
              </a:solidFill>
              <a:latin typeface="Arial" panose="020B0604020202020204"/>
            </a:endParaRPr>
          </a:p>
        </p:txBody>
      </p:sp>
      <p:cxnSp>
        <p:nvCxnSpPr>
          <p:cNvPr id="143" name="直接连接符 142"/>
          <p:cNvCxnSpPr/>
          <p:nvPr/>
        </p:nvCxnSpPr>
        <p:spPr>
          <a:xfrm>
            <a:off x="7138627" y="86337"/>
            <a:ext cx="0" cy="267735"/>
          </a:xfrm>
          <a:prstGeom prst="line">
            <a:avLst/>
          </a:prstGeom>
          <a:ln w="19050">
            <a:solidFill>
              <a:srgbClr val="19B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直接连接符 143"/>
          <p:cNvCxnSpPr/>
          <p:nvPr/>
        </p:nvCxnSpPr>
        <p:spPr>
          <a:xfrm>
            <a:off x="8848158" y="86337"/>
            <a:ext cx="0" cy="267735"/>
          </a:xfrm>
          <a:prstGeom prst="line">
            <a:avLst/>
          </a:prstGeom>
          <a:ln w="19050">
            <a:solidFill>
              <a:srgbClr val="19B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直接连接符 144"/>
          <p:cNvCxnSpPr/>
          <p:nvPr/>
        </p:nvCxnSpPr>
        <p:spPr>
          <a:xfrm>
            <a:off x="10557689" y="86337"/>
            <a:ext cx="0" cy="267735"/>
          </a:xfrm>
          <a:prstGeom prst="line">
            <a:avLst/>
          </a:prstGeom>
          <a:ln w="19050">
            <a:solidFill>
              <a:srgbClr val="19B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6" name="图片 1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55" y="62758"/>
            <a:ext cx="1114276" cy="3302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212045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11559" y="1481729"/>
            <a:ext cx="10848975" cy="4679358"/>
            <a:chOff x="669925" y="1464267"/>
            <a:chExt cx="10848975" cy="4679358"/>
          </a:xfrm>
        </p:grpSpPr>
        <p:sp>
          <p:nvSpPr>
            <p:cNvPr id="6" name="îslîḍê"/>
            <p:cNvSpPr/>
            <p:nvPr/>
          </p:nvSpPr>
          <p:spPr>
            <a:xfrm>
              <a:off x="4826963" y="4964048"/>
              <a:ext cx="778966" cy="1168449"/>
            </a:xfrm>
            <a:custGeom>
              <a:avLst/>
              <a:gdLst/>
              <a:ahLst/>
              <a:cxnLst/>
              <a:rect l="0" t="0" r="0" b="0"/>
              <a:pathLst>
                <a:path w="140" h="210" extrusionOk="0">
                  <a:moveTo>
                    <a:pt x="140" y="0"/>
                  </a:moveTo>
                  <a:lnTo>
                    <a:pt x="140" y="210"/>
                  </a:lnTo>
                  <a:lnTo>
                    <a:pt x="0" y="210"/>
                  </a:lnTo>
                  <a:lnTo>
                    <a:pt x="0" y="148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spcFirstLastPara="1" wrap="square" lIns="91440" tIns="45720" rIns="91440" bIns="45720" anchor="b" anchorCtr="0">
              <a:normAutofit fontScale="25000" lnSpcReduction="20000"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 dirty="0"/>
            </a:p>
          </p:txBody>
        </p:sp>
        <p:sp>
          <p:nvSpPr>
            <p:cNvPr id="7" name="iṡḻïḑé"/>
            <p:cNvSpPr/>
            <p:nvPr/>
          </p:nvSpPr>
          <p:spPr>
            <a:xfrm>
              <a:off x="4665604" y="5787526"/>
              <a:ext cx="161359" cy="356099"/>
            </a:xfrm>
            <a:custGeom>
              <a:avLst/>
              <a:gdLst/>
              <a:ahLst/>
              <a:cxnLst/>
              <a:rect l="0" t="0" r="0" b="0"/>
              <a:pathLst>
                <a:path w="29" h="64" extrusionOk="0">
                  <a:moveTo>
                    <a:pt x="29" y="64"/>
                  </a:moveTo>
                  <a:lnTo>
                    <a:pt x="0" y="31"/>
                  </a:lnTo>
                  <a:lnTo>
                    <a:pt x="29" y="0"/>
                  </a:lnTo>
                  <a:lnTo>
                    <a:pt x="29" y="6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spcFirstLastPara="1" wrap="square" lIns="91440" tIns="45720" rIns="91440" bIns="45720" anchor="t" anchorCtr="0">
              <a:normAutofit fontScale="25000" lnSpcReduction="20000"/>
            </a:bodyPr>
            <a:lstStyle/>
            <a:p>
              <a:endParaRPr sz="1600">
                <a:solidFill>
                  <a:schemeClr val="dk1"/>
                </a:solidFill>
              </a:endParaRPr>
            </a:p>
          </p:txBody>
        </p:sp>
        <p:sp>
          <p:nvSpPr>
            <p:cNvPr id="8" name="îŝḷiḓé"/>
            <p:cNvSpPr/>
            <p:nvPr/>
          </p:nvSpPr>
          <p:spPr>
            <a:xfrm>
              <a:off x="4665604" y="3845677"/>
              <a:ext cx="1591316" cy="2114336"/>
            </a:xfrm>
            <a:custGeom>
              <a:avLst/>
              <a:gdLst/>
              <a:ahLst/>
              <a:cxnLst/>
              <a:rect l="0" t="0" r="0" b="0"/>
              <a:pathLst>
                <a:path w="286" h="380" extrusionOk="0">
                  <a:moveTo>
                    <a:pt x="0" y="380"/>
                  </a:moveTo>
                  <a:lnTo>
                    <a:pt x="0" y="175"/>
                  </a:lnTo>
                  <a:lnTo>
                    <a:pt x="141" y="39"/>
                  </a:lnTo>
                  <a:lnTo>
                    <a:pt x="95" y="0"/>
                  </a:lnTo>
                  <a:lnTo>
                    <a:pt x="286" y="0"/>
                  </a:lnTo>
                  <a:lnTo>
                    <a:pt x="286" y="179"/>
                  </a:lnTo>
                  <a:lnTo>
                    <a:pt x="236" y="134"/>
                  </a:lnTo>
                  <a:lnTo>
                    <a:pt x="0" y="380"/>
                  </a:lnTo>
                  <a:close/>
                </a:path>
              </a:pathLst>
            </a:custGeom>
            <a:solidFill>
              <a:srgbClr val="19B59C"/>
            </a:solidFill>
            <a:ln>
              <a:noFill/>
            </a:ln>
          </p:spPr>
          <p:txBody>
            <a:bodyPr spcFirstLastPara="1" wrap="square" lIns="91440" tIns="45720" rIns="91440" bIns="45720" anchor="t" anchorCtr="0">
              <a:normAutofit fontScale="25000" lnSpcReduction="20000"/>
            </a:bodyPr>
            <a:lstStyle/>
            <a:p>
              <a:endParaRPr sz="1600">
                <a:solidFill>
                  <a:schemeClr val="dk1"/>
                </a:solidFill>
              </a:endParaRPr>
            </a:p>
          </p:txBody>
        </p:sp>
        <p:sp>
          <p:nvSpPr>
            <p:cNvPr id="9" name="îŝļíḓé"/>
            <p:cNvSpPr/>
            <p:nvPr/>
          </p:nvSpPr>
          <p:spPr>
            <a:xfrm>
              <a:off x="7474640" y="3680227"/>
              <a:ext cx="809127" cy="1780494"/>
            </a:xfrm>
            <a:custGeom>
              <a:avLst/>
              <a:gdLst/>
              <a:ahLst/>
              <a:cxnLst/>
              <a:rect l="0" t="0" r="0" b="0"/>
              <a:pathLst>
                <a:path w="10029" h="10000" extrusionOk="0">
                  <a:moveTo>
                    <a:pt x="10000" y="0"/>
                  </a:moveTo>
                  <a:cubicBezTo>
                    <a:pt x="10010" y="3333"/>
                    <a:pt x="10019" y="6667"/>
                    <a:pt x="10029" y="10000"/>
                  </a:cubicBezTo>
                  <a:lnTo>
                    <a:pt x="0" y="10000"/>
                  </a:lnTo>
                  <a:lnTo>
                    <a:pt x="0" y="4781"/>
                  </a:lnTo>
                  <a:lnTo>
                    <a:pt x="1000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spcFirstLastPara="1" wrap="square" lIns="91440" tIns="45720" rIns="91440" bIns="45720" anchor="b" anchorCtr="0">
              <a:normAutofit fontScale="25000" lnSpcReduction="20000"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 dirty="0"/>
            </a:p>
          </p:txBody>
        </p:sp>
        <p:sp>
          <p:nvSpPr>
            <p:cNvPr id="10" name="iṧľïďè"/>
            <p:cNvSpPr/>
            <p:nvPr/>
          </p:nvSpPr>
          <p:spPr>
            <a:xfrm>
              <a:off x="7302156" y="4531528"/>
              <a:ext cx="172487" cy="356099"/>
            </a:xfrm>
            <a:custGeom>
              <a:avLst/>
              <a:gdLst/>
              <a:ahLst/>
              <a:cxnLst/>
              <a:rect l="0" t="0" r="0" b="0"/>
              <a:pathLst>
                <a:path w="31" h="64" extrusionOk="0">
                  <a:moveTo>
                    <a:pt x="31" y="64"/>
                  </a:moveTo>
                  <a:lnTo>
                    <a:pt x="0" y="31"/>
                  </a:lnTo>
                  <a:lnTo>
                    <a:pt x="31" y="0"/>
                  </a:lnTo>
                  <a:lnTo>
                    <a:pt x="31" y="6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spcFirstLastPara="1" wrap="square" lIns="91440" tIns="45720" rIns="91440" bIns="45720" anchor="t" anchorCtr="0">
              <a:normAutofit fontScale="25000" lnSpcReduction="20000"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dk1"/>
                </a:solidFill>
              </a:endParaRPr>
            </a:p>
          </p:txBody>
        </p:sp>
        <p:sp>
          <p:nvSpPr>
            <p:cNvPr id="11" name="îśľíḍê"/>
            <p:cNvSpPr/>
            <p:nvPr/>
          </p:nvSpPr>
          <p:spPr>
            <a:xfrm>
              <a:off x="7302156" y="2589675"/>
              <a:ext cx="1585754" cy="2114336"/>
            </a:xfrm>
            <a:custGeom>
              <a:avLst/>
              <a:gdLst/>
              <a:ahLst/>
              <a:cxnLst/>
              <a:rect l="0" t="0" r="0" b="0"/>
              <a:pathLst>
                <a:path w="285" h="380" extrusionOk="0">
                  <a:moveTo>
                    <a:pt x="0" y="380"/>
                  </a:moveTo>
                  <a:lnTo>
                    <a:pt x="0" y="175"/>
                  </a:lnTo>
                  <a:lnTo>
                    <a:pt x="140" y="38"/>
                  </a:lnTo>
                  <a:lnTo>
                    <a:pt x="95" y="0"/>
                  </a:lnTo>
                  <a:lnTo>
                    <a:pt x="285" y="0"/>
                  </a:lnTo>
                  <a:lnTo>
                    <a:pt x="285" y="179"/>
                  </a:lnTo>
                  <a:lnTo>
                    <a:pt x="237" y="134"/>
                  </a:lnTo>
                  <a:lnTo>
                    <a:pt x="0" y="380"/>
                  </a:lnTo>
                  <a:close/>
                </a:path>
              </a:pathLst>
            </a:custGeom>
            <a:solidFill>
              <a:srgbClr val="19B59C"/>
            </a:solidFill>
            <a:ln>
              <a:noFill/>
            </a:ln>
          </p:spPr>
          <p:txBody>
            <a:bodyPr spcFirstLastPara="1" wrap="square" lIns="91440" tIns="45720" rIns="91440" bIns="45720" anchor="t" anchorCtr="0">
              <a:normAutofit fontScale="25000" lnSpcReduction="20000"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dk1"/>
                </a:solidFill>
              </a:endParaRPr>
            </a:p>
          </p:txBody>
        </p:sp>
        <p:sp>
          <p:nvSpPr>
            <p:cNvPr id="12" name="íṧļîďé"/>
            <p:cNvSpPr/>
            <p:nvPr/>
          </p:nvSpPr>
          <p:spPr>
            <a:xfrm>
              <a:off x="10088939" y="2510307"/>
              <a:ext cx="862429" cy="2392538"/>
            </a:xfrm>
            <a:custGeom>
              <a:avLst/>
              <a:gdLst/>
              <a:ahLst/>
              <a:cxnLst/>
              <a:rect l="0" t="0" r="0" b="0"/>
              <a:pathLst>
                <a:path w="10000" h="10000" extrusionOk="0">
                  <a:moveTo>
                    <a:pt x="10000" y="0"/>
                  </a:moveTo>
                  <a:cubicBezTo>
                    <a:pt x="9997" y="3333"/>
                    <a:pt x="9994" y="6667"/>
                    <a:pt x="9991" y="10000"/>
                  </a:cubicBezTo>
                  <a:lnTo>
                    <a:pt x="0" y="10000"/>
                  </a:lnTo>
                  <a:lnTo>
                    <a:pt x="0" y="3721"/>
                  </a:lnTo>
                  <a:lnTo>
                    <a:pt x="1000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spcFirstLastPara="1" wrap="square" lIns="91440" tIns="45720" rIns="91440" bIns="45720" anchor="b" anchorCtr="0">
              <a:normAutofit fontScale="25000" lnSpcReduction="20000"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 dirty="0"/>
            </a:p>
          </p:txBody>
        </p:sp>
        <p:sp>
          <p:nvSpPr>
            <p:cNvPr id="13" name="iṡļíďê"/>
            <p:cNvSpPr/>
            <p:nvPr/>
          </p:nvSpPr>
          <p:spPr>
            <a:xfrm>
              <a:off x="9933146" y="3400553"/>
              <a:ext cx="155793" cy="361665"/>
            </a:xfrm>
            <a:custGeom>
              <a:avLst/>
              <a:gdLst/>
              <a:ahLst/>
              <a:cxnLst/>
              <a:rect l="0" t="0" r="0" b="0"/>
              <a:pathLst>
                <a:path w="28" h="65" extrusionOk="0">
                  <a:moveTo>
                    <a:pt x="28" y="65"/>
                  </a:moveTo>
                  <a:lnTo>
                    <a:pt x="0" y="31"/>
                  </a:lnTo>
                  <a:lnTo>
                    <a:pt x="28" y="0"/>
                  </a:lnTo>
                  <a:lnTo>
                    <a:pt x="28" y="65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spcFirstLastPara="1" wrap="square" lIns="91440" tIns="45720" rIns="91440" bIns="45720" anchor="t" anchorCtr="0">
              <a:normAutofit fontScale="25000" lnSpcReduction="20000"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dk1"/>
                </a:solidFill>
              </a:endParaRPr>
            </a:p>
          </p:txBody>
        </p:sp>
        <p:sp>
          <p:nvSpPr>
            <p:cNvPr id="14" name="íṣļíďe"/>
            <p:cNvSpPr/>
            <p:nvPr/>
          </p:nvSpPr>
          <p:spPr>
            <a:xfrm>
              <a:off x="9933146" y="1464267"/>
              <a:ext cx="1585754" cy="2108773"/>
            </a:xfrm>
            <a:custGeom>
              <a:avLst/>
              <a:gdLst/>
              <a:ahLst/>
              <a:cxnLst/>
              <a:rect l="0" t="0" r="0" b="0"/>
              <a:pathLst>
                <a:path w="285" h="379" extrusionOk="0">
                  <a:moveTo>
                    <a:pt x="0" y="379"/>
                  </a:moveTo>
                  <a:lnTo>
                    <a:pt x="0" y="174"/>
                  </a:lnTo>
                  <a:lnTo>
                    <a:pt x="140" y="40"/>
                  </a:lnTo>
                  <a:lnTo>
                    <a:pt x="95" y="0"/>
                  </a:lnTo>
                  <a:lnTo>
                    <a:pt x="285" y="0"/>
                  </a:lnTo>
                  <a:lnTo>
                    <a:pt x="285" y="181"/>
                  </a:lnTo>
                  <a:lnTo>
                    <a:pt x="235" y="133"/>
                  </a:lnTo>
                  <a:lnTo>
                    <a:pt x="0" y="379"/>
                  </a:lnTo>
                  <a:close/>
                </a:path>
              </a:pathLst>
            </a:custGeom>
            <a:solidFill>
              <a:srgbClr val="19B59C"/>
            </a:solidFill>
            <a:ln>
              <a:noFill/>
            </a:ln>
          </p:spPr>
          <p:txBody>
            <a:bodyPr spcFirstLastPara="1" wrap="square" lIns="91440" tIns="45720" rIns="91440" bIns="45720" anchor="t" anchorCtr="0">
              <a:normAutofit fontScale="25000" lnSpcReduction="20000"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dk1"/>
                </a:solidFill>
              </a:endParaRPr>
            </a:p>
          </p:txBody>
        </p:sp>
        <p:cxnSp>
          <p:nvCxnSpPr>
            <p:cNvPr id="15" name="直接连接符 14"/>
            <p:cNvCxnSpPr/>
            <p:nvPr/>
          </p:nvCxnSpPr>
          <p:spPr>
            <a:xfrm flipH="1">
              <a:off x="669925" y="2414726"/>
              <a:ext cx="9263221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flipH="1">
              <a:off x="669925" y="3581385"/>
              <a:ext cx="6632231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H="1">
              <a:off x="669925" y="4820575"/>
              <a:ext cx="3995679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îšḻiďé"/>
            <p:cNvGrpSpPr/>
            <p:nvPr/>
          </p:nvGrpSpPr>
          <p:grpSpPr>
            <a:xfrm>
              <a:off x="673100" y="1492747"/>
              <a:ext cx="3803650" cy="921979"/>
              <a:chOff x="7212656" y="1781260"/>
              <a:chExt cx="3803650" cy="921979"/>
            </a:xfrm>
          </p:grpSpPr>
          <p:sp>
            <p:nvSpPr>
              <p:cNvPr id="31" name="i$ľíḍé"/>
              <p:cNvSpPr/>
              <p:nvPr/>
            </p:nvSpPr>
            <p:spPr bwMode="auto">
              <a:xfrm>
                <a:off x="7212656" y="2168858"/>
                <a:ext cx="3803650" cy="5343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71450" indent="-17145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100" dirty="0"/>
                  <a:t>Copy paste fonts. Choose the only option to retain text.</a:t>
                </a:r>
              </a:p>
              <a:p>
                <a:pPr marL="171450" indent="-17145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100" dirty="0"/>
                  <a:t>……</a:t>
                </a:r>
              </a:p>
            </p:txBody>
          </p:sp>
          <p:sp>
            <p:nvSpPr>
              <p:cNvPr id="32" name="íśļîḍe"/>
              <p:cNvSpPr txBox="1"/>
              <p:nvPr/>
            </p:nvSpPr>
            <p:spPr bwMode="auto">
              <a:xfrm>
                <a:off x="7212656" y="1781260"/>
                <a:ext cx="3803650" cy="3875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b" anchorCtr="0">
                <a:normAutofit lnSpcReduction="1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2000" b="1" dirty="0"/>
                  <a:t>Text here</a:t>
                </a:r>
              </a:p>
            </p:txBody>
          </p:sp>
        </p:grpSp>
        <p:grpSp>
          <p:nvGrpSpPr>
            <p:cNvPr id="19" name="íṧḻïde"/>
            <p:cNvGrpSpPr/>
            <p:nvPr/>
          </p:nvGrpSpPr>
          <p:grpSpPr>
            <a:xfrm>
              <a:off x="673100" y="2659406"/>
              <a:ext cx="3803650" cy="921979"/>
              <a:chOff x="7212656" y="1781260"/>
              <a:chExt cx="3803650" cy="921979"/>
            </a:xfrm>
          </p:grpSpPr>
          <p:sp>
            <p:nvSpPr>
              <p:cNvPr id="29" name="íslïḓê"/>
              <p:cNvSpPr/>
              <p:nvPr/>
            </p:nvSpPr>
            <p:spPr bwMode="auto">
              <a:xfrm>
                <a:off x="7212656" y="2168858"/>
                <a:ext cx="3803650" cy="5343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71450" indent="-17145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100" dirty="0"/>
                  <a:t>Copy paste fonts. Choose the only option to retain text.</a:t>
                </a:r>
              </a:p>
              <a:p>
                <a:pPr marL="171450" indent="-17145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100" dirty="0"/>
                  <a:t>……</a:t>
                </a:r>
              </a:p>
            </p:txBody>
          </p:sp>
          <p:sp>
            <p:nvSpPr>
              <p:cNvPr id="30" name="ïSḷïḋè"/>
              <p:cNvSpPr txBox="1"/>
              <p:nvPr/>
            </p:nvSpPr>
            <p:spPr bwMode="auto">
              <a:xfrm>
                <a:off x="7212656" y="1781260"/>
                <a:ext cx="3803650" cy="3875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b" anchorCtr="0">
                <a:normAutofit lnSpcReduction="1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2000" b="1" dirty="0"/>
                  <a:t>Text here</a:t>
                </a:r>
              </a:p>
            </p:txBody>
          </p:sp>
        </p:grpSp>
        <p:grpSp>
          <p:nvGrpSpPr>
            <p:cNvPr id="20" name="íşḻíďe"/>
            <p:cNvGrpSpPr/>
            <p:nvPr/>
          </p:nvGrpSpPr>
          <p:grpSpPr>
            <a:xfrm>
              <a:off x="673100" y="3898596"/>
              <a:ext cx="3803650" cy="921979"/>
              <a:chOff x="7212656" y="1781260"/>
              <a:chExt cx="3803650" cy="921979"/>
            </a:xfrm>
          </p:grpSpPr>
          <p:sp>
            <p:nvSpPr>
              <p:cNvPr id="27" name="išḻîḑè"/>
              <p:cNvSpPr/>
              <p:nvPr/>
            </p:nvSpPr>
            <p:spPr bwMode="auto">
              <a:xfrm>
                <a:off x="7212656" y="2168858"/>
                <a:ext cx="3803650" cy="5343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71450" indent="-17145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100" dirty="0"/>
                  <a:t>Copy paste fonts. Choose the only option to retain text.</a:t>
                </a:r>
              </a:p>
              <a:p>
                <a:pPr marL="171450" indent="-17145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100" dirty="0"/>
                  <a:t>……</a:t>
                </a:r>
              </a:p>
            </p:txBody>
          </p:sp>
          <p:sp>
            <p:nvSpPr>
              <p:cNvPr id="28" name="îśľíḋè"/>
              <p:cNvSpPr txBox="1"/>
              <p:nvPr/>
            </p:nvSpPr>
            <p:spPr bwMode="auto">
              <a:xfrm>
                <a:off x="7212656" y="1781260"/>
                <a:ext cx="3803650" cy="3875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b" anchorCtr="0">
                <a:normAutofit lnSpcReduction="1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2000" b="1" dirty="0"/>
                  <a:t>Text here</a:t>
                </a:r>
              </a:p>
            </p:txBody>
          </p:sp>
        </p:grpSp>
        <p:sp>
          <p:nvSpPr>
            <p:cNvPr id="21" name="îşľiḋé"/>
            <p:cNvSpPr/>
            <p:nvPr/>
          </p:nvSpPr>
          <p:spPr>
            <a:xfrm>
              <a:off x="4952591" y="5670832"/>
              <a:ext cx="527710" cy="461665"/>
            </a:xfrm>
            <a:prstGeom prst="rect">
              <a:avLst/>
            </a:prstGeom>
          </p:spPr>
          <p:txBody>
            <a:bodyPr wrap="square" lIns="91440" tIns="45720" rIns="91440" bIns="45720">
              <a:normAutofit/>
            </a:bodyPr>
            <a:lstStyle/>
            <a:p>
              <a:pPr lvl="0" algn="ctr" defTabSz="913765">
                <a:defRPr/>
              </a:pPr>
              <a:r>
                <a:rPr lang="en-US" altLang="zh-CN" sz="2400" b="1" dirty="0"/>
                <a:t>03</a:t>
              </a:r>
            </a:p>
          </p:txBody>
        </p:sp>
        <p:sp>
          <p:nvSpPr>
            <p:cNvPr id="22" name="iṥḻíďê"/>
            <p:cNvSpPr/>
            <p:nvPr/>
          </p:nvSpPr>
          <p:spPr>
            <a:xfrm>
              <a:off x="10256298" y="4441180"/>
              <a:ext cx="527710" cy="461665"/>
            </a:xfrm>
            <a:prstGeom prst="rect">
              <a:avLst/>
            </a:prstGeom>
          </p:spPr>
          <p:txBody>
            <a:bodyPr wrap="square" lIns="91440" tIns="45720" rIns="91440" bIns="45720">
              <a:normAutofit/>
            </a:bodyPr>
            <a:lstStyle/>
            <a:p>
              <a:pPr lvl="0" algn="ctr" defTabSz="913765">
                <a:defRPr/>
              </a:pPr>
              <a:r>
                <a:rPr lang="en-US" altLang="zh-CN" sz="2400" b="1" dirty="0"/>
                <a:t>01</a:t>
              </a:r>
            </a:p>
          </p:txBody>
        </p:sp>
        <p:sp>
          <p:nvSpPr>
            <p:cNvPr id="23" name="îṩḻîḋê"/>
            <p:cNvSpPr/>
            <p:nvPr/>
          </p:nvSpPr>
          <p:spPr>
            <a:xfrm>
              <a:off x="7615348" y="4999056"/>
              <a:ext cx="527710" cy="461665"/>
            </a:xfrm>
            <a:prstGeom prst="rect">
              <a:avLst/>
            </a:prstGeom>
          </p:spPr>
          <p:txBody>
            <a:bodyPr wrap="square" lIns="91440" tIns="45720" rIns="91440" bIns="45720">
              <a:normAutofit/>
            </a:bodyPr>
            <a:lstStyle/>
            <a:p>
              <a:pPr lvl="0" algn="ctr" defTabSz="913765">
                <a:defRPr/>
              </a:pPr>
              <a:r>
                <a:rPr lang="en-US" altLang="zh-CN" sz="2400" b="1" dirty="0"/>
                <a:t>02</a:t>
              </a:r>
            </a:p>
          </p:txBody>
        </p:sp>
        <p:sp>
          <p:nvSpPr>
            <p:cNvPr id="24" name="ís1iḋè"/>
            <p:cNvSpPr/>
            <p:nvPr/>
          </p:nvSpPr>
          <p:spPr bwMode="auto">
            <a:xfrm>
              <a:off x="5241118" y="4376922"/>
              <a:ext cx="440288" cy="437784"/>
            </a:xfrm>
            <a:custGeom>
              <a:avLst/>
              <a:gdLst>
                <a:gd name="T0" fmla="*/ 3682 w 4808"/>
                <a:gd name="T1" fmla="*/ 2763 h 4789"/>
                <a:gd name="T2" fmla="*/ 3420 w 4808"/>
                <a:gd name="T3" fmla="*/ 2703 h 4789"/>
                <a:gd name="T4" fmla="*/ 3026 w 4808"/>
                <a:gd name="T5" fmla="*/ 2392 h 4789"/>
                <a:gd name="T6" fmla="*/ 2818 w 4808"/>
                <a:gd name="T7" fmla="*/ 2517 h 4789"/>
                <a:gd name="T8" fmla="*/ 3219 w 4808"/>
                <a:gd name="T9" fmla="*/ 1876 h 4789"/>
                <a:gd name="T10" fmla="*/ 3609 w 4808"/>
                <a:gd name="T11" fmla="*/ 1953 h 4789"/>
                <a:gd name="T12" fmla="*/ 4553 w 4808"/>
                <a:gd name="T13" fmla="*/ 720 h 4789"/>
                <a:gd name="T14" fmla="*/ 4388 w 4808"/>
                <a:gd name="T15" fmla="*/ 680 h 4789"/>
                <a:gd name="T16" fmla="*/ 3872 w 4808"/>
                <a:gd name="T17" fmla="*/ 1161 h 4789"/>
                <a:gd name="T18" fmla="*/ 3859 w 4808"/>
                <a:gd name="T19" fmla="*/ 1160 h 4789"/>
                <a:gd name="T20" fmla="*/ 3491 w 4808"/>
                <a:gd name="T21" fmla="*/ 1099 h 4789"/>
                <a:gd name="T22" fmla="*/ 3432 w 4808"/>
                <a:gd name="T23" fmla="*/ 731 h 4789"/>
                <a:gd name="T24" fmla="*/ 3454 w 4808"/>
                <a:gd name="T25" fmla="*/ 658 h 4789"/>
                <a:gd name="T26" fmla="*/ 3938 w 4808"/>
                <a:gd name="T27" fmla="*/ 104 h 4789"/>
                <a:gd name="T28" fmla="*/ 3609 w 4808"/>
                <a:gd name="T29" fmla="*/ 0 h 4789"/>
                <a:gd name="T30" fmla="*/ 2710 w 4808"/>
                <a:gd name="T31" fmla="*/ 1369 h 4789"/>
                <a:gd name="T32" fmla="*/ 1300 w 4808"/>
                <a:gd name="T33" fmla="*/ 999 h 4789"/>
                <a:gd name="T34" fmla="*/ 1309 w 4808"/>
                <a:gd name="T35" fmla="*/ 892 h 4789"/>
                <a:gd name="T36" fmla="*/ 865 w 4808"/>
                <a:gd name="T37" fmla="*/ 294 h 4789"/>
                <a:gd name="T38" fmla="*/ 665 w 4808"/>
                <a:gd name="T39" fmla="*/ 298 h 4789"/>
                <a:gd name="T40" fmla="*/ 278 w 4808"/>
                <a:gd name="T41" fmla="*/ 787 h 4789"/>
                <a:gd name="T42" fmla="*/ 630 w 4808"/>
                <a:gd name="T43" fmla="*/ 1163 h 4789"/>
                <a:gd name="T44" fmla="*/ 926 w 4808"/>
                <a:gd name="T45" fmla="*/ 1291 h 4789"/>
                <a:gd name="T46" fmla="*/ 1018 w 4808"/>
                <a:gd name="T47" fmla="*/ 1282 h 4789"/>
                <a:gd name="T48" fmla="*/ 1485 w 4808"/>
                <a:gd name="T49" fmla="*/ 2594 h 4789"/>
                <a:gd name="T50" fmla="*/ 1037 w 4808"/>
                <a:gd name="T51" fmla="*/ 2572 h 4789"/>
                <a:gd name="T52" fmla="*/ 92 w 4808"/>
                <a:gd name="T53" fmla="*/ 3809 h 4789"/>
                <a:gd name="T54" fmla="*/ 186 w 4808"/>
                <a:gd name="T55" fmla="*/ 3882 h 4789"/>
                <a:gd name="T56" fmla="*/ 727 w 4808"/>
                <a:gd name="T57" fmla="*/ 3384 h 4789"/>
                <a:gd name="T58" fmla="*/ 789 w 4808"/>
                <a:gd name="T59" fmla="*/ 3371 h 4789"/>
                <a:gd name="T60" fmla="*/ 796 w 4808"/>
                <a:gd name="T61" fmla="*/ 3372 h 4789"/>
                <a:gd name="T62" fmla="*/ 1218 w 4808"/>
                <a:gd name="T63" fmla="*/ 3798 h 4789"/>
                <a:gd name="T64" fmla="*/ 1192 w 4808"/>
                <a:gd name="T65" fmla="*/ 3873 h 4789"/>
                <a:gd name="T66" fmla="*/ 707 w 4808"/>
                <a:gd name="T67" fmla="*/ 4427 h 4789"/>
                <a:gd name="T68" fmla="*/ 1037 w 4808"/>
                <a:gd name="T69" fmla="*/ 4531 h 4789"/>
                <a:gd name="T70" fmla="*/ 2016 w 4808"/>
                <a:gd name="T71" fmla="*/ 3551 h 4789"/>
                <a:gd name="T72" fmla="*/ 1994 w 4808"/>
                <a:gd name="T73" fmla="*/ 3103 h 4789"/>
                <a:gd name="T74" fmla="*/ 2535 w 4808"/>
                <a:gd name="T75" fmla="*/ 2799 h 4789"/>
                <a:gd name="T76" fmla="*/ 2410 w 4808"/>
                <a:gd name="T77" fmla="*/ 3007 h 4789"/>
                <a:gd name="T78" fmla="*/ 2721 w 4808"/>
                <a:gd name="T79" fmla="*/ 3401 h 4789"/>
                <a:gd name="T80" fmla="*/ 2781 w 4808"/>
                <a:gd name="T81" fmla="*/ 3663 h 4789"/>
                <a:gd name="T82" fmla="*/ 4013 w 4808"/>
                <a:gd name="T83" fmla="*/ 4789 h 4789"/>
                <a:gd name="T84" fmla="*/ 4734 w 4808"/>
                <a:gd name="T85" fmla="*/ 4173 h 4789"/>
                <a:gd name="T86" fmla="*/ 4734 w 4808"/>
                <a:gd name="T87" fmla="*/ 3815 h 4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08" h="4789">
                  <a:moveTo>
                    <a:pt x="4734" y="3815"/>
                  </a:moveTo>
                  <a:lnTo>
                    <a:pt x="3682" y="2763"/>
                  </a:lnTo>
                  <a:cubicBezTo>
                    <a:pt x="3634" y="2715"/>
                    <a:pt x="3570" y="2689"/>
                    <a:pt x="3502" y="2689"/>
                  </a:cubicBezTo>
                  <a:cubicBezTo>
                    <a:pt x="3474" y="2689"/>
                    <a:pt x="3446" y="2694"/>
                    <a:pt x="3420" y="2703"/>
                  </a:cubicBezTo>
                  <a:lnTo>
                    <a:pt x="3167" y="2450"/>
                  </a:lnTo>
                  <a:cubicBezTo>
                    <a:pt x="3130" y="2413"/>
                    <a:pt x="3079" y="2392"/>
                    <a:pt x="3026" y="2392"/>
                  </a:cubicBezTo>
                  <a:cubicBezTo>
                    <a:pt x="2972" y="2392"/>
                    <a:pt x="2922" y="2413"/>
                    <a:pt x="2884" y="2450"/>
                  </a:cubicBezTo>
                  <a:lnTo>
                    <a:pt x="2818" y="2517"/>
                  </a:lnTo>
                  <a:lnTo>
                    <a:pt x="2699" y="2398"/>
                  </a:lnTo>
                  <a:lnTo>
                    <a:pt x="3219" y="1876"/>
                  </a:lnTo>
                  <a:cubicBezTo>
                    <a:pt x="3340" y="1928"/>
                    <a:pt x="3472" y="1953"/>
                    <a:pt x="3609" y="1953"/>
                  </a:cubicBezTo>
                  <a:lnTo>
                    <a:pt x="3609" y="1953"/>
                  </a:lnTo>
                  <a:cubicBezTo>
                    <a:pt x="3870" y="1953"/>
                    <a:pt x="4116" y="1854"/>
                    <a:pt x="4301" y="1669"/>
                  </a:cubicBezTo>
                  <a:cubicBezTo>
                    <a:pt x="4549" y="1421"/>
                    <a:pt x="4646" y="1059"/>
                    <a:pt x="4553" y="720"/>
                  </a:cubicBezTo>
                  <a:cubicBezTo>
                    <a:pt x="4542" y="678"/>
                    <a:pt x="4502" y="648"/>
                    <a:pt x="4459" y="648"/>
                  </a:cubicBezTo>
                  <a:cubicBezTo>
                    <a:pt x="4441" y="648"/>
                    <a:pt x="4413" y="654"/>
                    <a:pt x="4388" y="680"/>
                  </a:cubicBezTo>
                  <a:cubicBezTo>
                    <a:pt x="4384" y="683"/>
                    <a:pt x="4034" y="1030"/>
                    <a:pt x="3918" y="1146"/>
                  </a:cubicBezTo>
                  <a:cubicBezTo>
                    <a:pt x="3906" y="1159"/>
                    <a:pt x="3885" y="1161"/>
                    <a:pt x="3872" y="1161"/>
                  </a:cubicBezTo>
                  <a:cubicBezTo>
                    <a:pt x="3864" y="1161"/>
                    <a:pt x="3859" y="1160"/>
                    <a:pt x="3859" y="1160"/>
                  </a:cubicBezTo>
                  <a:lnTo>
                    <a:pt x="3859" y="1160"/>
                  </a:lnTo>
                  <a:lnTo>
                    <a:pt x="3851" y="1159"/>
                  </a:lnTo>
                  <a:cubicBezTo>
                    <a:pt x="3707" y="1146"/>
                    <a:pt x="3535" y="1119"/>
                    <a:pt x="3491" y="1099"/>
                  </a:cubicBezTo>
                  <a:cubicBezTo>
                    <a:pt x="3470" y="1055"/>
                    <a:pt x="3445" y="879"/>
                    <a:pt x="3432" y="733"/>
                  </a:cubicBezTo>
                  <a:lnTo>
                    <a:pt x="3432" y="731"/>
                  </a:lnTo>
                  <a:lnTo>
                    <a:pt x="3429" y="727"/>
                  </a:lnTo>
                  <a:cubicBezTo>
                    <a:pt x="3428" y="720"/>
                    <a:pt x="3425" y="687"/>
                    <a:pt x="3454" y="658"/>
                  </a:cubicBezTo>
                  <a:cubicBezTo>
                    <a:pt x="3574" y="538"/>
                    <a:pt x="3905" y="204"/>
                    <a:pt x="3908" y="201"/>
                  </a:cubicBezTo>
                  <a:cubicBezTo>
                    <a:pt x="3936" y="173"/>
                    <a:pt x="3947" y="138"/>
                    <a:pt x="3938" y="104"/>
                  </a:cubicBezTo>
                  <a:cubicBezTo>
                    <a:pt x="3927" y="64"/>
                    <a:pt x="3893" y="42"/>
                    <a:pt x="3865" y="34"/>
                  </a:cubicBezTo>
                  <a:cubicBezTo>
                    <a:pt x="3782" y="11"/>
                    <a:pt x="3695" y="0"/>
                    <a:pt x="3609" y="0"/>
                  </a:cubicBezTo>
                  <a:cubicBezTo>
                    <a:pt x="3347" y="0"/>
                    <a:pt x="3101" y="102"/>
                    <a:pt x="2916" y="287"/>
                  </a:cubicBezTo>
                  <a:cubicBezTo>
                    <a:pt x="2624" y="579"/>
                    <a:pt x="2555" y="1011"/>
                    <a:pt x="2710" y="1369"/>
                  </a:cubicBezTo>
                  <a:lnTo>
                    <a:pt x="2190" y="1889"/>
                  </a:lnTo>
                  <a:lnTo>
                    <a:pt x="1300" y="999"/>
                  </a:lnTo>
                  <a:cubicBezTo>
                    <a:pt x="1300" y="998"/>
                    <a:pt x="1299" y="998"/>
                    <a:pt x="1299" y="997"/>
                  </a:cubicBezTo>
                  <a:cubicBezTo>
                    <a:pt x="1307" y="963"/>
                    <a:pt x="1311" y="928"/>
                    <a:pt x="1309" y="892"/>
                  </a:cubicBezTo>
                  <a:cubicBezTo>
                    <a:pt x="1305" y="788"/>
                    <a:pt x="1260" y="689"/>
                    <a:pt x="1182" y="611"/>
                  </a:cubicBezTo>
                  <a:lnTo>
                    <a:pt x="865" y="294"/>
                  </a:lnTo>
                  <a:cubicBezTo>
                    <a:pt x="858" y="288"/>
                    <a:pt x="821" y="253"/>
                    <a:pt x="766" y="253"/>
                  </a:cubicBezTo>
                  <a:cubicBezTo>
                    <a:pt x="740" y="253"/>
                    <a:pt x="702" y="261"/>
                    <a:pt x="665" y="298"/>
                  </a:cubicBezTo>
                  <a:lnTo>
                    <a:pt x="318" y="645"/>
                  </a:lnTo>
                  <a:cubicBezTo>
                    <a:pt x="277" y="685"/>
                    <a:pt x="263" y="737"/>
                    <a:pt x="278" y="787"/>
                  </a:cubicBezTo>
                  <a:cubicBezTo>
                    <a:pt x="288" y="820"/>
                    <a:pt x="308" y="842"/>
                    <a:pt x="314" y="848"/>
                  </a:cubicBezTo>
                  <a:lnTo>
                    <a:pt x="630" y="1163"/>
                  </a:lnTo>
                  <a:cubicBezTo>
                    <a:pt x="712" y="1246"/>
                    <a:pt x="817" y="1291"/>
                    <a:pt x="926" y="1291"/>
                  </a:cubicBezTo>
                  <a:lnTo>
                    <a:pt x="926" y="1291"/>
                  </a:lnTo>
                  <a:cubicBezTo>
                    <a:pt x="957" y="1291"/>
                    <a:pt x="987" y="1287"/>
                    <a:pt x="1016" y="1280"/>
                  </a:cubicBezTo>
                  <a:cubicBezTo>
                    <a:pt x="1017" y="1281"/>
                    <a:pt x="1017" y="1281"/>
                    <a:pt x="1018" y="1282"/>
                  </a:cubicBezTo>
                  <a:lnTo>
                    <a:pt x="1907" y="2171"/>
                  </a:lnTo>
                  <a:lnTo>
                    <a:pt x="1485" y="2594"/>
                  </a:lnTo>
                  <a:cubicBezTo>
                    <a:pt x="1466" y="2613"/>
                    <a:pt x="1449" y="2634"/>
                    <a:pt x="1435" y="2656"/>
                  </a:cubicBezTo>
                  <a:cubicBezTo>
                    <a:pt x="1311" y="2601"/>
                    <a:pt x="1176" y="2572"/>
                    <a:pt x="1037" y="2572"/>
                  </a:cubicBezTo>
                  <a:cubicBezTo>
                    <a:pt x="775" y="2572"/>
                    <a:pt x="529" y="2674"/>
                    <a:pt x="344" y="2859"/>
                  </a:cubicBezTo>
                  <a:cubicBezTo>
                    <a:pt x="96" y="3106"/>
                    <a:pt x="0" y="3471"/>
                    <a:pt x="92" y="3809"/>
                  </a:cubicBezTo>
                  <a:cubicBezTo>
                    <a:pt x="103" y="3852"/>
                    <a:pt x="143" y="3882"/>
                    <a:pt x="186" y="3882"/>
                  </a:cubicBezTo>
                  <a:lnTo>
                    <a:pt x="186" y="3882"/>
                  </a:lnTo>
                  <a:cubicBezTo>
                    <a:pt x="204" y="3882"/>
                    <a:pt x="232" y="3877"/>
                    <a:pt x="258" y="3851"/>
                  </a:cubicBezTo>
                  <a:cubicBezTo>
                    <a:pt x="261" y="3847"/>
                    <a:pt x="611" y="3500"/>
                    <a:pt x="727" y="3384"/>
                  </a:cubicBezTo>
                  <a:cubicBezTo>
                    <a:pt x="740" y="3372"/>
                    <a:pt x="762" y="3370"/>
                    <a:pt x="774" y="3370"/>
                  </a:cubicBezTo>
                  <a:cubicBezTo>
                    <a:pt x="783" y="3370"/>
                    <a:pt x="789" y="3371"/>
                    <a:pt x="789" y="3371"/>
                  </a:cubicBezTo>
                  <a:lnTo>
                    <a:pt x="789" y="3371"/>
                  </a:lnTo>
                  <a:lnTo>
                    <a:pt x="796" y="3372"/>
                  </a:lnTo>
                  <a:cubicBezTo>
                    <a:pt x="940" y="3385"/>
                    <a:pt x="1113" y="3411"/>
                    <a:pt x="1157" y="3431"/>
                  </a:cubicBezTo>
                  <a:cubicBezTo>
                    <a:pt x="1178" y="3475"/>
                    <a:pt x="1205" y="3652"/>
                    <a:pt x="1218" y="3798"/>
                  </a:cubicBezTo>
                  <a:lnTo>
                    <a:pt x="1219" y="3805"/>
                  </a:lnTo>
                  <a:cubicBezTo>
                    <a:pt x="1219" y="3805"/>
                    <a:pt x="1223" y="3842"/>
                    <a:pt x="1192" y="3873"/>
                  </a:cubicBezTo>
                  <a:cubicBezTo>
                    <a:pt x="1072" y="3993"/>
                    <a:pt x="741" y="4327"/>
                    <a:pt x="738" y="4330"/>
                  </a:cubicBezTo>
                  <a:cubicBezTo>
                    <a:pt x="710" y="4358"/>
                    <a:pt x="699" y="4393"/>
                    <a:pt x="707" y="4427"/>
                  </a:cubicBezTo>
                  <a:cubicBezTo>
                    <a:pt x="718" y="4467"/>
                    <a:pt x="752" y="4489"/>
                    <a:pt x="780" y="4497"/>
                  </a:cubicBezTo>
                  <a:cubicBezTo>
                    <a:pt x="864" y="4519"/>
                    <a:pt x="950" y="4531"/>
                    <a:pt x="1037" y="4531"/>
                  </a:cubicBezTo>
                  <a:cubicBezTo>
                    <a:pt x="1298" y="4531"/>
                    <a:pt x="1544" y="4429"/>
                    <a:pt x="1729" y="4244"/>
                  </a:cubicBezTo>
                  <a:cubicBezTo>
                    <a:pt x="1914" y="4059"/>
                    <a:pt x="2016" y="3813"/>
                    <a:pt x="2016" y="3551"/>
                  </a:cubicBezTo>
                  <a:cubicBezTo>
                    <a:pt x="2016" y="3412"/>
                    <a:pt x="1987" y="3277"/>
                    <a:pt x="1932" y="3153"/>
                  </a:cubicBezTo>
                  <a:cubicBezTo>
                    <a:pt x="1954" y="3139"/>
                    <a:pt x="1975" y="3122"/>
                    <a:pt x="1994" y="3103"/>
                  </a:cubicBezTo>
                  <a:lnTo>
                    <a:pt x="2417" y="2681"/>
                  </a:lnTo>
                  <a:lnTo>
                    <a:pt x="2535" y="2799"/>
                  </a:lnTo>
                  <a:lnTo>
                    <a:pt x="2469" y="2866"/>
                  </a:lnTo>
                  <a:cubicBezTo>
                    <a:pt x="2431" y="2904"/>
                    <a:pt x="2410" y="2954"/>
                    <a:pt x="2410" y="3007"/>
                  </a:cubicBezTo>
                  <a:cubicBezTo>
                    <a:pt x="2410" y="3061"/>
                    <a:pt x="2431" y="3111"/>
                    <a:pt x="2469" y="3149"/>
                  </a:cubicBezTo>
                  <a:lnTo>
                    <a:pt x="2721" y="3401"/>
                  </a:lnTo>
                  <a:cubicBezTo>
                    <a:pt x="2712" y="3427"/>
                    <a:pt x="2707" y="3455"/>
                    <a:pt x="2707" y="3484"/>
                  </a:cubicBezTo>
                  <a:cubicBezTo>
                    <a:pt x="2707" y="3552"/>
                    <a:pt x="2734" y="3615"/>
                    <a:pt x="2781" y="3663"/>
                  </a:cubicBezTo>
                  <a:lnTo>
                    <a:pt x="3834" y="4715"/>
                  </a:lnTo>
                  <a:cubicBezTo>
                    <a:pt x="3881" y="4763"/>
                    <a:pt x="3945" y="4789"/>
                    <a:pt x="4013" y="4789"/>
                  </a:cubicBezTo>
                  <a:cubicBezTo>
                    <a:pt x="4081" y="4789"/>
                    <a:pt x="4144" y="4763"/>
                    <a:pt x="4192" y="4715"/>
                  </a:cubicBezTo>
                  <a:lnTo>
                    <a:pt x="4734" y="4173"/>
                  </a:lnTo>
                  <a:cubicBezTo>
                    <a:pt x="4782" y="4126"/>
                    <a:pt x="4808" y="4062"/>
                    <a:pt x="4808" y="3994"/>
                  </a:cubicBezTo>
                  <a:cubicBezTo>
                    <a:pt x="4808" y="3926"/>
                    <a:pt x="4782" y="3863"/>
                    <a:pt x="4734" y="38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îṧḷiďe"/>
            <p:cNvSpPr/>
            <p:nvPr/>
          </p:nvSpPr>
          <p:spPr bwMode="auto">
            <a:xfrm>
              <a:off x="7874890" y="3147110"/>
              <a:ext cx="440286" cy="385404"/>
            </a:xfrm>
            <a:custGeom>
              <a:avLst/>
              <a:gdLst>
                <a:gd name="T0" fmla="*/ 215 w 406"/>
                <a:gd name="T1" fmla="*/ 162 h 356"/>
                <a:gd name="T2" fmla="*/ 157 w 406"/>
                <a:gd name="T3" fmla="*/ 102 h 356"/>
                <a:gd name="T4" fmla="*/ 19 w 406"/>
                <a:gd name="T5" fmla="*/ 242 h 356"/>
                <a:gd name="T6" fmla="*/ 0 w 406"/>
                <a:gd name="T7" fmla="*/ 224 h 356"/>
                <a:gd name="T8" fmla="*/ 157 w 406"/>
                <a:gd name="T9" fmla="*/ 64 h 356"/>
                <a:gd name="T10" fmla="*/ 216 w 406"/>
                <a:gd name="T11" fmla="*/ 124 h 356"/>
                <a:gd name="T12" fmla="*/ 315 w 406"/>
                <a:gd name="T13" fmla="*/ 28 h 356"/>
                <a:gd name="T14" fmla="*/ 287 w 406"/>
                <a:gd name="T15" fmla="*/ 0 h 356"/>
                <a:gd name="T16" fmla="*/ 362 w 406"/>
                <a:gd name="T17" fmla="*/ 0 h 356"/>
                <a:gd name="T18" fmla="*/ 362 w 406"/>
                <a:gd name="T19" fmla="*/ 74 h 356"/>
                <a:gd name="T20" fmla="*/ 334 w 406"/>
                <a:gd name="T21" fmla="*/ 47 h 356"/>
                <a:gd name="T22" fmla="*/ 215 w 406"/>
                <a:gd name="T23" fmla="*/ 162 h 356"/>
                <a:gd name="T24" fmla="*/ 66 w 406"/>
                <a:gd name="T25" fmla="*/ 356 h 356"/>
                <a:gd name="T26" fmla="*/ 156 w 406"/>
                <a:gd name="T27" fmla="*/ 356 h 356"/>
                <a:gd name="T28" fmla="*/ 156 w 406"/>
                <a:gd name="T29" fmla="*/ 230 h 356"/>
                <a:gd name="T30" fmla="*/ 66 w 406"/>
                <a:gd name="T31" fmla="*/ 230 h 356"/>
                <a:gd name="T32" fmla="*/ 66 w 406"/>
                <a:gd name="T33" fmla="*/ 356 h 356"/>
                <a:gd name="T34" fmla="*/ 191 w 406"/>
                <a:gd name="T35" fmla="*/ 356 h 356"/>
                <a:gd name="T36" fmla="*/ 281 w 406"/>
                <a:gd name="T37" fmla="*/ 356 h 356"/>
                <a:gd name="T38" fmla="*/ 281 w 406"/>
                <a:gd name="T39" fmla="*/ 190 h 356"/>
                <a:gd name="T40" fmla="*/ 191 w 406"/>
                <a:gd name="T41" fmla="*/ 190 h 356"/>
                <a:gd name="T42" fmla="*/ 191 w 406"/>
                <a:gd name="T43" fmla="*/ 356 h 356"/>
                <a:gd name="T44" fmla="*/ 316 w 406"/>
                <a:gd name="T45" fmla="*/ 106 h 356"/>
                <a:gd name="T46" fmla="*/ 316 w 406"/>
                <a:gd name="T47" fmla="*/ 356 h 356"/>
                <a:gd name="T48" fmla="*/ 406 w 406"/>
                <a:gd name="T49" fmla="*/ 356 h 356"/>
                <a:gd name="T50" fmla="*/ 406 w 406"/>
                <a:gd name="T51" fmla="*/ 106 h 356"/>
                <a:gd name="T52" fmla="*/ 316 w 406"/>
                <a:gd name="T53" fmla="*/ 106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06" h="356">
                  <a:moveTo>
                    <a:pt x="215" y="162"/>
                  </a:moveTo>
                  <a:lnTo>
                    <a:pt x="157" y="102"/>
                  </a:lnTo>
                  <a:lnTo>
                    <a:pt x="19" y="242"/>
                  </a:lnTo>
                  <a:lnTo>
                    <a:pt x="0" y="224"/>
                  </a:lnTo>
                  <a:lnTo>
                    <a:pt x="157" y="64"/>
                  </a:lnTo>
                  <a:lnTo>
                    <a:pt x="216" y="124"/>
                  </a:lnTo>
                  <a:lnTo>
                    <a:pt x="315" y="28"/>
                  </a:lnTo>
                  <a:lnTo>
                    <a:pt x="287" y="0"/>
                  </a:lnTo>
                  <a:lnTo>
                    <a:pt x="362" y="0"/>
                  </a:lnTo>
                  <a:lnTo>
                    <a:pt x="362" y="74"/>
                  </a:lnTo>
                  <a:lnTo>
                    <a:pt x="334" y="47"/>
                  </a:lnTo>
                  <a:lnTo>
                    <a:pt x="215" y="162"/>
                  </a:lnTo>
                  <a:close/>
                  <a:moveTo>
                    <a:pt x="66" y="356"/>
                  </a:moveTo>
                  <a:lnTo>
                    <a:pt x="156" y="356"/>
                  </a:lnTo>
                  <a:lnTo>
                    <a:pt x="156" y="230"/>
                  </a:lnTo>
                  <a:lnTo>
                    <a:pt x="66" y="230"/>
                  </a:lnTo>
                  <a:lnTo>
                    <a:pt x="66" y="356"/>
                  </a:lnTo>
                  <a:close/>
                  <a:moveTo>
                    <a:pt x="191" y="356"/>
                  </a:moveTo>
                  <a:lnTo>
                    <a:pt x="281" y="356"/>
                  </a:lnTo>
                  <a:lnTo>
                    <a:pt x="281" y="190"/>
                  </a:lnTo>
                  <a:lnTo>
                    <a:pt x="191" y="190"/>
                  </a:lnTo>
                  <a:lnTo>
                    <a:pt x="191" y="356"/>
                  </a:lnTo>
                  <a:close/>
                  <a:moveTo>
                    <a:pt x="316" y="106"/>
                  </a:moveTo>
                  <a:lnTo>
                    <a:pt x="316" y="356"/>
                  </a:lnTo>
                  <a:lnTo>
                    <a:pt x="406" y="356"/>
                  </a:lnTo>
                  <a:lnTo>
                    <a:pt x="406" y="106"/>
                  </a:lnTo>
                  <a:lnTo>
                    <a:pt x="316" y="10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ïşḷiḋê"/>
            <p:cNvSpPr/>
            <p:nvPr/>
          </p:nvSpPr>
          <p:spPr bwMode="auto">
            <a:xfrm>
              <a:off x="10505879" y="2013104"/>
              <a:ext cx="440288" cy="397036"/>
            </a:xfrm>
            <a:custGeom>
              <a:avLst/>
              <a:gdLst>
                <a:gd name="connsiteX0" fmla="*/ 521432 w 608344"/>
                <a:gd name="connsiteY0" fmla="*/ 370453 h 548582"/>
                <a:gd name="connsiteX1" fmla="*/ 465737 w 608344"/>
                <a:gd name="connsiteY1" fmla="*/ 425787 h 548582"/>
                <a:gd name="connsiteX2" fmla="*/ 442491 w 608344"/>
                <a:gd name="connsiteY2" fmla="*/ 402479 h 548582"/>
                <a:gd name="connsiteX3" fmla="*/ 418201 w 608344"/>
                <a:gd name="connsiteY3" fmla="*/ 426545 h 548582"/>
                <a:gd name="connsiteX4" fmla="*/ 441447 w 608344"/>
                <a:gd name="connsiteY4" fmla="*/ 449948 h 548582"/>
                <a:gd name="connsiteX5" fmla="*/ 465642 w 608344"/>
                <a:gd name="connsiteY5" fmla="*/ 474204 h 548582"/>
                <a:gd name="connsiteX6" fmla="*/ 489932 w 608344"/>
                <a:gd name="connsiteY6" fmla="*/ 450043 h 548582"/>
                <a:gd name="connsiteX7" fmla="*/ 545532 w 608344"/>
                <a:gd name="connsiteY7" fmla="*/ 394709 h 548582"/>
                <a:gd name="connsiteX8" fmla="*/ 481962 w 608344"/>
                <a:gd name="connsiteY8" fmla="*/ 296170 h 548582"/>
                <a:gd name="connsiteX9" fmla="*/ 608344 w 608344"/>
                <a:gd name="connsiteY9" fmla="*/ 422376 h 548582"/>
                <a:gd name="connsiteX10" fmla="*/ 481962 w 608344"/>
                <a:gd name="connsiteY10" fmla="*/ 548582 h 548582"/>
                <a:gd name="connsiteX11" fmla="*/ 355579 w 608344"/>
                <a:gd name="connsiteY11" fmla="*/ 422376 h 548582"/>
                <a:gd name="connsiteX12" fmla="*/ 481962 w 608344"/>
                <a:gd name="connsiteY12" fmla="*/ 296170 h 548582"/>
                <a:gd name="connsiteX13" fmla="*/ 255835 w 608344"/>
                <a:gd name="connsiteY13" fmla="*/ 446 h 548582"/>
                <a:gd name="connsiteX14" fmla="*/ 317801 w 608344"/>
                <a:gd name="connsiteY14" fmla="*/ 13616 h 548582"/>
                <a:gd name="connsiteX15" fmla="*/ 348072 w 608344"/>
                <a:gd name="connsiteY15" fmla="*/ 41661 h 548582"/>
                <a:gd name="connsiteX16" fmla="*/ 381190 w 608344"/>
                <a:gd name="connsiteY16" fmla="*/ 146831 h 548582"/>
                <a:gd name="connsiteX17" fmla="*/ 378913 w 608344"/>
                <a:gd name="connsiteY17" fmla="*/ 156211 h 548582"/>
                <a:gd name="connsiteX18" fmla="*/ 387833 w 608344"/>
                <a:gd name="connsiteY18" fmla="*/ 200458 h 548582"/>
                <a:gd name="connsiteX19" fmla="*/ 366387 w 608344"/>
                <a:gd name="connsiteY19" fmla="*/ 237694 h 548582"/>
                <a:gd name="connsiteX20" fmla="*/ 351393 w 608344"/>
                <a:gd name="connsiteY20" fmla="*/ 278720 h 548582"/>
                <a:gd name="connsiteX21" fmla="*/ 351393 w 608344"/>
                <a:gd name="connsiteY21" fmla="*/ 322873 h 548582"/>
                <a:gd name="connsiteX22" fmla="*/ 317611 w 608344"/>
                <a:gd name="connsiteY22" fmla="*/ 422358 h 548582"/>
                <a:gd name="connsiteX23" fmla="*/ 376635 w 608344"/>
                <a:gd name="connsiteY23" fmla="*/ 548088 h 548582"/>
                <a:gd name="connsiteX24" fmla="*/ 26855 w 608344"/>
                <a:gd name="connsiteY24" fmla="*/ 548088 h 548582"/>
                <a:gd name="connsiteX25" fmla="*/ 0 w 608344"/>
                <a:gd name="connsiteY25" fmla="*/ 521274 h 548582"/>
                <a:gd name="connsiteX26" fmla="*/ 0 w 608344"/>
                <a:gd name="connsiteY26" fmla="*/ 473806 h 548582"/>
                <a:gd name="connsiteX27" fmla="*/ 19453 w 608344"/>
                <a:gd name="connsiteY27" fmla="*/ 432969 h 548582"/>
                <a:gd name="connsiteX28" fmla="*/ 173751 w 608344"/>
                <a:gd name="connsiteY28" fmla="*/ 334242 h 548582"/>
                <a:gd name="connsiteX29" fmla="*/ 176408 w 608344"/>
                <a:gd name="connsiteY29" fmla="*/ 329884 h 548582"/>
                <a:gd name="connsiteX30" fmla="*/ 176408 w 608344"/>
                <a:gd name="connsiteY30" fmla="*/ 278720 h 548582"/>
                <a:gd name="connsiteX31" fmla="*/ 161320 w 608344"/>
                <a:gd name="connsiteY31" fmla="*/ 237694 h 548582"/>
                <a:gd name="connsiteX32" fmla="*/ 139969 w 608344"/>
                <a:gd name="connsiteY32" fmla="*/ 200458 h 548582"/>
                <a:gd name="connsiteX33" fmla="*/ 148320 w 608344"/>
                <a:gd name="connsiteY33" fmla="*/ 156211 h 548582"/>
                <a:gd name="connsiteX34" fmla="*/ 146042 w 608344"/>
                <a:gd name="connsiteY34" fmla="*/ 146736 h 548582"/>
                <a:gd name="connsiteX35" fmla="*/ 145758 w 608344"/>
                <a:gd name="connsiteY35" fmla="*/ 95099 h 548582"/>
                <a:gd name="connsiteX36" fmla="*/ 176029 w 608344"/>
                <a:gd name="connsiteY36" fmla="*/ 42135 h 548582"/>
                <a:gd name="connsiteX37" fmla="*/ 203928 w 608344"/>
                <a:gd name="connsiteY37" fmla="*/ 19017 h 548582"/>
                <a:gd name="connsiteX38" fmla="*/ 231162 w 608344"/>
                <a:gd name="connsiteY38" fmla="*/ 5089 h 548582"/>
                <a:gd name="connsiteX39" fmla="*/ 255835 w 608344"/>
                <a:gd name="connsiteY39" fmla="*/ 446 h 548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608344" h="548582">
                  <a:moveTo>
                    <a:pt x="521432" y="370453"/>
                  </a:moveTo>
                  <a:lnTo>
                    <a:pt x="465737" y="425787"/>
                  </a:lnTo>
                  <a:lnTo>
                    <a:pt x="442491" y="402479"/>
                  </a:lnTo>
                  <a:lnTo>
                    <a:pt x="418201" y="426545"/>
                  </a:lnTo>
                  <a:lnTo>
                    <a:pt x="441447" y="449948"/>
                  </a:lnTo>
                  <a:lnTo>
                    <a:pt x="465642" y="474204"/>
                  </a:lnTo>
                  <a:lnTo>
                    <a:pt x="489932" y="450043"/>
                  </a:lnTo>
                  <a:lnTo>
                    <a:pt x="545532" y="394709"/>
                  </a:lnTo>
                  <a:close/>
                  <a:moveTo>
                    <a:pt x="481962" y="296170"/>
                  </a:moveTo>
                  <a:cubicBezTo>
                    <a:pt x="551795" y="296170"/>
                    <a:pt x="608344" y="352641"/>
                    <a:pt x="608344" y="422376"/>
                  </a:cubicBezTo>
                  <a:cubicBezTo>
                    <a:pt x="608344" y="492111"/>
                    <a:pt x="551795" y="548582"/>
                    <a:pt x="481962" y="548582"/>
                  </a:cubicBezTo>
                  <a:cubicBezTo>
                    <a:pt x="412129" y="548582"/>
                    <a:pt x="355579" y="492111"/>
                    <a:pt x="355579" y="422376"/>
                  </a:cubicBezTo>
                  <a:cubicBezTo>
                    <a:pt x="355579" y="352641"/>
                    <a:pt x="412129" y="296170"/>
                    <a:pt x="481962" y="296170"/>
                  </a:cubicBezTo>
                  <a:close/>
                  <a:moveTo>
                    <a:pt x="255835" y="446"/>
                  </a:moveTo>
                  <a:cubicBezTo>
                    <a:pt x="282785" y="-1828"/>
                    <a:pt x="303187" y="4899"/>
                    <a:pt x="317801" y="13616"/>
                  </a:cubicBezTo>
                  <a:cubicBezTo>
                    <a:pt x="339721" y="25744"/>
                    <a:pt x="348072" y="41661"/>
                    <a:pt x="348072" y="41661"/>
                  </a:cubicBezTo>
                  <a:cubicBezTo>
                    <a:pt x="348072" y="41661"/>
                    <a:pt x="398176" y="45167"/>
                    <a:pt x="381190" y="146831"/>
                  </a:cubicBezTo>
                  <a:cubicBezTo>
                    <a:pt x="380621" y="149863"/>
                    <a:pt x="379862" y="153085"/>
                    <a:pt x="378913" y="156211"/>
                  </a:cubicBezTo>
                  <a:cubicBezTo>
                    <a:pt x="388592" y="156211"/>
                    <a:pt x="398271" y="163507"/>
                    <a:pt x="387833" y="200458"/>
                  </a:cubicBezTo>
                  <a:cubicBezTo>
                    <a:pt x="379672" y="229262"/>
                    <a:pt x="372080" y="237221"/>
                    <a:pt x="366387" y="237694"/>
                  </a:cubicBezTo>
                  <a:cubicBezTo>
                    <a:pt x="364394" y="250675"/>
                    <a:pt x="359175" y="265076"/>
                    <a:pt x="351393" y="278720"/>
                  </a:cubicBezTo>
                  <a:lnTo>
                    <a:pt x="351393" y="322873"/>
                  </a:lnTo>
                  <a:cubicBezTo>
                    <a:pt x="330232" y="350539"/>
                    <a:pt x="317611" y="385027"/>
                    <a:pt x="317611" y="422358"/>
                  </a:cubicBezTo>
                  <a:cubicBezTo>
                    <a:pt x="317611" y="472764"/>
                    <a:pt x="340480" y="518053"/>
                    <a:pt x="376635" y="548088"/>
                  </a:cubicBezTo>
                  <a:lnTo>
                    <a:pt x="26855" y="548088"/>
                  </a:lnTo>
                  <a:cubicBezTo>
                    <a:pt x="12052" y="548088"/>
                    <a:pt x="0" y="536055"/>
                    <a:pt x="0" y="521274"/>
                  </a:cubicBezTo>
                  <a:lnTo>
                    <a:pt x="0" y="473806"/>
                  </a:lnTo>
                  <a:cubicBezTo>
                    <a:pt x="0" y="457983"/>
                    <a:pt x="7212" y="443013"/>
                    <a:pt x="19453" y="432969"/>
                  </a:cubicBezTo>
                  <a:cubicBezTo>
                    <a:pt x="86638" y="377921"/>
                    <a:pt x="159043" y="341443"/>
                    <a:pt x="173751" y="334242"/>
                  </a:cubicBezTo>
                  <a:cubicBezTo>
                    <a:pt x="175365" y="333484"/>
                    <a:pt x="176408" y="331779"/>
                    <a:pt x="176408" y="329884"/>
                  </a:cubicBezTo>
                  <a:lnTo>
                    <a:pt x="176408" y="278720"/>
                  </a:lnTo>
                  <a:cubicBezTo>
                    <a:pt x="168437" y="265076"/>
                    <a:pt x="163313" y="250675"/>
                    <a:pt x="161320" y="237694"/>
                  </a:cubicBezTo>
                  <a:cubicBezTo>
                    <a:pt x="155627" y="237221"/>
                    <a:pt x="148035" y="229072"/>
                    <a:pt x="139969" y="200458"/>
                  </a:cubicBezTo>
                  <a:cubicBezTo>
                    <a:pt x="129531" y="164170"/>
                    <a:pt x="138925" y="156496"/>
                    <a:pt x="148320" y="156211"/>
                  </a:cubicBezTo>
                  <a:cubicBezTo>
                    <a:pt x="147371" y="153085"/>
                    <a:pt x="146612" y="149863"/>
                    <a:pt x="146042" y="146736"/>
                  </a:cubicBezTo>
                  <a:cubicBezTo>
                    <a:pt x="142436" y="128450"/>
                    <a:pt x="141487" y="111396"/>
                    <a:pt x="145758" y="95099"/>
                  </a:cubicBezTo>
                  <a:cubicBezTo>
                    <a:pt x="150787" y="73212"/>
                    <a:pt x="162744" y="55684"/>
                    <a:pt x="176029" y="42135"/>
                  </a:cubicBezTo>
                  <a:cubicBezTo>
                    <a:pt x="184379" y="33134"/>
                    <a:pt x="193869" y="25459"/>
                    <a:pt x="203928" y="19017"/>
                  </a:cubicBezTo>
                  <a:cubicBezTo>
                    <a:pt x="212183" y="13332"/>
                    <a:pt x="221293" y="8405"/>
                    <a:pt x="231162" y="5089"/>
                  </a:cubicBezTo>
                  <a:cubicBezTo>
                    <a:pt x="238849" y="2625"/>
                    <a:pt x="247105" y="825"/>
                    <a:pt x="255835" y="44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6" name="矩形 35"/>
          <p:cNvSpPr/>
          <p:nvPr/>
        </p:nvSpPr>
        <p:spPr>
          <a:xfrm>
            <a:off x="0" y="0"/>
            <a:ext cx="12192000" cy="4214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任意多边形 14"/>
          <p:cNvSpPr/>
          <p:nvPr/>
        </p:nvSpPr>
        <p:spPr>
          <a:xfrm>
            <a:off x="238040" y="664713"/>
            <a:ext cx="537482" cy="393337"/>
          </a:xfrm>
          <a:custGeom>
            <a:avLst/>
            <a:gdLst>
              <a:gd name="connsiteX0" fmla="*/ 0 w 640080"/>
              <a:gd name="connsiteY0" fmla="*/ 0 h 327660"/>
              <a:gd name="connsiteX1" fmla="*/ 472440 w 640080"/>
              <a:gd name="connsiteY1" fmla="*/ 0 h 327660"/>
              <a:gd name="connsiteX2" fmla="*/ 640080 w 640080"/>
              <a:gd name="connsiteY2" fmla="*/ 163830 h 327660"/>
              <a:gd name="connsiteX3" fmla="*/ 472440 w 640080"/>
              <a:gd name="connsiteY3" fmla="*/ 327660 h 327660"/>
              <a:gd name="connsiteX4" fmla="*/ 0 w 640080"/>
              <a:gd name="connsiteY4" fmla="*/ 327660 h 32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080" h="327660">
                <a:moveTo>
                  <a:pt x="0" y="0"/>
                </a:moveTo>
                <a:lnTo>
                  <a:pt x="472440" y="0"/>
                </a:lnTo>
                <a:cubicBezTo>
                  <a:pt x="565025" y="0"/>
                  <a:pt x="640080" y="73349"/>
                  <a:pt x="640080" y="163830"/>
                </a:cubicBezTo>
                <a:cubicBezTo>
                  <a:pt x="640080" y="254311"/>
                  <a:pt x="565025" y="327660"/>
                  <a:pt x="472440" y="327660"/>
                </a:cubicBezTo>
                <a:lnTo>
                  <a:pt x="0" y="327660"/>
                </a:lnTo>
                <a:close/>
              </a:path>
            </a:pathLst>
          </a:custGeom>
          <a:solidFill>
            <a:srgbClr val="19B59C"/>
          </a:solidFill>
          <a:ln>
            <a:solidFill>
              <a:srgbClr val="19B5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8E6D48"/>
              </a:solidFill>
              <a:cs typeface="+mn-ea"/>
              <a:sym typeface="+mn-lt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-5529" y="664713"/>
            <a:ext cx="188685" cy="39333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8E6D48"/>
              </a:solidFill>
              <a:cs typeface="+mn-ea"/>
              <a:sym typeface="+mn-lt"/>
            </a:endParaRPr>
          </a:p>
        </p:txBody>
      </p:sp>
      <p:sp>
        <p:nvSpPr>
          <p:cNvPr id="39" name="标题 4"/>
          <p:cNvSpPr txBox="1"/>
          <p:nvPr/>
        </p:nvSpPr>
        <p:spPr>
          <a:xfrm>
            <a:off x="831407" y="484177"/>
            <a:ext cx="1908485" cy="714638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342900">
              <a:defRPr/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绪论</a:t>
            </a:r>
          </a:p>
        </p:txBody>
      </p:sp>
      <p:sp>
        <p:nvSpPr>
          <p:cNvPr id="40" name="矩形 39"/>
          <p:cNvSpPr/>
          <p:nvPr/>
        </p:nvSpPr>
        <p:spPr>
          <a:xfrm>
            <a:off x="830405" y="957983"/>
            <a:ext cx="190848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00" dirty="0" smtClean="0">
                <a:solidFill>
                  <a:srgbClr val="19B59C"/>
                </a:solidFill>
                <a:cs typeface="+mn-ea"/>
                <a:sym typeface="+mn-lt"/>
              </a:rPr>
              <a:t>LOREM IPSUM DOLOR</a:t>
            </a:r>
            <a:endParaRPr lang="zh-CN" altLang="en-US" sz="1000" dirty="0">
              <a:solidFill>
                <a:srgbClr val="19B59C"/>
              </a:solidFill>
              <a:cs typeface="+mn-ea"/>
              <a:sym typeface="+mn-lt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5862994" y="55274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342900">
              <a:spcBef>
                <a:spcPct val="0"/>
              </a:spcBef>
              <a:defRPr/>
            </a:pPr>
            <a:r>
              <a:rPr kumimoji="1" lang="zh-CN" altLang="en-US" sz="1400" b="1" dirty="0" smtClean="0">
                <a:solidFill>
                  <a:srgbClr val="19B59C"/>
                </a:solidFill>
                <a:latin typeface="Arial" panose="020B0604020202020204"/>
              </a:rPr>
              <a:t>选题背景</a:t>
            </a:r>
            <a:endParaRPr lang="zh-CN" altLang="en-US" sz="1400" b="1" dirty="0">
              <a:solidFill>
                <a:srgbClr val="19B59C"/>
              </a:solidFill>
              <a:latin typeface="Arial" panose="020B0604020202020204"/>
              <a:sym typeface="微软雅黑" panose="020B0503020204020204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7576077" y="55274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342900">
              <a:defRPr/>
            </a:pPr>
            <a:r>
              <a:rPr lang="zh-CN" altLang="en-US" sz="1400" dirty="0" smtClean="0">
                <a:solidFill>
                  <a:srgbClr val="19B59C"/>
                </a:solidFill>
                <a:latin typeface="Arial" panose="020B0604020202020204"/>
              </a:rPr>
              <a:t>研究意义</a:t>
            </a:r>
            <a:endParaRPr lang="zh-CN" altLang="en-US" sz="1400" dirty="0">
              <a:solidFill>
                <a:srgbClr val="19B59C"/>
              </a:solidFill>
              <a:latin typeface="Arial" panose="020B0604020202020204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9289160" y="55274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342900">
              <a:defRPr/>
            </a:pPr>
            <a:r>
              <a:rPr kumimoji="1" lang="zh-CN" altLang="en-US" sz="1400" dirty="0">
                <a:solidFill>
                  <a:srgbClr val="19B59C"/>
                </a:solidFill>
                <a:latin typeface="Arial" panose="020B0604020202020204"/>
              </a:rPr>
              <a:t>理论基础</a:t>
            </a:r>
            <a:endParaRPr lang="zh-CN" altLang="en-US" sz="1400" dirty="0">
              <a:solidFill>
                <a:srgbClr val="19B59C"/>
              </a:solidFill>
              <a:latin typeface="Arial" panose="020B0604020202020204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11002244" y="55274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342900">
              <a:defRPr/>
            </a:pPr>
            <a:r>
              <a:rPr kumimoji="1" lang="zh-CN" altLang="en-US" sz="1400" dirty="0">
                <a:solidFill>
                  <a:srgbClr val="19B59C"/>
                </a:solidFill>
                <a:latin typeface="Arial" panose="020B0604020202020204"/>
              </a:rPr>
              <a:t>贡献创新</a:t>
            </a:r>
            <a:endParaRPr lang="zh-CN" altLang="en-US" sz="1400" dirty="0">
              <a:solidFill>
                <a:srgbClr val="19B59C"/>
              </a:solidFill>
              <a:latin typeface="Arial" panose="020B0604020202020204"/>
            </a:endParaRPr>
          </a:p>
        </p:txBody>
      </p:sp>
      <p:cxnSp>
        <p:nvCxnSpPr>
          <p:cNvPr id="45" name="直接连接符 44"/>
          <p:cNvCxnSpPr/>
          <p:nvPr/>
        </p:nvCxnSpPr>
        <p:spPr>
          <a:xfrm>
            <a:off x="7138627" y="86337"/>
            <a:ext cx="0" cy="267735"/>
          </a:xfrm>
          <a:prstGeom prst="line">
            <a:avLst/>
          </a:prstGeom>
          <a:ln w="19050">
            <a:solidFill>
              <a:srgbClr val="19B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8848158" y="86337"/>
            <a:ext cx="0" cy="267735"/>
          </a:xfrm>
          <a:prstGeom prst="line">
            <a:avLst/>
          </a:prstGeom>
          <a:ln w="19050">
            <a:solidFill>
              <a:srgbClr val="19B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>
          <a:xfrm>
            <a:off x="10557689" y="86337"/>
            <a:ext cx="0" cy="267735"/>
          </a:xfrm>
          <a:prstGeom prst="line">
            <a:avLst/>
          </a:prstGeom>
          <a:ln w="19050">
            <a:solidFill>
              <a:srgbClr val="19B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图片 4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55" y="62758"/>
            <a:ext cx="1114276" cy="3302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1388269" y="3159988"/>
            <a:ext cx="1152080" cy="1001690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rgbClr val="19B59C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/</a:t>
            </a:r>
            <a:r>
              <a:rPr lang="en-US" altLang="zh-CN" spc="100" dirty="0" smtClean="0">
                <a:solidFill>
                  <a:srgbClr val="19B59C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02</a:t>
            </a:r>
            <a:endParaRPr lang="zh-CN" altLang="en-US" spc="100" dirty="0">
              <a:solidFill>
                <a:srgbClr val="19B59C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sp>
        <p:nvSpPr>
          <p:cNvPr id="7" name="标题 1"/>
          <p:cNvSpPr>
            <a:spLocks noGrp="1"/>
          </p:cNvSpPr>
          <p:nvPr/>
        </p:nvSpPr>
        <p:spPr>
          <a:xfrm>
            <a:off x="2698994" y="2991098"/>
            <a:ext cx="5419185" cy="895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zh-CN" altLang="en-US" sz="4800" dirty="0"/>
              <a:t>研究思路与方法</a:t>
            </a:r>
          </a:p>
        </p:txBody>
      </p:sp>
      <p:sp>
        <p:nvSpPr>
          <p:cNvPr id="8" name="矩形 7"/>
          <p:cNvSpPr/>
          <p:nvPr/>
        </p:nvSpPr>
        <p:spPr>
          <a:xfrm>
            <a:off x="2689553" y="3884679"/>
            <a:ext cx="9733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lvl="0" indent="-171450" algn="ctr" defTabSz="342900">
              <a:spcBef>
                <a:spcPct val="0"/>
              </a:spcBef>
              <a:buFont typeface="Wingdings" panose="05000000000000000000" pitchFamily="2" charset="2"/>
              <a:buChar char="l"/>
              <a:defRPr/>
            </a:pPr>
            <a:r>
              <a:rPr kumimoji="1" lang="zh-CN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/>
              </a:rPr>
              <a:t>选题背景</a:t>
            </a:r>
            <a:endParaRPr lang="zh-CN" altLang="en-US" sz="12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/>
              <a:sym typeface="微软雅黑" panose="020B050302020402020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878188" y="3884678"/>
            <a:ext cx="9733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lvl="0" indent="-171450" algn="ctr" defTabSz="342900">
              <a:buFont typeface="Wingdings" panose="05000000000000000000" pitchFamily="2" charset="2"/>
              <a:buChar char="l"/>
              <a:defRPr/>
            </a:pPr>
            <a:r>
              <a:rPr lang="zh-CN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/>
              </a:rPr>
              <a:t>研究意义</a:t>
            </a:r>
          </a:p>
        </p:txBody>
      </p:sp>
      <p:sp>
        <p:nvSpPr>
          <p:cNvPr id="11" name="矩形 10"/>
          <p:cNvSpPr/>
          <p:nvPr/>
        </p:nvSpPr>
        <p:spPr>
          <a:xfrm>
            <a:off x="5066823" y="3872864"/>
            <a:ext cx="9733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lvl="0" indent="-171450" algn="ctr" defTabSz="342900">
              <a:buFont typeface="Wingdings" panose="05000000000000000000" pitchFamily="2" charset="2"/>
              <a:buChar char="l"/>
              <a:defRPr/>
            </a:pPr>
            <a:r>
              <a:rPr kumimoji="1" lang="zh-CN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/>
              </a:rPr>
              <a:t>理论基础</a:t>
            </a:r>
            <a:endParaRPr lang="zh-CN" altLang="en-US" sz="12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255458" y="3869496"/>
            <a:ext cx="9733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lvl="0" indent="-171450" algn="ctr" defTabSz="342900">
              <a:buFont typeface="Wingdings" panose="05000000000000000000" pitchFamily="2" charset="2"/>
              <a:buChar char="l"/>
              <a:defRPr/>
            </a:pPr>
            <a:r>
              <a:rPr kumimoji="1" lang="zh-CN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/>
              </a:rPr>
              <a:t>贡献创新</a:t>
            </a:r>
            <a:endParaRPr lang="zh-CN" altLang="en-US" sz="12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1488853" y="1092941"/>
            <a:ext cx="950912" cy="1279559"/>
            <a:chOff x="5002695" y="1957835"/>
            <a:chExt cx="2186609" cy="2942329"/>
          </a:xfrm>
          <a:solidFill>
            <a:srgbClr val="EB953E"/>
          </a:solidFill>
        </p:grpSpPr>
        <p:sp>
          <p:nvSpPr>
            <p:cNvPr id="14" name="任意多边形 13"/>
            <p:cNvSpPr/>
            <p:nvPr/>
          </p:nvSpPr>
          <p:spPr>
            <a:xfrm>
              <a:off x="5002695" y="1957835"/>
              <a:ext cx="2186609" cy="2942329"/>
            </a:xfrm>
            <a:custGeom>
              <a:avLst/>
              <a:gdLst>
                <a:gd name="connsiteX0" fmla="*/ 0 w 2186609"/>
                <a:gd name="connsiteY0" fmla="*/ 0 h 2942329"/>
                <a:gd name="connsiteX1" fmla="*/ 2186609 w 2186609"/>
                <a:gd name="connsiteY1" fmla="*/ 0 h 2942329"/>
                <a:gd name="connsiteX2" fmla="*/ 2186609 w 2186609"/>
                <a:gd name="connsiteY2" fmla="*/ 1849729 h 2942329"/>
                <a:gd name="connsiteX3" fmla="*/ 2186609 w 2186609"/>
                <a:gd name="connsiteY3" fmla="*/ 1958009 h 2942329"/>
                <a:gd name="connsiteX4" fmla="*/ 2181142 w 2186609"/>
                <a:gd name="connsiteY4" fmla="*/ 1958009 h 2942329"/>
                <a:gd name="connsiteX5" fmla="*/ 2180968 w 2186609"/>
                <a:gd name="connsiteY5" fmla="*/ 1961441 h 2942329"/>
                <a:gd name="connsiteX6" fmla="*/ 1094009 w 2186609"/>
                <a:gd name="connsiteY6" fmla="*/ 2942329 h 2942329"/>
                <a:gd name="connsiteX7" fmla="*/ 7050 w 2186609"/>
                <a:gd name="connsiteY7" fmla="*/ 1961441 h 2942329"/>
                <a:gd name="connsiteX8" fmla="*/ 6877 w 2186609"/>
                <a:gd name="connsiteY8" fmla="*/ 1958009 h 2942329"/>
                <a:gd name="connsiteX9" fmla="*/ 0 w 2186609"/>
                <a:gd name="connsiteY9" fmla="*/ 1958009 h 2942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86609" h="2942329">
                  <a:moveTo>
                    <a:pt x="0" y="0"/>
                  </a:moveTo>
                  <a:lnTo>
                    <a:pt x="2186609" y="0"/>
                  </a:lnTo>
                  <a:lnTo>
                    <a:pt x="2186609" y="1849729"/>
                  </a:lnTo>
                  <a:lnTo>
                    <a:pt x="2186609" y="1958009"/>
                  </a:lnTo>
                  <a:lnTo>
                    <a:pt x="2181142" y="1958009"/>
                  </a:lnTo>
                  <a:lnTo>
                    <a:pt x="2180968" y="1961441"/>
                  </a:lnTo>
                  <a:cubicBezTo>
                    <a:pt x="2125016" y="2512391"/>
                    <a:pt x="1659721" y="2942329"/>
                    <a:pt x="1094009" y="2942329"/>
                  </a:cubicBezTo>
                  <a:cubicBezTo>
                    <a:pt x="528297" y="2942329"/>
                    <a:pt x="63002" y="2512391"/>
                    <a:pt x="7050" y="1961441"/>
                  </a:cubicBezTo>
                  <a:lnTo>
                    <a:pt x="6877" y="1958009"/>
                  </a:lnTo>
                  <a:lnTo>
                    <a:pt x="0" y="195800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6415"/>
            <a:stretch>
              <a:fillRect/>
            </a:stretch>
          </p:blipFill>
          <p:spPr>
            <a:xfrm>
              <a:off x="5267085" y="2756368"/>
              <a:ext cx="1922219" cy="169618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211285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69924" y="1320171"/>
            <a:ext cx="10850563" cy="4845653"/>
            <a:chOff x="669924" y="1320171"/>
            <a:chExt cx="10850563" cy="4845653"/>
          </a:xfrm>
        </p:grpSpPr>
        <p:sp>
          <p:nvSpPr>
            <p:cNvPr id="6" name="íşḷíďê"/>
            <p:cNvSpPr/>
            <p:nvPr/>
          </p:nvSpPr>
          <p:spPr>
            <a:xfrm>
              <a:off x="6717461" y="1320171"/>
              <a:ext cx="4803026" cy="4845653"/>
            </a:xfrm>
            <a:prstGeom prst="donut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r>
                <a:rPr lang="en-US" altLang="zh-CN" sz="2800" b="1" i="1" dirty="0">
                  <a:solidFill>
                    <a:schemeClr val="tx1"/>
                  </a:solidFill>
                </a:rPr>
                <a:t>Text here</a:t>
              </a:r>
            </a:p>
          </p:txBody>
        </p:sp>
        <p:grpSp>
          <p:nvGrpSpPr>
            <p:cNvPr id="7" name="ïṩ1ïḋè"/>
            <p:cNvGrpSpPr/>
            <p:nvPr/>
          </p:nvGrpSpPr>
          <p:grpSpPr>
            <a:xfrm>
              <a:off x="669924" y="2528754"/>
              <a:ext cx="1957214" cy="2428487"/>
              <a:chOff x="669925" y="2593803"/>
              <a:chExt cx="1909047" cy="2368722"/>
            </a:xfrm>
          </p:grpSpPr>
          <p:sp>
            <p:nvSpPr>
              <p:cNvPr id="21" name="ïŝḷïḍê"/>
              <p:cNvSpPr/>
              <p:nvPr/>
            </p:nvSpPr>
            <p:spPr>
              <a:xfrm>
                <a:off x="669925" y="2593803"/>
                <a:ext cx="1909047" cy="2368722"/>
              </a:xfrm>
              <a:prstGeom prst="roundRect">
                <a:avLst>
                  <a:gd name="adj" fmla="val 4372"/>
                </a:avLst>
              </a:prstGeom>
              <a:solidFill>
                <a:schemeClr val="bg1"/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/>
              </a:bodyPr>
              <a:lstStyle/>
              <a:p>
                <a:pPr algn="ctr"/>
                <a:endParaRPr lang="en-US" sz="1350"/>
              </a:p>
            </p:txBody>
          </p:sp>
          <p:grpSp>
            <p:nvGrpSpPr>
              <p:cNvPr id="22" name="iṣ1iḑé"/>
              <p:cNvGrpSpPr/>
              <p:nvPr/>
            </p:nvGrpSpPr>
            <p:grpSpPr>
              <a:xfrm>
                <a:off x="812652" y="3632125"/>
                <a:ext cx="1623594" cy="951664"/>
                <a:chOff x="6553263" y="4439485"/>
                <a:chExt cx="1361802" cy="951664"/>
              </a:xfrm>
            </p:grpSpPr>
            <p:sp>
              <p:nvSpPr>
                <p:cNvPr id="24" name="íṣļîḋé"/>
                <p:cNvSpPr/>
                <p:nvPr/>
              </p:nvSpPr>
              <p:spPr bwMode="auto">
                <a:xfrm>
                  <a:off x="6553263" y="4881290"/>
                  <a:ext cx="1361802" cy="50985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t" anchorCtr="0">
                  <a:normAutofit fontScale="92500" lnSpcReduction="10000"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>
                    <a:lnSpc>
                      <a:spcPct val="150000"/>
                    </a:lnSpc>
                    <a:spcBef>
                      <a:spcPct val="0"/>
                    </a:spcBef>
                  </a:pPr>
                  <a:r>
                    <a:rPr lang="en-US" altLang="zh-CN" sz="1100" dirty="0"/>
                    <a:t>Supporting text here.</a:t>
                  </a:r>
                </a:p>
                <a:p>
                  <a:pPr algn="ctr">
                    <a:lnSpc>
                      <a:spcPct val="150000"/>
                    </a:lnSpc>
                    <a:spcBef>
                      <a:spcPct val="0"/>
                    </a:spcBef>
                  </a:pPr>
                  <a:r>
                    <a:rPr lang="en-US" altLang="zh-CN" sz="1100" dirty="0"/>
                    <a:t>…… </a:t>
                  </a:r>
                </a:p>
              </p:txBody>
            </p:sp>
            <p:sp>
              <p:nvSpPr>
                <p:cNvPr id="25" name="í$ľïḍé"/>
                <p:cNvSpPr txBox="1"/>
                <p:nvPr/>
              </p:nvSpPr>
              <p:spPr bwMode="auto">
                <a:xfrm>
                  <a:off x="6553263" y="4439485"/>
                  <a:ext cx="1361802" cy="4418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</a:pPr>
                  <a:r>
                    <a:rPr lang="en-US" altLang="zh-CN" b="1" dirty="0"/>
                    <a:t>Text here</a:t>
                  </a:r>
                </a:p>
              </p:txBody>
            </p:sp>
          </p:grpSp>
          <p:sp>
            <p:nvSpPr>
              <p:cNvPr id="23" name="iṥḻide"/>
              <p:cNvSpPr/>
              <p:nvPr/>
            </p:nvSpPr>
            <p:spPr bwMode="auto">
              <a:xfrm>
                <a:off x="1357853" y="2906512"/>
                <a:ext cx="533190" cy="496807"/>
              </a:xfrm>
              <a:custGeom>
                <a:avLst/>
                <a:gdLst>
                  <a:gd name="connsiteX0" fmla="*/ 484855 w 606016"/>
                  <a:gd name="connsiteY0" fmla="*/ 473988 h 564664"/>
                  <a:gd name="connsiteX1" fmla="*/ 505037 w 606016"/>
                  <a:gd name="connsiteY1" fmla="*/ 494170 h 564664"/>
                  <a:gd name="connsiteX2" fmla="*/ 484855 w 606016"/>
                  <a:gd name="connsiteY2" fmla="*/ 514352 h 564664"/>
                  <a:gd name="connsiteX3" fmla="*/ 464673 w 606016"/>
                  <a:gd name="connsiteY3" fmla="*/ 494170 h 564664"/>
                  <a:gd name="connsiteX4" fmla="*/ 484855 w 606016"/>
                  <a:gd name="connsiteY4" fmla="*/ 473988 h 564664"/>
                  <a:gd name="connsiteX5" fmla="*/ 121232 w 606016"/>
                  <a:gd name="connsiteY5" fmla="*/ 473988 h 564664"/>
                  <a:gd name="connsiteX6" fmla="*/ 141414 w 606016"/>
                  <a:gd name="connsiteY6" fmla="*/ 494170 h 564664"/>
                  <a:gd name="connsiteX7" fmla="*/ 121232 w 606016"/>
                  <a:gd name="connsiteY7" fmla="*/ 514352 h 564664"/>
                  <a:gd name="connsiteX8" fmla="*/ 101050 w 606016"/>
                  <a:gd name="connsiteY8" fmla="*/ 494170 h 564664"/>
                  <a:gd name="connsiteX9" fmla="*/ 121232 w 606016"/>
                  <a:gd name="connsiteY9" fmla="*/ 473988 h 564664"/>
                  <a:gd name="connsiteX10" fmla="*/ 484813 w 606016"/>
                  <a:gd name="connsiteY10" fmla="*/ 443658 h 564664"/>
                  <a:gd name="connsiteX11" fmla="*/ 434364 w 606016"/>
                  <a:gd name="connsiteY11" fmla="*/ 494115 h 564664"/>
                  <a:gd name="connsiteX12" fmla="*/ 484813 w 606016"/>
                  <a:gd name="connsiteY12" fmla="*/ 544482 h 564664"/>
                  <a:gd name="connsiteX13" fmla="*/ 535352 w 606016"/>
                  <a:gd name="connsiteY13" fmla="*/ 494115 h 564664"/>
                  <a:gd name="connsiteX14" fmla="*/ 484813 w 606016"/>
                  <a:gd name="connsiteY14" fmla="*/ 443658 h 564664"/>
                  <a:gd name="connsiteX15" fmla="*/ 121293 w 606016"/>
                  <a:gd name="connsiteY15" fmla="*/ 443658 h 564664"/>
                  <a:gd name="connsiteX16" fmla="*/ 70755 w 606016"/>
                  <a:gd name="connsiteY16" fmla="*/ 494115 h 564664"/>
                  <a:gd name="connsiteX17" fmla="*/ 121293 w 606016"/>
                  <a:gd name="connsiteY17" fmla="*/ 544482 h 564664"/>
                  <a:gd name="connsiteX18" fmla="*/ 171742 w 606016"/>
                  <a:gd name="connsiteY18" fmla="*/ 494115 h 564664"/>
                  <a:gd name="connsiteX19" fmla="*/ 121293 w 606016"/>
                  <a:gd name="connsiteY19" fmla="*/ 443658 h 564664"/>
                  <a:gd name="connsiteX20" fmla="*/ 303053 w 606016"/>
                  <a:gd name="connsiteY20" fmla="*/ 373109 h 564664"/>
                  <a:gd name="connsiteX21" fmla="*/ 292945 w 606016"/>
                  <a:gd name="connsiteY21" fmla="*/ 383200 h 564664"/>
                  <a:gd name="connsiteX22" fmla="*/ 303053 w 606016"/>
                  <a:gd name="connsiteY22" fmla="*/ 393292 h 564664"/>
                  <a:gd name="connsiteX23" fmla="*/ 343484 w 606016"/>
                  <a:gd name="connsiteY23" fmla="*/ 393292 h 564664"/>
                  <a:gd name="connsiteX24" fmla="*/ 343484 w 606016"/>
                  <a:gd name="connsiteY24" fmla="*/ 403383 h 564664"/>
                  <a:gd name="connsiteX25" fmla="*/ 353592 w 606016"/>
                  <a:gd name="connsiteY25" fmla="*/ 413474 h 564664"/>
                  <a:gd name="connsiteX26" fmla="*/ 363610 w 606016"/>
                  <a:gd name="connsiteY26" fmla="*/ 403383 h 564664"/>
                  <a:gd name="connsiteX27" fmla="*/ 363610 w 606016"/>
                  <a:gd name="connsiteY27" fmla="*/ 383200 h 564664"/>
                  <a:gd name="connsiteX28" fmla="*/ 353592 w 606016"/>
                  <a:gd name="connsiteY28" fmla="*/ 373109 h 564664"/>
                  <a:gd name="connsiteX29" fmla="*/ 313169 w 606016"/>
                  <a:gd name="connsiteY29" fmla="*/ 282403 h 564664"/>
                  <a:gd name="connsiteX30" fmla="*/ 447018 w 606016"/>
                  <a:gd name="connsiteY30" fmla="*/ 282403 h 564664"/>
                  <a:gd name="connsiteX31" fmla="*/ 465069 w 606016"/>
                  <a:gd name="connsiteY31" fmla="*/ 311699 h 564664"/>
                  <a:gd name="connsiteX32" fmla="*/ 473282 w 606016"/>
                  <a:gd name="connsiteY32" fmla="*/ 322696 h 564664"/>
                  <a:gd name="connsiteX33" fmla="*/ 313169 w 606016"/>
                  <a:gd name="connsiteY33" fmla="*/ 322696 h 564664"/>
                  <a:gd name="connsiteX34" fmla="*/ 161665 w 606016"/>
                  <a:gd name="connsiteY34" fmla="*/ 282403 h 564664"/>
                  <a:gd name="connsiteX35" fmla="*/ 292917 w 606016"/>
                  <a:gd name="connsiteY35" fmla="*/ 282403 h 564664"/>
                  <a:gd name="connsiteX36" fmla="*/ 292917 w 606016"/>
                  <a:gd name="connsiteY36" fmla="*/ 322696 h 564664"/>
                  <a:gd name="connsiteX37" fmla="*/ 161665 w 606016"/>
                  <a:gd name="connsiteY37" fmla="*/ 322696 h 564664"/>
                  <a:gd name="connsiteX38" fmla="*/ 191958 w 606016"/>
                  <a:gd name="connsiteY38" fmla="*/ 0 h 564664"/>
                  <a:gd name="connsiteX39" fmla="*/ 202066 w 606016"/>
                  <a:gd name="connsiteY39" fmla="*/ 10092 h 564664"/>
                  <a:gd name="connsiteX40" fmla="*/ 202066 w 606016"/>
                  <a:gd name="connsiteY40" fmla="*/ 40366 h 564664"/>
                  <a:gd name="connsiteX41" fmla="*/ 222281 w 606016"/>
                  <a:gd name="connsiteY41" fmla="*/ 40366 h 564664"/>
                  <a:gd name="connsiteX42" fmla="*/ 222281 w 606016"/>
                  <a:gd name="connsiteY42" fmla="*/ 10092 h 564664"/>
                  <a:gd name="connsiteX43" fmla="*/ 232389 w 606016"/>
                  <a:gd name="connsiteY43" fmla="*/ 0 h 564664"/>
                  <a:gd name="connsiteX44" fmla="*/ 242406 w 606016"/>
                  <a:gd name="connsiteY44" fmla="*/ 10092 h 564664"/>
                  <a:gd name="connsiteX45" fmla="*/ 242406 w 606016"/>
                  <a:gd name="connsiteY45" fmla="*/ 40366 h 564664"/>
                  <a:gd name="connsiteX46" fmla="*/ 252514 w 606016"/>
                  <a:gd name="connsiteY46" fmla="*/ 50457 h 564664"/>
                  <a:gd name="connsiteX47" fmla="*/ 252514 w 606016"/>
                  <a:gd name="connsiteY47" fmla="*/ 100823 h 564664"/>
                  <a:gd name="connsiteX48" fmla="*/ 242406 w 606016"/>
                  <a:gd name="connsiteY48" fmla="*/ 110915 h 564664"/>
                  <a:gd name="connsiteX49" fmla="*/ 221379 w 606016"/>
                  <a:gd name="connsiteY49" fmla="*/ 110915 h 564664"/>
                  <a:gd name="connsiteX50" fmla="*/ 161634 w 606016"/>
                  <a:gd name="connsiteY50" fmla="*/ 161371 h 564664"/>
                  <a:gd name="connsiteX51" fmla="*/ 101078 w 606016"/>
                  <a:gd name="connsiteY51" fmla="*/ 100823 h 564664"/>
                  <a:gd name="connsiteX52" fmla="*/ 60647 w 606016"/>
                  <a:gd name="connsiteY52" fmla="*/ 60548 h 564664"/>
                  <a:gd name="connsiteX53" fmla="*/ 20216 w 606016"/>
                  <a:gd name="connsiteY53" fmla="*/ 100823 h 564664"/>
                  <a:gd name="connsiteX54" fmla="*/ 20216 w 606016"/>
                  <a:gd name="connsiteY54" fmla="*/ 231921 h 564664"/>
                  <a:gd name="connsiteX55" fmla="*/ 80862 w 606016"/>
                  <a:gd name="connsiteY55" fmla="*/ 292469 h 564664"/>
                  <a:gd name="connsiteX56" fmla="*/ 82126 w 606016"/>
                  <a:gd name="connsiteY56" fmla="*/ 292649 h 564664"/>
                  <a:gd name="connsiteX57" fmla="*/ 105229 w 606016"/>
                  <a:gd name="connsiteY57" fmla="*/ 255167 h 564664"/>
                  <a:gd name="connsiteX58" fmla="*/ 164883 w 606016"/>
                  <a:gd name="connsiteY58" fmla="*/ 221829 h 564664"/>
                  <a:gd name="connsiteX59" fmla="*/ 370559 w 606016"/>
                  <a:gd name="connsiteY59" fmla="*/ 221829 h 564664"/>
                  <a:gd name="connsiteX60" fmla="*/ 430213 w 606016"/>
                  <a:gd name="connsiteY60" fmla="*/ 255077 h 564664"/>
                  <a:gd name="connsiteX61" fmla="*/ 434545 w 606016"/>
                  <a:gd name="connsiteY61" fmla="*/ 262195 h 564664"/>
                  <a:gd name="connsiteX62" fmla="*/ 159920 w 606016"/>
                  <a:gd name="connsiteY62" fmla="*/ 262195 h 564664"/>
                  <a:gd name="connsiteX63" fmla="*/ 141419 w 606016"/>
                  <a:gd name="connsiteY63" fmla="*/ 280575 h 564664"/>
                  <a:gd name="connsiteX64" fmla="*/ 141419 w 606016"/>
                  <a:gd name="connsiteY64" fmla="*/ 324455 h 564664"/>
                  <a:gd name="connsiteX65" fmla="*/ 159920 w 606016"/>
                  <a:gd name="connsiteY65" fmla="*/ 342835 h 564664"/>
                  <a:gd name="connsiteX66" fmla="*/ 498801 w 606016"/>
                  <a:gd name="connsiteY66" fmla="*/ 342835 h 564664"/>
                  <a:gd name="connsiteX67" fmla="*/ 538962 w 606016"/>
                  <a:gd name="connsiteY67" fmla="*/ 352926 h 564664"/>
                  <a:gd name="connsiteX68" fmla="*/ 580566 w 606016"/>
                  <a:gd name="connsiteY68" fmla="*/ 352926 h 564664"/>
                  <a:gd name="connsiteX69" fmla="*/ 606016 w 606016"/>
                  <a:gd name="connsiteY69" fmla="*/ 378335 h 564664"/>
                  <a:gd name="connsiteX70" fmla="*/ 606016 w 606016"/>
                  <a:gd name="connsiteY70" fmla="*/ 403383 h 564664"/>
                  <a:gd name="connsiteX71" fmla="*/ 555567 w 606016"/>
                  <a:gd name="connsiteY71" fmla="*/ 403383 h 564664"/>
                  <a:gd name="connsiteX72" fmla="*/ 545460 w 606016"/>
                  <a:gd name="connsiteY72" fmla="*/ 413474 h 564664"/>
                  <a:gd name="connsiteX73" fmla="*/ 555567 w 606016"/>
                  <a:gd name="connsiteY73" fmla="*/ 423476 h 564664"/>
                  <a:gd name="connsiteX74" fmla="*/ 606016 w 606016"/>
                  <a:gd name="connsiteY74" fmla="*/ 423476 h 564664"/>
                  <a:gd name="connsiteX75" fmla="*/ 606016 w 606016"/>
                  <a:gd name="connsiteY75" fmla="*/ 463391 h 564664"/>
                  <a:gd name="connsiteX76" fmla="*/ 565224 w 606016"/>
                  <a:gd name="connsiteY76" fmla="*/ 504206 h 564664"/>
                  <a:gd name="connsiteX77" fmla="*/ 554755 w 606016"/>
                  <a:gd name="connsiteY77" fmla="*/ 504206 h 564664"/>
                  <a:gd name="connsiteX78" fmla="*/ 484813 w 606016"/>
                  <a:gd name="connsiteY78" fmla="*/ 564664 h 564664"/>
                  <a:gd name="connsiteX79" fmla="*/ 414961 w 606016"/>
                  <a:gd name="connsiteY79" fmla="*/ 504206 h 564664"/>
                  <a:gd name="connsiteX80" fmla="*/ 191145 w 606016"/>
                  <a:gd name="connsiteY80" fmla="*/ 504206 h 564664"/>
                  <a:gd name="connsiteX81" fmla="*/ 121293 w 606016"/>
                  <a:gd name="connsiteY81" fmla="*/ 564664 h 564664"/>
                  <a:gd name="connsiteX82" fmla="*/ 51351 w 606016"/>
                  <a:gd name="connsiteY82" fmla="*/ 504206 h 564664"/>
                  <a:gd name="connsiteX83" fmla="*/ 35377 w 606016"/>
                  <a:gd name="connsiteY83" fmla="*/ 504206 h 564664"/>
                  <a:gd name="connsiteX84" fmla="*/ 90 w 606016"/>
                  <a:gd name="connsiteY84" fmla="*/ 468977 h 564664"/>
                  <a:gd name="connsiteX85" fmla="*/ 0 w 606016"/>
                  <a:gd name="connsiteY85" fmla="*/ 423476 h 564664"/>
                  <a:gd name="connsiteX86" fmla="*/ 50539 w 606016"/>
                  <a:gd name="connsiteY86" fmla="*/ 423476 h 564664"/>
                  <a:gd name="connsiteX87" fmla="*/ 60647 w 606016"/>
                  <a:gd name="connsiteY87" fmla="*/ 413474 h 564664"/>
                  <a:gd name="connsiteX88" fmla="*/ 50539 w 606016"/>
                  <a:gd name="connsiteY88" fmla="*/ 403383 h 564664"/>
                  <a:gd name="connsiteX89" fmla="*/ 0 w 606016"/>
                  <a:gd name="connsiteY89" fmla="*/ 403383 h 564664"/>
                  <a:gd name="connsiteX90" fmla="*/ 0 w 606016"/>
                  <a:gd name="connsiteY90" fmla="*/ 378335 h 564664"/>
                  <a:gd name="connsiteX91" fmla="*/ 7400 w 606016"/>
                  <a:gd name="connsiteY91" fmla="*/ 360405 h 564664"/>
                  <a:gd name="connsiteX92" fmla="*/ 25540 w 606016"/>
                  <a:gd name="connsiteY92" fmla="*/ 352926 h 564664"/>
                  <a:gd name="connsiteX93" fmla="*/ 54961 w 606016"/>
                  <a:gd name="connsiteY93" fmla="*/ 336798 h 564664"/>
                  <a:gd name="connsiteX94" fmla="*/ 70303 w 606016"/>
                  <a:gd name="connsiteY94" fmla="*/ 311840 h 564664"/>
                  <a:gd name="connsiteX95" fmla="*/ 90 w 606016"/>
                  <a:gd name="connsiteY95" fmla="*/ 231921 h 564664"/>
                  <a:gd name="connsiteX96" fmla="*/ 90 w 606016"/>
                  <a:gd name="connsiteY96" fmla="*/ 100823 h 564664"/>
                  <a:gd name="connsiteX97" fmla="*/ 60647 w 606016"/>
                  <a:gd name="connsiteY97" fmla="*/ 40366 h 564664"/>
                  <a:gd name="connsiteX98" fmla="*/ 121293 w 606016"/>
                  <a:gd name="connsiteY98" fmla="*/ 100823 h 564664"/>
                  <a:gd name="connsiteX99" fmla="*/ 161634 w 606016"/>
                  <a:gd name="connsiteY99" fmla="*/ 141189 h 564664"/>
                  <a:gd name="connsiteX100" fmla="*/ 200622 w 606016"/>
                  <a:gd name="connsiteY100" fmla="*/ 110915 h 564664"/>
                  <a:gd name="connsiteX101" fmla="*/ 181850 w 606016"/>
                  <a:gd name="connsiteY101" fmla="*/ 110915 h 564664"/>
                  <a:gd name="connsiteX102" fmla="*/ 171742 w 606016"/>
                  <a:gd name="connsiteY102" fmla="*/ 100823 h 564664"/>
                  <a:gd name="connsiteX103" fmla="*/ 171742 w 606016"/>
                  <a:gd name="connsiteY103" fmla="*/ 50457 h 564664"/>
                  <a:gd name="connsiteX104" fmla="*/ 181850 w 606016"/>
                  <a:gd name="connsiteY104" fmla="*/ 40366 h 564664"/>
                  <a:gd name="connsiteX105" fmla="*/ 181850 w 606016"/>
                  <a:gd name="connsiteY105" fmla="*/ 10092 h 564664"/>
                  <a:gd name="connsiteX106" fmla="*/ 191958 w 606016"/>
                  <a:gd name="connsiteY106" fmla="*/ 0 h 56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</a:cxnLst>
                <a:rect l="l" t="t" r="r" b="b"/>
                <a:pathLst>
                  <a:path w="606016" h="564664">
                    <a:moveTo>
                      <a:pt x="484855" y="473988"/>
                    </a:moveTo>
                    <a:cubicBezTo>
                      <a:pt x="496001" y="473988"/>
                      <a:pt x="505037" y="483024"/>
                      <a:pt x="505037" y="494170"/>
                    </a:cubicBezTo>
                    <a:cubicBezTo>
                      <a:pt x="505037" y="505316"/>
                      <a:pt x="496001" y="514352"/>
                      <a:pt x="484855" y="514352"/>
                    </a:cubicBezTo>
                    <a:cubicBezTo>
                      <a:pt x="473709" y="514352"/>
                      <a:pt x="464673" y="505316"/>
                      <a:pt x="464673" y="494170"/>
                    </a:cubicBezTo>
                    <a:cubicBezTo>
                      <a:pt x="464673" y="483024"/>
                      <a:pt x="473709" y="473988"/>
                      <a:pt x="484855" y="473988"/>
                    </a:cubicBezTo>
                    <a:close/>
                    <a:moveTo>
                      <a:pt x="121232" y="473988"/>
                    </a:moveTo>
                    <a:cubicBezTo>
                      <a:pt x="132378" y="473988"/>
                      <a:pt x="141414" y="483024"/>
                      <a:pt x="141414" y="494170"/>
                    </a:cubicBezTo>
                    <a:cubicBezTo>
                      <a:pt x="141414" y="505316"/>
                      <a:pt x="132378" y="514352"/>
                      <a:pt x="121232" y="514352"/>
                    </a:cubicBezTo>
                    <a:cubicBezTo>
                      <a:pt x="110086" y="514352"/>
                      <a:pt x="101050" y="505316"/>
                      <a:pt x="101050" y="494170"/>
                    </a:cubicBezTo>
                    <a:cubicBezTo>
                      <a:pt x="101050" y="483024"/>
                      <a:pt x="110086" y="473988"/>
                      <a:pt x="121232" y="473988"/>
                    </a:cubicBezTo>
                    <a:close/>
                    <a:moveTo>
                      <a:pt x="484813" y="443658"/>
                    </a:moveTo>
                    <a:cubicBezTo>
                      <a:pt x="457016" y="443658"/>
                      <a:pt x="434364" y="466274"/>
                      <a:pt x="434364" y="494115"/>
                    </a:cubicBezTo>
                    <a:cubicBezTo>
                      <a:pt x="434364" y="521866"/>
                      <a:pt x="457016" y="544482"/>
                      <a:pt x="484813" y="544482"/>
                    </a:cubicBezTo>
                    <a:cubicBezTo>
                      <a:pt x="512699" y="544482"/>
                      <a:pt x="535352" y="521866"/>
                      <a:pt x="535352" y="494115"/>
                    </a:cubicBezTo>
                    <a:cubicBezTo>
                      <a:pt x="535352" y="466274"/>
                      <a:pt x="512699" y="443658"/>
                      <a:pt x="484813" y="443658"/>
                    </a:cubicBezTo>
                    <a:close/>
                    <a:moveTo>
                      <a:pt x="121293" y="443658"/>
                    </a:moveTo>
                    <a:cubicBezTo>
                      <a:pt x="93407" y="443658"/>
                      <a:pt x="70755" y="466274"/>
                      <a:pt x="70755" y="494115"/>
                    </a:cubicBezTo>
                    <a:cubicBezTo>
                      <a:pt x="70755" y="521866"/>
                      <a:pt x="93407" y="544482"/>
                      <a:pt x="121293" y="544482"/>
                    </a:cubicBezTo>
                    <a:cubicBezTo>
                      <a:pt x="149090" y="544482"/>
                      <a:pt x="171742" y="521866"/>
                      <a:pt x="171742" y="494115"/>
                    </a:cubicBezTo>
                    <a:cubicBezTo>
                      <a:pt x="171742" y="466274"/>
                      <a:pt x="149090" y="443658"/>
                      <a:pt x="121293" y="443658"/>
                    </a:cubicBezTo>
                    <a:close/>
                    <a:moveTo>
                      <a:pt x="303053" y="373109"/>
                    </a:moveTo>
                    <a:cubicBezTo>
                      <a:pt x="297458" y="373109"/>
                      <a:pt x="292945" y="377614"/>
                      <a:pt x="292945" y="383200"/>
                    </a:cubicBezTo>
                    <a:cubicBezTo>
                      <a:pt x="292945" y="388787"/>
                      <a:pt x="297458" y="393292"/>
                      <a:pt x="303053" y="393292"/>
                    </a:cubicBezTo>
                    <a:lnTo>
                      <a:pt x="343484" y="393292"/>
                    </a:lnTo>
                    <a:lnTo>
                      <a:pt x="343484" y="403383"/>
                    </a:lnTo>
                    <a:cubicBezTo>
                      <a:pt x="343484" y="408879"/>
                      <a:pt x="347997" y="413474"/>
                      <a:pt x="353592" y="413474"/>
                    </a:cubicBezTo>
                    <a:cubicBezTo>
                      <a:pt x="359097" y="413474"/>
                      <a:pt x="363610" y="408969"/>
                      <a:pt x="363610" y="403383"/>
                    </a:cubicBezTo>
                    <a:lnTo>
                      <a:pt x="363610" y="383200"/>
                    </a:lnTo>
                    <a:cubicBezTo>
                      <a:pt x="363610" y="377614"/>
                      <a:pt x="359097" y="373109"/>
                      <a:pt x="353592" y="373109"/>
                    </a:cubicBezTo>
                    <a:close/>
                    <a:moveTo>
                      <a:pt x="313169" y="282403"/>
                    </a:moveTo>
                    <a:lnTo>
                      <a:pt x="447018" y="282403"/>
                    </a:lnTo>
                    <a:lnTo>
                      <a:pt x="465069" y="311699"/>
                    </a:lnTo>
                    <a:cubicBezTo>
                      <a:pt x="467506" y="315665"/>
                      <a:pt x="470304" y="319271"/>
                      <a:pt x="473282" y="322696"/>
                    </a:cubicBezTo>
                    <a:lnTo>
                      <a:pt x="313169" y="322696"/>
                    </a:lnTo>
                    <a:close/>
                    <a:moveTo>
                      <a:pt x="161665" y="282403"/>
                    </a:moveTo>
                    <a:lnTo>
                      <a:pt x="292917" y="282403"/>
                    </a:lnTo>
                    <a:lnTo>
                      <a:pt x="292917" y="322696"/>
                    </a:lnTo>
                    <a:lnTo>
                      <a:pt x="161665" y="322696"/>
                    </a:lnTo>
                    <a:close/>
                    <a:moveTo>
                      <a:pt x="191958" y="0"/>
                    </a:moveTo>
                    <a:cubicBezTo>
                      <a:pt x="197553" y="0"/>
                      <a:pt x="202066" y="4505"/>
                      <a:pt x="202066" y="10092"/>
                    </a:cubicBezTo>
                    <a:lnTo>
                      <a:pt x="202066" y="40366"/>
                    </a:lnTo>
                    <a:lnTo>
                      <a:pt x="222281" y="40366"/>
                    </a:lnTo>
                    <a:lnTo>
                      <a:pt x="222281" y="10092"/>
                    </a:lnTo>
                    <a:cubicBezTo>
                      <a:pt x="222281" y="4505"/>
                      <a:pt x="226793" y="0"/>
                      <a:pt x="232389" y="0"/>
                    </a:cubicBezTo>
                    <a:cubicBezTo>
                      <a:pt x="237894" y="0"/>
                      <a:pt x="242406" y="4505"/>
                      <a:pt x="242406" y="10092"/>
                    </a:cubicBezTo>
                    <a:lnTo>
                      <a:pt x="242406" y="40366"/>
                    </a:lnTo>
                    <a:cubicBezTo>
                      <a:pt x="248002" y="40366"/>
                      <a:pt x="252514" y="44871"/>
                      <a:pt x="252514" y="50457"/>
                    </a:cubicBezTo>
                    <a:lnTo>
                      <a:pt x="252514" y="100823"/>
                    </a:lnTo>
                    <a:cubicBezTo>
                      <a:pt x="252514" y="106410"/>
                      <a:pt x="248002" y="110915"/>
                      <a:pt x="242406" y="110915"/>
                    </a:cubicBezTo>
                    <a:lnTo>
                      <a:pt x="221379" y="110915"/>
                    </a:lnTo>
                    <a:cubicBezTo>
                      <a:pt x="216505" y="139477"/>
                      <a:pt x="191597" y="161371"/>
                      <a:pt x="161634" y="161371"/>
                    </a:cubicBezTo>
                    <a:cubicBezTo>
                      <a:pt x="128243" y="161371"/>
                      <a:pt x="101078" y="134251"/>
                      <a:pt x="101078" y="100823"/>
                    </a:cubicBezTo>
                    <a:cubicBezTo>
                      <a:pt x="101078" y="78568"/>
                      <a:pt x="82938" y="60548"/>
                      <a:pt x="60647" y="60548"/>
                    </a:cubicBezTo>
                    <a:cubicBezTo>
                      <a:pt x="38355" y="60548"/>
                      <a:pt x="20216" y="78568"/>
                      <a:pt x="20216" y="100823"/>
                    </a:cubicBezTo>
                    <a:lnTo>
                      <a:pt x="20216" y="231921"/>
                    </a:lnTo>
                    <a:cubicBezTo>
                      <a:pt x="20216" y="265258"/>
                      <a:pt x="47470" y="292469"/>
                      <a:pt x="80862" y="292469"/>
                    </a:cubicBezTo>
                    <a:cubicBezTo>
                      <a:pt x="81314" y="292469"/>
                      <a:pt x="81675" y="292649"/>
                      <a:pt x="82126" y="292649"/>
                    </a:cubicBezTo>
                    <a:lnTo>
                      <a:pt x="105229" y="255167"/>
                    </a:lnTo>
                    <a:cubicBezTo>
                      <a:pt x="117864" y="234624"/>
                      <a:pt x="140697" y="221829"/>
                      <a:pt x="164883" y="221829"/>
                    </a:cubicBezTo>
                    <a:lnTo>
                      <a:pt x="370559" y="221829"/>
                    </a:lnTo>
                    <a:cubicBezTo>
                      <a:pt x="394655" y="221829"/>
                      <a:pt x="417578" y="234624"/>
                      <a:pt x="430213" y="255077"/>
                    </a:cubicBezTo>
                    <a:lnTo>
                      <a:pt x="434545" y="262195"/>
                    </a:lnTo>
                    <a:lnTo>
                      <a:pt x="159920" y="262195"/>
                    </a:lnTo>
                    <a:cubicBezTo>
                      <a:pt x="149722" y="262195"/>
                      <a:pt x="141419" y="270484"/>
                      <a:pt x="141419" y="280575"/>
                    </a:cubicBezTo>
                    <a:lnTo>
                      <a:pt x="141419" y="324455"/>
                    </a:lnTo>
                    <a:cubicBezTo>
                      <a:pt x="141419" y="334546"/>
                      <a:pt x="149722" y="342835"/>
                      <a:pt x="159920" y="342835"/>
                    </a:cubicBezTo>
                    <a:lnTo>
                      <a:pt x="498801" y="342835"/>
                    </a:lnTo>
                    <a:cubicBezTo>
                      <a:pt x="511075" y="349322"/>
                      <a:pt x="524793" y="352926"/>
                      <a:pt x="538962" y="352926"/>
                    </a:cubicBezTo>
                    <a:lnTo>
                      <a:pt x="580566" y="352926"/>
                    </a:lnTo>
                    <a:cubicBezTo>
                      <a:pt x="594645" y="352926"/>
                      <a:pt x="606016" y="364369"/>
                      <a:pt x="606016" y="378335"/>
                    </a:cubicBezTo>
                    <a:lnTo>
                      <a:pt x="606016" y="403383"/>
                    </a:lnTo>
                    <a:lnTo>
                      <a:pt x="555567" y="403383"/>
                    </a:lnTo>
                    <a:cubicBezTo>
                      <a:pt x="549972" y="403383"/>
                      <a:pt x="545460" y="407888"/>
                      <a:pt x="545460" y="413474"/>
                    </a:cubicBezTo>
                    <a:cubicBezTo>
                      <a:pt x="545460" y="418971"/>
                      <a:pt x="549972" y="423476"/>
                      <a:pt x="555567" y="423476"/>
                    </a:cubicBezTo>
                    <a:lnTo>
                      <a:pt x="606016" y="423476"/>
                    </a:lnTo>
                    <a:lnTo>
                      <a:pt x="606016" y="463391"/>
                    </a:lnTo>
                    <a:cubicBezTo>
                      <a:pt x="606016" y="485916"/>
                      <a:pt x="587696" y="504206"/>
                      <a:pt x="565224" y="504206"/>
                    </a:cubicBezTo>
                    <a:lnTo>
                      <a:pt x="554755" y="504206"/>
                    </a:lnTo>
                    <a:cubicBezTo>
                      <a:pt x="549791" y="538355"/>
                      <a:pt x="520371" y="564664"/>
                      <a:pt x="484813" y="564664"/>
                    </a:cubicBezTo>
                    <a:cubicBezTo>
                      <a:pt x="449345" y="564664"/>
                      <a:pt x="419924" y="538355"/>
                      <a:pt x="414961" y="504206"/>
                    </a:cubicBezTo>
                    <a:lnTo>
                      <a:pt x="191145" y="504206"/>
                    </a:lnTo>
                    <a:cubicBezTo>
                      <a:pt x="186182" y="538355"/>
                      <a:pt x="156761" y="564664"/>
                      <a:pt x="121293" y="564664"/>
                    </a:cubicBezTo>
                    <a:cubicBezTo>
                      <a:pt x="85736" y="564664"/>
                      <a:pt x="56315" y="538355"/>
                      <a:pt x="51351" y="504206"/>
                    </a:cubicBezTo>
                    <a:lnTo>
                      <a:pt x="35377" y="504206"/>
                    </a:lnTo>
                    <a:cubicBezTo>
                      <a:pt x="15884" y="504206"/>
                      <a:pt x="90" y="488349"/>
                      <a:pt x="90" y="468977"/>
                    </a:cubicBezTo>
                    <a:lnTo>
                      <a:pt x="0" y="423476"/>
                    </a:lnTo>
                    <a:lnTo>
                      <a:pt x="50539" y="423476"/>
                    </a:lnTo>
                    <a:cubicBezTo>
                      <a:pt x="56134" y="423476"/>
                      <a:pt x="60647" y="418971"/>
                      <a:pt x="60647" y="413474"/>
                    </a:cubicBezTo>
                    <a:cubicBezTo>
                      <a:pt x="60647" y="407888"/>
                      <a:pt x="56134" y="403383"/>
                      <a:pt x="50539" y="403383"/>
                    </a:cubicBezTo>
                    <a:lnTo>
                      <a:pt x="0" y="403383"/>
                    </a:lnTo>
                    <a:lnTo>
                      <a:pt x="0" y="378335"/>
                    </a:lnTo>
                    <a:cubicBezTo>
                      <a:pt x="0" y="371577"/>
                      <a:pt x="2617" y="365180"/>
                      <a:pt x="7400" y="360405"/>
                    </a:cubicBezTo>
                    <a:cubicBezTo>
                      <a:pt x="12274" y="355630"/>
                      <a:pt x="18681" y="352926"/>
                      <a:pt x="25540" y="352926"/>
                    </a:cubicBezTo>
                    <a:cubicBezTo>
                      <a:pt x="37814" y="352926"/>
                      <a:pt x="48824" y="346710"/>
                      <a:pt x="54961" y="336798"/>
                    </a:cubicBezTo>
                    <a:lnTo>
                      <a:pt x="70303" y="311840"/>
                    </a:lnTo>
                    <a:cubicBezTo>
                      <a:pt x="30775" y="306614"/>
                      <a:pt x="90" y="272827"/>
                      <a:pt x="90" y="231921"/>
                    </a:cubicBezTo>
                    <a:lnTo>
                      <a:pt x="90" y="100823"/>
                    </a:lnTo>
                    <a:cubicBezTo>
                      <a:pt x="90" y="67486"/>
                      <a:pt x="27255" y="40366"/>
                      <a:pt x="60647" y="40366"/>
                    </a:cubicBezTo>
                    <a:cubicBezTo>
                      <a:pt x="94039" y="40366"/>
                      <a:pt x="121293" y="67486"/>
                      <a:pt x="121293" y="100823"/>
                    </a:cubicBezTo>
                    <a:cubicBezTo>
                      <a:pt x="121293" y="123078"/>
                      <a:pt x="139343" y="141189"/>
                      <a:pt x="161634" y="141189"/>
                    </a:cubicBezTo>
                    <a:cubicBezTo>
                      <a:pt x="180406" y="141189"/>
                      <a:pt x="196109" y="128304"/>
                      <a:pt x="200622" y="110915"/>
                    </a:cubicBezTo>
                    <a:lnTo>
                      <a:pt x="181850" y="110915"/>
                    </a:lnTo>
                    <a:cubicBezTo>
                      <a:pt x="176255" y="110915"/>
                      <a:pt x="171742" y="106410"/>
                      <a:pt x="171742" y="100823"/>
                    </a:cubicBezTo>
                    <a:lnTo>
                      <a:pt x="171742" y="50457"/>
                    </a:lnTo>
                    <a:cubicBezTo>
                      <a:pt x="171742" y="44871"/>
                      <a:pt x="176255" y="40366"/>
                      <a:pt x="181850" y="40366"/>
                    </a:cubicBezTo>
                    <a:lnTo>
                      <a:pt x="181850" y="10092"/>
                    </a:lnTo>
                    <a:cubicBezTo>
                      <a:pt x="181850" y="4505"/>
                      <a:pt x="186362" y="0"/>
                      <a:pt x="191958" y="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wrap="square" lIns="91440" tIns="45720" rIns="91440" bIns="4572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zh-CN" altLang="en-US"/>
              </a:p>
            </p:txBody>
          </p:sp>
        </p:grpSp>
        <p:grpSp>
          <p:nvGrpSpPr>
            <p:cNvPr id="8" name="ïṥ1îḑe"/>
            <p:cNvGrpSpPr/>
            <p:nvPr/>
          </p:nvGrpSpPr>
          <p:grpSpPr>
            <a:xfrm>
              <a:off x="5056169" y="2528754"/>
              <a:ext cx="1957214" cy="2428487"/>
              <a:chOff x="4661431" y="2593803"/>
              <a:chExt cx="1909047" cy="2368722"/>
            </a:xfrm>
          </p:grpSpPr>
          <p:sp>
            <p:nvSpPr>
              <p:cNvPr id="16" name="îšḻîdé"/>
              <p:cNvSpPr/>
              <p:nvPr/>
            </p:nvSpPr>
            <p:spPr>
              <a:xfrm>
                <a:off x="4661431" y="2593803"/>
                <a:ext cx="1909047" cy="2368722"/>
              </a:xfrm>
              <a:prstGeom prst="roundRect">
                <a:avLst>
                  <a:gd name="adj" fmla="val 4372"/>
                </a:avLst>
              </a:prstGeom>
              <a:solidFill>
                <a:schemeClr val="bg1"/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/>
              </a:bodyPr>
              <a:lstStyle/>
              <a:p>
                <a:pPr algn="ctr"/>
                <a:endParaRPr lang="en-US" sz="1350"/>
              </a:p>
            </p:txBody>
          </p:sp>
          <p:grpSp>
            <p:nvGrpSpPr>
              <p:cNvPr id="17" name="îṣḻíde"/>
              <p:cNvGrpSpPr/>
              <p:nvPr/>
            </p:nvGrpSpPr>
            <p:grpSpPr>
              <a:xfrm>
                <a:off x="4804158" y="3632125"/>
                <a:ext cx="1623594" cy="951664"/>
                <a:chOff x="6553263" y="4439485"/>
                <a:chExt cx="1361802" cy="951664"/>
              </a:xfrm>
            </p:grpSpPr>
            <p:sp>
              <p:nvSpPr>
                <p:cNvPr id="19" name="ïṩľîḍè"/>
                <p:cNvSpPr/>
                <p:nvPr/>
              </p:nvSpPr>
              <p:spPr bwMode="auto">
                <a:xfrm>
                  <a:off x="6553263" y="4881290"/>
                  <a:ext cx="1361802" cy="50985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t" anchorCtr="0">
                  <a:normAutofit fontScale="92500" lnSpcReduction="10000"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>
                    <a:lnSpc>
                      <a:spcPct val="150000"/>
                    </a:lnSpc>
                    <a:spcBef>
                      <a:spcPct val="0"/>
                    </a:spcBef>
                  </a:pPr>
                  <a:r>
                    <a:rPr lang="en-US" altLang="zh-CN" sz="1100" dirty="0"/>
                    <a:t>Supporting text here.</a:t>
                  </a:r>
                </a:p>
                <a:p>
                  <a:pPr algn="ctr">
                    <a:lnSpc>
                      <a:spcPct val="150000"/>
                    </a:lnSpc>
                    <a:spcBef>
                      <a:spcPct val="0"/>
                    </a:spcBef>
                  </a:pPr>
                  <a:r>
                    <a:rPr lang="en-US" altLang="zh-CN" sz="1100" dirty="0"/>
                    <a:t>…… </a:t>
                  </a:r>
                </a:p>
              </p:txBody>
            </p:sp>
            <p:sp>
              <p:nvSpPr>
                <p:cNvPr id="20" name="iś1îḓe"/>
                <p:cNvSpPr txBox="1"/>
                <p:nvPr/>
              </p:nvSpPr>
              <p:spPr bwMode="auto">
                <a:xfrm>
                  <a:off x="6553263" y="4439485"/>
                  <a:ext cx="1361802" cy="4418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</a:pPr>
                  <a:r>
                    <a:rPr lang="en-US" altLang="zh-CN" b="1" dirty="0"/>
                    <a:t>Text here</a:t>
                  </a:r>
                </a:p>
              </p:txBody>
            </p:sp>
          </p:grpSp>
          <p:sp>
            <p:nvSpPr>
              <p:cNvPr id="18" name="îṧliḓe"/>
              <p:cNvSpPr/>
              <p:nvPr/>
            </p:nvSpPr>
            <p:spPr bwMode="auto">
              <a:xfrm>
                <a:off x="5349359" y="2909956"/>
                <a:ext cx="533190" cy="489918"/>
              </a:xfrm>
              <a:custGeom>
                <a:avLst/>
                <a:gdLst>
                  <a:gd name="connsiteX0" fmla="*/ 373273 h 605239"/>
                  <a:gd name="connsiteY0" fmla="*/ 373273 h 605239"/>
                  <a:gd name="connsiteX1" fmla="*/ 373273 h 605239"/>
                  <a:gd name="connsiteY1" fmla="*/ 373273 h 605239"/>
                  <a:gd name="connsiteX2" fmla="*/ 373273 h 605239"/>
                  <a:gd name="connsiteY2" fmla="*/ 373273 h 605239"/>
                  <a:gd name="connsiteX3" fmla="*/ 373273 h 605239"/>
                  <a:gd name="connsiteY3" fmla="*/ 373273 h 605239"/>
                  <a:gd name="connsiteX4" fmla="*/ 373273 h 605239"/>
                  <a:gd name="connsiteY4" fmla="*/ 373273 h 605239"/>
                  <a:gd name="connsiteX5" fmla="*/ 373273 h 605239"/>
                  <a:gd name="connsiteY5" fmla="*/ 373273 h 605239"/>
                  <a:gd name="connsiteX6" fmla="*/ 373273 h 605239"/>
                  <a:gd name="connsiteY6" fmla="*/ 373273 h 605239"/>
                  <a:gd name="connsiteX7" fmla="*/ 373273 h 605239"/>
                  <a:gd name="connsiteY7" fmla="*/ 373273 h 605239"/>
                  <a:gd name="connsiteX8" fmla="*/ 373273 h 605239"/>
                  <a:gd name="connsiteY8" fmla="*/ 373273 h 605239"/>
                  <a:gd name="connsiteX9" fmla="*/ 373273 h 605239"/>
                  <a:gd name="connsiteY9" fmla="*/ 373273 h 605239"/>
                  <a:gd name="connsiteX10" fmla="*/ 373273 h 605239"/>
                  <a:gd name="connsiteY10" fmla="*/ 373273 h 605239"/>
                  <a:gd name="connsiteX11" fmla="*/ 373273 h 605239"/>
                  <a:gd name="connsiteY11" fmla="*/ 373273 h 605239"/>
                  <a:gd name="connsiteX12" fmla="*/ 373273 h 605239"/>
                  <a:gd name="connsiteY12" fmla="*/ 373273 h 605239"/>
                  <a:gd name="connsiteX13" fmla="*/ 373273 h 605239"/>
                  <a:gd name="connsiteY13" fmla="*/ 373273 h 605239"/>
                  <a:gd name="connsiteX14" fmla="*/ 373273 h 605239"/>
                  <a:gd name="connsiteY14" fmla="*/ 373273 h 605239"/>
                  <a:gd name="connsiteX15" fmla="*/ 373273 h 605239"/>
                  <a:gd name="connsiteY15" fmla="*/ 373273 h 605239"/>
                  <a:gd name="connsiteX16" fmla="*/ 373273 h 605239"/>
                  <a:gd name="connsiteY16" fmla="*/ 373273 h 605239"/>
                  <a:gd name="connsiteX17" fmla="*/ 373273 h 605239"/>
                  <a:gd name="connsiteY17" fmla="*/ 373273 h 605239"/>
                  <a:gd name="connsiteX18" fmla="*/ 373273 h 605239"/>
                  <a:gd name="connsiteY18" fmla="*/ 373273 h 605239"/>
                  <a:gd name="connsiteX19" fmla="*/ 373273 h 605239"/>
                  <a:gd name="connsiteY19" fmla="*/ 373273 h 605239"/>
                  <a:gd name="connsiteX20" fmla="*/ 373273 h 605239"/>
                  <a:gd name="connsiteY20" fmla="*/ 373273 h 605239"/>
                  <a:gd name="connsiteX21" fmla="*/ 373273 h 605239"/>
                  <a:gd name="connsiteY21" fmla="*/ 373273 h 605239"/>
                  <a:gd name="connsiteX22" fmla="*/ 373273 h 605239"/>
                  <a:gd name="connsiteY22" fmla="*/ 373273 h 605239"/>
                  <a:gd name="connsiteX23" fmla="*/ 373273 h 605239"/>
                  <a:gd name="connsiteY23" fmla="*/ 373273 h 605239"/>
                  <a:gd name="connsiteX24" fmla="*/ 373273 h 605239"/>
                  <a:gd name="connsiteY24" fmla="*/ 373273 h 605239"/>
                  <a:gd name="connsiteX25" fmla="*/ 373273 h 605239"/>
                  <a:gd name="connsiteY25" fmla="*/ 373273 h 605239"/>
                  <a:gd name="connsiteX26" fmla="*/ 373273 h 605239"/>
                  <a:gd name="connsiteY26" fmla="*/ 373273 h 605239"/>
                  <a:gd name="connsiteX27" fmla="*/ 373273 h 605239"/>
                  <a:gd name="connsiteY27" fmla="*/ 373273 h 605239"/>
                  <a:gd name="connsiteX28" fmla="*/ 373273 h 605239"/>
                  <a:gd name="connsiteY28" fmla="*/ 373273 h 605239"/>
                  <a:gd name="connsiteX29" fmla="*/ 373273 h 605239"/>
                  <a:gd name="connsiteY29" fmla="*/ 373273 h 605239"/>
                  <a:gd name="connsiteX30" fmla="*/ 373273 h 605239"/>
                  <a:gd name="connsiteY30" fmla="*/ 373273 h 605239"/>
                  <a:gd name="connsiteX31" fmla="*/ 373273 h 605239"/>
                  <a:gd name="connsiteY31" fmla="*/ 373273 h 605239"/>
                  <a:gd name="connsiteX32" fmla="*/ 373273 h 605239"/>
                  <a:gd name="connsiteY32" fmla="*/ 373273 h 605239"/>
                  <a:gd name="connsiteX33" fmla="*/ 373273 h 605239"/>
                  <a:gd name="connsiteY33" fmla="*/ 373273 h 605239"/>
                  <a:gd name="connsiteX34" fmla="*/ 373273 h 605239"/>
                  <a:gd name="connsiteY34" fmla="*/ 373273 h 605239"/>
                  <a:gd name="connsiteX35" fmla="*/ 373273 h 605239"/>
                  <a:gd name="connsiteY35" fmla="*/ 373273 h 605239"/>
                  <a:gd name="connsiteX36" fmla="*/ 373273 h 605239"/>
                  <a:gd name="connsiteY36" fmla="*/ 373273 h 605239"/>
                  <a:gd name="connsiteX37" fmla="*/ 373273 h 605239"/>
                  <a:gd name="connsiteY37" fmla="*/ 373273 h 605239"/>
                  <a:gd name="connsiteX38" fmla="*/ 373273 h 605239"/>
                  <a:gd name="connsiteY38" fmla="*/ 373273 h 605239"/>
                  <a:gd name="connsiteX39" fmla="*/ 373273 h 605239"/>
                  <a:gd name="connsiteY39" fmla="*/ 373273 h 605239"/>
                  <a:gd name="connsiteX40" fmla="*/ 373273 h 605239"/>
                  <a:gd name="connsiteY40" fmla="*/ 373273 h 605239"/>
                  <a:gd name="connsiteX41" fmla="*/ 373273 h 605239"/>
                  <a:gd name="connsiteY41" fmla="*/ 373273 h 605239"/>
                  <a:gd name="connsiteX42" fmla="*/ 373273 h 605239"/>
                  <a:gd name="connsiteY42" fmla="*/ 373273 h 605239"/>
                  <a:gd name="connsiteX43" fmla="*/ 373273 h 605239"/>
                  <a:gd name="connsiteY43" fmla="*/ 373273 h 605239"/>
                  <a:gd name="connsiteX44" fmla="*/ 373273 h 605239"/>
                  <a:gd name="connsiteY44" fmla="*/ 373273 h 605239"/>
                  <a:gd name="connsiteX45" fmla="*/ 373273 h 605239"/>
                  <a:gd name="connsiteY45" fmla="*/ 373273 h 605239"/>
                  <a:gd name="connsiteX46" fmla="*/ 373273 h 605239"/>
                  <a:gd name="connsiteY46" fmla="*/ 373273 h 605239"/>
                  <a:gd name="connsiteX47" fmla="*/ 373273 h 605239"/>
                  <a:gd name="connsiteY47" fmla="*/ 373273 h 605239"/>
                  <a:gd name="connsiteX48" fmla="*/ 373273 h 605239"/>
                  <a:gd name="connsiteY48" fmla="*/ 373273 h 605239"/>
                  <a:gd name="connsiteX49" fmla="*/ 373273 h 605239"/>
                  <a:gd name="connsiteY49" fmla="*/ 373273 h 605239"/>
                  <a:gd name="connsiteX50" fmla="*/ 373273 h 605239"/>
                  <a:gd name="connsiteY50" fmla="*/ 373273 h 605239"/>
                  <a:gd name="connsiteX51" fmla="*/ 373273 h 605239"/>
                  <a:gd name="connsiteY51" fmla="*/ 373273 h 605239"/>
                  <a:gd name="connsiteX52" fmla="*/ 373273 h 605239"/>
                  <a:gd name="connsiteY52" fmla="*/ 373273 h 605239"/>
                  <a:gd name="connsiteX53" fmla="*/ 373273 h 605239"/>
                  <a:gd name="connsiteY53" fmla="*/ 373273 h 605239"/>
                  <a:gd name="connsiteX54" fmla="*/ 373273 h 605239"/>
                  <a:gd name="connsiteY54" fmla="*/ 373273 h 605239"/>
                  <a:gd name="connsiteX55" fmla="*/ 373273 h 605239"/>
                  <a:gd name="connsiteY55" fmla="*/ 373273 h 605239"/>
                  <a:gd name="connsiteX56" fmla="*/ 373273 h 605239"/>
                  <a:gd name="connsiteY56" fmla="*/ 373273 h 605239"/>
                  <a:gd name="connsiteX57" fmla="*/ 373273 h 605239"/>
                  <a:gd name="connsiteY57" fmla="*/ 373273 h 605239"/>
                  <a:gd name="connsiteX58" fmla="*/ 373273 h 605239"/>
                  <a:gd name="connsiteY58" fmla="*/ 373273 h 605239"/>
                  <a:gd name="connsiteX59" fmla="*/ 373273 h 605239"/>
                  <a:gd name="connsiteY59" fmla="*/ 373273 h 605239"/>
                  <a:gd name="connsiteX60" fmla="*/ 373273 h 605239"/>
                  <a:gd name="connsiteY60" fmla="*/ 373273 h 605239"/>
                  <a:gd name="connsiteX61" fmla="*/ 373273 h 605239"/>
                  <a:gd name="connsiteY61" fmla="*/ 373273 h 605239"/>
                  <a:gd name="connsiteX62" fmla="*/ 373273 h 605239"/>
                  <a:gd name="connsiteY62" fmla="*/ 373273 h 605239"/>
                  <a:gd name="connsiteX63" fmla="*/ 373273 h 605239"/>
                  <a:gd name="connsiteY63" fmla="*/ 373273 h 605239"/>
                  <a:gd name="connsiteX64" fmla="*/ 373273 h 605239"/>
                  <a:gd name="connsiteY64" fmla="*/ 373273 h 605239"/>
                  <a:gd name="connsiteX65" fmla="*/ 373273 h 605239"/>
                  <a:gd name="connsiteY65" fmla="*/ 373273 h 605239"/>
                  <a:gd name="connsiteX66" fmla="*/ 373273 h 605239"/>
                  <a:gd name="connsiteY66" fmla="*/ 373273 h 605239"/>
                  <a:gd name="connsiteX67" fmla="*/ 373273 h 605239"/>
                  <a:gd name="connsiteY67" fmla="*/ 373273 h 605239"/>
                  <a:gd name="connsiteX68" fmla="*/ 373273 h 605239"/>
                  <a:gd name="connsiteY68" fmla="*/ 373273 h 605239"/>
                  <a:gd name="connsiteX69" fmla="*/ 373273 h 605239"/>
                  <a:gd name="connsiteY69" fmla="*/ 373273 h 605239"/>
                  <a:gd name="connsiteX70" fmla="*/ 373273 h 605239"/>
                  <a:gd name="connsiteY70" fmla="*/ 373273 h 605239"/>
                  <a:gd name="connsiteX71" fmla="*/ 373273 h 605239"/>
                  <a:gd name="connsiteY71" fmla="*/ 373273 h 605239"/>
                  <a:gd name="connsiteX72" fmla="*/ 373273 h 605239"/>
                  <a:gd name="connsiteY72" fmla="*/ 373273 h 605239"/>
                  <a:gd name="connsiteX73" fmla="*/ 373273 h 605239"/>
                  <a:gd name="connsiteY73" fmla="*/ 373273 h 605239"/>
                  <a:gd name="connsiteX74" fmla="*/ 373273 h 605239"/>
                  <a:gd name="connsiteY74" fmla="*/ 373273 h 605239"/>
                  <a:gd name="connsiteX75" fmla="*/ 373273 h 605239"/>
                  <a:gd name="connsiteY75" fmla="*/ 373273 h 605239"/>
                  <a:gd name="connsiteX76" fmla="*/ 373273 h 605239"/>
                  <a:gd name="connsiteY76" fmla="*/ 373273 h 605239"/>
                  <a:gd name="connsiteX77" fmla="*/ 373273 h 605239"/>
                  <a:gd name="connsiteY77" fmla="*/ 373273 h 605239"/>
                  <a:gd name="connsiteX78" fmla="*/ 373273 h 605239"/>
                  <a:gd name="connsiteY78" fmla="*/ 373273 h 605239"/>
                  <a:gd name="connsiteX79" fmla="*/ 373273 h 605239"/>
                  <a:gd name="connsiteY79" fmla="*/ 373273 h 605239"/>
                  <a:gd name="connsiteX80" fmla="*/ 373273 h 605239"/>
                  <a:gd name="connsiteY80" fmla="*/ 373273 h 605239"/>
                  <a:gd name="connsiteX81" fmla="*/ 373273 h 605239"/>
                  <a:gd name="connsiteY81" fmla="*/ 373273 h 605239"/>
                  <a:gd name="connsiteX82" fmla="*/ 373273 h 605239"/>
                  <a:gd name="connsiteY82" fmla="*/ 373273 h 605239"/>
                  <a:gd name="connsiteX83" fmla="*/ 373273 h 605239"/>
                  <a:gd name="connsiteY83" fmla="*/ 373273 h 605239"/>
                  <a:gd name="connsiteX84" fmla="*/ 373273 h 605239"/>
                  <a:gd name="connsiteY84" fmla="*/ 373273 h 605239"/>
                  <a:gd name="connsiteX85" fmla="*/ 373273 h 605239"/>
                  <a:gd name="connsiteY85" fmla="*/ 373273 h 605239"/>
                  <a:gd name="connsiteX86" fmla="*/ 373273 h 605239"/>
                  <a:gd name="connsiteY86" fmla="*/ 373273 h 605239"/>
                  <a:gd name="connsiteX87" fmla="*/ 373273 h 605239"/>
                  <a:gd name="connsiteY87" fmla="*/ 373273 h 605239"/>
                  <a:gd name="connsiteX88" fmla="*/ 373273 h 605239"/>
                  <a:gd name="connsiteY88" fmla="*/ 373273 h 605239"/>
                  <a:gd name="connsiteX89" fmla="*/ 373273 h 605239"/>
                  <a:gd name="connsiteY89" fmla="*/ 373273 h 605239"/>
                  <a:gd name="connsiteX90" fmla="*/ 373273 h 605239"/>
                  <a:gd name="connsiteY90" fmla="*/ 373273 h 605239"/>
                  <a:gd name="connsiteX91" fmla="*/ 373273 h 605239"/>
                  <a:gd name="connsiteY91" fmla="*/ 373273 h 605239"/>
                  <a:gd name="connsiteX92" fmla="*/ 373273 h 605239"/>
                  <a:gd name="connsiteY92" fmla="*/ 373273 h 605239"/>
                  <a:gd name="connsiteX93" fmla="*/ 373273 h 605239"/>
                  <a:gd name="connsiteY93" fmla="*/ 373273 h 605239"/>
                  <a:gd name="connsiteX94" fmla="*/ 373273 h 605239"/>
                  <a:gd name="connsiteY94" fmla="*/ 373273 h 605239"/>
                  <a:gd name="connsiteX95" fmla="*/ 373273 h 605239"/>
                  <a:gd name="connsiteY95" fmla="*/ 373273 h 605239"/>
                  <a:gd name="connsiteX96" fmla="*/ 373273 h 605239"/>
                  <a:gd name="connsiteY96" fmla="*/ 373273 h 605239"/>
                  <a:gd name="connsiteX97" fmla="*/ 373273 h 605239"/>
                  <a:gd name="connsiteY97" fmla="*/ 373273 h 605239"/>
                  <a:gd name="connsiteX98" fmla="*/ 373273 h 605239"/>
                  <a:gd name="connsiteY98" fmla="*/ 373273 h 605239"/>
                  <a:gd name="connsiteX99" fmla="*/ 373273 h 605239"/>
                  <a:gd name="connsiteY99" fmla="*/ 373273 h 605239"/>
                  <a:gd name="connsiteX100" fmla="*/ 373273 h 605239"/>
                  <a:gd name="connsiteY100" fmla="*/ 373273 h 605239"/>
                  <a:gd name="connsiteX101" fmla="*/ 373273 h 605239"/>
                  <a:gd name="connsiteY101" fmla="*/ 373273 h 605239"/>
                  <a:gd name="connsiteX102" fmla="*/ 373273 h 605239"/>
                  <a:gd name="connsiteY102" fmla="*/ 373273 h 605239"/>
                  <a:gd name="connsiteX103" fmla="*/ 373273 h 605239"/>
                  <a:gd name="connsiteY103" fmla="*/ 373273 h 605239"/>
                  <a:gd name="connsiteX104" fmla="*/ 373273 h 605239"/>
                  <a:gd name="connsiteY104" fmla="*/ 373273 h 605239"/>
                  <a:gd name="connsiteX105" fmla="*/ 373273 h 605239"/>
                  <a:gd name="connsiteY105" fmla="*/ 373273 h 605239"/>
                  <a:gd name="connsiteX106" fmla="*/ 373273 h 605239"/>
                  <a:gd name="connsiteY106" fmla="*/ 373273 h 605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</a:cxnLst>
                <a:rect l="l" t="t" r="r" b="b"/>
                <a:pathLst>
                  <a:path w="608909" h="559493">
                    <a:moveTo>
                      <a:pt x="470180" y="272856"/>
                    </a:moveTo>
                    <a:lnTo>
                      <a:pt x="476019" y="272856"/>
                    </a:lnTo>
                    <a:lnTo>
                      <a:pt x="481953" y="272856"/>
                    </a:lnTo>
                    <a:cubicBezTo>
                      <a:pt x="509171" y="272856"/>
                      <a:pt x="531210" y="294963"/>
                      <a:pt x="531210" y="322056"/>
                    </a:cubicBezTo>
                    <a:lnTo>
                      <a:pt x="531210" y="376617"/>
                    </a:lnTo>
                    <a:cubicBezTo>
                      <a:pt x="531210" y="385084"/>
                      <a:pt x="526783" y="392609"/>
                      <a:pt x="520096" y="397031"/>
                    </a:cubicBezTo>
                    <a:lnTo>
                      <a:pt x="520096" y="449711"/>
                    </a:lnTo>
                    <a:cubicBezTo>
                      <a:pt x="520096" y="450558"/>
                      <a:pt x="520661" y="451498"/>
                      <a:pt x="521509" y="451875"/>
                    </a:cubicBezTo>
                    <a:cubicBezTo>
                      <a:pt x="528949" y="455450"/>
                      <a:pt x="565492" y="473888"/>
                      <a:pt x="599209" y="501639"/>
                    </a:cubicBezTo>
                    <a:cubicBezTo>
                      <a:pt x="605425" y="506625"/>
                      <a:pt x="608909" y="514150"/>
                      <a:pt x="608909" y="522052"/>
                    </a:cubicBezTo>
                    <a:lnTo>
                      <a:pt x="608909" y="559493"/>
                    </a:lnTo>
                    <a:lnTo>
                      <a:pt x="483083" y="559493"/>
                    </a:lnTo>
                    <a:lnTo>
                      <a:pt x="483083" y="515561"/>
                    </a:lnTo>
                    <a:cubicBezTo>
                      <a:pt x="483083" y="499475"/>
                      <a:pt x="476019" y="484424"/>
                      <a:pt x="463587" y="474264"/>
                    </a:cubicBezTo>
                    <a:cubicBezTo>
                      <a:pt x="453039" y="465609"/>
                      <a:pt x="442302" y="457707"/>
                      <a:pt x="431848" y="450558"/>
                    </a:cubicBezTo>
                    <a:cubicBezTo>
                      <a:pt x="431848" y="450370"/>
                      <a:pt x="431942" y="450087"/>
                      <a:pt x="431942" y="449711"/>
                    </a:cubicBezTo>
                    <a:lnTo>
                      <a:pt x="431942" y="397031"/>
                    </a:lnTo>
                    <a:cubicBezTo>
                      <a:pt x="425350" y="392609"/>
                      <a:pt x="420923" y="385084"/>
                      <a:pt x="420923" y="376617"/>
                    </a:cubicBezTo>
                    <a:lnTo>
                      <a:pt x="420923" y="322056"/>
                    </a:lnTo>
                    <a:cubicBezTo>
                      <a:pt x="420923" y="294775"/>
                      <a:pt x="443056" y="272856"/>
                      <a:pt x="470180" y="272856"/>
                    </a:cubicBezTo>
                    <a:close/>
                    <a:moveTo>
                      <a:pt x="127004" y="272856"/>
                    </a:moveTo>
                    <a:lnTo>
                      <a:pt x="132940" y="272856"/>
                    </a:lnTo>
                    <a:lnTo>
                      <a:pt x="138781" y="272856"/>
                    </a:lnTo>
                    <a:cubicBezTo>
                      <a:pt x="166104" y="272856"/>
                      <a:pt x="188057" y="294963"/>
                      <a:pt x="188057" y="322056"/>
                    </a:cubicBezTo>
                    <a:lnTo>
                      <a:pt x="188057" y="376617"/>
                    </a:lnTo>
                    <a:cubicBezTo>
                      <a:pt x="188057" y="385084"/>
                      <a:pt x="183629" y="392609"/>
                      <a:pt x="177033" y="397031"/>
                    </a:cubicBezTo>
                    <a:lnTo>
                      <a:pt x="177033" y="449711"/>
                    </a:lnTo>
                    <a:cubicBezTo>
                      <a:pt x="177033" y="449993"/>
                      <a:pt x="177128" y="450370"/>
                      <a:pt x="177128" y="450558"/>
                    </a:cubicBezTo>
                    <a:cubicBezTo>
                      <a:pt x="166670" y="457613"/>
                      <a:pt x="155929" y="465609"/>
                      <a:pt x="145376" y="474264"/>
                    </a:cubicBezTo>
                    <a:cubicBezTo>
                      <a:pt x="133034" y="484424"/>
                      <a:pt x="125874" y="499475"/>
                      <a:pt x="125874" y="515561"/>
                    </a:cubicBezTo>
                    <a:lnTo>
                      <a:pt x="125874" y="559493"/>
                    </a:lnTo>
                    <a:lnTo>
                      <a:pt x="0" y="559493"/>
                    </a:lnTo>
                    <a:lnTo>
                      <a:pt x="0" y="522052"/>
                    </a:lnTo>
                    <a:cubicBezTo>
                      <a:pt x="0" y="514150"/>
                      <a:pt x="3486" y="506625"/>
                      <a:pt x="9704" y="501639"/>
                    </a:cubicBezTo>
                    <a:cubicBezTo>
                      <a:pt x="43434" y="473888"/>
                      <a:pt x="79990" y="455450"/>
                      <a:pt x="87433" y="451875"/>
                    </a:cubicBezTo>
                    <a:cubicBezTo>
                      <a:pt x="88281" y="451498"/>
                      <a:pt x="88846" y="450558"/>
                      <a:pt x="88846" y="449711"/>
                    </a:cubicBezTo>
                    <a:lnTo>
                      <a:pt x="88846" y="397031"/>
                    </a:lnTo>
                    <a:cubicBezTo>
                      <a:pt x="82157" y="392609"/>
                      <a:pt x="77729" y="385084"/>
                      <a:pt x="77729" y="376617"/>
                    </a:cubicBezTo>
                    <a:lnTo>
                      <a:pt x="77729" y="322056"/>
                    </a:lnTo>
                    <a:cubicBezTo>
                      <a:pt x="77729" y="294775"/>
                      <a:pt x="99870" y="272856"/>
                      <a:pt x="127004" y="272856"/>
                    </a:cubicBezTo>
                    <a:close/>
                    <a:moveTo>
                      <a:pt x="297600" y="222543"/>
                    </a:moveTo>
                    <a:lnTo>
                      <a:pt x="304477" y="222543"/>
                    </a:lnTo>
                    <a:lnTo>
                      <a:pt x="311260" y="222543"/>
                    </a:lnTo>
                    <a:cubicBezTo>
                      <a:pt x="343291" y="222543"/>
                      <a:pt x="369198" y="248506"/>
                      <a:pt x="369198" y="280395"/>
                    </a:cubicBezTo>
                    <a:lnTo>
                      <a:pt x="369198" y="344455"/>
                    </a:lnTo>
                    <a:cubicBezTo>
                      <a:pt x="369198" y="354520"/>
                      <a:pt x="364017" y="363456"/>
                      <a:pt x="356198" y="368536"/>
                    </a:cubicBezTo>
                    <a:lnTo>
                      <a:pt x="356198" y="430432"/>
                    </a:lnTo>
                    <a:cubicBezTo>
                      <a:pt x="356198" y="431561"/>
                      <a:pt x="356857" y="432502"/>
                      <a:pt x="357893" y="433066"/>
                    </a:cubicBezTo>
                    <a:cubicBezTo>
                      <a:pt x="366655" y="437299"/>
                      <a:pt x="409520" y="459029"/>
                      <a:pt x="449275" y="491576"/>
                    </a:cubicBezTo>
                    <a:cubicBezTo>
                      <a:pt x="456435" y="497502"/>
                      <a:pt x="460580" y="506251"/>
                      <a:pt x="460580" y="515563"/>
                    </a:cubicBezTo>
                    <a:lnTo>
                      <a:pt x="460580" y="559493"/>
                    </a:lnTo>
                    <a:lnTo>
                      <a:pt x="304477" y="559493"/>
                    </a:lnTo>
                    <a:lnTo>
                      <a:pt x="148187" y="559493"/>
                    </a:lnTo>
                    <a:lnTo>
                      <a:pt x="148187" y="515563"/>
                    </a:lnTo>
                    <a:cubicBezTo>
                      <a:pt x="148187" y="506251"/>
                      <a:pt x="152332" y="497502"/>
                      <a:pt x="159492" y="491576"/>
                    </a:cubicBezTo>
                    <a:cubicBezTo>
                      <a:pt x="199342" y="459029"/>
                      <a:pt x="242206" y="437299"/>
                      <a:pt x="250967" y="433066"/>
                    </a:cubicBezTo>
                    <a:cubicBezTo>
                      <a:pt x="252004" y="432502"/>
                      <a:pt x="252569" y="431561"/>
                      <a:pt x="252569" y="430432"/>
                    </a:cubicBezTo>
                    <a:lnTo>
                      <a:pt x="252569" y="368536"/>
                    </a:lnTo>
                    <a:cubicBezTo>
                      <a:pt x="244844" y="363456"/>
                      <a:pt x="239663" y="354520"/>
                      <a:pt x="239663" y="344455"/>
                    </a:cubicBezTo>
                    <a:lnTo>
                      <a:pt x="239663" y="280395"/>
                    </a:lnTo>
                    <a:cubicBezTo>
                      <a:pt x="239663" y="248412"/>
                      <a:pt x="265664" y="222543"/>
                      <a:pt x="297600" y="222543"/>
                    </a:cubicBezTo>
                    <a:close/>
                    <a:moveTo>
                      <a:pt x="492495" y="40775"/>
                    </a:moveTo>
                    <a:cubicBezTo>
                      <a:pt x="488350" y="40775"/>
                      <a:pt x="487596" y="41528"/>
                      <a:pt x="487502" y="45854"/>
                    </a:cubicBezTo>
                    <a:lnTo>
                      <a:pt x="487502" y="51498"/>
                    </a:lnTo>
                    <a:cubicBezTo>
                      <a:pt x="487502" y="57142"/>
                      <a:pt x="487502" y="56953"/>
                      <a:pt x="482038" y="59023"/>
                    </a:cubicBezTo>
                    <a:cubicBezTo>
                      <a:pt x="469036" y="63726"/>
                      <a:pt x="460934" y="72661"/>
                      <a:pt x="460086" y="86864"/>
                    </a:cubicBezTo>
                    <a:cubicBezTo>
                      <a:pt x="459332" y="99374"/>
                      <a:pt x="465833" y="107934"/>
                      <a:pt x="476196" y="114048"/>
                    </a:cubicBezTo>
                    <a:cubicBezTo>
                      <a:pt x="482414" y="117810"/>
                      <a:pt x="489480" y="120068"/>
                      <a:pt x="496264" y="123078"/>
                    </a:cubicBezTo>
                    <a:cubicBezTo>
                      <a:pt x="498902" y="124206"/>
                      <a:pt x="501445" y="125617"/>
                      <a:pt x="503706" y="127310"/>
                    </a:cubicBezTo>
                    <a:cubicBezTo>
                      <a:pt x="510207" y="132578"/>
                      <a:pt x="508982" y="141513"/>
                      <a:pt x="501257" y="144900"/>
                    </a:cubicBezTo>
                    <a:cubicBezTo>
                      <a:pt x="497112" y="146781"/>
                      <a:pt x="492778" y="147157"/>
                      <a:pt x="488350" y="146687"/>
                    </a:cubicBezTo>
                    <a:cubicBezTo>
                      <a:pt x="481472" y="145746"/>
                      <a:pt x="474783" y="144053"/>
                      <a:pt x="468659" y="140761"/>
                    </a:cubicBezTo>
                    <a:cubicBezTo>
                      <a:pt x="464985" y="138880"/>
                      <a:pt x="463949" y="139350"/>
                      <a:pt x="462724" y="143301"/>
                    </a:cubicBezTo>
                    <a:cubicBezTo>
                      <a:pt x="461593" y="146687"/>
                      <a:pt x="460557" y="150167"/>
                      <a:pt x="459709" y="153553"/>
                    </a:cubicBezTo>
                    <a:cubicBezTo>
                      <a:pt x="458484" y="158162"/>
                      <a:pt x="458861" y="159291"/>
                      <a:pt x="463572" y="161548"/>
                    </a:cubicBezTo>
                    <a:cubicBezTo>
                      <a:pt x="469130" y="164370"/>
                      <a:pt x="475160" y="165687"/>
                      <a:pt x="481284" y="166722"/>
                    </a:cubicBezTo>
                    <a:cubicBezTo>
                      <a:pt x="486089" y="167474"/>
                      <a:pt x="486371" y="167568"/>
                      <a:pt x="486371" y="172647"/>
                    </a:cubicBezTo>
                    <a:lnTo>
                      <a:pt x="486371" y="179420"/>
                    </a:lnTo>
                    <a:cubicBezTo>
                      <a:pt x="486371" y="182147"/>
                      <a:pt x="487690" y="183934"/>
                      <a:pt x="490611" y="183934"/>
                    </a:cubicBezTo>
                    <a:cubicBezTo>
                      <a:pt x="493908" y="184029"/>
                      <a:pt x="497300" y="184029"/>
                      <a:pt x="500503" y="183934"/>
                    </a:cubicBezTo>
                    <a:cubicBezTo>
                      <a:pt x="503330" y="183934"/>
                      <a:pt x="504649" y="182430"/>
                      <a:pt x="504649" y="179608"/>
                    </a:cubicBezTo>
                    <a:cubicBezTo>
                      <a:pt x="504649" y="176504"/>
                      <a:pt x="504837" y="173494"/>
                      <a:pt x="504649" y="170390"/>
                    </a:cubicBezTo>
                    <a:cubicBezTo>
                      <a:pt x="504554" y="167192"/>
                      <a:pt x="505968" y="165687"/>
                      <a:pt x="508982" y="164840"/>
                    </a:cubicBezTo>
                    <a:cubicBezTo>
                      <a:pt x="515860" y="162959"/>
                      <a:pt x="521889" y="159197"/>
                      <a:pt x="526412" y="153647"/>
                    </a:cubicBezTo>
                    <a:cubicBezTo>
                      <a:pt x="538942" y="138221"/>
                      <a:pt x="534231" y="115835"/>
                      <a:pt x="516237" y="105865"/>
                    </a:cubicBezTo>
                    <a:cubicBezTo>
                      <a:pt x="510584" y="102761"/>
                      <a:pt x="504554" y="100503"/>
                      <a:pt x="498619" y="97964"/>
                    </a:cubicBezTo>
                    <a:cubicBezTo>
                      <a:pt x="495227" y="96647"/>
                      <a:pt x="492024" y="94860"/>
                      <a:pt x="489104" y="92602"/>
                    </a:cubicBezTo>
                    <a:cubicBezTo>
                      <a:pt x="483451" y="88087"/>
                      <a:pt x="484581" y="80657"/>
                      <a:pt x="491270" y="77835"/>
                    </a:cubicBezTo>
                    <a:cubicBezTo>
                      <a:pt x="493155" y="76894"/>
                      <a:pt x="495133" y="76706"/>
                      <a:pt x="497112" y="76518"/>
                    </a:cubicBezTo>
                    <a:cubicBezTo>
                      <a:pt x="504931" y="76142"/>
                      <a:pt x="512186" y="77553"/>
                      <a:pt x="519252" y="80939"/>
                    </a:cubicBezTo>
                    <a:cubicBezTo>
                      <a:pt x="522643" y="82538"/>
                      <a:pt x="523868" y="82067"/>
                      <a:pt x="524998" y="78399"/>
                    </a:cubicBezTo>
                    <a:cubicBezTo>
                      <a:pt x="526317" y="74543"/>
                      <a:pt x="527260" y="70686"/>
                      <a:pt x="528390" y="66736"/>
                    </a:cubicBezTo>
                    <a:cubicBezTo>
                      <a:pt x="529144" y="64102"/>
                      <a:pt x="528296" y="62503"/>
                      <a:pt x="525752" y="61374"/>
                    </a:cubicBezTo>
                    <a:cubicBezTo>
                      <a:pt x="521230" y="59399"/>
                      <a:pt x="516708" y="57988"/>
                      <a:pt x="511809" y="57236"/>
                    </a:cubicBezTo>
                    <a:cubicBezTo>
                      <a:pt x="505402" y="56201"/>
                      <a:pt x="505402" y="56201"/>
                      <a:pt x="505402" y="49805"/>
                    </a:cubicBezTo>
                    <a:cubicBezTo>
                      <a:pt x="505402" y="40775"/>
                      <a:pt x="505402" y="40775"/>
                      <a:pt x="496358" y="40775"/>
                    </a:cubicBezTo>
                    <a:close/>
                    <a:moveTo>
                      <a:pt x="496111" y="0"/>
                    </a:moveTo>
                    <a:cubicBezTo>
                      <a:pt x="524951" y="0"/>
                      <a:pt x="553781" y="10958"/>
                      <a:pt x="575779" y="32874"/>
                    </a:cubicBezTo>
                    <a:cubicBezTo>
                      <a:pt x="619776" y="76894"/>
                      <a:pt x="619776" y="148192"/>
                      <a:pt x="575779" y="192024"/>
                    </a:cubicBezTo>
                    <a:cubicBezTo>
                      <a:pt x="538754" y="229083"/>
                      <a:pt x="482226" y="234821"/>
                      <a:pt x="438982" y="209519"/>
                    </a:cubicBezTo>
                    <a:lnTo>
                      <a:pt x="438700" y="209237"/>
                    </a:lnTo>
                    <a:cubicBezTo>
                      <a:pt x="421742" y="222029"/>
                      <a:pt x="403559" y="224286"/>
                      <a:pt x="390840" y="222311"/>
                    </a:cubicBezTo>
                    <a:cubicBezTo>
                      <a:pt x="386600" y="221653"/>
                      <a:pt x="385752" y="215915"/>
                      <a:pt x="389615" y="214034"/>
                    </a:cubicBezTo>
                    <a:cubicBezTo>
                      <a:pt x="401297" y="208202"/>
                      <a:pt x="408552" y="196915"/>
                      <a:pt x="412886" y="187791"/>
                    </a:cubicBezTo>
                    <a:lnTo>
                      <a:pt x="411567" y="187038"/>
                    </a:lnTo>
                    <a:cubicBezTo>
                      <a:pt x="372374" y="142736"/>
                      <a:pt x="374070" y="75201"/>
                      <a:pt x="416371" y="32874"/>
                    </a:cubicBezTo>
                    <a:cubicBezTo>
                      <a:pt x="438417" y="10958"/>
                      <a:pt x="467270" y="0"/>
                      <a:pt x="496111" y="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wrap="square" lIns="91440" tIns="45720" rIns="91440" bIns="4572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zh-CN" altLang="en-US"/>
              </a:p>
            </p:txBody>
          </p:sp>
        </p:grpSp>
        <p:grpSp>
          <p:nvGrpSpPr>
            <p:cNvPr id="9" name="íṡḷíḑê"/>
            <p:cNvGrpSpPr/>
            <p:nvPr/>
          </p:nvGrpSpPr>
          <p:grpSpPr>
            <a:xfrm>
              <a:off x="2692463" y="2317098"/>
              <a:ext cx="2298380" cy="2851799"/>
              <a:chOff x="2499293" y="2338024"/>
              <a:chExt cx="2241817" cy="2781617"/>
            </a:xfrm>
          </p:grpSpPr>
          <p:sp>
            <p:nvSpPr>
              <p:cNvPr id="10" name="íṣļiḍè"/>
              <p:cNvSpPr/>
              <p:nvPr/>
            </p:nvSpPr>
            <p:spPr>
              <a:xfrm>
                <a:off x="2499293" y="2338024"/>
                <a:ext cx="2241817" cy="2781617"/>
              </a:xfrm>
              <a:prstGeom prst="roundRect">
                <a:avLst>
                  <a:gd name="adj" fmla="val 4372"/>
                </a:avLst>
              </a:prstGeom>
              <a:solidFill>
                <a:srgbClr val="19B59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11" name="iŝļíḋè"/>
              <p:cNvSpPr/>
              <p:nvPr/>
            </p:nvSpPr>
            <p:spPr bwMode="auto">
              <a:xfrm>
                <a:off x="3384858" y="2652440"/>
                <a:ext cx="470687" cy="533190"/>
              </a:xfrm>
              <a:custGeom>
                <a:avLst/>
                <a:gdLst>
                  <a:gd name="T0" fmla="*/ 372171 w 604011"/>
                  <a:gd name="T1" fmla="*/ 372171 w 604011"/>
                  <a:gd name="T2" fmla="*/ 372171 w 604011"/>
                  <a:gd name="T3" fmla="*/ 372171 w 604011"/>
                  <a:gd name="T4" fmla="*/ 372171 w 604011"/>
                  <a:gd name="T5" fmla="*/ 372171 w 604011"/>
                  <a:gd name="T6" fmla="*/ 372171 w 604011"/>
                  <a:gd name="T7" fmla="*/ 372171 w 604011"/>
                  <a:gd name="T8" fmla="*/ 372171 w 604011"/>
                  <a:gd name="T9" fmla="*/ 372171 w 604011"/>
                  <a:gd name="T10" fmla="*/ 372171 w 604011"/>
                  <a:gd name="T11" fmla="*/ 372171 w 604011"/>
                  <a:gd name="T12" fmla="*/ 372171 w 604011"/>
                  <a:gd name="T13" fmla="*/ 372171 w 604011"/>
                  <a:gd name="T14" fmla="*/ 372171 w 604011"/>
                  <a:gd name="T15" fmla="*/ 372171 w 604011"/>
                  <a:gd name="T16" fmla="*/ 372171 w 604011"/>
                  <a:gd name="T17" fmla="*/ 372171 w 604011"/>
                  <a:gd name="T18" fmla="*/ 372171 w 604011"/>
                  <a:gd name="T19" fmla="*/ 372171 w 604011"/>
                  <a:gd name="T20" fmla="*/ 372171 w 604011"/>
                  <a:gd name="T21" fmla="*/ 372171 w 604011"/>
                  <a:gd name="T22" fmla="*/ 372171 w 604011"/>
                  <a:gd name="T23" fmla="*/ 372171 w 604011"/>
                  <a:gd name="T24" fmla="*/ 372171 w 604011"/>
                  <a:gd name="T25" fmla="*/ 372171 w 604011"/>
                  <a:gd name="T26" fmla="*/ 372171 w 604011"/>
                  <a:gd name="T27" fmla="*/ 372171 w 604011"/>
                  <a:gd name="T28" fmla="*/ 372171 w 604011"/>
                  <a:gd name="T29" fmla="*/ 372171 w 604011"/>
                  <a:gd name="T30" fmla="*/ 372171 w 604011"/>
                  <a:gd name="T31" fmla="*/ 372171 w 604011"/>
                  <a:gd name="T32" fmla="*/ 372171 w 604011"/>
                  <a:gd name="T33" fmla="*/ 372171 w 604011"/>
                  <a:gd name="T34" fmla="*/ 372171 w 604011"/>
                  <a:gd name="T35" fmla="*/ 372171 w 604011"/>
                  <a:gd name="T36" fmla="*/ 372171 w 604011"/>
                  <a:gd name="T37" fmla="*/ 372171 w 604011"/>
                  <a:gd name="T38" fmla="*/ 372171 w 604011"/>
                  <a:gd name="T39" fmla="*/ 372171 w 604011"/>
                  <a:gd name="T40" fmla="*/ 372171 w 604011"/>
                  <a:gd name="T41" fmla="*/ 372171 w 604011"/>
                  <a:gd name="T42" fmla="*/ 372171 w 604011"/>
                  <a:gd name="T43" fmla="*/ 372171 w 604011"/>
                  <a:gd name="T44" fmla="*/ 372171 w 604011"/>
                  <a:gd name="T45" fmla="*/ 372171 w 604011"/>
                  <a:gd name="T46" fmla="*/ 372171 w 604011"/>
                  <a:gd name="T47" fmla="*/ 372171 w 604011"/>
                  <a:gd name="T48" fmla="*/ 372171 w 604011"/>
                  <a:gd name="T49" fmla="*/ 372171 w 604011"/>
                  <a:gd name="T50" fmla="*/ 372171 w 604011"/>
                  <a:gd name="T51" fmla="*/ 372171 w 604011"/>
                  <a:gd name="T52" fmla="*/ 372171 w 604011"/>
                  <a:gd name="T53" fmla="*/ 372171 w 604011"/>
                  <a:gd name="T54" fmla="*/ 372171 w 604011"/>
                  <a:gd name="T55" fmla="*/ 372171 w 604011"/>
                  <a:gd name="T56" fmla="*/ 372171 w 604011"/>
                  <a:gd name="T57" fmla="*/ 372171 w 6040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5344" h="6062">
                    <a:moveTo>
                      <a:pt x="2976" y="1855"/>
                    </a:moveTo>
                    <a:cubicBezTo>
                      <a:pt x="2574" y="614"/>
                      <a:pt x="3142" y="0"/>
                      <a:pt x="3142" y="0"/>
                    </a:cubicBezTo>
                    <a:cubicBezTo>
                      <a:pt x="3142" y="0"/>
                      <a:pt x="1278" y="896"/>
                      <a:pt x="726" y="3310"/>
                    </a:cubicBezTo>
                    <a:cubicBezTo>
                      <a:pt x="493" y="2976"/>
                      <a:pt x="291" y="2793"/>
                      <a:pt x="314" y="2853"/>
                    </a:cubicBezTo>
                    <a:cubicBezTo>
                      <a:pt x="563" y="3499"/>
                      <a:pt x="0" y="3788"/>
                      <a:pt x="7" y="4468"/>
                    </a:cubicBezTo>
                    <a:cubicBezTo>
                      <a:pt x="15" y="5149"/>
                      <a:pt x="1189" y="5928"/>
                      <a:pt x="1189" y="5928"/>
                    </a:cubicBezTo>
                    <a:cubicBezTo>
                      <a:pt x="1189" y="5927"/>
                      <a:pt x="1190" y="5927"/>
                      <a:pt x="1190" y="5927"/>
                    </a:cubicBezTo>
                    <a:cubicBezTo>
                      <a:pt x="1236" y="5961"/>
                      <a:pt x="1285" y="5993"/>
                      <a:pt x="1336" y="6024"/>
                    </a:cubicBezTo>
                    <a:cubicBezTo>
                      <a:pt x="1292" y="5972"/>
                      <a:pt x="1251" y="5918"/>
                      <a:pt x="1213" y="5864"/>
                    </a:cubicBezTo>
                    <a:cubicBezTo>
                      <a:pt x="1086" y="5682"/>
                      <a:pt x="996" y="5491"/>
                      <a:pt x="994" y="5306"/>
                    </a:cubicBezTo>
                    <a:cubicBezTo>
                      <a:pt x="990" y="4941"/>
                      <a:pt x="1150" y="4689"/>
                      <a:pt x="1261" y="4434"/>
                    </a:cubicBezTo>
                    <a:cubicBezTo>
                      <a:pt x="1357" y="4213"/>
                      <a:pt x="1417" y="3990"/>
                      <a:pt x="1301" y="3690"/>
                    </a:cubicBezTo>
                    <a:cubicBezTo>
                      <a:pt x="1283" y="3643"/>
                      <a:pt x="1405" y="3747"/>
                      <a:pt x="1572" y="3957"/>
                    </a:cubicBezTo>
                    <a:cubicBezTo>
                      <a:pt x="1896" y="3077"/>
                      <a:pt x="2216" y="2314"/>
                      <a:pt x="2216" y="2314"/>
                    </a:cubicBezTo>
                    <a:cubicBezTo>
                      <a:pt x="2216" y="2314"/>
                      <a:pt x="2225" y="3512"/>
                      <a:pt x="2631" y="4281"/>
                    </a:cubicBezTo>
                    <a:cubicBezTo>
                      <a:pt x="3012" y="5002"/>
                      <a:pt x="2989" y="5372"/>
                      <a:pt x="2989" y="5372"/>
                    </a:cubicBezTo>
                    <a:cubicBezTo>
                      <a:pt x="3683" y="4709"/>
                      <a:pt x="3915" y="3655"/>
                      <a:pt x="3915" y="3655"/>
                    </a:cubicBezTo>
                    <a:cubicBezTo>
                      <a:pt x="4167" y="3877"/>
                      <a:pt x="4312" y="4160"/>
                      <a:pt x="4394" y="4444"/>
                    </a:cubicBezTo>
                    <a:cubicBezTo>
                      <a:pt x="4566" y="5041"/>
                      <a:pt x="4211" y="5642"/>
                      <a:pt x="4203" y="5700"/>
                    </a:cubicBezTo>
                    <a:cubicBezTo>
                      <a:pt x="4199" y="5724"/>
                      <a:pt x="4193" y="5747"/>
                      <a:pt x="4188" y="5770"/>
                    </a:cubicBezTo>
                    <a:cubicBezTo>
                      <a:pt x="4164" y="5879"/>
                      <a:pt x="4120" y="5976"/>
                      <a:pt x="4060" y="6062"/>
                    </a:cubicBezTo>
                    <a:cubicBezTo>
                      <a:pt x="4125" y="6021"/>
                      <a:pt x="4187" y="5975"/>
                      <a:pt x="4246" y="5927"/>
                    </a:cubicBezTo>
                    <a:cubicBezTo>
                      <a:pt x="4246" y="5927"/>
                      <a:pt x="4247" y="5927"/>
                      <a:pt x="4247" y="5928"/>
                    </a:cubicBezTo>
                    <a:cubicBezTo>
                      <a:pt x="4247" y="5928"/>
                      <a:pt x="5329" y="5149"/>
                      <a:pt x="5337" y="4468"/>
                    </a:cubicBezTo>
                    <a:cubicBezTo>
                      <a:pt x="5344" y="3788"/>
                      <a:pt x="4781" y="3498"/>
                      <a:pt x="5030" y="2853"/>
                    </a:cubicBezTo>
                    <a:cubicBezTo>
                      <a:pt x="5052" y="2797"/>
                      <a:pt x="4887" y="2952"/>
                      <a:pt x="4689" y="3246"/>
                    </a:cubicBezTo>
                    <a:cubicBezTo>
                      <a:pt x="4492" y="2640"/>
                      <a:pt x="4366" y="2150"/>
                      <a:pt x="3709" y="1570"/>
                    </a:cubicBezTo>
                    <a:cubicBezTo>
                      <a:pt x="3709" y="1570"/>
                      <a:pt x="3831" y="2888"/>
                      <a:pt x="3132" y="3843"/>
                    </a:cubicBezTo>
                    <a:cubicBezTo>
                      <a:pt x="3132" y="3843"/>
                      <a:pt x="3378" y="3097"/>
                      <a:pt x="2976" y="18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wrap="square" lIns="91440" tIns="45720" rIns="91440" bIns="4572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zh-CN" altLang="en-US"/>
              </a:p>
            </p:txBody>
          </p:sp>
          <p:grpSp>
            <p:nvGrpSpPr>
              <p:cNvPr id="12" name="íś1iḑé"/>
              <p:cNvGrpSpPr/>
              <p:nvPr/>
            </p:nvGrpSpPr>
            <p:grpSpPr>
              <a:xfrm>
                <a:off x="2808404" y="3302332"/>
                <a:ext cx="1623594" cy="951664"/>
                <a:chOff x="2808405" y="3526817"/>
                <a:chExt cx="1623594" cy="951664"/>
              </a:xfrm>
            </p:grpSpPr>
            <p:sp>
              <p:nvSpPr>
                <p:cNvPr id="14" name="ïṣļïďê"/>
                <p:cNvSpPr/>
                <p:nvPr/>
              </p:nvSpPr>
              <p:spPr bwMode="auto">
                <a:xfrm>
                  <a:off x="2808405" y="3968622"/>
                  <a:ext cx="1623594" cy="50985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t" anchorCtr="0">
                  <a:normAutofit fontScale="92500" lnSpcReduction="10000"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>
                    <a:lnSpc>
                      <a:spcPct val="150000"/>
                    </a:lnSpc>
                    <a:spcBef>
                      <a:spcPct val="0"/>
                    </a:spcBef>
                  </a:pPr>
                  <a:r>
                    <a:rPr lang="en-US" altLang="zh-CN" sz="1100" dirty="0">
                      <a:solidFill>
                        <a:schemeClr val="bg1"/>
                      </a:solidFill>
                    </a:rPr>
                    <a:t>Supporting text here.</a:t>
                  </a:r>
                </a:p>
                <a:p>
                  <a:pPr algn="ctr">
                    <a:lnSpc>
                      <a:spcPct val="150000"/>
                    </a:lnSpc>
                    <a:spcBef>
                      <a:spcPct val="0"/>
                    </a:spcBef>
                  </a:pPr>
                  <a:r>
                    <a:rPr lang="en-US" altLang="zh-CN" sz="1100" dirty="0">
                      <a:solidFill>
                        <a:schemeClr val="bg1"/>
                      </a:solidFill>
                    </a:rPr>
                    <a:t>…… </a:t>
                  </a:r>
                </a:p>
              </p:txBody>
            </p:sp>
            <p:sp>
              <p:nvSpPr>
                <p:cNvPr id="15" name="iṣḷïḓe"/>
                <p:cNvSpPr txBox="1"/>
                <p:nvPr/>
              </p:nvSpPr>
              <p:spPr bwMode="auto">
                <a:xfrm>
                  <a:off x="2808405" y="3526817"/>
                  <a:ext cx="1623594" cy="4418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</a:pPr>
                  <a:r>
                    <a:rPr lang="en-US" altLang="zh-CN" b="1" dirty="0">
                      <a:solidFill>
                        <a:schemeClr val="bg1"/>
                      </a:solidFill>
                    </a:rPr>
                    <a:t>Text here</a:t>
                  </a:r>
                </a:p>
              </p:txBody>
            </p:sp>
          </p:grpSp>
          <p:sp>
            <p:nvSpPr>
              <p:cNvPr id="13" name="îṥḻîḓè"/>
              <p:cNvSpPr/>
              <p:nvPr/>
            </p:nvSpPr>
            <p:spPr bwMode="auto">
              <a:xfrm>
                <a:off x="2808404" y="4431889"/>
                <a:ext cx="1623594" cy="509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 fontScale="92500" lnSpcReduction="1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1100" dirty="0">
                    <a:solidFill>
                      <a:schemeClr val="bg1"/>
                    </a:solidFill>
                  </a:rPr>
                  <a:t>Supporting text here.</a:t>
                </a:r>
              </a:p>
              <a:p>
                <a:pPr algn="ctr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1100" dirty="0">
                    <a:solidFill>
                      <a:schemeClr val="bg1"/>
                    </a:solidFill>
                  </a:rPr>
                  <a:t>…… </a:t>
                </a:r>
              </a:p>
            </p:txBody>
          </p:sp>
        </p:grpSp>
      </p:grpSp>
      <p:sp>
        <p:nvSpPr>
          <p:cNvPr id="29" name="矩形 28"/>
          <p:cNvSpPr/>
          <p:nvPr/>
        </p:nvSpPr>
        <p:spPr>
          <a:xfrm>
            <a:off x="0" y="0"/>
            <a:ext cx="12192000" cy="4214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任意多边形 14"/>
          <p:cNvSpPr/>
          <p:nvPr/>
        </p:nvSpPr>
        <p:spPr>
          <a:xfrm>
            <a:off x="238040" y="664713"/>
            <a:ext cx="537482" cy="393337"/>
          </a:xfrm>
          <a:custGeom>
            <a:avLst/>
            <a:gdLst>
              <a:gd name="connsiteX0" fmla="*/ 0 w 640080"/>
              <a:gd name="connsiteY0" fmla="*/ 0 h 327660"/>
              <a:gd name="connsiteX1" fmla="*/ 472440 w 640080"/>
              <a:gd name="connsiteY1" fmla="*/ 0 h 327660"/>
              <a:gd name="connsiteX2" fmla="*/ 640080 w 640080"/>
              <a:gd name="connsiteY2" fmla="*/ 163830 h 327660"/>
              <a:gd name="connsiteX3" fmla="*/ 472440 w 640080"/>
              <a:gd name="connsiteY3" fmla="*/ 327660 h 327660"/>
              <a:gd name="connsiteX4" fmla="*/ 0 w 640080"/>
              <a:gd name="connsiteY4" fmla="*/ 327660 h 32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080" h="327660">
                <a:moveTo>
                  <a:pt x="0" y="0"/>
                </a:moveTo>
                <a:lnTo>
                  <a:pt x="472440" y="0"/>
                </a:lnTo>
                <a:cubicBezTo>
                  <a:pt x="565025" y="0"/>
                  <a:pt x="640080" y="73349"/>
                  <a:pt x="640080" y="163830"/>
                </a:cubicBezTo>
                <a:cubicBezTo>
                  <a:pt x="640080" y="254311"/>
                  <a:pt x="565025" y="327660"/>
                  <a:pt x="472440" y="327660"/>
                </a:cubicBezTo>
                <a:lnTo>
                  <a:pt x="0" y="327660"/>
                </a:lnTo>
                <a:close/>
              </a:path>
            </a:pathLst>
          </a:custGeom>
          <a:solidFill>
            <a:srgbClr val="19B59C"/>
          </a:solidFill>
          <a:ln>
            <a:solidFill>
              <a:srgbClr val="19B5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8E6D48"/>
              </a:solidFill>
              <a:cs typeface="+mn-ea"/>
              <a:sym typeface="+mn-lt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-5529" y="664713"/>
            <a:ext cx="188685" cy="39333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8E6D48"/>
              </a:solidFill>
              <a:cs typeface="+mn-ea"/>
              <a:sym typeface="+mn-lt"/>
            </a:endParaRPr>
          </a:p>
        </p:txBody>
      </p:sp>
      <p:sp>
        <p:nvSpPr>
          <p:cNvPr id="32" name="标题 4"/>
          <p:cNvSpPr txBox="1"/>
          <p:nvPr/>
        </p:nvSpPr>
        <p:spPr>
          <a:xfrm>
            <a:off x="831407" y="484177"/>
            <a:ext cx="2281444" cy="714638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342900">
              <a:defRPr/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研究思路与方法</a:t>
            </a:r>
          </a:p>
        </p:txBody>
      </p:sp>
      <p:sp>
        <p:nvSpPr>
          <p:cNvPr id="33" name="矩形 32"/>
          <p:cNvSpPr/>
          <p:nvPr/>
        </p:nvSpPr>
        <p:spPr>
          <a:xfrm>
            <a:off x="830405" y="957983"/>
            <a:ext cx="190848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00" dirty="0" smtClean="0">
                <a:solidFill>
                  <a:srgbClr val="19B59C"/>
                </a:solidFill>
                <a:cs typeface="+mn-ea"/>
                <a:sym typeface="+mn-lt"/>
              </a:rPr>
              <a:t>LOREM IPSUM DOLOR</a:t>
            </a:r>
            <a:endParaRPr lang="zh-CN" altLang="en-US" sz="1000" dirty="0">
              <a:solidFill>
                <a:srgbClr val="19B59C"/>
              </a:solidFill>
              <a:cs typeface="+mn-ea"/>
              <a:sym typeface="+mn-lt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5862994" y="55274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342900">
              <a:spcBef>
                <a:spcPct val="0"/>
              </a:spcBef>
              <a:defRPr/>
            </a:pPr>
            <a:r>
              <a:rPr kumimoji="1" lang="zh-CN" altLang="en-US" sz="1400" b="1" dirty="0" smtClean="0">
                <a:solidFill>
                  <a:srgbClr val="19B59C"/>
                </a:solidFill>
                <a:latin typeface="Arial" panose="020B0604020202020204"/>
              </a:rPr>
              <a:t>选题背景</a:t>
            </a:r>
            <a:endParaRPr lang="zh-CN" altLang="en-US" sz="1400" b="1" dirty="0">
              <a:solidFill>
                <a:srgbClr val="19B59C"/>
              </a:solidFill>
              <a:latin typeface="Arial" panose="020B0604020202020204"/>
              <a:sym typeface="微软雅黑" panose="020B050302020402020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7576077" y="55274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342900">
              <a:defRPr/>
            </a:pPr>
            <a:r>
              <a:rPr lang="zh-CN" altLang="en-US" sz="1400" dirty="0" smtClean="0">
                <a:solidFill>
                  <a:srgbClr val="19B59C"/>
                </a:solidFill>
                <a:latin typeface="Arial" panose="020B0604020202020204"/>
              </a:rPr>
              <a:t>研究意义</a:t>
            </a:r>
            <a:endParaRPr lang="zh-CN" altLang="en-US" sz="1400" dirty="0">
              <a:solidFill>
                <a:srgbClr val="19B59C"/>
              </a:solidFill>
              <a:latin typeface="Arial" panose="020B0604020202020204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9289160" y="55274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342900">
              <a:defRPr/>
            </a:pPr>
            <a:r>
              <a:rPr kumimoji="1" lang="zh-CN" altLang="en-US" sz="1400" dirty="0">
                <a:solidFill>
                  <a:srgbClr val="19B59C"/>
                </a:solidFill>
                <a:latin typeface="Arial" panose="020B0604020202020204"/>
              </a:rPr>
              <a:t>理论基础</a:t>
            </a:r>
            <a:endParaRPr lang="zh-CN" altLang="en-US" sz="1400" dirty="0">
              <a:solidFill>
                <a:srgbClr val="19B59C"/>
              </a:solidFill>
              <a:latin typeface="Arial" panose="020B0604020202020204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11002244" y="55274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342900">
              <a:defRPr/>
            </a:pPr>
            <a:r>
              <a:rPr kumimoji="1" lang="zh-CN" altLang="en-US" sz="1400" dirty="0">
                <a:solidFill>
                  <a:srgbClr val="19B59C"/>
                </a:solidFill>
                <a:latin typeface="Arial" panose="020B0604020202020204"/>
              </a:rPr>
              <a:t>贡献创新</a:t>
            </a:r>
            <a:endParaRPr lang="zh-CN" altLang="en-US" sz="1400" dirty="0">
              <a:solidFill>
                <a:srgbClr val="19B59C"/>
              </a:solidFill>
              <a:latin typeface="Arial" panose="020B0604020202020204"/>
            </a:endParaRPr>
          </a:p>
        </p:txBody>
      </p:sp>
      <p:cxnSp>
        <p:nvCxnSpPr>
          <p:cNvPr id="38" name="直接连接符 37"/>
          <p:cNvCxnSpPr/>
          <p:nvPr/>
        </p:nvCxnSpPr>
        <p:spPr>
          <a:xfrm>
            <a:off x="7138627" y="86337"/>
            <a:ext cx="0" cy="267735"/>
          </a:xfrm>
          <a:prstGeom prst="line">
            <a:avLst/>
          </a:prstGeom>
          <a:ln w="19050">
            <a:solidFill>
              <a:srgbClr val="19B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>
            <a:off x="8848158" y="86337"/>
            <a:ext cx="0" cy="267735"/>
          </a:xfrm>
          <a:prstGeom prst="line">
            <a:avLst/>
          </a:prstGeom>
          <a:ln w="19050">
            <a:solidFill>
              <a:srgbClr val="19B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>
            <a:off x="10557689" y="86337"/>
            <a:ext cx="0" cy="267735"/>
          </a:xfrm>
          <a:prstGeom prst="line">
            <a:avLst/>
          </a:prstGeom>
          <a:ln w="19050">
            <a:solidFill>
              <a:srgbClr val="19B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图片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55" y="62758"/>
            <a:ext cx="1114276" cy="3302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401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21082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20754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2120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18639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21204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21128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21205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21205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21090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3925"/>
</p:tagLst>
</file>

<file path=ppt/theme/theme1.xml><?xml version="1.0" encoding="utf-8"?>
<a:theme xmlns:a="http://schemas.openxmlformats.org/drawingml/2006/main" name="www.2ppt.com">
  <a:themeElements>
    <a:clrScheme name="房利美">
      <a:dk1>
        <a:srgbClr val="000000"/>
      </a:dk1>
      <a:lt1>
        <a:srgbClr val="FFFFFF"/>
      </a:lt1>
      <a:dk2>
        <a:srgbClr val="768394"/>
      </a:dk2>
      <a:lt2>
        <a:srgbClr val="F0F0F0"/>
      </a:lt2>
      <a:accent1>
        <a:srgbClr val="F98D51"/>
      </a:accent1>
      <a:accent2>
        <a:srgbClr val="241740"/>
      </a:accent2>
      <a:accent3>
        <a:srgbClr val="43DCBC"/>
      </a:accent3>
      <a:accent4>
        <a:srgbClr val="0B4BE3"/>
      </a:accent4>
      <a:accent5>
        <a:srgbClr val="818D96"/>
      </a:accent5>
      <a:accent6>
        <a:srgbClr val="525252"/>
      </a:accent6>
      <a:hlink>
        <a:srgbClr val="4276AA"/>
      </a:hlink>
      <a:folHlink>
        <a:srgbClr val="BFBFBF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3332</Words>
  <Application>Microsoft Office PowerPoint</Application>
  <PresentationFormat>宽屏</PresentationFormat>
  <Paragraphs>818</Paragraphs>
  <Slides>33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33</vt:i4>
      </vt:variant>
    </vt:vector>
  </HeadingPairs>
  <TitlesOfParts>
    <vt:vector size="41" baseType="lpstr">
      <vt:lpstr>宋体</vt:lpstr>
      <vt:lpstr>微软雅黑</vt:lpstr>
      <vt:lpstr>Arial</vt:lpstr>
      <vt:lpstr>Impact</vt:lpstr>
      <vt:lpstr>Times New Roman</vt:lpstr>
      <vt:lpstr>Wingdings</vt:lpstr>
      <vt:lpstr>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2021-05-18T01:34:13Z</dcterms:created>
  <dcterms:modified xsi:type="dcterms:W3CDTF">2023-01-10T11:10:05Z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82ADDA58EFFF45D9ACBA900BCF7D8B15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