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14" r:id="rId4"/>
    <p:sldId id="315" r:id="rId5"/>
    <p:sldId id="316" r:id="rId6"/>
    <p:sldId id="318" r:id="rId7"/>
    <p:sldId id="319" r:id="rId8"/>
    <p:sldId id="332" r:id="rId9"/>
    <p:sldId id="321" r:id="rId10"/>
    <p:sldId id="323" r:id="rId11"/>
    <p:sldId id="326" r:id="rId12"/>
    <p:sldId id="329" r:id="rId13"/>
    <p:sldId id="330" r:id="rId14"/>
    <p:sldId id="333" r:id="rId15"/>
    <p:sldId id="331" r:id="rId16"/>
    <p:sldId id="334" r:id="rId17"/>
    <p:sldId id="335" r:id="rId18"/>
    <p:sldId id="337" r:id="rId19"/>
    <p:sldId id="344" r:id="rId20"/>
    <p:sldId id="339" r:id="rId21"/>
    <p:sldId id="355" r:id="rId22"/>
    <p:sldId id="356" r:id="rId23"/>
    <p:sldId id="357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E4"/>
    <a:srgbClr val="0EAAE3"/>
    <a:srgbClr val="00C6FD"/>
    <a:srgbClr val="00A0CC"/>
    <a:srgbClr val="3F3F3F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643100539253"/>
          <c:y val="4.3612454562706203E-2"/>
          <c:w val="0.76713799999999999"/>
          <c:h val="0.881253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E-4BD6-BF2F-4419CD014FD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E-4BD6-BF2F-4419CD014FD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E-4BD6-BF2F-4419CD014FD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E-4BD6-BF2F-4419CD014FDD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6E-4BD6-BF2F-4419CD014F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6E-4BD6-BF2F-4419CD014FDD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  <c:pt idx="5">
                  <c:v>July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6E-4BD6-BF2F-4419CD014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551350507724596"/>
          <c:w val="1"/>
          <c:h val="5.42279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37-478D-866E-D96816CF0501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37-478D-866E-D96816CF050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7-478D-866E-D96816CF050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147-4612-BE68-A8E934C05BED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147-4612-BE68-A8E934C05B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7-4612-BE68-A8E934C05BE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F71-4C71-BE3D-BB3797F580EF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F71-4C71-BE3D-BB3797F580E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71-4C71-BE3D-BB3797F580E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81-4FBE-B2DC-87C6D9FA8B28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F81-4FBE-B2DC-87C6D9FA8B2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81-4FBE-B2DC-87C6D9FA8B2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643100539253"/>
          <c:y val="4.3612454562706203E-2"/>
          <c:w val="0.76713799999999999"/>
          <c:h val="0.881253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D-4192-86AC-9335746D16C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7D-4192-86AC-9335746D16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D-4192-86AC-9335746D16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7D-4192-86AC-9335746D16C5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7D-4192-86AC-9335746D16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7D-4192-86AC-9335746D16C5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5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7D-4192-86AC-9335746D1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4551350507724596"/>
          <c:w val="1"/>
          <c:h val="5.42279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25-4B2A-9E1D-122657C6999B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25-4B2A-9E1D-122657C699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25-4B2A-9E1D-122657C69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E-48BC-B0E9-76E62BE6AC5B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E-48BC-B0E9-76E62BE6AC5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3E-48BC-B0E9-76E62BE6A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9-4BB3-AEFC-20734459EC4E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9-4BB3-AEFC-20734459EC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79-4BB3-AEFC-20734459E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4-4659-9DB8-B86567650A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4-4659-9DB8-B86567650A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84-4659-9DB8-B86567650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2-4B0D-A6FC-2863F0CE94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2-4B0D-A6FC-2863F0CE94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2-4B0D-A6FC-2863F0CE9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B4-4724-8064-B765B3DCAA1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B4-4724-8064-B765B3DCAA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B4-4724-8064-B765B3DCA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F-4A3E-9141-8B3F3C54B7F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F-4A3E-9141-8B3F3C54B7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F-4A3E-9141-8B3F3C54B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E7AF4-E911-4065-97E6-454F55638D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4565-663A-4A2C-9B42-DDDC44FD8B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817919" y="2354428"/>
            <a:ext cx="2095500" cy="150876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9"/>
          </p:nvPr>
        </p:nvSpPr>
        <p:spPr>
          <a:xfrm>
            <a:off x="4019391" y="2354428"/>
            <a:ext cx="2095500" cy="1508760"/>
          </a:xfrm>
          <a:prstGeom prst="rect">
            <a:avLst/>
          </a:prstGeom>
        </p:spPr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20863" y="2354428"/>
            <a:ext cx="2095500" cy="150876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422335" y="2354428"/>
            <a:ext cx="2095500" cy="150876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257502" y="2395727"/>
            <a:ext cx="2438400" cy="3464544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88858" y="3106271"/>
            <a:ext cx="226618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922871" y="1769840"/>
            <a:ext cx="1898248" cy="3225353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2328863" y="4202119"/>
            <a:ext cx="2255153" cy="3966882"/>
          </a:xfrm>
          <a:prstGeom prst="rect">
            <a:avLst/>
          </a:prstGeom>
        </p:spPr>
      </p:sp>
      <p:sp>
        <p:nvSpPr>
          <p:cNvPr id="7" name="Picture Placeholder 2"/>
          <p:cNvSpPr>
            <a:spLocks noGrp="1"/>
          </p:cNvSpPr>
          <p:nvPr>
            <p:ph type="pic" sz="quarter" idx="9"/>
          </p:nvPr>
        </p:nvSpPr>
        <p:spPr>
          <a:xfrm>
            <a:off x="4926590" y="3000145"/>
            <a:ext cx="2255153" cy="3966882"/>
          </a:xfrm>
          <a:prstGeom prst="rect">
            <a:avLst/>
          </a:prstGeom>
        </p:spPr>
      </p:sp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527575" y="4220532"/>
            <a:ext cx="225515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8739679" y="1505368"/>
            <a:ext cx="1888348" cy="334395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156447" y="2124635"/>
            <a:ext cx="2752165" cy="473336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419923" y="2057729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715833" y="207105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068646" y="186531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006361" y="2117318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03728" y="2143125"/>
            <a:ext cx="3339823" cy="471487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Portfolio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printertype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9793" y="2190595"/>
            <a:ext cx="2891240" cy="1837416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3" name="图片占位符 22" descr="图片包含 户外, 地面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21" name="图片占位符 20" descr="图片包含 建筑物, 户外, 道路, 黄色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25" name="图片占位符 24" descr="图片包含 建筑物, 桥, 天空, 时钟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27" name="图片占位符 26" descr="图片包含 天空, 户外, 城市, 水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4001" y="827537"/>
            <a:ext cx="55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Masonry Portfolio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2945205" y="1257689"/>
            <a:ext cx="764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6874198" y="3039037"/>
            <a:ext cx="394620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4198" y="2625849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Design Projects</a:t>
            </a:r>
          </a:p>
        </p:txBody>
      </p:sp>
      <p:pic>
        <p:nvPicPr>
          <p:cNvPr id="8" name="图片占位符 7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图片占位符 9" descr="图片包含 植物, 鲜花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4" name="图片占位符 13" descr="图片包含 餐桌&#10;&#10;已生成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3" y="4083355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1594528" y="4594129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9240" y="5601550"/>
            <a:ext cx="346483" cy="72510"/>
            <a:chOff x="4057117" y="3794813"/>
            <a:chExt cx="4092975" cy="92511"/>
          </a:xfrm>
        </p:grpSpPr>
        <p:sp>
          <p:nvSpPr>
            <p:cNvPr id="11" name="Rectangle 10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pic>
        <p:nvPicPr>
          <p:cNvPr id="4" name="图片占位符 3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45354" y="3365266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9621" y="336526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8289621" y="3602177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45354" y="4552437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9621" y="455243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8289621" y="4789348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0546" y="47169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0546" y="34841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14" name="7 CuadroTexto"/>
          <p:cNvSpPr txBox="1"/>
          <p:nvPr/>
        </p:nvSpPr>
        <p:spPr>
          <a:xfrm>
            <a:off x="7245354" y="2280020"/>
            <a:ext cx="4377152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 type specimen book unknown printer took a galley of type and scrambled it to make a type specimen book It has survived not only five centuries dummy text of the printing and typesetting 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5354" y="175680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Project</a:t>
            </a:r>
          </a:p>
        </p:txBody>
      </p:sp>
      <p:sp>
        <p:nvSpPr>
          <p:cNvPr id="16" name="Text Placeholder 7"/>
          <p:cNvSpPr txBox="1"/>
          <p:nvPr/>
        </p:nvSpPr>
        <p:spPr>
          <a:xfrm>
            <a:off x="7245354" y="157624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pic>
        <p:nvPicPr>
          <p:cNvPr id="4" name="图片占位符 3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4" name="Chart 597"/>
          <p:cNvGraphicFramePr/>
          <p:nvPr/>
        </p:nvGraphicFramePr>
        <p:xfrm>
          <a:off x="3981853" y="2240221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598"/>
          <p:cNvSpPr/>
          <p:nvPr/>
        </p:nvSpPr>
        <p:spPr>
          <a:xfrm>
            <a:off x="5382781" y="3346023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460917" y="2976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8635" y="3899647"/>
            <a:ext cx="89402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80268" y="337910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Motion Graphics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9180267" y="3560844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57789" y="2556207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3525" y="3696513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6948" y="5207066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6270" y="21185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25" name="7 CuadroTexto"/>
          <p:cNvSpPr txBox="1"/>
          <p:nvPr/>
        </p:nvSpPr>
        <p:spPr>
          <a:xfrm>
            <a:off x="1771753" y="23002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3950" y="320982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1169433" y="339156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1753" y="468634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9" name="7 CuadroTexto"/>
          <p:cNvSpPr txBox="1"/>
          <p:nvPr/>
        </p:nvSpPr>
        <p:spPr>
          <a:xfrm>
            <a:off x="1487236" y="4868080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554182" y="885825"/>
            <a:ext cx="11083636" cy="537705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45145" y="2753319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1539110" y="326409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3822" y="4271514"/>
            <a:ext cx="346483" cy="72510"/>
            <a:chOff x="4057117" y="3794813"/>
            <a:chExt cx="4092975" cy="92511"/>
          </a:xfrm>
        </p:grpSpPr>
        <p:sp>
          <p:nvSpPr>
            <p:cNvPr id="13" name="Rectangle 12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35" name="Chart 34"/>
          <p:cNvGraphicFramePr/>
          <p:nvPr/>
        </p:nvGraphicFramePr>
        <p:xfrm>
          <a:off x="4503727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1372174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7641076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Shape 598"/>
          <p:cNvSpPr/>
          <p:nvPr/>
        </p:nvSpPr>
        <p:spPr>
          <a:xfrm>
            <a:off x="5701439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9" name="Shape 598"/>
          <p:cNvSpPr/>
          <p:nvPr/>
        </p:nvSpPr>
        <p:spPr>
          <a:xfrm>
            <a:off x="883594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40" name="Shape 598"/>
          <p:cNvSpPr/>
          <p:nvPr/>
        </p:nvSpPr>
        <p:spPr>
          <a:xfrm>
            <a:off x="256846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975561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42" name="7 CuadroTexto"/>
          <p:cNvSpPr txBox="1"/>
          <p:nvPr/>
        </p:nvSpPr>
        <p:spPr>
          <a:xfrm>
            <a:off x="1691159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5903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44" name="7 CuadroTexto"/>
          <p:cNvSpPr txBox="1"/>
          <p:nvPr/>
        </p:nvSpPr>
        <p:spPr>
          <a:xfrm>
            <a:off x="4921501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8669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46" name="7 CuadroTexto"/>
          <p:cNvSpPr txBox="1"/>
          <p:nvPr/>
        </p:nvSpPr>
        <p:spPr>
          <a:xfrm>
            <a:off x="8024267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6836" y="2593315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3689" y="2539647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1395" y="2554020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35" grpId="0">
        <p:bldAsOne/>
      </p:bldGraphic>
      <p:bldGraphic spid="36" grpId="0">
        <p:bldAsOne/>
      </p:bldGraphic>
      <p:bldGraphic spid="37" grpId="0">
        <p:bldAsOne/>
      </p:bldGraphic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3289994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7721759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511868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080103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5314" y="443936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1477867" y="463681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367" y="44344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797920" y="46318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7179" y="44286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019732" y="46260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8990" y="442364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8241543" y="462109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9667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95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60%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13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1323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12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5" name="Oval 14"/>
          <p:cNvSpPr/>
          <p:nvPr/>
        </p:nvSpPr>
        <p:spPr>
          <a:xfrm>
            <a:off x="4910049" y="2203219"/>
            <a:ext cx="2438400" cy="2438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22464" y="293028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5025017" y="3127731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1594528" y="487926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964" y="286860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9380963" y="305034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6618" y="286860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28" name="7 CuadroTexto"/>
          <p:cNvSpPr txBox="1"/>
          <p:nvPr/>
        </p:nvSpPr>
        <p:spPr>
          <a:xfrm>
            <a:off x="932101" y="3050341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图片占位符 4" descr="图片包含 建筑物, 场景, 方式, 人行道&#10;&#10;已生成极高可信度的说明"/>
          <p:cNvPicPr>
            <a:picLocks noGrp="1" noChangeAspect="1"/>
          </p:cNvPicPr>
          <p:nvPr>
            <p:ph type="pic" sz="quarter" idx="5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7" name="图片占位符 6" descr="图片包含 人员, 妇女, 户外, 建筑物&#10;&#10;已生成极高可信度的说明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天空, 水, 户外, 船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471488"/>
            <a:ext cx="12191999" cy="638651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437408" y="2663114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408" y="2188881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Agio</a:t>
            </a:r>
            <a:r>
              <a:rPr lang="en-US" sz="2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Company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1437408" y="20083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16334" y="4042034"/>
            <a:ext cx="1156600" cy="352576"/>
            <a:chOff x="6583160" y="4806490"/>
            <a:chExt cx="1156600" cy="352576"/>
          </a:xfrm>
        </p:grpSpPr>
        <p:sp>
          <p:nvSpPr>
            <p:cNvPr id="18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59641" y="4523770"/>
            <a:ext cx="9185683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it to make a type specimen book unknown printer took a galley of type and scrambled it to make a type specimen book It has survived not only five centuries dummy text of the printing and typesetting industry make a type specimen book unknown printer dummy text of the printing and typesetting industry.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79240" y="5915174"/>
            <a:ext cx="346483" cy="72510"/>
            <a:chOff x="4057117" y="3794813"/>
            <a:chExt cx="4092975" cy="92511"/>
          </a:xfrm>
        </p:grpSpPr>
        <p:sp>
          <p:nvSpPr>
            <p:cNvPr id="14" name="Rectangle 13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About Us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179027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985231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574368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380572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hape 592"/>
          <p:cNvSpPr/>
          <p:nvPr/>
        </p:nvSpPr>
        <p:spPr>
          <a:xfrm>
            <a:off x="2209579" y="425143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201925" y="425438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$ 17,000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1788045" y="449590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Shape 592"/>
          <p:cNvSpPr/>
          <p:nvPr/>
        </p:nvSpPr>
        <p:spPr>
          <a:xfrm>
            <a:off x="4423597" y="4261225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415943" y="4264178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$ 27,000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4002063" y="4505695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Shape 592"/>
          <p:cNvSpPr/>
          <p:nvPr/>
        </p:nvSpPr>
        <p:spPr>
          <a:xfrm>
            <a:off x="6625826" y="4261177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18172" y="4264130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$ 37,000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191040" y="4505647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Shape 592"/>
          <p:cNvSpPr/>
          <p:nvPr/>
        </p:nvSpPr>
        <p:spPr>
          <a:xfrm>
            <a:off x="8839844" y="427097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32190" y="427392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$ 77,000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8405058" y="451544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579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294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5826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99435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79%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04325" y="2973532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31727" y="3430732"/>
            <a:ext cx="426027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 CuadroTexto"/>
          <p:cNvSpPr txBox="1"/>
          <p:nvPr/>
        </p:nvSpPr>
        <p:spPr>
          <a:xfrm>
            <a:off x="2273703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3703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Timeline Project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2273703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sp>
        <p:nvSpPr>
          <p:cNvPr id="15" name="Oval 14"/>
          <p:cNvSpPr/>
          <p:nvPr/>
        </p:nvSpPr>
        <p:spPr>
          <a:xfrm>
            <a:off x="9798627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5658" y="380004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Company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9265657" y="398178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" y="3430732"/>
            <a:ext cx="1219199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5961" y="2973532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5936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21075" y="3259281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8106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8788105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2967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2282966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6385" y="1763723"/>
            <a:ext cx="208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 Company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5386384" y="19454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/>
      <p:bldP spid="18" grpId="0"/>
      <p:bldP spid="19" grpId="0"/>
      <p:bldP spid="20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5906886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</a:t>
            </a: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1760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End Timeline</a:t>
            </a:r>
          </a:p>
        </p:txBody>
      </p:sp>
      <p:sp>
        <p:nvSpPr>
          <p:cNvPr id="9" name="Text Placeholder 7"/>
          <p:cNvSpPr txBox="1"/>
          <p:nvPr/>
        </p:nvSpPr>
        <p:spPr>
          <a:xfrm>
            <a:off x="6836236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sp>
        <p:nvSpPr>
          <p:cNvPr id="12" name="Oval 11"/>
          <p:cNvSpPr/>
          <p:nvPr/>
        </p:nvSpPr>
        <p:spPr>
          <a:xfrm>
            <a:off x="4517360" y="2992189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3449389"/>
            <a:ext cx="42117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85231" y="3264733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473" y="3818700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Top Company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1515472" y="4000439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6" y="0"/>
            <a:ext cx="12188824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6126048" y="3942459"/>
            <a:ext cx="421810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6048" y="2557464"/>
            <a:ext cx="4085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Good company and good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discourse are the very sinews of virtue 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Who We Are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pic>
        <p:nvPicPr>
          <p:cNvPr id="4" name="图片占位符 3" descr="图片包含 男士, 人员, 领带, 戴着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2838450"/>
            <a:ext cx="12191999" cy="2262188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Vision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4" name="Oval 13"/>
          <p:cNvSpPr/>
          <p:nvPr/>
        </p:nvSpPr>
        <p:spPr>
          <a:xfrm>
            <a:off x="1187415" y="3486148"/>
            <a:ext cx="757238" cy="757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 CuadroTexto"/>
          <p:cNvSpPr txBox="1"/>
          <p:nvPr/>
        </p:nvSpPr>
        <p:spPr>
          <a:xfrm>
            <a:off x="2184830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19046" y="3486148"/>
            <a:ext cx="757238" cy="757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 CuadroTexto"/>
          <p:cNvSpPr txBox="1"/>
          <p:nvPr/>
        </p:nvSpPr>
        <p:spPr>
          <a:xfrm>
            <a:off x="5616461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50677" y="3486148"/>
            <a:ext cx="757238" cy="757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 CuadroTexto"/>
          <p:cNvSpPr txBox="1"/>
          <p:nvPr/>
        </p:nvSpPr>
        <p:spPr>
          <a:xfrm>
            <a:off x="9048092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810" y="3646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9998" y="36316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6929" y="361206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13" grpId="0"/>
      <p:bldP spid="14" grpId="0" animBg="1"/>
      <p:bldP spid="15" grpId="0"/>
      <p:bldP spid="28" grpId="0" animBg="1"/>
      <p:bldP spid="29" grpId="0"/>
      <p:bldP spid="30" grpId="0" animBg="1"/>
      <p:bldP spid="31" grpId="0"/>
      <p:bldP spid="37" grpId="0"/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Our Team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5231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John Smith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439" y="559797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Director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3453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Garry Closer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7377" y="5597976"/>
            <a:ext cx="135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4515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Gareth 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2989" y="5597976"/>
            <a:ext cx="887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Developer</a:t>
            </a:r>
          </a:p>
        </p:txBody>
      </p:sp>
      <p:pic>
        <p:nvPicPr>
          <p:cNvPr id="8" name="图片占位符 7" descr="图片包含 建筑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2" name="图片占位符 11" descr="图片包含 天空, 水, 户外, 船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9" name="图片占位符 18" descr="图片包含 建筑物, 天空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Director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8749" y="2602059"/>
            <a:ext cx="180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Alan Smith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4461" y="2924017"/>
            <a:ext cx="156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Creative Director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39250" y="3387568"/>
            <a:ext cx="4641107" cy="1605335"/>
            <a:chOff x="8474675" y="3573224"/>
            <a:chExt cx="2711584" cy="16053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555504" y="3913511"/>
              <a:ext cx="1818166" cy="0"/>
            </a:xfrm>
            <a:prstGeom prst="line">
              <a:avLst/>
            </a:prstGeom>
            <a:ln w="63500" cap="rnd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55504" y="4297297"/>
              <a:ext cx="1513446" cy="0"/>
            </a:xfrm>
            <a:prstGeom prst="line">
              <a:avLst/>
            </a:prstGeom>
            <a:ln w="63500" cap="rnd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74675" y="3957010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Web Design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555504" y="4680316"/>
              <a:ext cx="1107152" cy="0"/>
            </a:xfrm>
            <a:prstGeom prst="line">
              <a:avLst/>
            </a:prstGeom>
            <a:ln w="63500" cap="rnd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474675" y="434002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Mobile App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555504" y="5046156"/>
              <a:ext cx="1818166" cy="0"/>
            </a:xfrm>
            <a:prstGeom prst="line">
              <a:avLst/>
            </a:prstGeom>
            <a:ln w="63500" cap="rnd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474675" y="473134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UI / UX Design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74675" y="3573224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Graphic Design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3671" y="372806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68950" y="413435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80%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62656" y="452035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60%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73671" y="488619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85%</a:t>
              </a:r>
            </a:p>
          </p:txBody>
        </p:sp>
      </p:grpSp>
      <p:sp>
        <p:nvSpPr>
          <p:cNvPr id="34" name="7 CuadroTexto"/>
          <p:cNvSpPr txBox="1"/>
          <p:nvPr/>
        </p:nvSpPr>
        <p:spPr>
          <a:xfrm>
            <a:off x="2508226" y="5168791"/>
            <a:ext cx="7338740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6" name="图片占位符 5" descr="图片包含 人员, 树, 户外, 就坐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Service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999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1973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6143" y="2467628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5921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33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1584274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347" y="362662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4047888" y="3879804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073" y="36026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505614" y="3855802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4687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8969228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8" name="Chart 597"/>
          <p:cNvGraphicFramePr/>
          <p:nvPr/>
        </p:nvGraphicFramePr>
        <p:xfrm>
          <a:off x="6523348" y="2172985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598"/>
          <p:cNvSpPr/>
          <p:nvPr/>
        </p:nvSpPr>
        <p:spPr>
          <a:xfrm>
            <a:off x="7937742" y="3311869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122727" y="2909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794845" y="3094121"/>
            <a:ext cx="3946207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Shape 592"/>
          <p:cNvSpPr/>
          <p:nvPr/>
        </p:nvSpPr>
        <p:spPr>
          <a:xfrm>
            <a:off x="1850338" y="5063898"/>
            <a:ext cx="1135499" cy="3525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863785" y="5095739"/>
            <a:ext cx="1143153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learn more…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1794845" y="28655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8" grpId="0">
        <p:bldAsOne/>
      </p:bldGraphic>
      <p:bldP spid="10" grpId="0"/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Service List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27" name="Oval 26"/>
          <p:cNvSpPr/>
          <p:nvPr/>
        </p:nvSpPr>
        <p:spPr>
          <a:xfrm>
            <a:off x="6322918" y="2537371"/>
            <a:ext cx="729164" cy="72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67185" y="25373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30" name="7 CuadroTexto"/>
          <p:cNvSpPr txBox="1"/>
          <p:nvPr/>
        </p:nvSpPr>
        <p:spPr>
          <a:xfrm>
            <a:off x="7367185" y="2774282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2918" y="3724542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67185" y="372454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33" name="7 CuadroTexto"/>
          <p:cNvSpPr txBox="1"/>
          <p:nvPr/>
        </p:nvSpPr>
        <p:spPr>
          <a:xfrm>
            <a:off x="7367185" y="3961453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2918" y="4911713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67185" y="491171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36" name="7 CuadroTexto"/>
          <p:cNvSpPr txBox="1"/>
          <p:nvPr/>
        </p:nvSpPr>
        <p:spPr>
          <a:xfrm>
            <a:off x="7367185" y="5148624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71639" y="4586289"/>
            <a:ext cx="4163214" cy="109798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7 CuadroTexto"/>
          <p:cNvSpPr txBox="1"/>
          <p:nvPr/>
        </p:nvSpPr>
        <p:spPr>
          <a:xfrm>
            <a:off x="1986741" y="4688553"/>
            <a:ext cx="3533009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7114" y="2673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59747" y="389384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8024" y="4935643"/>
            <a:ext cx="381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</a:t>
            </a:r>
          </a:p>
        </p:txBody>
      </p:sp>
      <p:pic>
        <p:nvPicPr>
          <p:cNvPr id="6" name="图片占位符 5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48" grpId="0" animBg="1"/>
      <p:bldP spid="4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www.2ppt.com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D8D9D8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2267</Words>
  <Application>Microsoft Office PowerPoint</Application>
  <PresentationFormat>宽屏</PresentationFormat>
  <Paragraphs>296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FontAwesome</vt:lpstr>
      <vt:lpstr>Lato</vt:lpstr>
      <vt:lpstr>Lato Black</vt:lpstr>
      <vt:lpstr>PT Sans</vt:lpstr>
      <vt:lpstr>等线</vt:lpstr>
      <vt:lpstr>宋体</vt:lpstr>
      <vt:lpstr>Arial</vt:lpstr>
      <vt:lpstr>Calibri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1459</cp:revision>
  <dcterms:created xsi:type="dcterms:W3CDTF">2014-10-14T06:21:00Z</dcterms:created>
  <dcterms:modified xsi:type="dcterms:W3CDTF">2023-01-10T05:55:27Z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BFA02F0C857444E0B61F4BA954279B24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